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293" r:id="rId2"/>
    <p:sldId id="3276" r:id="rId3"/>
    <p:sldId id="3308" r:id="rId4"/>
    <p:sldId id="3309" r:id="rId5"/>
    <p:sldId id="3310" r:id="rId6"/>
    <p:sldId id="3311" r:id="rId7"/>
    <p:sldId id="3312" r:id="rId8"/>
    <p:sldId id="3313" r:id="rId9"/>
    <p:sldId id="3314" r:id="rId10"/>
    <p:sldId id="3315" r:id="rId11"/>
    <p:sldId id="3316" r:id="rId12"/>
    <p:sldId id="3317" r:id="rId13"/>
    <p:sldId id="3318" r:id="rId14"/>
    <p:sldId id="3319" r:id="rId15"/>
    <p:sldId id="3320" r:id="rId16"/>
    <p:sldId id="3321" r:id="rId17"/>
    <p:sldId id="3322" r:id="rId18"/>
    <p:sldId id="3323" r:id="rId19"/>
    <p:sldId id="3324" r:id="rId20"/>
    <p:sldId id="3325"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orient="horz" pos="816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178B3"/>
    <a:srgbClr val="2CB3EB"/>
    <a:srgbClr val="FC0D1B"/>
    <a:srgbClr val="FA7B87"/>
    <a:srgbClr val="FB4756"/>
    <a:srgbClr val="CA252D"/>
    <a:srgbClr val="FA4069"/>
    <a:srgbClr val="F63D93"/>
    <a:srgbClr val="6CB5E3"/>
    <a:srgbClr val="EE2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13" autoAdjust="0"/>
    <p:restoredTop sz="95439" autoAdjust="0"/>
  </p:normalViewPr>
  <p:slideViewPr>
    <p:cSldViewPr snapToGrid="0" snapToObjects="1">
      <p:cViewPr varScale="1">
        <p:scale>
          <a:sx n="61" d="100"/>
          <a:sy n="61" d="100"/>
        </p:scale>
        <p:origin x="336" y="224"/>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Noto Sans ExtraLight" panose="020B03020405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Noto Sans ExtraLight" panose="020B0302040504020204" pitchFamily="34" charset="0"/>
              </a:defRPr>
            </a:lvl1pPr>
          </a:lstStyle>
          <a:p>
            <a:fld id="{EFC10EE1-B198-C942-8235-326C972CBB30}" type="datetimeFigureOut">
              <a:rPr lang="en-US" smtClean="0"/>
              <a:pPr/>
              <a:t>4/10/19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Noto Sans ExtraLight" panose="020B030204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Noto Sans ExtraLight" panose="020B0302040504020204"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Noto Sans ExtraLight" panose="020B0302040504020204" pitchFamily="34" charset="0"/>
        <a:ea typeface="+mn-ea"/>
        <a:cs typeface="+mn-cs"/>
      </a:defRPr>
    </a:lvl1pPr>
    <a:lvl2pPr marL="914217" algn="l" defTabSz="914217" rtl="0" eaLnBrk="1" latinLnBrk="0" hangingPunct="1">
      <a:defRPr sz="2400" b="0" i="0" kern="1200">
        <a:solidFill>
          <a:schemeClr val="tx1"/>
        </a:solidFill>
        <a:latin typeface="Noto Sans ExtraLight" panose="020B0302040504020204" pitchFamily="34" charset="0"/>
        <a:ea typeface="+mn-ea"/>
        <a:cs typeface="+mn-cs"/>
      </a:defRPr>
    </a:lvl2pPr>
    <a:lvl3pPr marL="1828434" algn="l" defTabSz="914217" rtl="0" eaLnBrk="1" latinLnBrk="0" hangingPunct="1">
      <a:defRPr sz="2400" b="0" i="0" kern="1200">
        <a:solidFill>
          <a:schemeClr val="tx1"/>
        </a:solidFill>
        <a:latin typeface="Noto Sans ExtraLight" panose="020B0302040504020204" pitchFamily="34" charset="0"/>
        <a:ea typeface="+mn-ea"/>
        <a:cs typeface="+mn-cs"/>
      </a:defRPr>
    </a:lvl3pPr>
    <a:lvl4pPr marL="2742651" algn="l" defTabSz="914217" rtl="0" eaLnBrk="1" latinLnBrk="0" hangingPunct="1">
      <a:defRPr sz="2400" b="0" i="0" kern="1200">
        <a:solidFill>
          <a:schemeClr val="tx1"/>
        </a:solidFill>
        <a:latin typeface="Noto Sans ExtraLight" panose="020B0302040504020204" pitchFamily="34" charset="0"/>
        <a:ea typeface="+mn-ea"/>
        <a:cs typeface="+mn-cs"/>
      </a:defRPr>
    </a:lvl4pPr>
    <a:lvl5pPr marL="3656868" algn="l" defTabSz="914217" rtl="0" eaLnBrk="1" latinLnBrk="0" hangingPunct="1">
      <a:defRPr sz="2400" b="0" i="0" kern="1200">
        <a:solidFill>
          <a:schemeClr val="tx1"/>
        </a:solidFill>
        <a:latin typeface="Noto Sans ExtraLight" panose="020B0302040504020204"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71065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87231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23228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48689" y="648723"/>
            <a:ext cx="753732" cy="523220"/>
          </a:xfrm>
          <a:prstGeom prst="rect">
            <a:avLst/>
          </a:prstGeom>
          <a:noFill/>
        </p:spPr>
        <p:txBody>
          <a:bodyPr wrap="none" rtlCol="0">
            <a:spAutoFit/>
          </a:bodyPr>
          <a:lstStyle/>
          <a:p>
            <a:pPr algn="r"/>
            <a:fld id="{C2130A1F-96FE-9345-9E91-FD9BE4197128}" type="slidenum">
              <a:rPr lang="en-US" sz="2800" b="0" i="0" spc="300" smtClean="0">
                <a:solidFill>
                  <a:schemeClr val="bg1">
                    <a:lumMod val="50000"/>
                  </a:schemeClr>
                </a:solidFill>
                <a:latin typeface="Noto Sans" panose="020B0502040504020204" pitchFamily="34" charset="0"/>
                <a:ea typeface="Noto Sans" panose="020B0502040504020204" pitchFamily="34" charset="0"/>
                <a:cs typeface="Noto Sans" panose="020B0502040504020204" pitchFamily="34" charset="0"/>
              </a:rPr>
              <a:pPr algn="r"/>
              <a:t>‹#›</a:t>
            </a:fld>
            <a:endParaRPr lang="en-US" sz="2800" b="0" i="0" spc="300" dirty="0">
              <a:solidFill>
                <a:schemeClr val="bg1">
                  <a:lumMod val="50000"/>
                </a:schemeClr>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Noto Sans" panose="020B0502040504020204" pitchFamily="34" charset="0"/>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Noto Sans ExtraLight" panose="020B0302040504020204"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Noto Sans ExtraLight" panose="020B0302040504020204"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Noto Sans ExtraLight" panose="020B0302040504020204"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Noto Sans ExtraLight" panose="020B0302040504020204"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Noto Sans ExtraLight" panose="020B0302040504020204"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74FD485-808D-D546-ACEC-B197FDA4F36E}"/>
              </a:ext>
            </a:extLst>
          </p:cNvPr>
          <p:cNvCxnSpPr/>
          <p:nvPr/>
        </p:nvCxnSpPr>
        <p:spPr>
          <a:xfrm>
            <a:off x="0" y="9054105"/>
            <a:ext cx="24377650"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5BBDE6-3766-824B-B0AB-AB82618454A9}"/>
              </a:ext>
            </a:extLst>
          </p:cNvPr>
          <p:cNvCxnSpPr/>
          <p:nvPr/>
        </p:nvCxnSpPr>
        <p:spPr>
          <a:xfrm>
            <a:off x="3497280" y="6139506"/>
            <a:ext cx="0" cy="2936115"/>
          </a:xfrm>
          <a:prstGeom prst="line">
            <a:avLst/>
          </a:prstGeom>
          <a:ln w="50800" cap="rnd">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6797D0-ECEC-6F47-BCBE-8C6FC52A6A19}"/>
              </a:ext>
            </a:extLst>
          </p:cNvPr>
          <p:cNvCxnSpPr/>
          <p:nvPr/>
        </p:nvCxnSpPr>
        <p:spPr>
          <a:xfrm>
            <a:off x="8012944" y="6054464"/>
            <a:ext cx="0" cy="2936115"/>
          </a:xfrm>
          <a:prstGeom prst="line">
            <a:avLst/>
          </a:prstGeom>
          <a:ln w="50800" cap="rnd">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6861FDF-118B-2142-89A8-82B01EF29F60}"/>
              </a:ext>
            </a:extLst>
          </p:cNvPr>
          <p:cNvCxnSpPr/>
          <p:nvPr/>
        </p:nvCxnSpPr>
        <p:spPr>
          <a:xfrm>
            <a:off x="20841829" y="6139506"/>
            <a:ext cx="0" cy="2936115"/>
          </a:xfrm>
          <a:prstGeom prst="line">
            <a:avLst/>
          </a:prstGeom>
          <a:ln w="50800" cap="rnd">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28EE028-E82C-4745-85B5-D6C08806B75E}"/>
              </a:ext>
            </a:extLst>
          </p:cNvPr>
          <p:cNvCxnSpPr/>
          <p:nvPr/>
        </p:nvCxnSpPr>
        <p:spPr>
          <a:xfrm>
            <a:off x="16463930" y="6054464"/>
            <a:ext cx="0" cy="2936115"/>
          </a:xfrm>
          <a:prstGeom prst="line">
            <a:avLst/>
          </a:prstGeom>
          <a:ln w="50800" cap="rnd">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30" name="Freeform 29">
            <a:extLst>
              <a:ext uri="{FF2B5EF4-FFF2-40B4-BE49-F238E27FC236}">
                <a16:creationId xmlns:a16="http://schemas.microsoft.com/office/drawing/2014/main" id="{8009786A-52A0-6349-A578-4D18BADC7F93}"/>
              </a:ext>
            </a:extLst>
          </p:cNvPr>
          <p:cNvSpPr/>
          <p:nvPr/>
        </p:nvSpPr>
        <p:spPr>
          <a:xfrm rot="10800000">
            <a:off x="2081068" y="4013816"/>
            <a:ext cx="2828271" cy="3110630"/>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sp>
        <p:nvSpPr>
          <p:cNvPr id="31" name="Freeform 30">
            <a:extLst>
              <a:ext uri="{FF2B5EF4-FFF2-40B4-BE49-F238E27FC236}">
                <a16:creationId xmlns:a16="http://schemas.microsoft.com/office/drawing/2014/main" id="{B690F4DD-F246-DC43-9C4C-E33798030D2D}"/>
              </a:ext>
            </a:extLst>
          </p:cNvPr>
          <p:cNvSpPr/>
          <p:nvPr/>
        </p:nvSpPr>
        <p:spPr>
          <a:xfrm rot="10800000">
            <a:off x="6594038" y="3028876"/>
            <a:ext cx="2828271" cy="3110630"/>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sp>
        <p:nvSpPr>
          <p:cNvPr id="32" name="Freeform 31">
            <a:extLst>
              <a:ext uri="{FF2B5EF4-FFF2-40B4-BE49-F238E27FC236}">
                <a16:creationId xmlns:a16="http://schemas.microsoft.com/office/drawing/2014/main" id="{C9E89041-345F-C141-9020-E10E8FA5B999}"/>
              </a:ext>
            </a:extLst>
          </p:cNvPr>
          <p:cNvSpPr/>
          <p:nvPr/>
        </p:nvSpPr>
        <p:spPr>
          <a:xfrm rot="10800000">
            <a:off x="19432022" y="4013816"/>
            <a:ext cx="2828271" cy="3110630"/>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sp>
        <p:nvSpPr>
          <p:cNvPr id="34" name="Freeform 33">
            <a:extLst>
              <a:ext uri="{FF2B5EF4-FFF2-40B4-BE49-F238E27FC236}">
                <a16:creationId xmlns:a16="http://schemas.microsoft.com/office/drawing/2014/main" id="{4AE4EFDB-81D6-784F-A6A8-CC9CAF31E8E4}"/>
              </a:ext>
            </a:extLst>
          </p:cNvPr>
          <p:cNvSpPr/>
          <p:nvPr/>
        </p:nvSpPr>
        <p:spPr>
          <a:xfrm rot="10800000">
            <a:off x="15051815" y="3028876"/>
            <a:ext cx="2828271" cy="3110630"/>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sp>
        <p:nvSpPr>
          <p:cNvPr id="57" name="Oval 56">
            <a:extLst>
              <a:ext uri="{FF2B5EF4-FFF2-40B4-BE49-F238E27FC236}">
                <a16:creationId xmlns:a16="http://schemas.microsoft.com/office/drawing/2014/main" id="{D93B3822-FA54-244D-B52F-91D6FF541D30}"/>
              </a:ext>
            </a:extLst>
          </p:cNvPr>
          <p:cNvSpPr/>
          <p:nvPr/>
        </p:nvSpPr>
        <p:spPr>
          <a:xfrm>
            <a:off x="3109486" y="8665761"/>
            <a:ext cx="777196" cy="7771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sp>
        <p:nvSpPr>
          <p:cNvPr id="60" name="Oval 59">
            <a:extLst>
              <a:ext uri="{FF2B5EF4-FFF2-40B4-BE49-F238E27FC236}">
                <a16:creationId xmlns:a16="http://schemas.microsoft.com/office/drawing/2014/main" id="{4F5526CB-6FFB-9444-82D8-0E73C5134000}"/>
              </a:ext>
            </a:extLst>
          </p:cNvPr>
          <p:cNvSpPr/>
          <p:nvPr/>
        </p:nvSpPr>
        <p:spPr>
          <a:xfrm>
            <a:off x="7612315" y="8665761"/>
            <a:ext cx="777196" cy="7771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sp>
        <p:nvSpPr>
          <p:cNvPr id="63" name="Oval 62">
            <a:extLst>
              <a:ext uri="{FF2B5EF4-FFF2-40B4-BE49-F238E27FC236}">
                <a16:creationId xmlns:a16="http://schemas.microsoft.com/office/drawing/2014/main" id="{283C03B0-0F90-DF41-BE83-BEA38DDC63AD}"/>
              </a:ext>
            </a:extLst>
          </p:cNvPr>
          <p:cNvSpPr/>
          <p:nvPr/>
        </p:nvSpPr>
        <p:spPr>
          <a:xfrm>
            <a:off x="20457565" y="8665761"/>
            <a:ext cx="777196" cy="7771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sp>
        <p:nvSpPr>
          <p:cNvPr id="66" name="Oval 65">
            <a:extLst>
              <a:ext uri="{FF2B5EF4-FFF2-40B4-BE49-F238E27FC236}">
                <a16:creationId xmlns:a16="http://schemas.microsoft.com/office/drawing/2014/main" id="{B0695545-75CE-8444-8707-F33BAA14F3A9}"/>
              </a:ext>
            </a:extLst>
          </p:cNvPr>
          <p:cNvSpPr/>
          <p:nvPr/>
        </p:nvSpPr>
        <p:spPr>
          <a:xfrm>
            <a:off x="16077364" y="8665761"/>
            <a:ext cx="777196" cy="7771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cxnSp>
        <p:nvCxnSpPr>
          <p:cNvPr id="68" name="Straight Connector 67">
            <a:extLst>
              <a:ext uri="{FF2B5EF4-FFF2-40B4-BE49-F238E27FC236}">
                <a16:creationId xmlns:a16="http://schemas.microsoft.com/office/drawing/2014/main" id="{1D7974C9-E599-B443-BC98-403F9707FC20}"/>
              </a:ext>
            </a:extLst>
          </p:cNvPr>
          <p:cNvCxnSpPr/>
          <p:nvPr/>
        </p:nvCxnSpPr>
        <p:spPr>
          <a:xfrm>
            <a:off x="12195232" y="6139506"/>
            <a:ext cx="0" cy="2936115"/>
          </a:xfrm>
          <a:prstGeom prst="line">
            <a:avLst/>
          </a:prstGeom>
          <a:ln w="50800" cap="rnd">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69" name="Freeform 68">
            <a:extLst>
              <a:ext uri="{FF2B5EF4-FFF2-40B4-BE49-F238E27FC236}">
                <a16:creationId xmlns:a16="http://schemas.microsoft.com/office/drawing/2014/main" id="{402C0BAC-5B25-1C41-89FA-14D6F9571546}"/>
              </a:ext>
            </a:extLst>
          </p:cNvPr>
          <p:cNvSpPr/>
          <p:nvPr/>
        </p:nvSpPr>
        <p:spPr>
          <a:xfrm rot="10800000">
            <a:off x="10785425" y="4013816"/>
            <a:ext cx="2828271" cy="3110630"/>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sp>
        <p:nvSpPr>
          <p:cNvPr id="70" name="Oval 69">
            <a:extLst>
              <a:ext uri="{FF2B5EF4-FFF2-40B4-BE49-F238E27FC236}">
                <a16:creationId xmlns:a16="http://schemas.microsoft.com/office/drawing/2014/main" id="{85756C96-F3BF-0F49-A2B4-85D56463ACBB}"/>
              </a:ext>
            </a:extLst>
          </p:cNvPr>
          <p:cNvSpPr/>
          <p:nvPr/>
        </p:nvSpPr>
        <p:spPr>
          <a:xfrm>
            <a:off x="11810968" y="8665761"/>
            <a:ext cx="777196" cy="7771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Noto Sans ExtraLight" panose="020B0302040504020204" pitchFamily="34" charset="0"/>
            </a:endParaRPr>
          </a:p>
        </p:txBody>
      </p:sp>
      <p:sp>
        <p:nvSpPr>
          <p:cNvPr id="76" name="TextBox 75">
            <a:extLst>
              <a:ext uri="{FF2B5EF4-FFF2-40B4-BE49-F238E27FC236}">
                <a16:creationId xmlns:a16="http://schemas.microsoft.com/office/drawing/2014/main" id="{29E0A11E-2749-F343-90C4-AF20D4376FF4}"/>
              </a:ext>
            </a:extLst>
          </p:cNvPr>
          <p:cNvSpPr txBox="1"/>
          <p:nvPr/>
        </p:nvSpPr>
        <p:spPr>
          <a:xfrm>
            <a:off x="20312436" y="10052991"/>
            <a:ext cx="1069524" cy="553998"/>
          </a:xfrm>
          <a:prstGeom prst="rect">
            <a:avLst/>
          </a:prstGeom>
          <a:noFill/>
        </p:spPr>
        <p:txBody>
          <a:bodyPr wrap="none" rtlCol="0" anchor="ctr" anchorCtr="0">
            <a:spAutoFit/>
          </a:bodyPr>
          <a:lstStyle/>
          <a:p>
            <a:pPr algn="ctr"/>
            <a:r>
              <a:rPr lang="en-US" sz="3000" b="1" dirty="0">
                <a:solidFill>
                  <a:schemeClr val="tx2"/>
                </a:solidFill>
                <a:latin typeface="Noto Sans" panose="020B0502040504020204" pitchFamily="34" charset="0"/>
                <a:ea typeface="League Spartan" charset="0"/>
                <a:cs typeface="Poppins" pitchFamily="2" charset="77"/>
              </a:rPr>
              <a:t>2019</a:t>
            </a:r>
          </a:p>
        </p:txBody>
      </p:sp>
      <p:sp>
        <p:nvSpPr>
          <p:cNvPr id="77" name="Subtitle 2">
            <a:extLst>
              <a:ext uri="{FF2B5EF4-FFF2-40B4-BE49-F238E27FC236}">
                <a16:creationId xmlns:a16="http://schemas.microsoft.com/office/drawing/2014/main" id="{B64FECF5-A581-0B4A-9BF0-7059D3B374EB}"/>
              </a:ext>
            </a:extLst>
          </p:cNvPr>
          <p:cNvSpPr txBox="1">
            <a:spLocks/>
          </p:cNvSpPr>
          <p:nvPr/>
        </p:nvSpPr>
        <p:spPr>
          <a:xfrm>
            <a:off x="18911664" y="10657789"/>
            <a:ext cx="383122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78" name="TextBox 77">
            <a:extLst>
              <a:ext uri="{FF2B5EF4-FFF2-40B4-BE49-F238E27FC236}">
                <a16:creationId xmlns:a16="http://schemas.microsoft.com/office/drawing/2014/main" id="{7EABC48F-AAD9-3041-9051-F010B42B5F15}"/>
              </a:ext>
            </a:extLst>
          </p:cNvPr>
          <p:cNvSpPr txBox="1"/>
          <p:nvPr/>
        </p:nvSpPr>
        <p:spPr>
          <a:xfrm>
            <a:off x="11680613" y="10052991"/>
            <a:ext cx="1063112" cy="553998"/>
          </a:xfrm>
          <a:prstGeom prst="rect">
            <a:avLst/>
          </a:prstGeom>
          <a:noFill/>
        </p:spPr>
        <p:txBody>
          <a:bodyPr wrap="none" rtlCol="0" anchor="ctr" anchorCtr="0">
            <a:spAutoFit/>
          </a:bodyPr>
          <a:lstStyle/>
          <a:p>
            <a:pPr algn="ctr"/>
            <a:r>
              <a:rPr lang="en-US" sz="3000" b="1" dirty="0">
                <a:solidFill>
                  <a:schemeClr val="tx2"/>
                </a:solidFill>
                <a:latin typeface="Noto Sans" panose="020B0502040504020204" pitchFamily="34" charset="0"/>
                <a:ea typeface="League Spartan" charset="0"/>
                <a:cs typeface="Poppins" pitchFamily="2" charset="77"/>
              </a:rPr>
              <a:t>2005</a:t>
            </a:r>
          </a:p>
        </p:txBody>
      </p:sp>
      <p:sp>
        <p:nvSpPr>
          <p:cNvPr id="79" name="Subtitle 2">
            <a:extLst>
              <a:ext uri="{FF2B5EF4-FFF2-40B4-BE49-F238E27FC236}">
                <a16:creationId xmlns:a16="http://schemas.microsoft.com/office/drawing/2014/main" id="{0C9FD686-56BA-5742-AA3F-FA4099C18BF4}"/>
              </a:ext>
            </a:extLst>
          </p:cNvPr>
          <p:cNvSpPr txBox="1">
            <a:spLocks/>
          </p:cNvSpPr>
          <p:nvPr/>
        </p:nvSpPr>
        <p:spPr>
          <a:xfrm>
            <a:off x="10276636" y="10657789"/>
            <a:ext cx="383122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80" name="TextBox 79">
            <a:extLst>
              <a:ext uri="{FF2B5EF4-FFF2-40B4-BE49-F238E27FC236}">
                <a16:creationId xmlns:a16="http://schemas.microsoft.com/office/drawing/2014/main" id="{D51B6D04-D824-4D4D-9E8A-C0D65A65D198}"/>
              </a:ext>
            </a:extLst>
          </p:cNvPr>
          <p:cNvSpPr txBox="1"/>
          <p:nvPr/>
        </p:nvSpPr>
        <p:spPr>
          <a:xfrm>
            <a:off x="2976495" y="10052991"/>
            <a:ext cx="1087157" cy="553998"/>
          </a:xfrm>
          <a:prstGeom prst="rect">
            <a:avLst/>
          </a:prstGeom>
          <a:noFill/>
        </p:spPr>
        <p:txBody>
          <a:bodyPr wrap="none" rtlCol="0" anchor="ctr" anchorCtr="0">
            <a:spAutoFit/>
          </a:bodyPr>
          <a:lstStyle/>
          <a:p>
            <a:pPr algn="ctr"/>
            <a:r>
              <a:rPr lang="en-US" sz="3000" b="1" dirty="0">
                <a:solidFill>
                  <a:schemeClr val="tx2"/>
                </a:solidFill>
                <a:latin typeface="Noto Sans" panose="020B0502040504020204" pitchFamily="34" charset="0"/>
                <a:ea typeface="League Spartan" charset="0"/>
                <a:cs typeface="Poppins" pitchFamily="2" charset="77"/>
              </a:rPr>
              <a:t>1990</a:t>
            </a:r>
          </a:p>
        </p:txBody>
      </p:sp>
      <p:sp>
        <p:nvSpPr>
          <p:cNvPr id="81" name="Subtitle 2">
            <a:extLst>
              <a:ext uri="{FF2B5EF4-FFF2-40B4-BE49-F238E27FC236}">
                <a16:creationId xmlns:a16="http://schemas.microsoft.com/office/drawing/2014/main" id="{8701A918-D4F7-2C46-B7C1-145D54AD3893}"/>
              </a:ext>
            </a:extLst>
          </p:cNvPr>
          <p:cNvSpPr txBox="1">
            <a:spLocks/>
          </p:cNvSpPr>
          <p:nvPr/>
        </p:nvSpPr>
        <p:spPr>
          <a:xfrm>
            <a:off x="1584539" y="10657789"/>
            <a:ext cx="383122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82" name="TextBox 81">
            <a:extLst>
              <a:ext uri="{FF2B5EF4-FFF2-40B4-BE49-F238E27FC236}">
                <a16:creationId xmlns:a16="http://schemas.microsoft.com/office/drawing/2014/main" id="{22ADFD07-8653-8D4E-8A2C-DDD27C2F06E1}"/>
              </a:ext>
            </a:extLst>
          </p:cNvPr>
          <p:cNvSpPr txBox="1"/>
          <p:nvPr/>
        </p:nvSpPr>
        <p:spPr>
          <a:xfrm>
            <a:off x="15949311" y="10052991"/>
            <a:ext cx="1063113" cy="553998"/>
          </a:xfrm>
          <a:prstGeom prst="rect">
            <a:avLst/>
          </a:prstGeom>
          <a:noFill/>
        </p:spPr>
        <p:txBody>
          <a:bodyPr wrap="none" rtlCol="0" anchor="ctr" anchorCtr="0">
            <a:spAutoFit/>
          </a:bodyPr>
          <a:lstStyle/>
          <a:p>
            <a:pPr algn="ctr"/>
            <a:r>
              <a:rPr lang="en-US" sz="3000" b="1" dirty="0">
                <a:solidFill>
                  <a:schemeClr val="tx2"/>
                </a:solidFill>
                <a:latin typeface="Noto Sans" panose="020B0502040504020204" pitchFamily="34" charset="0"/>
                <a:ea typeface="League Spartan" charset="0"/>
                <a:cs typeface="Poppins" pitchFamily="2" charset="77"/>
              </a:rPr>
              <a:t>2011</a:t>
            </a:r>
          </a:p>
        </p:txBody>
      </p:sp>
      <p:sp>
        <p:nvSpPr>
          <p:cNvPr id="83" name="Subtitle 2">
            <a:extLst>
              <a:ext uri="{FF2B5EF4-FFF2-40B4-BE49-F238E27FC236}">
                <a16:creationId xmlns:a16="http://schemas.microsoft.com/office/drawing/2014/main" id="{A96D9AF6-9BF3-974A-9858-AFE096E609F7}"/>
              </a:ext>
            </a:extLst>
          </p:cNvPr>
          <p:cNvSpPr txBox="1">
            <a:spLocks/>
          </p:cNvSpPr>
          <p:nvPr/>
        </p:nvSpPr>
        <p:spPr>
          <a:xfrm>
            <a:off x="14545334" y="10657789"/>
            <a:ext cx="383122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84" name="TextBox 83">
            <a:extLst>
              <a:ext uri="{FF2B5EF4-FFF2-40B4-BE49-F238E27FC236}">
                <a16:creationId xmlns:a16="http://schemas.microsoft.com/office/drawing/2014/main" id="{8DA27746-C1FA-6F4D-88E5-E7D19F82C6C2}"/>
              </a:ext>
            </a:extLst>
          </p:cNvPr>
          <p:cNvSpPr txBox="1"/>
          <p:nvPr/>
        </p:nvSpPr>
        <p:spPr>
          <a:xfrm>
            <a:off x="7462539" y="10052991"/>
            <a:ext cx="1055097" cy="553998"/>
          </a:xfrm>
          <a:prstGeom prst="rect">
            <a:avLst/>
          </a:prstGeom>
          <a:noFill/>
        </p:spPr>
        <p:txBody>
          <a:bodyPr wrap="none" rtlCol="0" anchor="ctr" anchorCtr="0">
            <a:spAutoFit/>
          </a:bodyPr>
          <a:lstStyle/>
          <a:p>
            <a:pPr algn="ctr"/>
            <a:r>
              <a:rPr lang="en-US" sz="3000" b="1" dirty="0">
                <a:solidFill>
                  <a:schemeClr val="tx2"/>
                </a:solidFill>
                <a:latin typeface="Noto Sans" panose="020B0502040504020204" pitchFamily="34" charset="0"/>
                <a:ea typeface="League Spartan" charset="0"/>
                <a:cs typeface="Poppins" pitchFamily="2" charset="77"/>
              </a:rPr>
              <a:t>1995</a:t>
            </a:r>
          </a:p>
        </p:txBody>
      </p:sp>
      <p:sp>
        <p:nvSpPr>
          <p:cNvPr id="85" name="Subtitle 2">
            <a:extLst>
              <a:ext uri="{FF2B5EF4-FFF2-40B4-BE49-F238E27FC236}">
                <a16:creationId xmlns:a16="http://schemas.microsoft.com/office/drawing/2014/main" id="{89CA0E42-C20D-004A-BD25-71CE477B64B5}"/>
              </a:ext>
            </a:extLst>
          </p:cNvPr>
          <p:cNvSpPr txBox="1">
            <a:spLocks/>
          </p:cNvSpPr>
          <p:nvPr/>
        </p:nvSpPr>
        <p:spPr>
          <a:xfrm>
            <a:off x="6054554" y="10657789"/>
            <a:ext cx="383122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35" name="TextBox 34">
            <a:extLst>
              <a:ext uri="{FF2B5EF4-FFF2-40B4-BE49-F238E27FC236}">
                <a16:creationId xmlns:a16="http://schemas.microsoft.com/office/drawing/2014/main" id="{846C6726-27E0-3F4B-9986-0A41DDC089B6}"/>
              </a:ext>
            </a:extLst>
          </p:cNvPr>
          <p:cNvSpPr txBox="1"/>
          <p:nvPr/>
        </p:nvSpPr>
        <p:spPr>
          <a:xfrm>
            <a:off x="8575724" y="628600"/>
            <a:ext cx="7285008"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TIMELINE SLIDE</a:t>
            </a:r>
          </a:p>
        </p:txBody>
      </p:sp>
      <p:cxnSp>
        <p:nvCxnSpPr>
          <p:cNvPr id="36" name="Straight Connector 35">
            <a:extLst>
              <a:ext uri="{FF2B5EF4-FFF2-40B4-BE49-F238E27FC236}">
                <a16:creationId xmlns:a16="http://schemas.microsoft.com/office/drawing/2014/main" id="{1A9B3D8E-7B6D-AF49-A6F1-95C4CDF9459D}"/>
              </a:ext>
            </a:extLst>
          </p:cNvPr>
          <p:cNvCxnSpPr/>
          <p:nvPr/>
        </p:nvCxnSpPr>
        <p:spPr>
          <a:xfrm>
            <a:off x="11520308"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Freeform 661">
            <a:extLst>
              <a:ext uri="{FF2B5EF4-FFF2-40B4-BE49-F238E27FC236}">
                <a16:creationId xmlns:a16="http://schemas.microsoft.com/office/drawing/2014/main" id="{6C1A50E5-3DFF-8E45-AE3C-F9067D5D216B}"/>
              </a:ext>
            </a:extLst>
          </p:cNvPr>
          <p:cNvSpPr>
            <a:spLocks noChangeArrowheads="1"/>
          </p:cNvSpPr>
          <p:nvPr/>
        </p:nvSpPr>
        <p:spPr bwMode="auto">
          <a:xfrm>
            <a:off x="2869347" y="4826198"/>
            <a:ext cx="1251712" cy="1251712"/>
          </a:xfrm>
          <a:custGeom>
            <a:avLst/>
            <a:gdLst>
              <a:gd name="T0" fmla="*/ 117607 w 294915"/>
              <a:gd name="T1" fmla="*/ 260420 h 294915"/>
              <a:gd name="T2" fmla="*/ 117607 w 294915"/>
              <a:gd name="T3" fmla="*/ 231031 h 294915"/>
              <a:gd name="T4" fmla="*/ 187651 w 294915"/>
              <a:gd name="T5" fmla="*/ 250151 h 294915"/>
              <a:gd name="T6" fmla="*/ 117607 w 294915"/>
              <a:gd name="T7" fmla="*/ 268916 h 294915"/>
              <a:gd name="T8" fmla="*/ 41426 w 294915"/>
              <a:gd name="T9" fmla="*/ 250151 h 294915"/>
              <a:gd name="T10" fmla="*/ 117607 w 294915"/>
              <a:gd name="T11" fmla="*/ 231031 h 294915"/>
              <a:gd name="T12" fmla="*/ 280456 w 294915"/>
              <a:gd name="T13" fmla="*/ 218292 h 294915"/>
              <a:gd name="T14" fmla="*/ 183319 w 294915"/>
              <a:gd name="T15" fmla="*/ 208724 h 294915"/>
              <a:gd name="T16" fmla="*/ 45760 w 294915"/>
              <a:gd name="T17" fmla="*/ 217917 h 294915"/>
              <a:gd name="T18" fmla="*/ 171168 w 294915"/>
              <a:gd name="T19" fmla="*/ 166874 h 294915"/>
              <a:gd name="T20" fmla="*/ 181259 w 294915"/>
              <a:gd name="T21" fmla="*/ 177472 h 294915"/>
              <a:gd name="T22" fmla="*/ 189909 w 294915"/>
              <a:gd name="T23" fmla="*/ 173087 h 294915"/>
              <a:gd name="T24" fmla="*/ 248653 w 294915"/>
              <a:gd name="T25" fmla="*/ 182223 h 294915"/>
              <a:gd name="T26" fmla="*/ 152067 w 294915"/>
              <a:gd name="T27" fmla="*/ 182223 h 294915"/>
              <a:gd name="T28" fmla="*/ 45752 w 294915"/>
              <a:gd name="T29" fmla="*/ 173087 h 294915"/>
              <a:gd name="T30" fmla="*/ 87557 w 294915"/>
              <a:gd name="T31" fmla="*/ 131822 h 294915"/>
              <a:gd name="T32" fmla="*/ 98007 w 294915"/>
              <a:gd name="T33" fmla="*/ 142419 h 294915"/>
              <a:gd name="T34" fmla="*/ 106297 w 294915"/>
              <a:gd name="T35" fmla="*/ 138033 h 294915"/>
              <a:gd name="T36" fmla="*/ 248653 w 294915"/>
              <a:gd name="T37" fmla="*/ 146805 h 294915"/>
              <a:gd name="T38" fmla="*/ 68817 w 294915"/>
              <a:gd name="T39" fmla="*/ 146805 h 294915"/>
              <a:gd name="T40" fmla="*/ 45752 w 294915"/>
              <a:gd name="T41" fmla="*/ 138033 h 294915"/>
              <a:gd name="T42" fmla="*/ 208165 w 294915"/>
              <a:gd name="T43" fmla="*/ 96483 h 294915"/>
              <a:gd name="T44" fmla="*/ 218679 w 294915"/>
              <a:gd name="T45" fmla="*/ 106752 h 294915"/>
              <a:gd name="T46" fmla="*/ 227017 w 294915"/>
              <a:gd name="T47" fmla="*/ 102149 h 294915"/>
              <a:gd name="T48" fmla="*/ 250219 w 294915"/>
              <a:gd name="T49" fmla="*/ 111000 h 294915"/>
              <a:gd name="T50" fmla="*/ 189315 w 294915"/>
              <a:gd name="T51" fmla="*/ 111000 h 294915"/>
              <a:gd name="T52" fmla="*/ 130224 w 294915"/>
              <a:gd name="T53" fmla="*/ 102149 h 294915"/>
              <a:gd name="T54" fmla="*/ 9035 w 294915"/>
              <a:gd name="T55" fmla="*/ 68669 h 294915"/>
              <a:gd name="T56" fmla="*/ 209258 w 294915"/>
              <a:gd name="T57" fmla="*/ 286961 h 294915"/>
              <a:gd name="T58" fmla="*/ 286961 w 294915"/>
              <a:gd name="T59" fmla="*/ 209258 h 294915"/>
              <a:gd name="T60" fmla="*/ 22407 w 294915"/>
              <a:gd name="T61" fmla="*/ 20962 h 294915"/>
              <a:gd name="T62" fmla="*/ 286961 w 294915"/>
              <a:gd name="T63" fmla="*/ 59634 h 294915"/>
              <a:gd name="T64" fmla="*/ 256964 w 294915"/>
              <a:gd name="T65" fmla="*/ 20962 h 294915"/>
              <a:gd name="T66" fmla="*/ 247567 w 294915"/>
              <a:gd name="T67" fmla="*/ 28552 h 294915"/>
              <a:gd name="T68" fmla="*/ 214678 w 294915"/>
              <a:gd name="T69" fmla="*/ 28552 h 294915"/>
              <a:gd name="T70" fmla="*/ 205643 w 294915"/>
              <a:gd name="T71" fmla="*/ 20962 h 294915"/>
              <a:gd name="T72" fmla="*/ 167695 w 294915"/>
              <a:gd name="T73" fmla="*/ 32888 h 294915"/>
              <a:gd name="T74" fmla="*/ 130470 w 294915"/>
              <a:gd name="T75" fmla="*/ 20962 h 294915"/>
              <a:gd name="T76" fmla="*/ 121435 w 294915"/>
              <a:gd name="T77" fmla="*/ 28552 h 294915"/>
              <a:gd name="T78" fmla="*/ 88184 w 294915"/>
              <a:gd name="T79" fmla="*/ 28552 h 294915"/>
              <a:gd name="T80" fmla="*/ 79148 w 294915"/>
              <a:gd name="T81" fmla="*/ 20962 h 294915"/>
              <a:gd name="T82" fmla="*/ 41564 w 294915"/>
              <a:gd name="T83" fmla="*/ 32888 h 294915"/>
              <a:gd name="T84" fmla="*/ 22407 w 294915"/>
              <a:gd name="T85" fmla="*/ 20962 h 294915"/>
              <a:gd name="T86" fmla="*/ 45900 w 294915"/>
              <a:gd name="T87" fmla="*/ 11928 h 294915"/>
              <a:gd name="T88" fmla="*/ 83487 w 294915"/>
              <a:gd name="T89" fmla="*/ 0 h 294915"/>
              <a:gd name="T90" fmla="*/ 121435 w 294915"/>
              <a:gd name="T91" fmla="*/ 11928 h 294915"/>
              <a:gd name="T92" fmla="*/ 130470 w 294915"/>
              <a:gd name="T93" fmla="*/ 4699 h 294915"/>
              <a:gd name="T94" fmla="*/ 163358 w 294915"/>
              <a:gd name="T95" fmla="*/ 4699 h 294915"/>
              <a:gd name="T96" fmla="*/ 172394 w 294915"/>
              <a:gd name="T97" fmla="*/ 11928 h 294915"/>
              <a:gd name="T98" fmla="*/ 209980 w 294915"/>
              <a:gd name="T99" fmla="*/ 0 h 294915"/>
              <a:gd name="T100" fmla="*/ 247567 w 294915"/>
              <a:gd name="T101" fmla="*/ 11928 h 294915"/>
              <a:gd name="T102" fmla="*/ 256964 w 294915"/>
              <a:gd name="T103" fmla="*/ 4699 h 294915"/>
              <a:gd name="T104" fmla="*/ 295996 w 294915"/>
              <a:gd name="T105" fmla="*/ 34335 h 294915"/>
              <a:gd name="T106" fmla="*/ 294551 w 294915"/>
              <a:gd name="T107" fmla="*/ 216847 h 294915"/>
              <a:gd name="T108" fmla="*/ 22407 w 294915"/>
              <a:gd name="T109" fmla="*/ 295996 h 294915"/>
              <a:gd name="T110" fmla="*/ 0 w 294915"/>
              <a:gd name="T111" fmla="*/ 34335 h 294915"/>
              <a:gd name="T112" fmla="*/ 36864 w 294915"/>
              <a:gd name="T113" fmla="*/ 4699 h 29491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915" h="294915">
                <a:moveTo>
                  <a:pt x="117178" y="239007"/>
                </a:moveTo>
                <a:cubicBezTo>
                  <a:pt x="111422" y="239007"/>
                  <a:pt x="106746" y="243593"/>
                  <a:pt x="106746" y="249237"/>
                </a:cubicBezTo>
                <a:cubicBezTo>
                  <a:pt x="106746" y="254882"/>
                  <a:pt x="111422" y="259468"/>
                  <a:pt x="117178" y="259468"/>
                </a:cubicBezTo>
                <a:cubicBezTo>
                  <a:pt x="122934" y="259468"/>
                  <a:pt x="127610" y="254882"/>
                  <a:pt x="127610" y="249237"/>
                </a:cubicBezTo>
                <a:cubicBezTo>
                  <a:pt x="127610" y="243593"/>
                  <a:pt x="122934" y="239007"/>
                  <a:pt x="117178" y="239007"/>
                </a:cubicBezTo>
                <a:close/>
                <a:moveTo>
                  <a:pt x="117178" y="230187"/>
                </a:moveTo>
                <a:cubicBezTo>
                  <a:pt x="126171" y="230187"/>
                  <a:pt x="133725" y="236537"/>
                  <a:pt x="135884" y="245004"/>
                </a:cubicBezTo>
                <a:lnTo>
                  <a:pt x="182649" y="245004"/>
                </a:lnTo>
                <a:cubicBezTo>
                  <a:pt x="185167" y="245004"/>
                  <a:pt x="186965" y="246768"/>
                  <a:pt x="186965" y="249237"/>
                </a:cubicBezTo>
                <a:cubicBezTo>
                  <a:pt x="186965" y="251707"/>
                  <a:pt x="185167" y="253470"/>
                  <a:pt x="182649" y="253470"/>
                </a:cubicBezTo>
                <a:lnTo>
                  <a:pt x="135884" y="253470"/>
                </a:lnTo>
                <a:cubicBezTo>
                  <a:pt x="133725" y="261937"/>
                  <a:pt x="126171" y="267934"/>
                  <a:pt x="117178" y="267934"/>
                </a:cubicBezTo>
                <a:cubicBezTo>
                  <a:pt x="107825" y="267934"/>
                  <a:pt x="100271" y="261937"/>
                  <a:pt x="98472" y="253470"/>
                </a:cubicBezTo>
                <a:lnTo>
                  <a:pt x="45592" y="253470"/>
                </a:lnTo>
                <a:cubicBezTo>
                  <a:pt x="43433" y="253470"/>
                  <a:pt x="41275" y="251707"/>
                  <a:pt x="41275" y="249237"/>
                </a:cubicBezTo>
                <a:cubicBezTo>
                  <a:pt x="41275" y="246768"/>
                  <a:pt x="43433" y="245004"/>
                  <a:pt x="45592" y="245004"/>
                </a:cubicBezTo>
                <a:lnTo>
                  <a:pt x="98472" y="245004"/>
                </a:lnTo>
                <a:cubicBezTo>
                  <a:pt x="100271" y="236537"/>
                  <a:pt x="107825" y="230187"/>
                  <a:pt x="117178" y="230187"/>
                </a:cubicBezTo>
                <a:close/>
                <a:moveTo>
                  <a:pt x="217495" y="217495"/>
                </a:moveTo>
                <a:lnTo>
                  <a:pt x="217495" y="279431"/>
                </a:lnTo>
                <a:lnTo>
                  <a:pt x="279431" y="217495"/>
                </a:lnTo>
                <a:lnTo>
                  <a:pt x="217495" y="217495"/>
                </a:lnTo>
                <a:close/>
                <a:moveTo>
                  <a:pt x="45592" y="207962"/>
                </a:moveTo>
                <a:lnTo>
                  <a:pt x="182649" y="207962"/>
                </a:lnTo>
                <a:cubicBezTo>
                  <a:pt x="185167" y="207962"/>
                  <a:pt x="186965" y="209794"/>
                  <a:pt x="186965" y="212725"/>
                </a:cubicBezTo>
                <a:cubicBezTo>
                  <a:pt x="186965" y="215289"/>
                  <a:pt x="185167" y="217121"/>
                  <a:pt x="182649" y="217121"/>
                </a:cubicBezTo>
                <a:lnTo>
                  <a:pt x="45592" y="217121"/>
                </a:lnTo>
                <a:cubicBezTo>
                  <a:pt x="43433" y="217121"/>
                  <a:pt x="41275" y="215289"/>
                  <a:pt x="41275" y="212725"/>
                </a:cubicBezTo>
                <a:cubicBezTo>
                  <a:pt x="41275" y="209794"/>
                  <a:pt x="43433" y="207962"/>
                  <a:pt x="45592" y="207962"/>
                </a:cubicBezTo>
                <a:close/>
                <a:moveTo>
                  <a:pt x="170543" y="166265"/>
                </a:moveTo>
                <a:cubicBezTo>
                  <a:pt x="164798" y="166265"/>
                  <a:pt x="160130" y="171362"/>
                  <a:pt x="160130" y="176824"/>
                </a:cubicBezTo>
                <a:cubicBezTo>
                  <a:pt x="160130" y="182650"/>
                  <a:pt x="164798" y="187383"/>
                  <a:pt x="170543" y="187383"/>
                </a:cubicBezTo>
                <a:cubicBezTo>
                  <a:pt x="176289" y="187383"/>
                  <a:pt x="180597" y="182650"/>
                  <a:pt x="180597" y="176824"/>
                </a:cubicBezTo>
                <a:cubicBezTo>
                  <a:pt x="180597" y="171362"/>
                  <a:pt x="176289" y="166265"/>
                  <a:pt x="170543" y="166265"/>
                </a:cubicBezTo>
                <a:close/>
                <a:moveTo>
                  <a:pt x="170543" y="157162"/>
                </a:moveTo>
                <a:cubicBezTo>
                  <a:pt x="179520" y="157162"/>
                  <a:pt x="187061" y="163716"/>
                  <a:pt x="189215" y="172454"/>
                </a:cubicBezTo>
                <a:lnTo>
                  <a:pt x="247745" y="172454"/>
                </a:lnTo>
                <a:cubicBezTo>
                  <a:pt x="250259" y="172454"/>
                  <a:pt x="252054" y="174275"/>
                  <a:pt x="252054" y="176824"/>
                </a:cubicBezTo>
                <a:cubicBezTo>
                  <a:pt x="252054" y="179373"/>
                  <a:pt x="250259" y="181557"/>
                  <a:pt x="247745" y="181557"/>
                </a:cubicBezTo>
                <a:lnTo>
                  <a:pt x="189215" y="181557"/>
                </a:lnTo>
                <a:cubicBezTo>
                  <a:pt x="187061" y="189932"/>
                  <a:pt x="179520" y="196486"/>
                  <a:pt x="170543" y="196486"/>
                </a:cubicBezTo>
                <a:cubicBezTo>
                  <a:pt x="161207" y="196486"/>
                  <a:pt x="153667" y="189932"/>
                  <a:pt x="151512" y="181557"/>
                </a:cubicBezTo>
                <a:lnTo>
                  <a:pt x="45584" y="181557"/>
                </a:lnTo>
                <a:cubicBezTo>
                  <a:pt x="43430" y="181557"/>
                  <a:pt x="41275" y="179373"/>
                  <a:pt x="41275" y="176824"/>
                </a:cubicBezTo>
                <a:cubicBezTo>
                  <a:pt x="41275" y="174275"/>
                  <a:pt x="43430" y="172454"/>
                  <a:pt x="45584" y="172454"/>
                </a:cubicBezTo>
                <a:lnTo>
                  <a:pt x="151512" y="172454"/>
                </a:lnTo>
                <a:cubicBezTo>
                  <a:pt x="153667" y="163716"/>
                  <a:pt x="161207" y="157162"/>
                  <a:pt x="170543" y="157162"/>
                </a:cubicBezTo>
                <a:close/>
                <a:moveTo>
                  <a:pt x="87237" y="131340"/>
                </a:moveTo>
                <a:cubicBezTo>
                  <a:pt x="81492" y="131340"/>
                  <a:pt x="76824" y="136073"/>
                  <a:pt x="76824" y="141899"/>
                </a:cubicBezTo>
                <a:cubicBezTo>
                  <a:pt x="76824" y="147725"/>
                  <a:pt x="81492" y="152458"/>
                  <a:pt x="87237" y="152458"/>
                </a:cubicBezTo>
                <a:cubicBezTo>
                  <a:pt x="92982" y="152458"/>
                  <a:pt x="97650" y="147725"/>
                  <a:pt x="97650" y="141899"/>
                </a:cubicBezTo>
                <a:cubicBezTo>
                  <a:pt x="97650" y="136073"/>
                  <a:pt x="92982" y="131340"/>
                  <a:pt x="87237" y="131340"/>
                </a:cubicBezTo>
                <a:close/>
                <a:moveTo>
                  <a:pt x="87237" y="122237"/>
                </a:moveTo>
                <a:cubicBezTo>
                  <a:pt x="96573" y="122237"/>
                  <a:pt x="104114" y="128791"/>
                  <a:pt x="105909" y="137529"/>
                </a:cubicBezTo>
                <a:lnTo>
                  <a:pt x="247745" y="137529"/>
                </a:lnTo>
                <a:cubicBezTo>
                  <a:pt x="250259" y="137529"/>
                  <a:pt x="252054" y="139350"/>
                  <a:pt x="252054" y="141899"/>
                </a:cubicBezTo>
                <a:cubicBezTo>
                  <a:pt x="252054" y="144083"/>
                  <a:pt x="250259" y="146268"/>
                  <a:pt x="247745" y="146268"/>
                </a:cubicBezTo>
                <a:lnTo>
                  <a:pt x="105909" y="146268"/>
                </a:lnTo>
                <a:cubicBezTo>
                  <a:pt x="104114" y="155007"/>
                  <a:pt x="96573" y="161561"/>
                  <a:pt x="87237" y="161561"/>
                </a:cubicBezTo>
                <a:cubicBezTo>
                  <a:pt x="77901" y="161561"/>
                  <a:pt x="70360" y="155007"/>
                  <a:pt x="68565" y="146268"/>
                </a:cubicBezTo>
                <a:lnTo>
                  <a:pt x="45584" y="146268"/>
                </a:lnTo>
                <a:cubicBezTo>
                  <a:pt x="43430" y="146268"/>
                  <a:pt x="41275" y="144083"/>
                  <a:pt x="41275" y="141899"/>
                </a:cubicBezTo>
                <a:cubicBezTo>
                  <a:pt x="41275" y="139350"/>
                  <a:pt x="43430" y="137529"/>
                  <a:pt x="45584" y="137529"/>
                </a:cubicBezTo>
                <a:lnTo>
                  <a:pt x="68565" y="137529"/>
                </a:lnTo>
                <a:cubicBezTo>
                  <a:pt x="70360" y="128791"/>
                  <a:pt x="77901" y="122237"/>
                  <a:pt x="87237" y="122237"/>
                </a:cubicBezTo>
                <a:close/>
                <a:moveTo>
                  <a:pt x="207405" y="96131"/>
                </a:moveTo>
                <a:cubicBezTo>
                  <a:pt x="201626" y="96131"/>
                  <a:pt x="196931" y="100717"/>
                  <a:pt x="196931" y="106362"/>
                </a:cubicBezTo>
                <a:cubicBezTo>
                  <a:pt x="196931" y="112006"/>
                  <a:pt x="201626" y="116592"/>
                  <a:pt x="207405" y="116592"/>
                </a:cubicBezTo>
                <a:cubicBezTo>
                  <a:pt x="213185" y="116592"/>
                  <a:pt x="217880" y="112006"/>
                  <a:pt x="217880" y="106362"/>
                </a:cubicBezTo>
                <a:cubicBezTo>
                  <a:pt x="217880" y="100717"/>
                  <a:pt x="213185" y="96131"/>
                  <a:pt x="207405" y="96131"/>
                </a:cubicBezTo>
                <a:close/>
                <a:moveTo>
                  <a:pt x="207405" y="87312"/>
                </a:moveTo>
                <a:cubicBezTo>
                  <a:pt x="216435" y="87312"/>
                  <a:pt x="224021" y="93309"/>
                  <a:pt x="226188" y="101776"/>
                </a:cubicBezTo>
                <a:lnTo>
                  <a:pt x="249305" y="101776"/>
                </a:lnTo>
                <a:cubicBezTo>
                  <a:pt x="251833" y="101776"/>
                  <a:pt x="253639" y="103892"/>
                  <a:pt x="253639" y="106362"/>
                </a:cubicBezTo>
                <a:cubicBezTo>
                  <a:pt x="253639" y="108479"/>
                  <a:pt x="251833" y="110595"/>
                  <a:pt x="249305" y="110595"/>
                </a:cubicBezTo>
                <a:lnTo>
                  <a:pt x="226188" y="110595"/>
                </a:lnTo>
                <a:cubicBezTo>
                  <a:pt x="224021" y="119062"/>
                  <a:pt x="216435" y="125059"/>
                  <a:pt x="207405" y="125059"/>
                </a:cubicBezTo>
                <a:cubicBezTo>
                  <a:pt x="198375" y="125059"/>
                  <a:pt x="190790" y="119062"/>
                  <a:pt x="188623" y="110595"/>
                </a:cubicBezTo>
                <a:lnTo>
                  <a:pt x="129748" y="110595"/>
                </a:lnTo>
                <a:cubicBezTo>
                  <a:pt x="127219" y="110595"/>
                  <a:pt x="125413" y="108479"/>
                  <a:pt x="125413" y="106362"/>
                </a:cubicBezTo>
                <a:cubicBezTo>
                  <a:pt x="125413" y="103892"/>
                  <a:pt x="127219" y="101776"/>
                  <a:pt x="129748" y="101776"/>
                </a:cubicBezTo>
                <a:lnTo>
                  <a:pt x="188623" y="101776"/>
                </a:lnTo>
                <a:cubicBezTo>
                  <a:pt x="190790" y="93309"/>
                  <a:pt x="198375" y="87312"/>
                  <a:pt x="207405" y="87312"/>
                </a:cubicBezTo>
                <a:close/>
                <a:moveTo>
                  <a:pt x="9002" y="68417"/>
                </a:moveTo>
                <a:lnTo>
                  <a:pt x="9002" y="272589"/>
                </a:lnTo>
                <a:cubicBezTo>
                  <a:pt x="9002" y="280151"/>
                  <a:pt x="15124" y="285913"/>
                  <a:pt x="22326" y="285913"/>
                </a:cubicBezTo>
                <a:lnTo>
                  <a:pt x="208493" y="285913"/>
                </a:lnTo>
                <a:lnTo>
                  <a:pt x="208493" y="213174"/>
                </a:lnTo>
                <a:cubicBezTo>
                  <a:pt x="208493" y="210294"/>
                  <a:pt x="210654" y="208493"/>
                  <a:pt x="212814" y="208493"/>
                </a:cubicBezTo>
                <a:lnTo>
                  <a:pt x="285913" y="208493"/>
                </a:lnTo>
                <a:lnTo>
                  <a:pt x="285913" y="68417"/>
                </a:lnTo>
                <a:lnTo>
                  <a:pt x="9002" y="68417"/>
                </a:lnTo>
                <a:close/>
                <a:moveTo>
                  <a:pt x="22326" y="20885"/>
                </a:moveTo>
                <a:cubicBezTo>
                  <a:pt x="15124" y="20885"/>
                  <a:pt x="9002" y="27007"/>
                  <a:pt x="9002" y="34209"/>
                </a:cubicBezTo>
                <a:lnTo>
                  <a:pt x="9002" y="59415"/>
                </a:lnTo>
                <a:lnTo>
                  <a:pt x="285913" y="59415"/>
                </a:lnTo>
                <a:lnTo>
                  <a:pt x="285913" y="34209"/>
                </a:lnTo>
                <a:cubicBezTo>
                  <a:pt x="285913" y="27007"/>
                  <a:pt x="279791" y="20885"/>
                  <a:pt x="272589" y="20885"/>
                </a:cubicBezTo>
                <a:lnTo>
                  <a:pt x="256025" y="20885"/>
                </a:lnTo>
                <a:lnTo>
                  <a:pt x="256025" y="28447"/>
                </a:lnTo>
                <a:cubicBezTo>
                  <a:pt x="256025" y="30608"/>
                  <a:pt x="253865" y="32768"/>
                  <a:pt x="251344" y="32768"/>
                </a:cubicBezTo>
                <a:cubicBezTo>
                  <a:pt x="248823" y="32768"/>
                  <a:pt x="246663" y="30608"/>
                  <a:pt x="246663" y="28447"/>
                </a:cubicBezTo>
                <a:lnTo>
                  <a:pt x="246663" y="20885"/>
                </a:lnTo>
                <a:lnTo>
                  <a:pt x="213894" y="20885"/>
                </a:lnTo>
                <a:lnTo>
                  <a:pt x="213894" y="28447"/>
                </a:lnTo>
                <a:cubicBezTo>
                  <a:pt x="213894" y="30608"/>
                  <a:pt x="212094" y="32768"/>
                  <a:pt x="209213" y="32768"/>
                </a:cubicBezTo>
                <a:cubicBezTo>
                  <a:pt x="206693" y="32768"/>
                  <a:pt x="204892" y="30608"/>
                  <a:pt x="204892" y="28447"/>
                </a:cubicBezTo>
                <a:lnTo>
                  <a:pt x="204892" y="20885"/>
                </a:lnTo>
                <a:lnTo>
                  <a:pt x="171764" y="20885"/>
                </a:lnTo>
                <a:lnTo>
                  <a:pt x="171764" y="28447"/>
                </a:lnTo>
                <a:cubicBezTo>
                  <a:pt x="171764" y="30608"/>
                  <a:pt x="169963" y="32768"/>
                  <a:pt x="167083" y="32768"/>
                </a:cubicBezTo>
                <a:cubicBezTo>
                  <a:pt x="164922" y="32768"/>
                  <a:pt x="162761" y="30608"/>
                  <a:pt x="162761" y="28447"/>
                </a:cubicBezTo>
                <a:lnTo>
                  <a:pt x="162761" y="20885"/>
                </a:lnTo>
                <a:lnTo>
                  <a:pt x="129993" y="20885"/>
                </a:lnTo>
                <a:lnTo>
                  <a:pt x="129993" y="28447"/>
                </a:lnTo>
                <a:cubicBezTo>
                  <a:pt x="129993" y="30608"/>
                  <a:pt x="127833" y="32768"/>
                  <a:pt x="125312" y="32768"/>
                </a:cubicBezTo>
                <a:cubicBezTo>
                  <a:pt x="122791" y="32768"/>
                  <a:pt x="120991" y="30608"/>
                  <a:pt x="120991" y="28447"/>
                </a:cubicBezTo>
                <a:lnTo>
                  <a:pt x="120991" y="20885"/>
                </a:lnTo>
                <a:lnTo>
                  <a:pt x="87862" y="20885"/>
                </a:lnTo>
                <a:lnTo>
                  <a:pt x="87862" y="28447"/>
                </a:lnTo>
                <a:cubicBezTo>
                  <a:pt x="87862" y="30608"/>
                  <a:pt x="85702" y="32768"/>
                  <a:pt x="83181" y="32768"/>
                </a:cubicBezTo>
                <a:cubicBezTo>
                  <a:pt x="80661" y="32768"/>
                  <a:pt x="78860" y="30608"/>
                  <a:pt x="78860" y="28447"/>
                </a:cubicBezTo>
                <a:lnTo>
                  <a:pt x="78860" y="20885"/>
                </a:lnTo>
                <a:lnTo>
                  <a:pt x="45732" y="20885"/>
                </a:lnTo>
                <a:lnTo>
                  <a:pt x="45732" y="28447"/>
                </a:lnTo>
                <a:cubicBezTo>
                  <a:pt x="45732" y="30608"/>
                  <a:pt x="43931" y="32768"/>
                  <a:pt x="41411" y="32768"/>
                </a:cubicBezTo>
                <a:cubicBezTo>
                  <a:pt x="38890" y="32768"/>
                  <a:pt x="36729" y="30608"/>
                  <a:pt x="36729" y="28447"/>
                </a:cubicBezTo>
                <a:lnTo>
                  <a:pt x="36729" y="20885"/>
                </a:lnTo>
                <a:lnTo>
                  <a:pt x="22326" y="20885"/>
                </a:lnTo>
                <a:close/>
                <a:moveTo>
                  <a:pt x="41411" y="0"/>
                </a:moveTo>
                <a:cubicBezTo>
                  <a:pt x="43931" y="0"/>
                  <a:pt x="45732" y="1800"/>
                  <a:pt x="45732" y="4681"/>
                </a:cubicBezTo>
                <a:lnTo>
                  <a:pt x="45732" y="11883"/>
                </a:lnTo>
                <a:lnTo>
                  <a:pt x="78860" y="11883"/>
                </a:lnTo>
                <a:lnTo>
                  <a:pt x="78860" y="4681"/>
                </a:lnTo>
                <a:cubicBezTo>
                  <a:pt x="78860" y="1800"/>
                  <a:pt x="80661" y="0"/>
                  <a:pt x="83181" y="0"/>
                </a:cubicBezTo>
                <a:cubicBezTo>
                  <a:pt x="85702" y="0"/>
                  <a:pt x="87862" y="1800"/>
                  <a:pt x="87862" y="4681"/>
                </a:cubicBezTo>
                <a:lnTo>
                  <a:pt x="87862" y="11883"/>
                </a:lnTo>
                <a:lnTo>
                  <a:pt x="120991" y="11883"/>
                </a:lnTo>
                <a:lnTo>
                  <a:pt x="120991" y="4681"/>
                </a:lnTo>
                <a:cubicBezTo>
                  <a:pt x="120991" y="1800"/>
                  <a:pt x="122791" y="0"/>
                  <a:pt x="125312" y="0"/>
                </a:cubicBezTo>
                <a:cubicBezTo>
                  <a:pt x="127833" y="0"/>
                  <a:pt x="129993" y="1800"/>
                  <a:pt x="129993" y="4681"/>
                </a:cubicBezTo>
                <a:lnTo>
                  <a:pt x="129993" y="11883"/>
                </a:lnTo>
                <a:lnTo>
                  <a:pt x="162761" y="11883"/>
                </a:lnTo>
                <a:lnTo>
                  <a:pt x="162761" y="4681"/>
                </a:lnTo>
                <a:cubicBezTo>
                  <a:pt x="162761" y="1800"/>
                  <a:pt x="164922" y="0"/>
                  <a:pt x="167083" y="0"/>
                </a:cubicBezTo>
                <a:cubicBezTo>
                  <a:pt x="169963" y="0"/>
                  <a:pt x="171764" y="1800"/>
                  <a:pt x="171764" y="4681"/>
                </a:cubicBezTo>
                <a:lnTo>
                  <a:pt x="171764" y="11883"/>
                </a:lnTo>
                <a:lnTo>
                  <a:pt x="204892" y="11883"/>
                </a:lnTo>
                <a:lnTo>
                  <a:pt x="204892" y="4681"/>
                </a:lnTo>
                <a:cubicBezTo>
                  <a:pt x="204892" y="1800"/>
                  <a:pt x="206693" y="0"/>
                  <a:pt x="209213" y="0"/>
                </a:cubicBezTo>
                <a:cubicBezTo>
                  <a:pt x="212094" y="0"/>
                  <a:pt x="213894" y="1800"/>
                  <a:pt x="213894" y="4681"/>
                </a:cubicBezTo>
                <a:lnTo>
                  <a:pt x="213894" y="11883"/>
                </a:lnTo>
                <a:lnTo>
                  <a:pt x="246663" y="11883"/>
                </a:lnTo>
                <a:lnTo>
                  <a:pt x="246663" y="4681"/>
                </a:lnTo>
                <a:cubicBezTo>
                  <a:pt x="246663" y="1800"/>
                  <a:pt x="248823" y="0"/>
                  <a:pt x="251344" y="0"/>
                </a:cubicBezTo>
                <a:cubicBezTo>
                  <a:pt x="253865" y="0"/>
                  <a:pt x="256025" y="1800"/>
                  <a:pt x="256025" y="4681"/>
                </a:cubicBezTo>
                <a:lnTo>
                  <a:pt x="256025" y="11883"/>
                </a:lnTo>
                <a:lnTo>
                  <a:pt x="272589" y="11883"/>
                </a:lnTo>
                <a:cubicBezTo>
                  <a:pt x="284832" y="11883"/>
                  <a:pt x="294915" y="21966"/>
                  <a:pt x="294915" y="34209"/>
                </a:cubicBezTo>
                <a:lnTo>
                  <a:pt x="294915" y="63736"/>
                </a:lnTo>
                <a:lnTo>
                  <a:pt x="294915" y="213174"/>
                </a:lnTo>
                <a:cubicBezTo>
                  <a:pt x="294915" y="213894"/>
                  <a:pt x="294195" y="215335"/>
                  <a:pt x="293475" y="216055"/>
                </a:cubicBezTo>
                <a:lnTo>
                  <a:pt x="216055" y="293475"/>
                </a:lnTo>
                <a:cubicBezTo>
                  <a:pt x="215335" y="294555"/>
                  <a:pt x="214255" y="294915"/>
                  <a:pt x="212814" y="294915"/>
                </a:cubicBezTo>
                <a:lnTo>
                  <a:pt x="22326" y="294915"/>
                </a:lnTo>
                <a:cubicBezTo>
                  <a:pt x="10082" y="294915"/>
                  <a:pt x="0" y="284832"/>
                  <a:pt x="0" y="272589"/>
                </a:cubicBezTo>
                <a:lnTo>
                  <a:pt x="0" y="64096"/>
                </a:lnTo>
                <a:lnTo>
                  <a:pt x="0" y="34209"/>
                </a:lnTo>
                <a:cubicBezTo>
                  <a:pt x="0" y="21966"/>
                  <a:pt x="10082" y="11883"/>
                  <a:pt x="22326" y="11883"/>
                </a:cubicBezTo>
                <a:lnTo>
                  <a:pt x="36729" y="11883"/>
                </a:lnTo>
                <a:lnTo>
                  <a:pt x="36729" y="4681"/>
                </a:lnTo>
                <a:cubicBezTo>
                  <a:pt x="36729" y="1800"/>
                  <a:pt x="38890" y="0"/>
                  <a:pt x="41411" y="0"/>
                </a:cubicBezTo>
                <a:close/>
              </a:path>
            </a:pathLst>
          </a:custGeom>
          <a:solidFill>
            <a:schemeClr val="bg1"/>
          </a:solidFill>
          <a:ln>
            <a:noFill/>
          </a:ln>
          <a:effectLst/>
        </p:spPr>
        <p:txBody>
          <a:bodyPr anchor="ctr"/>
          <a:lstStyle/>
          <a:p>
            <a:endParaRPr lang="en-US"/>
          </a:p>
        </p:txBody>
      </p:sp>
      <p:sp>
        <p:nvSpPr>
          <p:cNvPr id="40" name="Freeform 677">
            <a:extLst>
              <a:ext uri="{FF2B5EF4-FFF2-40B4-BE49-F238E27FC236}">
                <a16:creationId xmlns:a16="http://schemas.microsoft.com/office/drawing/2014/main" id="{3E788F5E-F633-3F42-A906-CDAB21AEAEB3}"/>
              </a:ext>
            </a:extLst>
          </p:cNvPr>
          <p:cNvSpPr>
            <a:spLocks noChangeArrowheads="1"/>
          </p:cNvSpPr>
          <p:nvPr/>
        </p:nvSpPr>
        <p:spPr bwMode="auto">
          <a:xfrm>
            <a:off x="7364231" y="3803867"/>
            <a:ext cx="1251712" cy="1251712"/>
          </a:xfrm>
          <a:custGeom>
            <a:avLst/>
            <a:gdLst>
              <a:gd name="T0" fmla="*/ 201668 w 294915"/>
              <a:gd name="T1" fmla="*/ 286961 h 294915"/>
              <a:gd name="T2" fmla="*/ 9035 w 294915"/>
              <a:gd name="T3" fmla="*/ 230219 h 294915"/>
              <a:gd name="T4" fmla="*/ 273589 w 294915"/>
              <a:gd name="T5" fmla="*/ 256964 h 294915"/>
              <a:gd name="T6" fmla="*/ 9035 w 294915"/>
              <a:gd name="T7" fmla="*/ 230219 h 294915"/>
              <a:gd name="T8" fmla="*/ 202029 w 294915"/>
              <a:gd name="T9" fmla="*/ 221184 h 294915"/>
              <a:gd name="T10" fmla="*/ 211065 w 294915"/>
              <a:gd name="T11" fmla="*/ 207812 h 294915"/>
              <a:gd name="T12" fmla="*/ 232749 w 294915"/>
              <a:gd name="T13" fmla="*/ 194439 h 294915"/>
              <a:gd name="T14" fmla="*/ 211544 w 294915"/>
              <a:gd name="T15" fmla="*/ 166931 h 294915"/>
              <a:gd name="T16" fmla="*/ 207132 w 294915"/>
              <a:gd name="T17" fmla="*/ 162519 h 294915"/>
              <a:gd name="T18" fmla="*/ 118543 w 294915"/>
              <a:gd name="T19" fmla="*/ 185106 h 294915"/>
              <a:gd name="T20" fmla="*/ 118543 w 294915"/>
              <a:gd name="T21" fmla="*/ 149772 h 294915"/>
              <a:gd name="T22" fmla="*/ 158968 w 294915"/>
              <a:gd name="T23" fmla="*/ 189389 h 294915"/>
              <a:gd name="T24" fmla="*/ 118543 w 294915"/>
              <a:gd name="T25" fmla="*/ 194029 h 294915"/>
              <a:gd name="T26" fmla="*/ 207132 w 294915"/>
              <a:gd name="T27" fmla="*/ 138619 h 294915"/>
              <a:gd name="T28" fmla="*/ 202351 w 294915"/>
              <a:gd name="T29" fmla="*/ 143030 h 294915"/>
              <a:gd name="T30" fmla="*/ 45568 w 294915"/>
              <a:gd name="T31" fmla="*/ 135878 h 294915"/>
              <a:gd name="T32" fmla="*/ 71980 w 294915"/>
              <a:gd name="T33" fmla="*/ 135878 h 294915"/>
              <a:gd name="T34" fmla="*/ 211544 w 294915"/>
              <a:gd name="T35" fmla="*/ 119131 h 294915"/>
              <a:gd name="T36" fmla="*/ 207132 w 294915"/>
              <a:gd name="T37" fmla="*/ 114720 h 294915"/>
              <a:gd name="T38" fmla="*/ 80902 w 294915"/>
              <a:gd name="T39" fmla="*/ 189329 h 294915"/>
              <a:gd name="T40" fmla="*/ 71980 w 294915"/>
              <a:gd name="T41" fmla="*/ 164049 h 294915"/>
              <a:gd name="T42" fmla="*/ 41285 w 294915"/>
              <a:gd name="T43" fmla="*/ 194024 h 294915"/>
              <a:gd name="T44" fmla="*/ 58774 w 294915"/>
              <a:gd name="T45" fmla="*/ 113126 h 294915"/>
              <a:gd name="T46" fmla="*/ 114929 w 294915"/>
              <a:gd name="T47" fmla="*/ 62886 h 294915"/>
              <a:gd name="T48" fmla="*/ 180345 w 294915"/>
              <a:gd name="T49" fmla="*/ 185404 h 294915"/>
              <a:gd name="T50" fmla="*/ 237447 w 294915"/>
              <a:gd name="T51" fmla="*/ 119627 h 294915"/>
              <a:gd name="T52" fmla="*/ 249374 w 294915"/>
              <a:gd name="T53" fmla="*/ 196247 h 294915"/>
              <a:gd name="T54" fmla="*/ 237447 w 294915"/>
              <a:gd name="T55" fmla="*/ 100111 h 294915"/>
              <a:gd name="T56" fmla="*/ 125771 w 294915"/>
              <a:gd name="T57" fmla="*/ 52042 h 294915"/>
              <a:gd name="T58" fmla="*/ 191132 w 294915"/>
              <a:gd name="T59" fmla="*/ 55588 h 294915"/>
              <a:gd name="T60" fmla="*/ 207929 w 294915"/>
              <a:gd name="T61" fmla="*/ 38829 h 294915"/>
              <a:gd name="T62" fmla="*/ 207929 w 294915"/>
              <a:gd name="T63" fmla="*/ 80903 h 294915"/>
              <a:gd name="T64" fmla="*/ 22407 w 294915"/>
              <a:gd name="T65" fmla="*/ 9035 h 294915"/>
              <a:gd name="T66" fmla="*/ 171309 w 294915"/>
              <a:gd name="T67" fmla="*/ 221184 h 294915"/>
              <a:gd name="T68" fmla="*/ 108785 w 294915"/>
              <a:gd name="T69" fmla="*/ 69390 h 294915"/>
              <a:gd name="T70" fmla="*/ 131916 w 294915"/>
              <a:gd name="T71" fmla="*/ 45537 h 294915"/>
              <a:gd name="T72" fmla="*/ 237447 w 294915"/>
              <a:gd name="T73" fmla="*/ 91436 h 294915"/>
              <a:gd name="T74" fmla="*/ 249374 w 294915"/>
              <a:gd name="T75" fmla="*/ 205282 h 294915"/>
              <a:gd name="T76" fmla="*/ 286961 w 294915"/>
              <a:gd name="T77" fmla="*/ 221184 h 294915"/>
              <a:gd name="T78" fmla="*/ 22407 w 294915"/>
              <a:gd name="T79" fmla="*/ 9035 h 294915"/>
              <a:gd name="T80" fmla="*/ 295996 w 294915"/>
              <a:gd name="T81" fmla="*/ 22407 h 294915"/>
              <a:gd name="T82" fmla="*/ 210703 w 294915"/>
              <a:gd name="T83" fmla="*/ 265999 h 294915"/>
              <a:gd name="T84" fmla="*/ 242146 w 294915"/>
              <a:gd name="T85" fmla="*/ 291298 h 294915"/>
              <a:gd name="T86" fmla="*/ 89630 w 294915"/>
              <a:gd name="T87" fmla="*/ 295996 h 294915"/>
              <a:gd name="T88" fmla="*/ 58188 w 294915"/>
              <a:gd name="T89" fmla="*/ 286961 h 294915"/>
              <a:gd name="T90" fmla="*/ 22407 w 294915"/>
              <a:gd name="T91" fmla="*/ 265999 h 294915"/>
              <a:gd name="T92" fmla="*/ 22407 w 294915"/>
              <a:gd name="T93" fmla="*/ 0 h 2949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4915" h="294915">
                <a:moveTo>
                  <a:pt x="93624" y="265027"/>
                </a:moveTo>
                <a:lnTo>
                  <a:pt x="93624" y="285913"/>
                </a:lnTo>
                <a:lnTo>
                  <a:pt x="200931" y="285913"/>
                </a:lnTo>
                <a:lnTo>
                  <a:pt x="200931" y="265027"/>
                </a:lnTo>
                <a:lnTo>
                  <a:pt x="93624" y="265027"/>
                </a:lnTo>
                <a:close/>
                <a:moveTo>
                  <a:pt x="9002" y="229378"/>
                </a:moveTo>
                <a:lnTo>
                  <a:pt x="9002" y="242702"/>
                </a:lnTo>
                <a:cubicBezTo>
                  <a:pt x="9002" y="250264"/>
                  <a:pt x="14764" y="256025"/>
                  <a:pt x="22326" y="256025"/>
                </a:cubicBezTo>
                <a:lnTo>
                  <a:pt x="272589" y="256025"/>
                </a:lnTo>
                <a:cubicBezTo>
                  <a:pt x="279791" y="256025"/>
                  <a:pt x="285913" y="250264"/>
                  <a:pt x="285913" y="242702"/>
                </a:cubicBezTo>
                <a:lnTo>
                  <a:pt x="285913" y="229378"/>
                </a:lnTo>
                <a:lnTo>
                  <a:pt x="9002" y="229378"/>
                </a:lnTo>
                <a:close/>
                <a:moveTo>
                  <a:pt x="179686" y="193729"/>
                </a:moveTo>
                <a:lnTo>
                  <a:pt x="179686" y="220376"/>
                </a:lnTo>
                <a:lnTo>
                  <a:pt x="201291" y="220376"/>
                </a:lnTo>
                <a:lnTo>
                  <a:pt x="201291" y="207053"/>
                </a:lnTo>
                <a:cubicBezTo>
                  <a:pt x="201291" y="204532"/>
                  <a:pt x="203452" y="202732"/>
                  <a:pt x="205972" y="202732"/>
                </a:cubicBezTo>
                <a:cubicBezTo>
                  <a:pt x="208493" y="202732"/>
                  <a:pt x="210294" y="204532"/>
                  <a:pt x="210294" y="207053"/>
                </a:cubicBezTo>
                <a:lnTo>
                  <a:pt x="210294" y="220376"/>
                </a:lnTo>
                <a:lnTo>
                  <a:pt x="231899" y="220376"/>
                </a:lnTo>
                <a:lnTo>
                  <a:pt x="231899" y="193729"/>
                </a:lnTo>
                <a:lnTo>
                  <a:pt x="179686" y="193729"/>
                </a:lnTo>
                <a:close/>
                <a:moveTo>
                  <a:pt x="206375" y="161925"/>
                </a:moveTo>
                <a:cubicBezTo>
                  <a:pt x="208939" y="161925"/>
                  <a:pt x="210771" y="163757"/>
                  <a:pt x="210771" y="166321"/>
                </a:cubicBezTo>
                <a:cubicBezTo>
                  <a:pt x="210771" y="168886"/>
                  <a:pt x="208939" y="171084"/>
                  <a:pt x="206375" y="171084"/>
                </a:cubicBezTo>
                <a:cubicBezTo>
                  <a:pt x="203810" y="171084"/>
                  <a:pt x="201612" y="168886"/>
                  <a:pt x="201612" y="166321"/>
                </a:cubicBezTo>
                <a:cubicBezTo>
                  <a:pt x="201612" y="163757"/>
                  <a:pt x="203810" y="161925"/>
                  <a:pt x="206375" y="161925"/>
                </a:cubicBezTo>
                <a:close/>
                <a:moveTo>
                  <a:pt x="118110" y="157760"/>
                </a:moveTo>
                <a:cubicBezTo>
                  <a:pt x="110490" y="157760"/>
                  <a:pt x="104684" y="163805"/>
                  <a:pt x="104684" y="171272"/>
                </a:cubicBezTo>
                <a:cubicBezTo>
                  <a:pt x="104684" y="178740"/>
                  <a:pt x="110490" y="184430"/>
                  <a:pt x="118110" y="184430"/>
                </a:cubicBezTo>
                <a:cubicBezTo>
                  <a:pt x="125367" y="184430"/>
                  <a:pt x="131536" y="178740"/>
                  <a:pt x="131536" y="171272"/>
                </a:cubicBezTo>
                <a:cubicBezTo>
                  <a:pt x="131536" y="163805"/>
                  <a:pt x="125367" y="157760"/>
                  <a:pt x="118110" y="157760"/>
                </a:cubicBezTo>
                <a:close/>
                <a:moveTo>
                  <a:pt x="118110" y="149225"/>
                </a:moveTo>
                <a:cubicBezTo>
                  <a:pt x="130447" y="149225"/>
                  <a:pt x="140607" y="158826"/>
                  <a:pt x="140607" y="171272"/>
                </a:cubicBezTo>
                <a:cubicBezTo>
                  <a:pt x="140607" y="178740"/>
                  <a:pt x="146413" y="184430"/>
                  <a:pt x="154033" y="184430"/>
                </a:cubicBezTo>
                <a:cubicBezTo>
                  <a:pt x="156573" y="184430"/>
                  <a:pt x="158387" y="186208"/>
                  <a:pt x="158387" y="188697"/>
                </a:cubicBezTo>
                <a:cubicBezTo>
                  <a:pt x="158387" y="191186"/>
                  <a:pt x="156573" y="193320"/>
                  <a:pt x="154033" y="193320"/>
                </a:cubicBezTo>
                <a:cubicBezTo>
                  <a:pt x="146413" y="193320"/>
                  <a:pt x="140244" y="189764"/>
                  <a:pt x="136253" y="184074"/>
                </a:cubicBezTo>
                <a:cubicBezTo>
                  <a:pt x="131899" y="189764"/>
                  <a:pt x="125367" y="193320"/>
                  <a:pt x="118110" y="193320"/>
                </a:cubicBezTo>
                <a:cubicBezTo>
                  <a:pt x="105410" y="193320"/>
                  <a:pt x="95250" y="183363"/>
                  <a:pt x="95250" y="171272"/>
                </a:cubicBezTo>
                <a:cubicBezTo>
                  <a:pt x="95250" y="158826"/>
                  <a:pt x="105410" y="149225"/>
                  <a:pt x="118110" y="149225"/>
                </a:cubicBezTo>
                <a:close/>
                <a:moveTo>
                  <a:pt x="206375" y="138112"/>
                </a:moveTo>
                <a:cubicBezTo>
                  <a:pt x="208939" y="138112"/>
                  <a:pt x="210771" y="139944"/>
                  <a:pt x="210771" y="142508"/>
                </a:cubicBezTo>
                <a:cubicBezTo>
                  <a:pt x="210771" y="145072"/>
                  <a:pt x="208939" y="147271"/>
                  <a:pt x="206375" y="147271"/>
                </a:cubicBezTo>
                <a:cubicBezTo>
                  <a:pt x="203810" y="147271"/>
                  <a:pt x="201612" y="145072"/>
                  <a:pt x="201612" y="142508"/>
                </a:cubicBezTo>
                <a:cubicBezTo>
                  <a:pt x="201612" y="139944"/>
                  <a:pt x="203810" y="138112"/>
                  <a:pt x="206375" y="138112"/>
                </a:cubicBezTo>
                <a:close/>
                <a:moveTo>
                  <a:pt x="58559" y="121708"/>
                </a:moveTo>
                <a:cubicBezTo>
                  <a:pt x="51091" y="121708"/>
                  <a:pt x="45402" y="127825"/>
                  <a:pt x="45402" y="135382"/>
                </a:cubicBezTo>
                <a:lnTo>
                  <a:pt x="45402" y="154453"/>
                </a:lnTo>
                <a:lnTo>
                  <a:pt x="71716" y="154453"/>
                </a:lnTo>
                <a:lnTo>
                  <a:pt x="71716" y="135382"/>
                </a:lnTo>
                <a:cubicBezTo>
                  <a:pt x="71716" y="127825"/>
                  <a:pt x="65671" y="121708"/>
                  <a:pt x="58559" y="121708"/>
                </a:cubicBezTo>
                <a:close/>
                <a:moveTo>
                  <a:pt x="206375" y="114300"/>
                </a:moveTo>
                <a:cubicBezTo>
                  <a:pt x="208939" y="114300"/>
                  <a:pt x="210771" y="116132"/>
                  <a:pt x="210771" y="118696"/>
                </a:cubicBezTo>
                <a:cubicBezTo>
                  <a:pt x="210771" y="121260"/>
                  <a:pt x="208939" y="123459"/>
                  <a:pt x="206375" y="123459"/>
                </a:cubicBezTo>
                <a:cubicBezTo>
                  <a:pt x="203810" y="123459"/>
                  <a:pt x="201612" y="121260"/>
                  <a:pt x="201612" y="118696"/>
                </a:cubicBezTo>
                <a:cubicBezTo>
                  <a:pt x="201612" y="116132"/>
                  <a:pt x="203810" y="114300"/>
                  <a:pt x="206375" y="114300"/>
                </a:cubicBezTo>
                <a:close/>
                <a:moveTo>
                  <a:pt x="58559" y="112712"/>
                </a:moveTo>
                <a:cubicBezTo>
                  <a:pt x="71005" y="112712"/>
                  <a:pt x="80606" y="122787"/>
                  <a:pt x="80606" y="135382"/>
                </a:cubicBezTo>
                <a:lnTo>
                  <a:pt x="80606" y="188637"/>
                </a:lnTo>
                <a:cubicBezTo>
                  <a:pt x="80606" y="191156"/>
                  <a:pt x="78828" y="193315"/>
                  <a:pt x="76339" y="193315"/>
                </a:cubicBezTo>
                <a:cubicBezTo>
                  <a:pt x="73850" y="193315"/>
                  <a:pt x="71716" y="191156"/>
                  <a:pt x="71716" y="188637"/>
                </a:cubicBezTo>
                <a:lnTo>
                  <a:pt x="71716" y="163449"/>
                </a:lnTo>
                <a:lnTo>
                  <a:pt x="45402" y="163449"/>
                </a:lnTo>
                <a:lnTo>
                  <a:pt x="45402" y="188637"/>
                </a:lnTo>
                <a:cubicBezTo>
                  <a:pt x="45402" y="191156"/>
                  <a:pt x="43624" y="193315"/>
                  <a:pt x="41135" y="193315"/>
                </a:cubicBezTo>
                <a:cubicBezTo>
                  <a:pt x="38645" y="193315"/>
                  <a:pt x="36512" y="191156"/>
                  <a:pt x="36512" y="188637"/>
                </a:cubicBezTo>
                <a:lnTo>
                  <a:pt x="36512" y="135382"/>
                </a:lnTo>
                <a:cubicBezTo>
                  <a:pt x="36512" y="122787"/>
                  <a:pt x="46469" y="112712"/>
                  <a:pt x="58559" y="112712"/>
                </a:cubicBezTo>
                <a:close/>
                <a:moveTo>
                  <a:pt x="114509" y="51853"/>
                </a:moveTo>
                <a:cubicBezTo>
                  <a:pt x="113069" y="53293"/>
                  <a:pt x="112349" y="55454"/>
                  <a:pt x="112349" y="57254"/>
                </a:cubicBezTo>
                <a:cubicBezTo>
                  <a:pt x="112349" y="59415"/>
                  <a:pt x="113069" y="61215"/>
                  <a:pt x="114509" y="62656"/>
                </a:cubicBezTo>
                <a:lnTo>
                  <a:pt x="172484" y="120631"/>
                </a:lnTo>
                <a:cubicBezTo>
                  <a:pt x="177165" y="125312"/>
                  <a:pt x="179686" y="131793"/>
                  <a:pt x="179686" y="138275"/>
                </a:cubicBezTo>
                <a:lnTo>
                  <a:pt x="179686" y="184727"/>
                </a:lnTo>
                <a:lnTo>
                  <a:pt x="231899" y="184727"/>
                </a:lnTo>
                <a:lnTo>
                  <a:pt x="231899" y="123871"/>
                </a:lnTo>
                <a:cubicBezTo>
                  <a:pt x="231899" y="121351"/>
                  <a:pt x="234060" y="119190"/>
                  <a:pt x="236580" y="119190"/>
                </a:cubicBezTo>
                <a:cubicBezTo>
                  <a:pt x="239101" y="119190"/>
                  <a:pt x="240901" y="121351"/>
                  <a:pt x="240901" y="123871"/>
                </a:cubicBezTo>
                <a:lnTo>
                  <a:pt x="240901" y="187968"/>
                </a:lnTo>
                <a:cubicBezTo>
                  <a:pt x="240901" y="192289"/>
                  <a:pt x="244142" y="195530"/>
                  <a:pt x="248463" y="195530"/>
                </a:cubicBezTo>
                <a:cubicBezTo>
                  <a:pt x="252784" y="195530"/>
                  <a:pt x="256025" y="192289"/>
                  <a:pt x="256025" y="187968"/>
                </a:cubicBezTo>
                <a:lnTo>
                  <a:pt x="256025" y="119550"/>
                </a:lnTo>
                <a:cubicBezTo>
                  <a:pt x="256025" y="108747"/>
                  <a:pt x="247023" y="99745"/>
                  <a:pt x="236580" y="99745"/>
                </a:cubicBezTo>
                <a:lnTo>
                  <a:pt x="185447" y="99745"/>
                </a:lnTo>
                <a:cubicBezTo>
                  <a:pt x="177885" y="99745"/>
                  <a:pt x="170323" y="96504"/>
                  <a:pt x="164922" y="91463"/>
                </a:cubicBezTo>
                <a:lnTo>
                  <a:pt x="125312" y="51853"/>
                </a:lnTo>
                <a:cubicBezTo>
                  <a:pt x="122431" y="48972"/>
                  <a:pt x="117390" y="48972"/>
                  <a:pt x="114509" y="51853"/>
                </a:cubicBezTo>
                <a:close/>
                <a:moveTo>
                  <a:pt x="207169" y="38688"/>
                </a:moveTo>
                <a:cubicBezTo>
                  <a:pt x="197710" y="38688"/>
                  <a:pt x="190434" y="46148"/>
                  <a:pt x="190434" y="55384"/>
                </a:cubicBezTo>
                <a:cubicBezTo>
                  <a:pt x="190434" y="64265"/>
                  <a:pt x="197710" y="71726"/>
                  <a:pt x="207169" y="71726"/>
                </a:cubicBezTo>
                <a:cubicBezTo>
                  <a:pt x="216264" y="71726"/>
                  <a:pt x="223903" y="64265"/>
                  <a:pt x="223903" y="55384"/>
                </a:cubicBezTo>
                <a:cubicBezTo>
                  <a:pt x="223903" y="46148"/>
                  <a:pt x="216264" y="38688"/>
                  <a:pt x="207169" y="38688"/>
                </a:cubicBezTo>
                <a:close/>
                <a:moveTo>
                  <a:pt x="207169" y="30162"/>
                </a:moveTo>
                <a:cubicBezTo>
                  <a:pt x="221357" y="30162"/>
                  <a:pt x="232998" y="41530"/>
                  <a:pt x="232998" y="55384"/>
                </a:cubicBezTo>
                <a:cubicBezTo>
                  <a:pt x="232998" y="69239"/>
                  <a:pt x="221357" y="80607"/>
                  <a:pt x="207169" y="80607"/>
                </a:cubicBezTo>
                <a:cubicBezTo>
                  <a:pt x="192980" y="80607"/>
                  <a:pt x="180975" y="69239"/>
                  <a:pt x="180975" y="55384"/>
                </a:cubicBezTo>
                <a:cubicBezTo>
                  <a:pt x="180975" y="41530"/>
                  <a:pt x="192980" y="30162"/>
                  <a:pt x="207169" y="30162"/>
                </a:cubicBezTo>
                <a:close/>
                <a:moveTo>
                  <a:pt x="22326" y="9002"/>
                </a:moveTo>
                <a:cubicBezTo>
                  <a:pt x="14764" y="9002"/>
                  <a:pt x="9002" y="14764"/>
                  <a:pt x="9002" y="22326"/>
                </a:cubicBezTo>
                <a:lnTo>
                  <a:pt x="9002" y="220376"/>
                </a:lnTo>
                <a:lnTo>
                  <a:pt x="170683" y="220376"/>
                </a:lnTo>
                <a:lnTo>
                  <a:pt x="170683" y="138275"/>
                </a:lnTo>
                <a:cubicBezTo>
                  <a:pt x="170683" y="133954"/>
                  <a:pt x="168883" y="129993"/>
                  <a:pt x="166002" y="126752"/>
                </a:cubicBezTo>
                <a:lnTo>
                  <a:pt x="108388" y="69137"/>
                </a:lnTo>
                <a:cubicBezTo>
                  <a:pt x="105147" y="65897"/>
                  <a:pt x="103346" y="61576"/>
                  <a:pt x="103346" y="57254"/>
                </a:cubicBezTo>
                <a:cubicBezTo>
                  <a:pt x="103346" y="52933"/>
                  <a:pt x="105147" y="48612"/>
                  <a:pt x="108388" y="45371"/>
                </a:cubicBezTo>
                <a:cubicBezTo>
                  <a:pt x="114509" y="39250"/>
                  <a:pt x="125312" y="39250"/>
                  <a:pt x="131434" y="45371"/>
                </a:cubicBezTo>
                <a:lnTo>
                  <a:pt x="171044" y="84981"/>
                </a:lnTo>
                <a:cubicBezTo>
                  <a:pt x="175005" y="88942"/>
                  <a:pt x="180046" y="91103"/>
                  <a:pt x="185447" y="91103"/>
                </a:cubicBezTo>
                <a:lnTo>
                  <a:pt x="236580" y="91103"/>
                </a:lnTo>
                <a:cubicBezTo>
                  <a:pt x="252424" y="91103"/>
                  <a:pt x="265027" y="103706"/>
                  <a:pt x="265027" y="119550"/>
                </a:cubicBezTo>
                <a:lnTo>
                  <a:pt x="265027" y="187968"/>
                </a:lnTo>
                <a:cubicBezTo>
                  <a:pt x="265027" y="197330"/>
                  <a:pt x="257466" y="204532"/>
                  <a:pt x="248463" y="204532"/>
                </a:cubicBezTo>
                <a:cubicBezTo>
                  <a:pt x="245943" y="204532"/>
                  <a:pt x="243062" y="203812"/>
                  <a:pt x="240901" y="202732"/>
                </a:cubicBezTo>
                <a:lnTo>
                  <a:pt x="240901" y="220376"/>
                </a:lnTo>
                <a:lnTo>
                  <a:pt x="285913" y="220376"/>
                </a:lnTo>
                <a:lnTo>
                  <a:pt x="285913" y="22326"/>
                </a:lnTo>
                <a:cubicBezTo>
                  <a:pt x="285913" y="14764"/>
                  <a:pt x="279791" y="9002"/>
                  <a:pt x="272589" y="9002"/>
                </a:cubicBezTo>
                <a:lnTo>
                  <a:pt x="22326" y="9002"/>
                </a:lnTo>
                <a:close/>
                <a:moveTo>
                  <a:pt x="22326" y="0"/>
                </a:moveTo>
                <a:lnTo>
                  <a:pt x="272589" y="0"/>
                </a:lnTo>
                <a:cubicBezTo>
                  <a:pt x="284832" y="0"/>
                  <a:pt x="294915" y="10082"/>
                  <a:pt x="294915" y="22326"/>
                </a:cubicBezTo>
                <a:lnTo>
                  <a:pt x="294915" y="242702"/>
                </a:lnTo>
                <a:cubicBezTo>
                  <a:pt x="294915" y="254945"/>
                  <a:pt x="284832" y="265027"/>
                  <a:pt x="272589" y="265027"/>
                </a:cubicBezTo>
                <a:lnTo>
                  <a:pt x="209933" y="265027"/>
                </a:lnTo>
                <a:lnTo>
                  <a:pt x="209933" y="285913"/>
                </a:lnTo>
                <a:lnTo>
                  <a:pt x="236580" y="285913"/>
                </a:lnTo>
                <a:cubicBezTo>
                  <a:pt x="239101" y="285913"/>
                  <a:pt x="241261" y="288073"/>
                  <a:pt x="241261" y="290234"/>
                </a:cubicBezTo>
                <a:cubicBezTo>
                  <a:pt x="241261" y="293115"/>
                  <a:pt x="239101" y="294915"/>
                  <a:pt x="236580" y="294915"/>
                </a:cubicBezTo>
                <a:lnTo>
                  <a:pt x="205612" y="294915"/>
                </a:lnTo>
                <a:lnTo>
                  <a:pt x="89303" y="294915"/>
                </a:lnTo>
                <a:lnTo>
                  <a:pt x="57975" y="294915"/>
                </a:lnTo>
                <a:cubicBezTo>
                  <a:pt x="55814" y="294915"/>
                  <a:pt x="53654" y="293115"/>
                  <a:pt x="53654" y="290234"/>
                </a:cubicBezTo>
                <a:cubicBezTo>
                  <a:pt x="53654" y="288073"/>
                  <a:pt x="55814" y="285913"/>
                  <a:pt x="57975" y="285913"/>
                </a:cubicBezTo>
                <a:lnTo>
                  <a:pt x="84981" y="285913"/>
                </a:lnTo>
                <a:lnTo>
                  <a:pt x="84981" y="265027"/>
                </a:lnTo>
                <a:lnTo>
                  <a:pt x="22326" y="265027"/>
                </a:lnTo>
                <a:cubicBezTo>
                  <a:pt x="10082" y="265027"/>
                  <a:pt x="0" y="254945"/>
                  <a:pt x="0" y="242702"/>
                </a:cubicBezTo>
                <a:lnTo>
                  <a:pt x="0" y="22326"/>
                </a:lnTo>
                <a:cubicBezTo>
                  <a:pt x="0" y="10082"/>
                  <a:pt x="10082" y="0"/>
                  <a:pt x="22326" y="0"/>
                </a:cubicBezTo>
                <a:close/>
              </a:path>
            </a:pathLst>
          </a:custGeom>
          <a:solidFill>
            <a:schemeClr val="bg1"/>
          </a:solidFill>
          <a:ln>
            <a:noFill/>
          </a:ln>
          <a:effectLst/>
        </p:spPr>
        <p:txBody>
          <a:bodyPr anchor="ctr"/>
          <a:lstStyle/>
          <a:p>
            <a:endParaRPr lang="en-US"/>
          </a:p>
        </p:txBody>
      </p:sp>
      <p:sp>
        <p:nvSpPr>
          <p:cNvPr id="41" name="Freeform 681">
            <a:extLst>
              <a:ext uri="{FF2B5EF4-FFF2-40B4-BE49-F238E27FC236}">
                <a16:creationId xmlns:a16="http://schemas.microsoft.com/office/drawing/2014/main" id="{F49463AC-09A8-2541-8AA6-C93367694C84}"/>
              </a:ext>
            </a:extLst>
          </p:cNvPr>
          <p:cNvSpPr>
            <a:spLocks noChangeArrowheads="1"/>
          </p:cNvSpPr>
          <p:nvPr/>
        </p:nvSpPr>
        <p:spPr bwMode="auto">
          <a:xfrm>
            <a:off x="11569376" y="4836994"/>
            <a:ext cx="1251712" cy="1251712"/>
          </a:xfrm>
          <a:custGeom>
            <a:avLst/>
            <a:gdLst>
              <a:gd name="T0" fmla="*/ 100456 w 294915"/>
              <a:gd name="T1" fmla="*/ 252968 h 294916"/>
              <a:gd name="T2" fmla="*/ 43006 w 294915"/>
              <a:gd name="T3" fmla="*/ 203943 h 294916"/>
              <a:gd name="T4" fmla="*/ 43006 w 294915"/>
              <a:gd name="T5" fmla="*/ 213136 h 294916"/>
              <a:gd name="T6" fmla="*/ 96874 w 294915"/>
              <a:gd name="T7" fmla="*/ 162517 h 294916"/>
              <a:gd name="T8" fmla="*/ 38241 w 294915"/>
              <a:gd name="T9" fmla="*/ 167106 h 294916"/>
              <a:gd name="T10" fmla="*/ 207746 w 294915"/>
              <a:gd name="T11" fmla="*/ 178509 h 294916"/>
              <a:gd name="T12" fmla="*/ 227479 w 294915"/>
              <a:gd name="T13" fmla="*/ 167911 h 294916"/>
              <a:gd name="T14" fmla="*/ 42919 w 294915"/>
              <a:gd name="T15" fmla="*/ 122684 h 294916"/>
              <a:gd name="T16" fmla="*/ 42919 w 294915"/>
              <a:gd name="T17" fmla="*/ 131876 h 294916"/>
              <a:gd name="T18" fmla="*/ 199786 w 294915"/>
              <a:gd name="T19" fmla="*/ 130958 h 294916"/>
              <a:gd name="T20" fmla="*/ 174814 w 294915"/>
              <a:gd name="T21" fmla="*/ 126598 h 294916"/>
              <a:gd name="T22" fmla="*/ 175176 w 294915"/>
              <a:gd name="T23" fmla="*/ 156396 h 294916"/>
              <a:gd name="T24" fmla="*/ 155634 w 294915"/>
              <a:gd name="T25" fmla="*/ 172748 h 294916"/>
              <a:gd name="T26" fmla="*/ 176623 w 294915"/>
              <a:gd name="T27" fmla="*/ 187283 h 294916"/>
              <a:gd name="T28" fmla="*/ 192547 w 294915"/>
              <a:gd name="T29" fmla="*/ 197822 h 294916"/>
              <a:gd name="T30" fmla="*/ 213176 w 294915"/>
              <a:gd name="T31" fmla="*/ 219624 h 294916"/>
              <a:gd name="T32" fmla="*/ 227652 w 294915"/>
              <a:gd name="T33" fmla="*/ 198548 h 294916"/>
              <a:gd name="T34" fmla="*/ 238509 w 294915"/>
              <a:gd name="T35" fmla="*/ 182559 h 294916"/>
              <a:gd name="T36" fmla="*/ 260223 w 294915"/>
              <a:gd name="T37" fmla="*/ 167296 h 294916"/>
              <a:gd name="T38" fmla="*/ 238509 w 294915"/>
              <a:gd name="T39" fmla="*/ 151671 h 294916"/>
              <a:gd name="T40" fmla="*/ 227652 w 294915"/>
              <a:gd name="T41" fmla="*/ 136045 h 294916"/>
              <a:gd name="T42" fmla="*/ 213176 w 294915"/>
              <a:gd name="T43" fmla="*/ 114970 h 294916"/>
              <a:gd name="T44" fmla="*/ 221499 w 294915"/>
              <a:gd name="T45" fmla="*/ 110246 h 294916"/>
              <a:gd name="T46" fmla="*/ 243576 w 294915"/>
              <a:gd name="T47" fmla="*/ 117149 h 294916"/>
              <a:gd name="T48" fmla="*/ 247919 w 294915"/>
              <a:gd name="T49" fmla="*/ 150945 h 294916"/>
              <a:gd name="T50" fmla="*/ 268547 w 294915"/>
              <a:gd name="T51" fmla="*/ 177108 h 294916"/>
              <a:gd name="T52" fmla="*/ 257690 w 294915"/>
              <a:gd name="T53" fmla="*/ 197822 h 294916"/>
              <a:gd name="T54" fmla="*/ 224757 w 294915"/>
              <a:gd name="T55" fmla="*/ 207269 h 294916"/>
              <a:gd name="T56" fmla="*/ 207747 w 294915"/>
              <a:gd name="T57" fmla="*/ 229073 h 294916"/>
              <a:gd name="T58" fmla="*/ 191100 w 294915"/>
              <a:gd name="T59" fmla="*/ 207269 h 294916"/>
              <a:gd name="T60" fmla="*/ 157804 w 294915"/>
              <a:gd name="T61" fmla="*/ 197822 h 294916"/>
              <a:gd name="T62" fmla="*/ 147309 w 294915"/>
              <a:gd name="T63" fmla="*/ 177108 h 294916"/>
              <a:gd name="T64" fmla="*/ 167576 w 294915"/>
              <a:gd name="T65" fmla="*/ 150945 h 294916"/>
              <a:gd name="T66" fmla="*/ 171919 w 294915"/>
              <a:gd name="T67" fmla="*/ 117149 h 294916"/>
              <a:gd name="T68" fmla="*/ 193995 w 294915"/>
              <a:gd name="T69" fmla="*/ 110246 h 294916"/>
              <a:gd name="T70" fmla="*/ 136665 w 294915"/>
              <a:gd name="T71" fmla="*/ 87264 h 294916"/>
              <a:gd name="T72" fmla="*/ 100282 w 294915"/>
              <a:gd name="T73" fmla="*/ 82852 h 294916"/>
              <a:gd name="T74" fmla="*/ 76199 w 294915"/>
              <a:gd name="T75" fmla="*/ 92045 h 294916"/>
              <a:gd name="T76" fmla="*/ 208629 w 294915"/>
              <a:gd name="T77" fmla="*/ 78072 h 294916"/>
              <a:gd name="T78" fmla="*/ 276420 w 294915"/>
              <a:gd name="T79" fmla="*/ 222391 h 294916"/>
              <a:gd name="T80" fmla="*/ 248868 w 294915"/>
              <a:gd name="T81" fmla="*/ 291303 h 294916"/>
              <a:gd name="T82" fmla="*/ 287294 w 294915"/>
              <a:gd name="T83" fmla="*/ 165385 h 294916"/>
              <a:gd name="T84" fmla="*/ 110749 w 294915"/>
              <a:gd name="T85" fmla="*/ 198578 h 294916"/>
              <a:gd name="T86" fmla="*/ 130326 w 294915"/>
              <a:gd name="T87" fmla="*/ 218422 h 294916"/>
              <a:gd name="T88" fmla="*/ 170926 w 294915"/>
              <a:gd name="T89" fmla="*/ 291303 h 294916"/>
              <a:gd name="T90" fmla="*/ 155701 w 294915"/>
              <a:gd name="T91" fmla="*/ 264243 h 294916"/>
              <a:gd name="T92" fmla="*/ 99511 w 294915"/>
              <a:gd name="T93" fmla="*/ 205433 h 294916"/>
              <a:gd name="T94" fmla="*/ 69753 w 294915"/>
              <a:gd name="T95" fmla="*/ 9035 h 294916"/>
              <a:gd name="T96" fmla="*/ 69753 w 294915"/>
              <a:gd name="T97" fmla="*/ 9035 h 294916"/>
              <a:gd name="T98" fmla="*/ 291660 w 294915"/>
              <a:gd name="T99" fmla="*/ 47706 h 294916"/>
              <a:gd name="T100" fmla="*/ 248651 w 294915"/>
              <a:gd name="T101" fmla="*/ 71197 h 294916"/>
              <a:gd name="T102" fmla="*/ 43370 w 294915"/>
              <a:gd name="T103" fmla="*/ 9035 h 294916"/>
              <a:gd name="T104" fmla="*/ 147456 w 294915"/>
              <a:gd name="T105" fmla="*/ 291295 h 294916"/>
              <a:gd name="T106" fmla="*/ 0 w 294915"/>
              <a:gd name="T107" fmla="*/ 291295 h 2949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4915" h="294916">
                <a:moveTo>
                  <a:pt x="42785" y="242887"/>
                </a:moveTo>
                <a:lnTo>
                  <a:pt x="100090" y="242887"/>
                </a:lnTo>
                <a:cubicBezTo>
                  <a:pt x="102252" y="242887"/>
                  <a:pt x="104415" y="244719"/>
                  <a:pt x="104415" y="247283"/>
                </a:cubicBezTo>
                <a:cubicBezTo>
                  <a:pt x="104415" y="249848"/>
                  <a:pt x="102252" y="252046"/>
                  <a:pt x="100090" y="252046"/>
                </a:cubicBezTo>
                <a:lnTo>
                  <a:pt x="42785" y="252046"/>
                </a:lnTo>
                <a:cubicBezTo>
                  <a:pt x="40263" y="252046"/>
                  <a:pt x="38100" y="249848"/>
                  <a:pt x="38100" y="247283"/>
                </a:cubicBezTo>
                <a:cubicBezTo>
                  <a:pt x="38100" y="244719"/>
                  <a:pt x="40263" y="242887"/>
                  <a:pt x="42785" y="242887"/>
                </a:cubicBezTo>
                <a:close/>
                <a:moveTo>
                  <a:pt x="42850" y="203200"/>
                </a:moveTo>
                <a:lnTo>
                  <a:pt x="79387" y="203200"/>
                </a:lnTo>
                <a:cubicBezTo>
                  <a:pt x="81945" y="203200"/>
                  <a:pt x="83772" y="205398"/>
                  <a:pt x="83772" y="207596"/>
                </a:cubicBezTo>
                <a:cubicBezTo>
                  <a:pt x="83772" y="210527"/>
                  <a:pt x="81945" y="212359"/>
                  <a:pt x="79387" y="212359"/>
                </a:cubicBezTo>
                <a:lnTo>
                  <a:pt x="42850" y="212359"/>
                </a:lnTo>
                <a:cubicBezTo>
                  <a:pt x="40292" y="212359"/>
                  <a:pt x="38100" y="210527"/>
                  <a:pt x="38100" y="207596"/>
                </a:cubicBezTo>
                <a:cubicBezTo>
                  <a:pt x="38100" y="205398"/>
                  <a:pt x="40292" y="203200"/>
                  <a:pt x="42850" y="203200"/>
                </a:cubicBezTo>
                <a:close/>
                <a:moveTo>
                  <a:pt x="42817" y="161925"/>
                </a:moveTo>
                <a:lnTo>
                  <a:pt x="96520" y="161925"/>
                </a:lnTo>
                <a:cubicBezTo>
                  <a:pt x="99060" y="161925"/>
                  <a:pt x="101237" y="163830"/>
                  <a:pt x="101237" y="166497"/>
                </a:cubicBezTo>
                <a:cubicBezTo>
                  <a:pt x="101237" y="168783"/>
                  <a:pt x="99060" y="171069"/>
                  <a:pt x="96520" y="171069"/>
                </a:cubicBezTo>
                <a:lnTo>
                  <a:pt x="42817" y="171069"/>
                </a:lnTo>
                <a:cubicBezTo>
                  <a:pt x="40277" y="171069"/>
                  <a:pt x="38100" y="168783"/>
                  <a:pt x="38100" y="166497"/>
                </a:cubicBezTo>
                <a:cubicBezTo>
                  <a:pt x="38100" y="163830"/>
                  <a:pt x="40277" y="161925"/>
                  <a:pt x="42817" y="161925"/>
                </a:cubicBezTo>
                <a:close/>
                <a:moveTo>
                  <a:pt x="206987" y="156740"/>
                </a:moveTo>
                <a:cubicBezTo>
                  <a:pt x="201161" y="156740"/>
                  <a:pt x="196428" y="161473"/>
                  <a:pt x="196428" y="167299"/>
                </a:cubicBezTo>
                <a:cubicBezTo>
                  <a:pt x="196428" y="173125"/>
                  <a:pt x="201161" y="177858"/>
                  <a:pt x="206987" y="177858"/>
                </a:cubicBezTo>
                <a:cubicBezTo>
                  <a:pt x="212812" y="177858"/>
                  <a:pt x="217546" y="173125"/>
                  <a:pt x="217546" y="167299"/>
                </a:cubicBezTo>
                <a:cubicBezTo>
                  <a:pt x="217546" y="161473"/>
                  <a:pt x="212812" y="156740"/>
                  <a:pt x="206987" y="156740"/>
                </a:cubicBezTo>
                <a:close/>
                <a:moveTo>
                  <a:pt x="206987" y="147637"/>
                </a:moveTo>
                <a:cubicBezTo>
                  <a:pt x="217546" y="147637"/>
                  <a:pt x="226648" y="156376"/>
                  <a:pt x="226648" y="167299"/>
                </a:cubicBezTo>
                <a:cubicBezTo>
                  <a:pt x="226648" y="177858"/>
                  <a:pt x="217546" y="186961"/>
                  <a:pt x="206987" y="186961"/>
                </a:cubicBezTo>
                <a:cubicBezTo>
                  <a:pt x="196064" y="186961"/>
                  <a:pt x="187325" y="177858"/>
                  <a:pt x="187325" y="167299"/>
                </a:cubicBezTo>
                <a:cubicBezTo>
                  <a:pt x="187325" y="156376"/>
                  <a:pt x="196064" y="147637"/>
                  <a:pt x="206987" y="147637"/>
                </a:cubicBezTo>
                <a:close/>
                <a:moveTo>
                  <a:pt x="42763" y="122237"/>
                </a:moveTo>
                <a:lnTo>
                  <a:pt x="108049" y="122237"/>
                </a:lnTo>
                <a:cubicBezTo>
                  <a:pt x="110201" y="122237"/>
                  <a:pt x="112353" y="124069"/>
                  <a:pt x="112353" y="126633"/>
                </a:cubicBezTo>
                <a:cubicBezTo>
                  <a:pt x="112353" y="129197"/>
                  <a:pt x="110201" y="131396"/>
                  <a:pt x="108049" y="131396"/>
                </a:cubicBezTo>
                <a:lnTo>
                  <a:pt x="42763" y="131396"/>
                </a:lnTo>
                <a:cubicBezTo>
                  <a:pt x="40252" y="131396"/>
                  <a:pt x="38100" y="129197"/>
                  <a:pt x="38100" y="126633"/>
                </a:cubicBezTo>
                <a:cubicBezTo>
                  <a:pt x="38100" y="124069"/>
                  <a:pt x="40252" y="122237"/>
                  <a:pt x="42763" y="122237"/>
                </a:cubicBezTo>
                <a:close/>
                <a:moveTo>
                  <a:pt x="201940" y="114551"/>
                </a:moveTo>
                <a:lnTo>
                  <a:pt x="199056" y="130481"/>
                </a:lnTo>
                <a:cubicBezTo>
                  <a:pt x="198695" y="132292"/>
                  <a:pt x="197613" y="133740"/>
                  <a:pt x="196171" y="134102"/>
                </a:cubicBezTo>
                <a:cubicBezTo>
                  <a:pt x="194729" y="134464"/>
                  <a:pt x="193286" y="135188"/>
                  <a:pt x="191844" y="135912"/>
                </a:cubicBezTo>
                <a:cubicBezTo>
                  <a:pt x="190402" y="136636"/>
                  <a:pt x="188238" y="136274"/>
                  <a:pt x="187156" y="135550"/>
                </a:cubicBezTo>
                <a:lnTo>
                  <a:pt x="174175" y="126136"/>
                </a:lnTo>
                <a:cubicBezTo>
                  <a:pt x="171291" y="128309"/>
                  <a:pt x="168767" y="130481"/>
                  <a:pt x="166603" y="133378"/>
                </a:cubicBezTo>
                <a:lnTo>
                  <a:pt x="175978" y="146774"/>
                </a:lnTo>
                <a:cubicBezTo>
                  <a:pt x="177060" y="148222"/>
                  <a:pt x="177060" y="149670"/>
                  <a:pt x="176339" y="151119"/>
                </a:cubicBezTo>
                <a:cubicBezTo>
                  <a:pt x="175618" y="152929"/>
                  <a:pt x="175257" y="154377"/>
                  <a:pt x="174536" y="155826"/>
                </a:cubicBezTo>
                <a:cubicBezTo>
                  <a:pt x="174175" y="157274"/>
                  <a:pt x="172733" y="158360"/>
                  <a:pt x="170930" y="158722"/>
                </a:cubicBezTo>
                <a:lnTo>
                  <a:pt x="155065" y="161256"/>
                </a:lnTo>
                <a:cubicBezTo>
                  <a:pt x="155065" y="163067"/>
                  <a:pt x="154704" y="164877"/>
                  <a:pt x="154704" y="166687"/>
                </a:cubicBezTo>
                <a:cubicBezTo>
                  <a:pt x="154704" y="168498"/>
                  <a:pt x="155065" y="170308"/>
                  <a:pt x="155065" y="172118"/>
                </a:cubicBezTo>
                <a:lnTo>
                  <a:pt x="170930" y="174291"/>
                </a:lnTo>
                <a:cubicBezTo>
                  <a:pt x="172733" y="174653"/>
                  <a:pt x="174175" y="176101"/>
                  <a:pt x="174536" y="177549"/>
                </a:cubicBezTo>
                <a:cubicBezTo>
                  <a:pt x="175257" y="178997"/>
                  <a:pt x="175618" y="180446"/>
                  <a:pt x="176339" y="181894"/>
                </a:cubicBezTo>
                <a:cubicBezTo>
                  <a:pt x="177060" y="183342"/>
                  <a:pt x="177060" y="185153"/>
                  <a:pt x="175978" y="186601"/>
                </a:cubicBezTo>
                <a:lnTo>
                  <a:pt x="166603" y="199635"/>
                </a:lnTo>
                <a:cubicBezTo>
                  <a:pt x="168767" y="202531"/>
                  <a:pt x="171291" y="205066"/>
                  <a:pt x="174175" y="207238"/>
                </a:cubicBezTo>
                <a:lnTo>
                  <a:pt x="187156" y="197825"/>
                </a:lnTo>
                <a:cubicBezTo>
                  <a:pt x="188238" y="196738"/>
                  <a:pt x="190402" y="196738"/>
                  <a:pt x="191844" y="197101"/>
                </a:cubicBezTo>
                <a:cubicBezTo>
                  <a:pt x="193286" y="198187"/>
                  <a:pt x="194729" y="198549"/>
                  <a:pt x="196171" y="199273"/>
                </a:cubicBezTo>
                <a:cubicBezTo>
                  <a:pt x="197613" y="199635"/>
                  <a:pt x="198695" y="201083"/>
                  <a:pt x="199056" y="202894"/>
                </a:cubicBezTo>
                <a:lnTo>
                  <a:pt x="201940" y="218824"/>
                </a:lnTo>
                <a:cubicBezTo>
                  <a:pt x="205185" y="219186"/>
                  <a:pt x="208791" y="219186"/>
                  <a:pt x="212397" y="218824"/>
                </a:cubicBezTo>
                <a:lnTo>
                  <a:pt x="214921" y="202894"/>
                </a:lnTo>
                <a:cubicBezTo>
                  <a:pt x="215282" y="201083"/>
                  <a:pt x="216363" y="199635"/>
                  <a:pt x="217806" y="199273"/>
                </a:cubicBezTo>
                <a:cubicBezTo>
                  <a:pt x="219248" y="198549"/>
                  <a:pt x="220690" y="198187"/>
                  <a:pt x="222493" y="197101"/>
                </a:cubicBezTo>
                <a:cubicBezTo>
                  <a:pt x="223936" y="196738"/>
                  <a:pt x="225378" y="196738"/>
                  <a:pt x="226820" y="197825"/>
                </a:cubicBezTo>
                <a:lnTo>
                  <a:pt x="239801" y="207238"/>
                </a:lnTo>
                <a:cubicBezTo>
                  <a:pt x="242686" y="205066"/>
                  <a:pt x="245210" y="202531"/>
                  <a:pt x="247373" y="199635"/>
                </a:cubicBezTo>
                <a:lnTo>
                  <a:pt x="237998" y="186601"/>
                </a:lnTo>
                <a:cubicBezTo>
                  <a:pt x="236917" y="185153"/>
                  <a:pt x="236556" y="183342"/>
                  <a:pt x="237638" y="181894"/>
                </a:cubicBezTo>
                <a:cubicBezTo>
                  <a:pt x="238359" y="180446"/>
                  <a:pt x="238719" y="178997"/>
                  <a:pt x="239441" y="177549"/>
                </a:cubicBezTo>
                <a:cubicBezTo>
                  <a:pt x="239801" y="176101"/>
                  <a:pt x="241244" y="174653"/>
                  <a:pt x="242686" y="174291"/>
                </a:cubicBezTo>
                <a:lnTo>
                  <a:pt x="258912" y="172118"/>
                </a:lnTo>
                <a:cubicBezTo>
                  <a:pt x="259273" y="170308"/>
                  <a:pt x="259273" y="168498"/>
                  <a:pt x="259273" y="166687"/>
                </a:cubicBezTo>
                <a:cubicBezTo>
                  <a:pt x="259273" y="164877"/>
                  <a:pt x="259273" y="163067"/>
                  <a:pt x="258912" y="161256"/>
                </a:cubicBezTo>
                <a:lnTo>
                  <a:pt x="242686" y="158722"/>
                </a:lnTo>
                <a:cubicBezTo>
                  <a:pt x="241244" y="158360"/>
                  <a:pt x="239801" y="157274"/>
                  <a:pt x="239441" y="155826"/>
                </a:cubicBezTo>
                <a:cubicBezTo>
                  <a:pt x="238719" y="154377"/>
                  <a:pt x="238359" y="152929"/>
                  <a:pt x="237638" y="151119"/>
                </a:cubicBezTo>
                <a:cubicBezTo>
                  <a:pt x="236556" y="149670"/>
                  <a:pt x="236917" y="148222"/>
                  <a:pt x="237998" y="146774"/>
                </a:cubicBezTo>
                <a:lnTo>
                  <a:pt x="247373" y="133378"/>
                </a:lnTo>
                <a:cubicBezTo>
                  <a:pt x="245210" y="130481"/>
                  <a:pt x="242686" y="128309"/>
                  <a:pt x="239801" y="126136"/>
                </a:cubicBezTo>
                <a:lnTo>
                  <a:pt x="226820" y="135550"/>
                </a:lnTo>
                <a:cubicBezTo>
                  <a:pt x="225378" y="136636"/>
                  <a:pt x="223575" y="136636"/>
                  <a:pt x="222133" y="135912"/>
                </a:cubicBezTo>
                <a:cubicBezTo>
                  <a:pt x="220690" y="135188"/>
                  <a:pt x="219248" y="134464"/>
                  <a:pt x="217806" y="134102"/>
                </a:cubicBezTo>
                <a:cubicBezTo>
                  <a:pt x="216363" y="133378"/>
                  <a:pt x="215282" y="132292"/>
                  <a:pt x="214921" y="130481"/>
                </a:cubicBezTo>
                <a:lnTo>
                  <a:pt x="212397" y="114551"/>
                </a:lnTo>
                <a:cubicBezTo>
                  <a:pt x="208791" y="114188"/>
                  <a:pt x="205185" y="114188"/>
                  <a:pt x="201940" y="114551"/>
                </a:cubicBezTo>
                <a:close/>
                <a:moveTo>
                  <a:pt x="197253" y="105861"/>
                </a:moveTo>
                <a:cubicBezTo>
                  <a:pt x="203743" y="104775"/>
                  <a:pt x="210594" y="104775"/>
                  <a:pt x="217085" y="105861"/>
                </a:cubicBezTo>
                <a:cubicBezTo>
                  <a:pt x="218888" y="106223"/>
                  <a:pt x="220330" y="108033"/>
                  <a:pt x="220690" y="109844"/>
                </a:cubicBezTo>
                <a:lnTo>
                  <a:pt x="223214" y="126499"/>
                </a:lnTo>
                <a:cubicBezTo>
                  <a:pt x="223214" y="126499"/>
                  <a:pt x="223575" y="126499"/>
                  <a:pt x="223936" y="126499"/>
                </a:cubicBezTo>
                <a:lnTo>
                  <a:pt x="237277" y="116723"/>
                </a:lnTo>
                <a:cubicBezTo>
                  <a:pt x="239080" y="115637"/>
                  <a:pt x="241244" y="115637"/>
                  <a:pt x="242686" y="116723"/>
                </a:cubicBezTo>
                <a:cubicBezTo>
                  <a:pt x="248095" y="120706"/>
                  <a:pt x="252782" y="125412"/>
                  <a:pt x="256749" y="130843"/>
                </a:cubicBezTo>
                <a:cubicBezTo>
                  <a:pt x="257830" y="132292"/>
                  <a:pt x="257830" y="134464"/>
                  <a:pt x="256749" y="135912"/>
                </a:cubicBezTo>
                <a:lnTo>
                  <a:pt x="246652" y="149670"/>
                </a:lnTo>
                <a:cubicBezTo>
                  <a:pt x="247013" y="150033"/>
                  <a:pt x="247013" y="150033"/>
                  <a:pt x="247013" y="150395"/>
                </a:cubicBezTo>
                <a:lnTo>
                  <a:pt x="263600" y="152929"/>
                </a:lnTo>
                <a:cubicBezTo>
                  <a:pt x="265402" y="153291"/>
                  <a:pt x="267205" y="154739"/>
                  <a:pt x="267566" y="156550"/>
                </a:cubicBezTo>
                <a:cubicBezTo>
                  <a:pt x="267927" y="159808"/>
                  <a:pt x="267927" y="163067"/>
                  <a:pt x="267927" y="166687"/>
                </a:cubicBezTo>
                <a:cubicBezTo>
                  <a:pt x="267927" y="169946"/>
                  <a:pt x="267927" y="173204"/>
                  <a:pt x="267566" y="176463"/>
                </a:cubicBezTo>
                <a:cubicBezTo>
                  <a:pt x="267205" y="178635"/>
                  <a:pt x="265402" y="180084"/>
                  <a:pt x="263600" y="180084"/>
                </a:cubicBezTo>
                <a:lnTo>
                  <a:pt x="247013" y="182980"/>
                </a:lnTo>
                <a:cubicBezTo>
                  <a:pt x="247013" y="182980"/>
                  <a:pt x="247013" y="183342"/>
                  <a:pt x="246652" y="183342"/>
                </a:cubicBezTo>
                <a:lnTo>
                  <a:pt x="256749" y="197101"/>
                </a:lnTo>
                <a:cubicBezTo>
                  <a:pt x="257830" y="198549"/>
                  <a:pt x="257830" y="200721"/>
                  <a:pt x="256749" y="202169"/>
                </a:cubicBezTo>
                <a:cubicBezTo>
                  <a:pt x="252782" y="207962"/>
                  <a:pt x="248095" y="212669"/>
                  <a:pt x="242686" y="216290"/>
                </a:cubicBezTo>
                <a:cubicBezTo>
                  <a:pt x="241244" y="217738"/>
                  <a:pt x="239080" y="217738"/>
                  <a:pt x="237277" y="216290"/>
                </a:cubicBezTo>
                <a:lnTo>
                  <a:pt x="223936" y="206514"/>
                </a:lnTo>
                <a:cubicBezTo>
                  <a:pt x="223575" y="206514"/>
                  <a:pt x="223214" y="206514"/>
                  <a:pt x="223214" y="206514"/>
                </a:cubicBezTo>
                <a:lnTo>
                  <a:pt x="220690" y="223531"/>
                </a:lnTo>
                <a:cubicBezTo>
                  <a:pt x="220330" y="225341"/>
                  <a:pt x="218888" y="226790"/>
                  <a:pt x="217085" y="227152"/>
                </a:cubicBezTo>
                <a:cubicBezTo>
                  <a:pt x="213479" y="227514"/>
                  <a:pt x="210234" y="228238"/>
                  <a:pt x="206988" y="228238"/>
                </a:cubicBezTo>
                <a:cubicBezTo>
                  <a:pt x="203743" y="228238"/>
                  <a:pt x="200137" y="227514"/>
                  <a:pt x="197253" y="227152"/>
                </a:cubicBezTo>
                <a:cubicBezTo>
                  <a:pt x="195089" y="226790"/>
                  <a:pt x="193647" y="225341"/>
                  <a:pt x="193286" y="223531"/>
                </a:cubicBezTo>
                <a:lnTo>
                  <a:pt x="190762" y="206876"/>
                </a:lnTo>
                <a:cubicBezTo>
                  <a:pt x="190402" y="206514"/>
                  <a:pt x="190402" y="206514"/>
                  <a:pt x="190402" y="206514"/>
                </a:cubicBezTo>
                <a:lnTo>
                  <a:pt x="176700" y="216652"/>
                </a:lnTo>
                <a:cubicBezTo>
                  <a:pt x="175257" y="217738"/>
                  <a:pt x="173094" y="217738"/>
                  <a:pt x="171291" y="216652"/>
                </a:cubicBezTo>
                <a:cubicBezTo>
                  <a:pt x="165882" y="212669"/>
                  <a:pt x="161195" y="207962"/>
                  <a:pt x="157228" y="202169"/>
                </a:cubicBezTo>
                <a:cubicBezTo>
                  <a:pt x="156146" y="200721"/>
                  <a:pt x="156146" y="198549"/>
                  <a:pt x="157228" y="197101"/>
                </a:cubicBezTo>
                <a:lnTo>
                  <a:pt x="167324" y="183342"/>
                </a:lnTo>
                <a:cubicBezTo>
                  <a:pt x="167324" y="183342"/>
                  <a:pt x="167324" y="183342"/>
                  <a:pt x="166964" y="182980"/>
                </a:cubicBezTo>
                <a:lnTo>
                  <a:pt x="150377" y="180084"/>
                </a:lnTo>
                <a:cubicBezTo>
                  <a:pt x="148214" y="180084"/>
                  <a:pt x="146771" y="178635"/>
                  <a:pt x="146771" y="176463"/>
                </a:cubicBezTo>
                <a:cubicBezTo>
                  <a:pt x="146050" y="173204"/>
                  <a:pt x="146050" y="169946"/>
                  <a:pt x="146050" y="166687"/>
                </a:cubicBezTo>
                <a:cubicBezTo>
                  <a:pt x="146050" y="163067"/>
                  <a:pt x="146050" y="160170"/>
                  <a:pt x="146771" y="156550"/>
                </a:cubicBezTo>
                <a:cubicBezTo>
                  <a:pt x="146771" y="154739"/>
                  <a:pt x="148214" y="153291"/>
                  <a:pt x="150377" y="152929"/>
                </a:cubicBezTo>
                <a:lnTo>
                  <a:pt x="166964" y="150395"/>
                </a:lnTo>
                <a:cubicBezTo>
                  <a:pt x="167324" y="150033"/>
                  <a:pt x="167324" y="150033"/>
                  <a:pt x="167324" y="149670"/>
                </a:cubicBezTo>
                <a:lnTo>
                  <a:pt x="157228" y="136274"/>
                </a:lnTo>
                <a:cubicBezTo>
                  <a:pt x="156146" y="134464"/>
                  <a:pt x="156146" y="132292"/>
                  <a:pt x="157228" y="130843"/>
                </a:cubicBezTo>
                <a:cubicBezTo>
                  <a:pt x="161195" y="125412"/>
                  <a:pt x="165882" y="120706"/>
                  <a:pt x="171291" y="116723"/>
                </a:cubicBezTo>
                <a:cubicBezTo>
                  <a:pt x="173094" y="115637"/>
                  <a:pt x="175257" y="115637"/>
                  <a:pt x="176700" y="116723"/>
                </a:cubicBezTo>
                <a:lnTo>
                  <a:pt x="190402" y="126499"/>
                </a:lnTo>
                <a:cubicBezTo>
                  <a:pt x="190402" y="126499"/>
                  <a:pt x="190402" y="126499"/>
                  <a:pt x="190762" y="126499"/>
                </a:cubicBezTo>
                <a:lnTo>
                  <a:pt x="193286" y="109844"/>
                </a:lnTo>
                <a:cubicBezTo>
                  <a:pt x="193647" y="108033"/>
                  <a:pt x="195089" y="106585"/>
                  <a:pt x="197253" y="105861"/>
                </a:cubicBezTo>
                <a:close/>
                <a:moveTo>
                  <a:pt x="99916" y="82550"/>
                </a:moveTo>
                <a:lnTo>
                  <a:pt x="131859" y="82550"/>
                </a:lnTo>
                <a:cubicBezTo>
                  <a:pt x="134372" y="82550"/>
                  <a:pt x="136166" y="84748"/>
                  <a:pt x="136166" y="86946"/>
                </a:cubicBezTo>
                <a:cubicBezTo>
                  <a:pt x="136166" y="89510"/>
                  <a:pt x="134372" y="91709"/>
                  <a:pt x="131859" y="91709"/>
                </a:cubicBezTo>
                <a:lnTo>
                  <a:pt x="99916" y="91709"/>
                </a:lnTo>
                <a:cubicBezTo>
                  <a:pt x="97404" y="91709"/>
                  <a:pt x="95250" y="89510"/>
                  <a:pt x="95250" y="86946"/>
                </a:cubicBezTo>
                <a:cubicBezTo>
                  <a:pt x="95250" y="84748"/>
                  <a:pt x="97404" y="82550"/>
                  <a:pt x="99916" y="82550"/>
                </a:cubicBezTo>
                <a:close/>
                <a:moveTo>
                  <a:pt x="42783" y="82550"/>
                </a:moveTo>
                <a:lnTo>
                  <a:pt x="75920" y="82550"/>
                </a:lnTo>
                <a:cubicBezTo>
                  <a:pt x="78441" y="82550"/>
                  <a:pt x="80602" y="84748"/>
                  <a:pt x="80602" y="86946"/>
                </a:cubicBezTo>
                <a:cubicBezTo>
                  <a:pt x="80602" y="89510"/>
                  <a:pt x="78441" y="91709"/>
                  <a:pt x="75920" y="91709"/>
                </a:cubicBezTo>
                <a:lnTo>
                  <a:pt x="42783" y="91709"/>
                </a:lnTo>
                <a:cubicBezTo>
                  <a:pt x="40261" y="91709"/>
                  <a:pt x="38100" y="89510"/>
                  <a:pt x="38100" y="86946"/>
                </a:cubicBezTo>
                <a:cubicBezTo>
                  <a:pt x="38100" y="84748"/>
                  <a:pt x="40261" y="82550"/>
                  <a:pt x="42783" y="82550"/>
                </a:cubicBezTo>
                <a:close/>
                <a:moveTo>
                  <a:pt x="207867" y="77787"/>
                </a:moveTo>
                <a:cubicBezTo>
                  <a:pt x="255905" y="77787"/>
                  <a:pt x="294914" y="116971"/>
                  <a:pt x="294914" y="164782"/>
                </a:cubicBezTo>
                <a:cubicBezTo>
                  <a:pt x="294914" y="179880"/>
                  <a:pt x="290941" y="194619"/>
                  <a:pt x="283356" y="207920"/>
                </a:cubicBezTo>
                <a:cubicBezTo>
                  <a:pt x="283356" y="208280"/>
                  <a:pt x="283356" y="208280"/>
                  <a:pt x="283356" y="208280"/>
                </a:cubicBezTo>
                <a:cubicBezTo>
                  <a:pt x="280827" y="212593"/>
                  <a:pt x="277938" y="217267"/>
                  <a:pt x="275410" y="221581"/>
                </a:cubicBezTo>
                <a:cubicBezTo>
                  <a:pt x="270353" y="229130"/>
                  <a:pt x="265657" y="236679"/>
                  <a:pt x="263129" y="242431"/>
                </a:cubicBezTo>
                <a:cubicBezTo>
                  <a:pt x="257350" y="255372"/>
                  <a:pt x="256989" y="290242"/>
                  <a:pt x="256989" y="290242"/>
                </a:cubicBezTo>
                <a:cubicBezTo>
                  <a:pt x="256989" y="293118"/>
                  <a:pt x="254460" y="294916"/>
                  <a:pt x="252293" y="294916"/>
                </a:cubicBezTo>
                <a:cubicBezTo>
                  <a:pt x="249765" y="294916"/>
                  <a:pt x="247959" y="293118"/>
                  <a:pt x="247959" y="290242"/>
                </a:cubicBezTo>
                <a:cubicBezTo>
                  <a:pt x="247959" y="289164"/>
                  <a:pt x="248320" y="253575"/>
                  <a:pt x="254822" y="238836"/>
                </a:cubicBezTo>
                <a:cubicBezTo>
                  <a:pt x="257711" y="232365"/>
                  <a:pt x="262407" y="224816"/>
                  <a:pt x="267824" y="216907"/>
                </a:cubicBezTo>
                <a:cubicBezTo>
                  <a:pt x="270353" y="212234"/>
                  <a:pt x="273242" y="207920"/>
                  <a:pt x="275771" y="203247"/>
                </a:cubicBezTo>
                <a:cubicBezTo>
                  <a:pt x="282633" y="191743"/>
                  <a:pt x="286245" y="178442"/>
                  <a:pt x="286245" y="164782"/>
                </a:cubicBezTo>
                <a:cubicBezTo>
                  <a:pt x="286245" y="121644"/>
                  <a:pt x="251210" y="86774"/>
                  <a:pt x="207867" y="86774"/>
                </a:cubicBezTo>
                <a:cubicBezTo>
                  <a:pt x="164523" y="86774"/>
                  <a:pt x="129488" y="121644"/>
                  <a:pt x="129488" y="164782"/>
                </a:cubicBezTo>
                <a:cubicBezTo>
                  <a:pt x="129488" y="165142"/>
                  <a:pt x="129127" y="165142"/>
                  <a:pt x="129127" y="165501"/>
                </a:cubicBezTo>
                <a:cubicBezTo>
                  <a:pt x="129127" y="166220"/>
                  <a:pt x="126237" y="178802"/>
                  <a:pt x="110344" y="197855"/>
                </a:cubicBezTo>
                <a:cubicBezTo>
                  <a:pt x="108539" y="199652"/>
                  <a:pt x="107816" y="201809"/>
                  <a:pt x="108177" y="202887"/>
                </a:cubicBezTo>
                <a:cubicBezTo>
                  <a:pt x="108177" y="203606"/>
                  <a:pt x="108900" y="204685"/>
                  <a:pt x="110344" y="205044"/>
                </a:cubicBezTo>
                <a:cubicBezTo>
                  <a:pt x="117930" y="209718"/>
                  <a:pt x="126959" y="213312"/>
                  <a:pt x="126959" y="213312"/>
                </a:cubicBezTo>
                <a:cubicBezTo>
                  <a:pt x="129127" y="213672"/>
                  <a:pt x="130210" y="215829"/>
                  <a:pt x="129849" y="217626"/>
                </a:cubicBezTo>
                <a:cubicBezTo>
                  <a:pt x="129849" y="217986"/>
                  <a:pt x="127321" y="236679"/>
                  <a:pt x="129488" y="247464"/>
                </a:cubicBezTo>
                <a:cubicBezTo>
                  <a:pt x="130210" y="251778"/>
                  <a:pt x="141046" y="254294"/>
                  <a:pt x="155132" y="254294"/>
                </a:cubicBezTo>
                <a:cubicBezTo>
                  <a:pt x="164162" y="254294"/>
                  <a:pt x="170302" y="260405"/>
                  <a:pt x="170302" y="269033"/>
                </a:cubicBezTo>
                <a:lnTo>
                  <a:pt x="170302" y="290242"/>
                </a:lnTo>
                <a:cubicBezTo>
                  <a:pt x="170302" y="293118"/>
                  <a:pt x="168497" y="294916"/>
                  <a:pt x="165968" y="294916"/>
                </a:cubicBezTo>
                <a:cubicBezTo>
                  <a:pt x="163440" y="294916"/>
                  <a:pt x="161273" y="293118"/>
                  <a:pt x="161273" y="290242"/>
                </a:cubicBezTo>
                <a:lnTo>
                  <a:pt x="161273" y="269033"/>
                </a:lnTo>
                <a:cubicBezTo>
                  <a:pt x="161273" y="265438"/>
                  <a:pt x="159105" y="263281"/>
                  <a:pt x="155132" y="263281"/>
                </a:cubicBezTo>
                <a:cubicBezTo>
                  <a:pt x="143213" y="263281"/>
                  <a:pt x="122986" y="261484"/>
                  <a:pt x="120819" y="249261"/>
                </a:cubicBezTo>
                <a:cubicBezTo>
                  <a:pt x="119013" y="239555"/>
                  <a:pt x="120097" y="226613"/>
                  <a:pt x="120819" y="220143"/>
                </a:cubicBezTo>
                <a:cubicBezTo>
                  <a:pt x="117207" y="218705"/>
                  <a:pt x="111067" y="215829"/>
                  <a:pt x="105649" y="212953"/>
                </a:cubicBezTo>
                <a:cubicBezTo>
                  <a:pt x="100953" y="210077"/>
                  <a:pt x="99509" y="206842"/>
                  <a:pt x="99148" y="204685"/>
                </a:cubicBezTo>
                <a:cubicBezTo>
                  <a:pt x="98425" y="199293"/>
                  <a:pt x="101676" y="194260"/>
                  <a:pt x="103482" y="192103"/>
                </a:cubicBezTo>
                <a:cubicBezTo>
                  <a:pt x="116485" y="177005"/>
                  <a:pt x="120097" y="166220"/>
                  <a:pt x="120458" y="164063"/>
                </a:cubicBezTo>
                <a:cubicBezTo>
                  <a:pt x="120819" y="116611"/>
                  <a:pt x="159828" y="77787"/>
                  <a:pt x="207867" y="77787"/>
                </a:cubicBezTo>
                <a:close/>
                <a:moveTo>
                  <a:pt x="69498" y="9002"/>
                </a:moveTo>
                <a:cubicBezTo>
                  <a:pt x="78500" y="15844"/>
                  <a:pt x="84622" y="26647"/>
                  <a:pt x="86062" y="38530"/>
                </a:cubicBezTo>
                <a:lnTo>
                  <a:pt x="285913" y="38530"/>
                </a:lnTo>
                <a:cubicBezTo>
                  <a:pt x="283392" y="21966"/>
                  <a:pt x="269349" y="9002"/>
                  <a:pt x="252064" y="9002"/>
                </a:cubicBezTo>
                <a:lnTo>
                  <a:pt x="69498" y="9002"/>
                </a:lnTo>
                <a:close/>
                <a:moveTo>
                  <a:pt x="43211" y="0"/>
                </a:moveTo>
                <a:lnTo>
                  <a:pt x="252064" y="0"/>
                </a:lnTo>
                <a:cubicBezTo>
                  <a:pt x="275830" y="0"/>
                  <a:pt x="294915" y="19445"/>
                  <a:pt x="294915" y="42851"/>
                </a:cubicBezTo>
                <a:cubicBezTo>
                  <a:pt x="294915" y="45371"/>
                  <a:pt x="293115" y="47532"/>
                  <a:pt x="290594" y="47532"/>
                </a:cubicBezTo>
                <a:lnTo>
                  <a:pt x="256385" y="47532"/>
                </a:lnTo>
                <a:lnTo>
                  <a:pt x="256385" y="70938"/>
                </a:lnTo>
                <a:cubicBezTo>
                  <a:pt x="256385" y="73098"/>
                  <a:pt x="254585" y="75259"/>
                  <a:pt x="252064" y="75259"/>
                </a:cubicBezTo>
                <a:cubicBezTo>
                  <a:pt x="249544" y="75259"/>
                  <a:pt x="247743" y="73098"/>
                  <a:pt x="247743" y="70938"/>
                </a:cubicBezTo>
                <a:lnTo>
                  <a:pt x="247743" y="47532"/>
                </a:lnTo>
                <a:lnTo>
                  <a:pt x="81741" y="47532"/>
                </a:lnTo>
                <a:cubicBezTo>
                  <a:pt x="79220" y="47532"/>
                  <a:pt x="77420" y="45371"/>
                  <a:pt x="77420" y="42851"/>
                </a:cubicBezTo>
                <a:cubicBezTo>
                  <a:pt x="77420" y="24126"/>
                  <a:pt x="61936" y="9002"/>
                  <a:pt x="43211" y="9002"/>
                </a:cubicBezTo>
                <a:cubicBezTo>
                  <a:pt x="24486" y="9002"/>
                  <a:pt x="9002" y="24126"/>
                  <a:pt x="9002" y="42851"/>
                </a:cubicBezTo>
                <a:lnTo>
                  <a:pt x="9002" y="285913"/>
                </a:lnTo>
                <a:lnTo>
                  <a:pt x="142596" y="285913"/>
                </a:lnTo>
                <a:cubicBezTo>
                  <a:pt x="144757" y="285913"/>
                  <a:pt x="146917" y="288073"/>
                  <a:pt x="146917" y="290234"/>
                </a:cubicBezTo>
                <a:cubicBezTo>
                  <a:pt x="146917" y="293115"/>
                  <a:pt x="144757" y="294915"/>
                  <a:pt x="142596" y="294915"/>
                </a:cubicBezTo>
                <a:lnTo>
                  <a:pt x="142236" y="294915"/>
                </a:lnTo>
                <a:lnTo>
                  <a:pt x="4681" y="294555"/>
                </a:lnTo>
                <a:cubicBezTo>
                  <a:pt x="2160" y="294555"/>
                  <a:pt x="0" y="292755"/>
                  <a:pt x="0" y="290234"/>
                </a:cubicBezTo>
                <a:lnTo>
                  <a:pt x="0" y="42851"/>
                </a:lnTo>
                <a:cubicBezTo>
                  <a:pt x="0" y="19445"/>
                  <a:pt x="19445" y="0"/>
                  <a:pt x="43211" y="0"/>
                </a:cubicBezTo>
                <a:close/>
              </a:path>
            </a:pathLst>
          </a:custGeom>
          <a:solidFill>
            <a:schemeClr val="bg1"/>
          </a:solidFill>
          <a:ln>
            <a:noFill/>
          </a:ln>
          <a:effectLst/>
        </p:spPr>
        <p:txBody>
          <a:bodyPr anchor="ctr"/>
          <a:lstStyle/>
          <a:p>
            <a:endParaRPr lang="en-US"/>
          </a:p>
        </p:txBody>
      </p:sp>
      <p:sp>
        <p:nvSpPr>
          <p:cNvPr id="42" name="Freeform 696">
            <a:extLst>
              <a:ext uri="{FF2B5EF4-FFF2-40B4-BE49-F238E27FC236}">
                <a16:creationId xmlns:a16="http://schemas.microsoft.com/office/drawing/2014/main" id="{5677474C-8F70-3548-B3E6-D8B4211D932D}"/>
              </a:ext>
            </a:extLst>
          </p:cNvPr>
          <p:cNvSpPr>
            <a:spLocks noChangeArrowheads="1"/>
          </p:cNvSpPr>
          <p:nvPr/>
        </p:nvSpPr>
        <p:spPr bwMode="auto">
          <a:xfrm>
            <a:off x="15835092" y="3803867"/>
            <a:ext cx="1251712" cy="1251712"/>
          </a:xfrm>
          <a:custGeom>
            <a:avLst/>
            <a:gdLst>
              <a:gd name="T0" fmla="*/ 231522 w 295236"/>
              <a:gd name="T1" fmla="*/ 231785 h 295070"/>
              <a:gd name="T2" fmla="*/ 266497 w 295236"/>
              <a:gd name="T3" fmla="*/ 286299 h 295070"/>
              <a:gd name="T4" fmla="*/ 284529 w 295236"/>
              <a:gd name="T5" fmla="*/ 211568 h 295070"/>
              <a:gd name="T6" fmla="*/ 87842 w 295236"/>
              <a:gd name="T7" fmla="*/ 81502 h 295070"/>
              <a:gd name="T8" fmla="*/ 104734 w 295236"/>
              <a:gd name="T9" fmla="*/ 84027 h 295070"/>
              <a:gd name="T10" fmla="*/ 110844 w 295236"/>
              <a:gd name="T11" fmla="*/ 90166 h 295070"/>
              <a:gd name="T12" fmla="*/ 122703 w 295236"/>
              <a:gd name="T13" fmla="*/ 116516 h 295070"/>
              <a:gd name="T14" fmla="*/ 136362 w 295236"/>
              <a:gd name="T15" fmla="*/ 108936 h 295070"/>
              <a:gd name="T16" fmla="*/ 128814 w 295236"/>
              <a:gd name="T17" fmla="*/ 123012 h 295070"/>
              <a:gd name="T18" fmla="*/ 155050 w 295236"/>
              <a:gd name="T19" fmla="*/ 134203 h 295070"/>
              <a:gd name="T20" fmla="*/ 161520 w 295236"/>
              <a:gd name="T21" fmla="*/ 140702 h 295070"/>
              <a:gd name="T22" fmla="*/ 172664 w 295236"/>
              <a:gd name="T23" fmla="*/ 167052 h 295070"/>
              <a:gd name="T24" fmla="*/ 186322 w 295236"/>
              <a:gd name="T25" fmla="*/ 159473 h 295070"/>
              <a:gd name="T26" fmla="*/ 179134 w 295236"/>
              <a:gd name="T27" fmla="*/ 173188 h 295070"/>
              <a:gd name="T28" fmla="*/ 205370 w 295236"/>
              <a:gd name="T29" fmla="*/ 185101 h 295070"/>
              <a:gd name="T30" fmla="*/ 211481 w 295236"/>
              <a:gd name="T31" fmla="*/ 191238 h 295070"/>
              <a:gd name="T32" fmla="*/ 213996 w 295236"/>
              <a:gd name="T33" fmla="*/ 208203 h 295070"/>
              <a:gd name="T34" fmla="*/ 210762 w 295236"/>
              <a:gd name="T35" fmla="*/ 216145 h 295070"/>
              <a:gd name="T36" fmla="*/ 197822 w 295236"/>
              <a:gd name="T37" fmla="*/ 204954 h 295070"/>
              <a:gd name="T38" fmla="*/ 187400 w 295236"/>
              <a:gd name="T39" fmla="*/ 213617 h 295070"/>
              <a:gd name="T40" fmla="*/ 184523 w 295236"/>
              <a:gd name="T41" fmla="*/ 206038 h 295070"/>
              <a:gd name="T42" fmla="*/ 172664 w 295236"/>
              <a:gd name="T43" fmla="*/ 179687 h 295070"/>
              <a:gd name="T44" fmla="*/ 162239 w 295236"/>
              <a:gd name="T45" fmla="*/ 188351 h 295070"/>
              <a:gd name="T46" fmla="*/ 159005 w 295236"/>
              <a:gd name="T47" fmla="*/ 180769 h 295070"/>
              <a:gd name="T48" fmla="*/ 147865 w 295236"/>
              <a:gd name="T49" fmla="*/ 154418 h 295070"/>
              <a:gd name="T50" fmla="*/ 137080 w 295236"/>
              <a:gd name="T51" fmla="*/ 163081 h 295070"/>
              <a:gd name="T52" fmla="*/ 133847 w 295236"/>
              <a:gd name="T53" fmla="*/ 155501 h 295070"/>
              <a:gd name="T54" fmla="*/ 122703 w 295236"/>
              <a:gd name="T55" fmla="*/ 129151 h 295070"/>
              <a:gd name="T56" fmla="*/ 111922 w 295236"/>
              <a:gd name="T57" fmla="*/ 137814 h 295070"/>
              <a:gd name="T58" fmla="*/ 108686 w 295236"/>
              <a:gd name="T59" fmla="*/ 130232 h 295070"/>
              <a:gd name="T60" fmla="*/ 97186 w 295236"/>
              <a:gd name="T61" fmla="*/ 103881 h 295070"/>
              <a:gd name="T62" fmla="*/ 86761 w 295236"/>
              <a:gd name="T63" fmla="*/ 112545 h 295070"/>
              <a:gd name="T64" fmla="*/ 83887 w 295236"/>
              <a:gd name="T65" fmla="*/ 104965 h 295070"/>
              <a:gd name="T66" fmla="*/ 81372 w 295236"/>
              <a:gd name="T67" fmla="*/ 87998 h 295070"/>
              <a:gd name="T68" fmla="*/ 93053 w 295236"/>
              <a:gd name="T69" fmla="*/ 11921 h 295070"/>
              <a:gd name="T70" fmla="*/ 11562 w 295236"/>
              <a:gd name="T71" fmla="*/ 93153 h 295070"/>
              <a:gd name="T72" fmla="*/ 202314 w 295236"/>
              <a:gd name="T73" fmla="*/ 283772 h 295070"/>
              <a:gd name="T74" fmla="*/ 283805 w 295236"/>
              <a:gd name="T75" fmla="*/ 202542 h 295070"/>
              <a:gd name="T76" fmla="*/ 93053 w 295236"/>
              <a:gd name="T77" fmla="*/ 11921 h 295070"/>
              <a:gd name="T78" fmla="*/ 28869 w 295236"/>
              <a:gd name="T79" fmla="*/ 9396 h 295070"/>
              <a:gd name="T80" fmla="*/ 10838 w 295236"/>
              <a:gd name="T81" fmla="*/ 84125 h 295070"/>
              <a:gd name="T82" fmla="*/ 84039 w 295236"/>
              <a:gd name="T83" fmla="*/ 10840 h 295070"/>
              <a:gd name="T84" fmla="*/ 28509 w 295236"/>
              <a:gd name="T85" fmla="*/ 368 h 295070"/>
              <a:gd name="T86" fmla="*/ 294985 w 295236"/>
              <a:gd name="T87" fmla="*/ 267163 h 295070"/>
              <a:gd name="T88" fmla="*/ 249911 w 295236"/>
              <a:gd name="T89" fmla="*/ 295685 h 295070"/>
              <a:gd name="T90" fmla="*/ 382 w 295236"/>
              <a:gd name="T91" fmla="*/ 28529 h 2950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5236" h="295070">
                <a:moveTo>
                  <a:pt x="284415" y="211127"/>
                </a:moveTo>
                <a:cubicBezTo>
                  <a:pt x="264590" y="210046"/>
                  <a:pt x="245486" y="217251"/>
                  <a:pt x="231429" y="231302"/>
                </a:cubicBezTo>
                <a:cubicBezTo>
                  <a:pt x="217371" y="245353"/>
                  <a:pt x="210163" y="264447"/>
                  <a:pt x="211244" y="284262"/>
                </a:cubicBezTo>
                <a:cubicBezTo>
                  <a:pt x="233592" y="286423"/>
                  <a:pt x="253416" y="286423"/>
                  <a:pt x="266392" y="285703"/>
                </a:cubicBezTo>
                <a:cubicBezTo>
                  <a:pt x="276845" y="285343"/>
                  <a:pt x="285496" y="276696"/>
                  <a:pt x="285856" y="266248"/>
                </a:cubicBezTo>
                <a:cubicBezTo>
                  <a:pt x="286577" y="253278"/>
                  <a:pt x="286577" y="233824"/>
                  <a:pt x="284415" y="211127"/>
                </a:cubicBezTo>
                <a:close/>
                <a:moveTo>
                  <a:pt x="81339" y="81331"/>
                </a:moveTo>
                <a:cubicBezTo>
                  <a:pt x="83135" y="79530"/>
                  <a:pt x="86009" y="79530"/>
                  <a:pt x="87806" y="81331"/>
                </a:cubicBezTo>
                <a:lnTo>
                  <a:pt x="97147" y="91057"/>
                </a:lnTo>
                <a:lnTo>
                  <a:pt x="104692" y="83853"/>
                </a:lnTo>
                <a:cubicBezTo>
                  <a:pt x="106129" y="81691"/>
                  <a:pt x="109362" y="81691"/>
                  <a:pt x="110799" y="83853"/>
                </a:cubicBezTo>
                <a:cubicBezTo>
                  <a:pt x="112596" y="85294"/>
                  <a:pt x="112596" y="88176"/>
                  <a:pt x="110799" y="89977"/>
                </a:cubicBezTo>
                <a:lnTo>
                  <a:pt x="103614" y="97181"/>
                </a:lnTo>
                <a:lnTo>
                  <a:pt x="122655" y="116273"/>
                </a:lnTo>
                <a:lnTo>
                  <a:pt x="129841" y="108708"/>
                </a:lnTo>
                <a:cubicBezTo>
                  <a:pt x="131637" y="107267"/>
                  <a:pt x="134152" y="107267"/>
                  <a:pt x="136308" y="108708"/>
                </a:cubicBezTo>
                <a:cubicBezTo>
                  <a:pt x="137745" y="110509"/>
                  <a:pt x="137745" y="113391"/>
                  <a:pt x="136308" y="115192"/>
                </a:cubicBezTo>
                <a:lnTo>
                  <a:pt x="128763" y="122757"/>
                </a:lnTo>
                <a:lnTo>
                  <a:pt x="147805" y="141489"/>
                </a:lnTo>
                <a:lnTo>
                  <a:pt x="154990" y="133924"/>
                </a:lnTo>
                <a:cubicBezTo>
                  <a:pt x="156787" y="132483"/>
                  <a:pt x="159302" y="132483"/>
                  <a:pt x="161457" y="133924"/>
                </a:cubicBezTo>
                <a:cubicBezTo>
                  <a:pt x="162894" y="135725"/>
                  <a:pt x="162894" y="138607"/>
                  <a:pt x="161457" y="140408"/>
                </a:cubicBezTo>
                <a:lnTo>
                  <a:pt x="153912" y="147613"/>
                </a:lnTo>
                <a:lnTo>
                  <a:pt x="172595" y="166704"/>
                </a:lnTo>
                <a:lnTo>
                  <a:pt x="180140" y="159140"/>
                </a:lnTo>
                <a:cubicBezTo>
                  <a:pt x="181936" y="157699"/>
                  <a:pt x="184451" y="157699"/>
                  <a:pt x="186247" y="159140"/>
                </a:cubicBezTo>
                <a:cubicBezTo>
                  <a:pt x="188044" y="160941"/>
                  <a:pt x="188044" y="163823"/>
                  <a:pt x="186247" y="165624"/>
                </a:cubicBezTo>
                <a:lnTo>
                  <a:pt x="179062" y="172828"/>
                </a:lnTo>
                <a:lnTo>
                  <a:pt x="197744" y="191920"/>
                </a:lnTo>
                <a:lnTo>
                  <a:pt x="205289" y="184716"/>
                </a:lnTo>
                <a:cubicBezTo>
                  <a:pt x="207085" y="182554"/>
                  <a:pt x="209960" y="182554"/>
                  <a:pt x="211397" y="184716"/>
                </a:cubicBezTo>
                <a:cubicBezTo>
                  <a:pt x="213193" y="186157"/>
                  <a:pt x="213193" y="189038"/>
                  <a:pt x="211397" y="190839"/>
                </a:cubicBezTo>
                <a:lnTo>
                  <a:pt x="204211" y="198044"/>
                </a:lnTo>
                <a:lnTo>
                  <a:pt x="213912" y="207770"/>
                </a:lnTo>
                <a:cubicBezTo>
                  <a:pt x="215708" y="209571"/>
                  <a:pt x="215708" y="212453"/>
                  <a:pt x="213912" y="214254"/>
                </a:cubicBezTo>
                <a:cubicBezTo>
                  <a:pt x="212834" y="214974"/>
                  <a:pt x="211756" y="215695"/>
                  <a:pt x="210678" y="215695"/>
                </a:cubicBezTo>
                <a:cubicBezTo>
                  <a:pt x="209600" y="215695"/>
                  <a:pt x="208522" y="214974"/>
                  <a:pt x="207445" y="214254"/>
                </a:cubicBezTo>
                <a:lnTo>
                  <a:pt x="197744" y="204528"/>
                </a:lnTo>
                <a:lnTo>
                  <a:pt x="190559" y="212093"/>
                </a:lnTo>
                <a:cubicBezTo>
                  <a:pt x="189481" y="212813"/>
                  <a:pt x="188403" y="213173"/>
                  <a:pt x="187325" y="213173"/>
                </a:cubicBezTo>
                <a:cubicBezTo>
                  <a:pt x="186247" y="213173"/>
                  <a:pt x="185169" y="212813"/>
                  <a:pt x="184451" y="212093"/>
                </a:cubicBezTo>
                <a:cubicBezTo>
                  <a:pt x="182295" y="210292"/>
                  <a:pt x="182295" y="207050"/>
                  <a:pt x="184451" y="205609"/>
                </a:cubicBezTo>
                <a:lnTo>
                  <a:pt x="191636" y="198044"/>
                </a:lnTo>
                <a:lnTo>
                  <a:pt x="172595" y="179312"/>
                </a:lnTo>
                <a:lnTo>
                  <a:pt x="165409" y="186877"/>
                </a:lnTo>
                <a:cubicBezTo>
                  <a:pt x="164331" y="187597"/>
                  <a:pt x="163254" y="187958"/>
                  <a:pt x="162176" y="187958"/>
                </a:cubicBezTo>
                <a:cubicBezTo>
                  <a:pt x="161098" y="187958"/>
                  <a:pt x="160020" y="187597"/>
                  <a:pt x="158942" y="186877"/>
                </a:cubicBezTo>
                <a:cubicBezTo>
                  <a:pt x="157146" y="184716"/>
                  <a:pt x="157146" y="182194"/>
                  <a:pt x="158942" y="180393"/>
                </a:cubicBezTo>
                <a:lnTo>
                  <a:pt x="166487" y="172828"/>
                </a:lnTo>
                <a:lnTo>
                  <a:pt x="147805" y="154097"/>
                </a:lnTo>
                <a:lnTo>
                  <a:pt x="140260" y="161661"/>
                </a:lnTo>
                <a:cubicBezTo>
                  <a:pt x="139541" y="162382"/>
                  <a:pt x="138104" y="162742"/>
                  <a:pt x="137026" y="162742"/>
                </a:cubicBezTo>
                <a:cubicBezTo>
                  <a:pt x="135949" y="162742"/>
                  <a:pt x="134871" y="162382"/>
                  <a:pt x="133793" y="161661"/>
                </a:cubicBezTo>
                <a:cubicBezTo>
                  <a:pt x="132356" y="159500"/>
                  <a:pt x="132356" y="156978"/>
                  <a:pt x="133793" y="155177"/>
                </a:cubicBezTo>
                <a:lnTo>
                  <a:pt x="141338" y="147613"/>
                </a:lnTo>
                <a:lnTo>
                  <a:pt x="122655" y="128881"/>
                </a:lnTo>
                <a:lnTo>
                  <a:pt x="115111" y="136446"/>
                </a:lnTo>
                <a:cubicBezTo>
                  <a:pt x="114392" y="137166"/>
                  <a:pt x="113314" y="137526"/>
                  <a:pt x="111877" y="137526"/>
                </a:cubicBezTo>
                <a:cubicBezTo>
                  <a:pt x="110799" y="137526"/>
                  <a:pt x="109721" y="137166"/>
                  <a:pt x="108644" y="136446"/>
                </a:cubicBezTo>
                <a:cubicBezTo>
                  <a:pt x="107207" y="134284"/>
                  <a:pt x="107207" y="131763"/>
                  <a:pt x="108644" y="129962"/>
                </a:cubicBezTo>
                <a:lnTo>
                  <a:pt x="116188" y="122757"/>
                </a:lnTo>
                <a:lnTo>
                  <a:pt x="97147" y="103665"/>
                </a:lnTo>
                <a:lnTo>
                  <a:pt x="89961" y="110870"/>
                </a:lnTo>
                <a:cubicBezTo>
                  <a:pt x="88883" y="111950"/>
                  <a:pt x="87806" y="112311"/>
                  <a:pt x="86728" y="112311"/>
                </a:cubicBezTo>
                <a:cubicBezTo>
                  <a:pt x="85650" y="112311"/>
                  <a:pt x="84572" y="111950"/>
                  <a:pt x="83854" y="110870"/>
                </a:cubicBezTo>
                <a:cubicBezTo>
                  <a:pt x="81698" y="109429"/>
                  <a:pt x="81698" y="106547"/>
                  <a:pt x="83854" y="104746"/>
                </a:cubicBezTo>
                <a:lnTo>
                  <a:pt x="90680" y="97181"/>
                </a:lnTo>
                <a:lnTo>
                  <a:pt x="81339" y="87815"/>
                </a:lnTo>
                <a:cubicBezTo>
                  <a:pt x="79542" y="86014"/>
                  <a:pt x="79542" y="83132"/>
                  <a:pt x="81339" y="81331"/>
                </a:cubicBezTo>
                <a:close/>
                <a:moveTo>
                  <a:pt x="93017" y="11897"/>
                </a:moveTo>
                <a:cubicBezTo>
                  <a:pt x="93738" y="33513"/>
                  <a:pt x="85808" y="54409"/>
                  <a:pt x="69948" y="69900"/>
                </a:cubicBezTo>
                <a:cubicBezTo>
                  <a:pt x="54449" y="85392"/>
                  <a:pt x="33183" y="93679"/>
                  <a:pt x="11556" y="92958"/>
                </a:cubicBezTo>
                <a:cubicBezTo>
                  <a:pt x="16963" y="137271"/>
                  <a:pt x="31741" y="189871"/>
                  <a:pt x="68506" y="226618"/>
                </a:cubicBezTo>
                <a:cubicBezTo>
                  <a:pt x="105273" y="263366"/>
                  <a:pt x="157898" y="277777"/>
                  <a:pt x="202233" y="283181"/>
                </a:cubicBezTo>
                <a:cubicBezTo>
                  <a:pt x="201512" y="261565"/>
                  <a:pt x="209802" y="240669"/>
                  <a:pt x="225301" y="225177"/>
                </a:cubicBezTo>
                <a:cubicBezTo>
                  <a:pt x="240801" y="209686"/>
                  <a:pt x="261706" y="201399"/>
                  <a:pt x="283694" y="202120"/>
                </a:cubicBezTo>
                <a:cubicBezTo>
                  <a:pt x="277927" y="157807"/>
                  <a:pt x="263509" y="105207"/>
                  <a:pt x="226743" y="68459"/>
                </a:cubicBezTo>
                <a:cubicBezTo>
                  <a:pt x="189978" y="31712"/>
                  <a:pt x="137352" y="17301"/>
                  <a:pt x="93017" y="11897"/>
                </a:cubicBezTo>
                <a:close/>
                <a:moveTo>
                  <a:pt x="45798" y="9015"/>
                </a:moveTo>
                <a:cubicBezTo>
                  <a:pt x="39310" y="9015"/>
                  <a:pt x="33904" y="9015"/>
                  <a:pt x="28857" y="9375"/>
                </a:cubicBezTo>
                <a:cubicBezTo>
                  <a:pt x="18044" y="9735"/>
                  <a:pt x="9754" y="18022"/>
                  <a:pt x="9393" y="28830"/>
                </a:cubicBezTo>
                <a:cubicBezTo>
                  <a:pt x="8672" y="41799"/>
                  <a:pt x="8672" y="61254"/>
                  <a:pt x="10835" y="83951"/>
                </a:cubicBezTo>
                <a:cubicBezTo>
                  <a:pt x="30299" y="85032"/>
                  <a:pt x="49763" y="77826"/>
                  <a:pt x="63460" y="63416"/>
                </a:cubicBezTo>
                <a:cubicBezTo>
                  <a:pt x="77878" y="49365"/>
                  <a:pt x="85087" y="30631"/>
                  <a:pt x="84006" y="10816"/>
                </a:cubicBezTo>
                <a:cubicBezTo>
                  <a:pt x="69588" y="9375"/>
                  <a:pt x="56972" y="9015"/>
                  <a:pt x="45798" y="9015"/>
                </a:cubicBezTo>
                <a:close/>
                <a:moveTo>
                  <a:pt x="28497" y="368"/>
                </a:moveTo>
                <a:cubicBezTo>
                  <a:pt x="69588" y="-1433"/>
                  <a:pt x="171955" y="1089"/>
                  <a:pt x="233231" y="61975"/>
                </a:cubicBezTo>
                <a:cubicBezTo>
                  <a:pt x="294147" y="123221"/>
                  <a:pt x="296670" y="225538"/>
                  <a:pt x="294868" y="266608"/>
                </a:cubicBezTo>
                <a:cubicBezTo>
                  <a:pt x="294147" y="282100"/>
                  <a:pt x="281891" y="293989"/>
                  <a:pt x="266753" y="294710"/>
                </a:cubicBezTo>
                <a:cubicBezTo>
                  <a:pt x="262067" y="295070"/>
                  <a:pt x="255939" y="295070"/>
                  <a:pt x="249812" y="295070"/>
                </a:cubicBezTo>
                <a:cubicBezTo>
                  <a:pt x="201872" y="295070"/>
                  <a:pt x="116086" y="286784"/>
                  <a:pt x="62018" y="233103"/>
                </a:cubicBezTo>
                <a:cubicBezTo>
                  <a:pt x="742" y="171857"/>
                  <a:pt x="-1420" y="69540"/>
                  <a:pt x="382" y="28469"/>
                </a:cubicBezTo>
                <a:cubicBezTo>
                  <a:pt x="1103" y="12978"/>
                  <a:pt x="12998" y="1089"/>
                  <a:pt x="28497" y="368"/>
                </a:cubicBezTo>
                <a:close/>
              </a:path>
            </a:pathLst>
          </a:custGeom>
          <a:solidFill>
            <a:schemeClr val="bg1"/>
          </a:solidFill>
          <a:ln>
            <a:noFill/>
          </a:ln>
          <a:effectLst/>
        </p:spPr>
        <p:txBody>
          <a:bodyPr anchor="ctr"/>
          <a:lstStyle/>
          <a:p>
            <a:endParaRPr lang="en-US"/>
          </a:p>
        </p:txBody>
      </p:sp>
      <p:sp>
        <p:nvSpPr>
          <p:cNvPr id="43" name="Freeform 129">
            <a:extLst>
              <a:ext uri="{FF2B5EF4-FFF2-40B4-BE49-F238E27FC236}">
                <a16:creationId xmlns:a16="http://schemas.microsoft.com/office/drawing/2014/main" id="{624118AB-4926-2C4F-A727-3603DD4AD71F}"/>
              </a:ext>
            </a:extLst>
          </p:cNvPr>
          <p:cNvSpPr>
            <a:spLocks noChangeArrowheads="1"/>
          </p:cNvSpPr>
          <p:nvPr/>
        </p:nvSpPr>
        <p:spPr bwMode="auto">
          <a:xfrm>
            <a:off x="20289998" y="4836994"/>
            <a:ext cx="1103661" cy="1251712"/>
          </a:xfrm>
          <a:custGeom>
            <a:avLst/>
            <a:gdLst>
              <a:gd name="T0" fmla="*/ 2147483646 w 722"/>
              <a:gd name="T1" fmla="*/ 2147483646 h 820"/>
              <a:gd name="T2" fmla="*/ 2147483646 w 722"/>
              <a:gd name="T3" fmla="*/ 2147483646 h 820"/>
              <a:gd name="T4" fmla="*/ 2147483646 w 722"/>
              <a:gd name="T5" fmla="*/ 2147483646 h 820"/>
              <a:gd name="T6" fmla="*/ 2147483646 w 722"/>
              <a:gd name="T7" fmla="*/ 2147483646 h 820"/>
              <a:gd name="T8" fmla="*/ 2147483646 w 722"/>
              <a:gd name="T9" fmla="*/ 2147483646 h 820"/>
              <a:gd name="T10" fmla="*/ 2147483646 w 722"/>
              <a:gd name="T11" fmla="*/ 2147483646 h 820"/>
              <a:gd name="T12" fmla="*/ 2147483646 w 722"/>
              <a:gd name="T13" fmla="*/ 2147483646 h 820"/>
              <a:gd name="T14" fmla="*/ 2147483646 w 722"/>
              <a:gd name="T15" fmla="*/ 2147483646 h 820"/>
              <a:gd name="T16" fmla="*/ 2147483646 w 722"/>
              <a:gd name="T17" fmla="*/ 2147483646 h 820"/>
              <a:gd name="T18" fmla="*/ 2147483646 w 722"/>
              <a:gd name="T19" fmla="*/ 2147483646 h 820"/>
              <a:gd name="T20" fmla="*/ 2147483646 w 722"/>
              <a:gd name="T21" fmla="*/ 2147483646 h 820"/>
              <a:gd name="T22" fmla="*/ 2147483646 w 722"/>
              <a:gd name="T23" fmla="*/ 2147483646 h 820"/>
              <a:gd name="T24" fmla="*/ 2147483646 w 722"/>
              <a:gd name="T25" fmla="*/ 2147483646 h 820"/>
              <a:gd name="T26" fmla="*/ 2147483646 w 722"/>
              <a:gd name="T27" fmla="*/ 2147483646 h 820"/>
              <a:gd name="T28" fmla="*/ 2147483646 w 722"/>
              <a:gd name="T29" fmla="*/ 2147483646 h 820"/>
              <a:gd name="T30" fmla="*/ 2147483646 w 722"/>
              <a:gd name="T31" fmla="*/ 2147483646 h 820"/>
              <a:gd name="T32" fmla="*/ 2147483646 w 722"/>
              <a:gd name="T33" fmla="*/ 2147483646 h 820"/>
              <a:gd name="T34" fmla="*/ 2147483646 w 722"/>
              <a:gd name="T35" fmla="*/ 2147483646 h 820"/>
              <a:gd name="T36" fmla="*/ 2147483646 w 722"/>
              <a:gd name="T37" fmla="*/ 2147483646 h 820"/>
              <a:gd name="T38" fmla="*/ 2147483646 w 722"/>
              <a:gd name="T39" fmla="*/ 2147483646 h 820"/>
              <a:gd name="T40" fmla="*/ 2147483646 w 722"/>
              <a:gd name="T41" fmla="*/ 2147483646 h 820"/>
              <a:gd name="T42" fmla="*/ 2147483646 w 722"/>
              <a:gd name="T43" fmla="*/ 2147483646 h 820"/>
              <a:gd name="T44" fmla="*/ 2147483646 w 722"/>
              <a:gd name="T45" fmla="*/ 2147483646 h 820"/>
              <a:gd name="T46" fmla="*/ 2147483646 w 722"/>
              <a:gd name="T47" fmla="*/ 2147483646 h 820"/>
              <a:gd name="T48" fmla="*/ 2147483646 w 722"/>
              <a:gd name="T49" fmla="*/ 2147483646 h 820"/>
              <a:gd name="T50" fmla="*/ 2147483646 w 722"/>
              <a:gd name="T51" fmla="*/ 2147483646 h 820"/>
              <a:gd name="T52" fmla="*/ 2147483646 w 722"/>
              <a:gd name="T53" fmla="*/ 2147483646 h 820"/>
              <a:gd name="T54" fmla="*/ 2147483646 w 722"/>
              <a:gd name="T55" fmla="*/ 2147483646 h 820"/>
              <a:gd name="T56" fmla="*/ 2147483646 w 722"/>
              <a:gd name="T57" fmla="*/ 2147483646 h 820"/>
              <a:gd name="T58" fmla="*/ 2147483646 w 722"/>
              <a:gd name="T59" fmla="*/ 2147483646 h 820"/>
              <a:gd name="T60" fmla="*/ 2147483646 w 722"/>
              <a:gd name="T61" fmla="*/ 2147483646 h 820"/>
              <a:gd name="T62" fmla="*/ 2147483646 w 722"/>
              <a:gd name="T63" fmla="*/ 2147483646 h 820"/>
              <a:gd name="T64" fmla="*/ 2147483646 w 722"/>
              <a:gd name="T65" fmla="*/ 2147483646 h 820"/>
              <a:gd name="T66" fmla="*/ 2147483646 w 722"/>
              <a:gd name="T67" fmla="*/ 2147483646 h 820"/>
              <a:gd name="T68" fmla="*/ 2147483646 w 722"/>
              <a:gd name="T69" fmla="*/ 2147483646 h 820"/>
              <a:gd name="T70" fmla="*/ 2147483646 w 722"/>
              <a:gd name="T71" fmla="*/ 2147483646 h 820"/>
              <a:gd name="T72" fmla="*/ 2147483646 w 722"/>
              <a:gd name="T73" fmla="*/ 2147483646 h 820"/>
              <a:gd name="T74" fmla="*/ 2147483646 w 722"/>
              <a:gd name="T75" fmla="*/ 2147483646 h 820"/>
              <a:gd name="T76" fmla="*/ 2147483646 w 722"/>
              <a:gd name="T77" fmla="*/ 2147483646 h 820"/>
              <a:gd name="T78" fmla="*/ 2147483646 w 722"/>
              <a:gd name="T79" fmla="*/ 2147483646 h 820"/>
              <a:gd name="T80" fmla="*/ 2147483646 w 722"/>
              <a:gd name="T81" fmla="*/ 2147483646 h 820"/>
              <a:gd name="T82" fmla="*/ 2147483646 w 722"/>
              <a:gd name="T83" fmla="*/ 2147483646 h 820"/>
              <a:gd name="T84" fmla="*/ 2147483646 w 722"/>
              <a:gd name="T85" fmla="*/ 2147483646 h 820"/>
              <a:gd name="T86" fmla="*/ 2147483646 w 722"/>
              <a:gd name="T87" fmla="*/ 2147483646 h 820"/>
              <a:gd name="T88" fmla="*/ 2147483646 w 722"/>
              <a:gd name="T89" fmla="*/ 2147483646 h 820"/>
              <a:gd name="T90" fmla="*/ 2147483646 w 722"/>
              <a:gd name="T91" fmla="*/ 2147483646 h 820"/>
              <a:gd name="T92" fmla="*/ 2147483646 w 722"/>
              <a:gd name="T93" fmla="*/ 2147483646 h 820"/>
              <a:gd name="T94" fmla="*/ 2147483646 w 722"/>
              <a:gd name="T95" fmla="*/ 2147483646 h 820"/>
              <a:gd name="T96" fmla="*/ 2147483646 w 722"/>
              <a:gd name="T97" fmla="*/ 2147483646 h 820"/>
              <a:gd name="T98" fmla="*/ 2147483646 w 722"/>
              <a:gd name="T99" fmla="*/ 2147483646 h 820"/>
              <a:gd name="T100" fmla="*/ 2147483646 w 722"/>
              <a:gd name="T101" fmla="*/ 2147483646 h 820"/>
              <a:gd name="T102" fmla="*/ 2147483646 w 722"/>
              <a:gd name="T103" fmla="*/ 0 h 820"/>
              <a:gd name="T104" fmla="*/ 2147483646 w 722"/>
              <a:gd name="T105" fmla="*/ 2147483646 h 820"/>
              <a:gd name="T106" fmla="*/ 2147483646 w 722"/>
              <a:gd name="T107" fmla="*/ 2147483646 h 820"/>
              <a:gd name="T108" fmla="*/ 2147483646 w 722"/>
              <a:gd name="T109" fmla="*/ 2147483646 h 820"/>
              <a:gd name="T110" fmla="*/ 2147483646 w 722"/>
              <a:gd name="T111" fmla="*/ 2147483646 h 820"/>
              <a:gd name="T112" fmla="*/ 2147483646 w 722"/>
              <a:gd name="T113" fmla="*/ 2147483646 h 820"/>
              <a:gd name="T114" fmla="*/ 0 w 722"/>
              <a:gd name="T115" fmla="*/ 2147483646 h 820"/>
              <a:gd name="T116" fmla="*/ 2147483646 w 722"/>
              <a:gd name="T117" fmla="*/ 2147483646 h 820"/>
              <a:gd name="T118" fmla="*/ 2147483646 w 722"/>
              <a:gd name="T119" fmla="*/ 2147483646 h 8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22" h="820">
                <a:moveTo>
                  <a:pt x="108" y="794"/>
                </a:moveTo>
                <a:lnTo>
                  <a:pt x="108" y="794"/>
                </a:lnTo>
                <a:cubicBezTo>
                  <a:pt x="114" y="752"/>
                  <a:pt x="151" y="720"/>
                  <a:pt x="194" y="720"/>
                </a:cubicBezTo>
                <a:lnTo>
                  <a:pt x="459" y="720"/>
                </a:lnTo>
                <a:cubicBezTo>
                  <a:pt x="503" y="720"/>
                  <a:pt x="539" y="752"/>
                  <a:pt x="545" y="794"/>
                </a:cubicBezTo>
                <a:lnTo>
                  <a:pt x="108" y="794"/>
                </a:lnTo>
                <a:close/>
                <a:moveTo>
                  <a:pt x="99" y="506"/>
                </a:moveTo>
                <a:lnTo>
                  <a:pt x="152" y="453"/>
                </a:lnTo>
                <a:cubicBezTo>
                  <a:pt x="200" y="497"/>
                  <a:pt x="261" y="521"/>
                  <a:pt x="327" y="521"/>
                </a:cubicBezTo>
                <a:cubicBezTo>
                  <a:pt x="396" y="521"/>
                  <a:pt x="462" y="494"/>
                  <a:pt x="511" y="445"/>
                </a:cubicBezTo>
                <a:cubicBezTo>
                  <a:pt x="609" y="346"/>
                  <a:pt x="612" y="187"/>
                  <a:pt x="519" y="85"/>
                </a:cubicBezTo>
                <a:lnTo>
                  <a:pt x="572" y="33"/>
                </a:lnTo>
                <a:cubicBezTo>
                  <a:pt x="695" y="164"/>
                  <a:pt x="691" y="370"/>
                  <a:pt x="564" y="498"/>
                </a:cubicBezTo>
                <a:cubicBezTo>
                  <a:pt x="500" y="561"/>
                  <a:pt x="416" y="596"/>
                  <a:pt x="327" y="596"/>
                </a:cubicBezTo>
                <a:cubicBezTo>
                  <a:pt x="241" y="596"/>
                  <a:pt x="161" y="564"/>
                  <a:pt x="99" y="506"/>
                </a:cubicBezTo>
                <a:close/>
                <a:moveTo>
                  <a:pt x="91" y="260"/>
                </a:moveTo>
                <a:lnTo>
                  <a:pt x="91" y="260"/>
                </a:lnTo>
                <a:cubicBezTo>
                  <a:pt x="91" y="257"/>
                  <a:pt x="91" y="255"/>
                  <a:pt x="91" y="251"/>
                </a:cubicBezTo>
                <a:cubicBezTo>
                  <a:pt x="111" y="257"/>
                  <a:pt x="134" y="264"/>
                  <a:pt x="157" y="274"/>
                </a:cubicBezTo>
                <a:cubicBezTo>
                  <a:pt x="142" y="323"/>
                  <a:pt x="138" y="370"/>
                  <a:pt x="138" y="401"/>
                </a:cubicBezTo>
                <a:cubicBezTo>
                  <a:pt x="108" y="361"/>
                  <a:pt x="91" y="312"/>
                  <a:pt x="91" y="260"/>
                </a:cubicBezTo>
                <a:close/>
                <a:moveTo>
                  <a:pt x="468" y="72"/>
                </a:moveTo>
                <a:lnTo>
                  <a:pt x="468" y="72"/>
                </a:lnTo>
                <a:cubicBezTo>
                  <a:pt x="437" y="72"/>
                  <a:pt x="389" y="76"/>
                  <a:pt x="340" y="91"/>
                </a:cubicBezTo>
                <a:cubicBezTo>
                  <a:pt x="330" y="68"/>
                  <a:pt x="323" y="45"/>
                  <a:pt x="317" y="25"/>
                </a:cubicBezTo>
                <a:cubicBezTo>
                  <a:pt x="321" y="25"/>
                  <a:pt x="324" y="25"/>
                  <a:pt x="327" y="25"/>
                </a:cubicBezTo>
                <a:cubicBezTo>
                  <a:pt x="378" y="25"/>
                  <a:pt x="427" y="41"/>
                  <a:pt x="468" y="72"/>
                </a:cubicBezTo>
                <a:close/>
                <a:moveTo>
                  <a:pt x="562" y="270"/>
                </a:moveTo>
                <a:lnTo>
                  <a:pt x="562" y="270"/>
                </a:lnTo>
                <a:cubicBezTo>
                  <a:pt x="542" y="265"/>
                  <a:pt x="519" y="257"/>
                  <a:pt x="497" y="247"/>
                </a:cubicBezTo>
                <a:cubicBezTo>
                  <a:pt x="511" y="199"/>
                  <a:pt x="515" y="151"/>
                  <a:pt x="515" y="120"/>
                </a:cubicBezTo>
                <a:cubicBezTo>
                  <a:pt x="548" y="164"/>
                  <a:pt x="564" y="217"/>
                  <a:pt x="562" y="270"/>
                </a:cubicBezTo>
                <a:close/>
                <a:moveTo>
                  <a:pt x="502" y="418"/>
                </a:moveTo>
                <a:lnTo>
                  <a:pt x="438" y="354"/>
                </a:lnTo>
                <a:cubicBezTo>
                  <a:pt x="461" y="329"/>
                  <a:pt x="477" y="300"/>
                  <a:pt x="488" y="271"/>
                </a:cubicBezTo>
                <a:cubicBezTo>
                  <a:pt x="514" y="281"/>
                  <a:pt x="538" y="289"/>
                  <a:pt x="559" y="294"/>
                </a:cubicBezTo>
                <a:cubicBezTo>
                  <a:pt x="553" y="339"/>
                  <a:pt x="534" y="382"/>
                  <a:pt x="502" y="418"/>
                </a:cubicBezTo>
                <a:close/>
                <a:moveTo>
                  <a:pt x="361" y="493"/>
                </a:moveTo>
                <a:lnTo>
                  <a:pt x="361" y="493"/>
                </a:lnTo>
                <a:cubicBezTo>
                  <a:pt x="356" y="472"/>
                  <a:pt x="348" y="447"/>
                  <a:pt x="337" y="422"/>
                </a:cubicBezTo>
                <a:cubicBezTo>
                  <a:pt x="366" y="411"/>
                  <a:pt x="395" y="394"/>
                  <a:pt x="420" y="372"/>
                </a:cubicBezTo>
                <a:lnTo>
                  <a:pt x="484" y="436"/>
                </a:lnTo>
                <a:cubicBezTo>
                  <a:pt x="450" y="467"/>
                  <a:pt x="407" y="487"/>
                  <a:pt x="361" y="493"/>
                </a:cubicBezTo>
                <a:close/>
                <a:moveTo>
                  <a:pt x="313" y="430"/>
                </a:moveTo>
                <a:lnTo>
                  <a:pt x="313" y="430"/>
                </a:lnTo>
                <a:cubicBezTo>
                  <a:pt x="323" y="453"/>
                  <a:pt x="330" y="476"/>
                  <a:pt x="336" y="496"/>
                </a:cubicBezTo>
                <a:cubicBezTo>
                  <a:pt x="333" y="496"/>
                  <a:pt x="330" y="497"/>
                  <a:pt x="327" y="497"/>
                </a:cubicBezTo>
                <a:cubicBezTo>
                  <a:pt x="275" y="497"/>
                  <a:pt x="226" y="480"/>
                  <a:pt x="186" y="449"/>
                </a:cubicBezTo>
                <a:cubicBezTo>
                  <a:pt x="217" y="449"/>
                  <a:pt x="265" y="445"/>
                  <a:pt x="313" y="430"/>
                </a:cubicBezTo>
                <a:close/>
                <a:moveTo>
                  <a:pt x="180" y="285"/>
                </a:moveTo>
                <a:lnTo>
                  <a:pt x="180" y="285"/>
                </a:lnTo>
                <a:cubicBezTo>
                  <a:pt x="202" y="296"/>
                  <a:pt x="223" y="310"/>
                  <a:pt x="242" y="328"/>
                </a:cubicBezTo>
                <a:lnTo>
                  <a:pt x="163" y="407"/>
                </a:lnTo>
                <a:cubicBezTo>
                  <a:pt x="163" y="378"/>
                  <a:pt x="166" y="333"/>
                  <a:pt x="180" y="285"/>
                </a:cubicBezTo>
                <a:close/>
                <a:moveTo>
                  <a:pt x="376" y="193"/>
                </a:moveTo>
                <a:lnTo>
                  <a:pt x="327" y="243"/>
                </a:lnTo>
                <a:lnTo>
                  <a:pt x="251" y="167"/>
                </a:lnTo>
                <a:cubicBezTo>
                  <a:pt x="273" y="147"/>
                  <a:pt x="300" y="132"/>
                  <a:pt x="327" y="122"/>
                </a:cubicBezTo>
                <a:cubicBezTo>
                  <a:pt x="340" y="146"/>
                  <a:pt x="356" y="171"/>
                  <a:pt x="376" y="193"/>
                </a:cubicBezTo>
                <a:lnTo>
                  <a:pt x="394" y="176"/>
                </a:lnTo>
                <a:cubicBezTo>
                  <a:pt x="376" y="157"/>
                  <a:pt x="362" y="135"/>
                  <a:pt x="351" y="114"/>
                </a:cubicBezTo>
                <a:cubicBezTo>
                  <a:pt x="398" y="100"/>
                  <a:pt x="445" y="97"/>
                  <a:pt x="473" y="96"/>
                </a:cubicBezTo>
                <a:lnTo>
                  <a:pt x="376" y="193"/>
                </a:lnTo>
                <a:close/>
                <a:moveTo>
                  <a:pt x="411" y="193"/>
                </a:moveTo>
                <a:lnTo>
                  <a:pt x="491" y="114"/>
                </a:lnTo>
                <a:cubicBezTo>
                  <a:pt x="490" y="143"/>
                  <a:pt x="487" y="189"/>
                  <a:pt x="473" y="236"/>
                </a:cubicBezTo>
                <a:cubicBezTo>
                  <a:pt x="452" y="225"/>
                  <a:pt x="431" y="211"/>
                  <a:pt x="411" y="193"/>
                </a:cubicBezTo>
                <a:close/>
                <a:moveTo>
                  <a:pt x="344" y="260"/>
                </a:moveTo>
                <a:lnTo>
                  <a:pt x="394" y="211"/>
                </a:lnTo>
                <a:cubicBezTo>
                  <a:pt x="416" y="232"/>
                  <a:pt x="441" y="247"/>
                  <a:pt x="465" y="260"/>
                </a:cubicBezTo>
                <a:cubicBezTo>
                  <a:pt x="455" y="287"/>
                  <a:pt x="440" y="314"/>
                  <a:pt x="420" y="337"/>
                </a:cubicBezTo>
                <a:lnTo>
                  <a:pt x="344" y="260"/>
                </a:lnTo>
                <a:close/>
                <a:moveTo>
                  <a:pt x="277" y="328"/>
                </a:moveTo>
                <a:lnTo>
                  <a:pt x="327" y="278"/>
                </a:lnTo>
                <a:lnTo>
                  <a:pt x="403" y="354"/>
                </a:lnTo>
                <a:cubicBezTo>
                  <a:pt x="380" y="374"/>
                  <a:pt x="353" y="389"/>
                  <a:pt x="326" y="399"/>
                </a:cubicBezTo>
                <a:cubicBezTo>
                  <a:pt x="314" y="374"/>
                  <a:pt x="297" y="350"/>
                  <a:pt x="277" y="328"/>
                </a:cubicBezTo>
                <a:close/>
                <a:moveTo>
                  <a:pt x="260" y="345"/>
                </a:moveTo>
                <a:lnTo>
                  <a:pt x="260" y="345"/>
                </a:lnTo>
                <a:cubicBezTo>
                  <a:pt x="277" y="364"/>
                  <a:pt x="291" y="386"/>
                  <a:pt x="302" y="407"/>
                </a:cubicBezTo>
                <a:cubicBezTo>
                  <a:pt x="255" y="421"/>
                  <a:pt x="209" y="424"/>
                  <a:pt x="181" y="424"/>
                </a:cubicBezTo>
                <a:lnTo>
                  <a:pt x="260" y="345"/>
                </a:lnTo>
                <a:close/>
                <a:moveTo>
                  <a:pt x="260" y="310"/>
                </a:moveTo>
                <a:lnTo>
                  <a:pt x="260" y="310"/>
                </a:lnTo>
                <a:cubicBezTo>
                  <a:pt x="238" y="290"/>
                  <a:pt x="213" y="274"/>
                  <a:pt x="188" y="261"/>
                </a:cubicBezTo>
                <a:cubicBezTo>
                  <a:pt x="198" y="234"/>
                  <a:pt x="213" y="207"/>
                  <a:pt x="233" y="185"/>
                </a:cubicBezTo>
                <a:lnTo>
                  <a:pt x="309" y="260"/>
                </a:lnTo>
                <a:lnTo>
                  <a:pt x="260" y="310"/>
                </a:lnTo>
                <a:close/>
                <a:moveTo>
                  <a:pt x="293" y="28"/>
                </a:moveTo>
                <a:lnTo>
                  <a:pt x="293" y="28"/>
                </a:lnTo>
                <a:cubicBezTo>
                  <a:pt x="298" y="49"/>
                  <a:pt x="306" y="74"/>
                  <a:pt x="316" y="99"/>
                </a:cubicBezTo>
                <a:cubicBezTo>
                  <a:pt x="287" y="111"/>
                  <a:pt x="258" y="127"/>
                  <a:pt x="233" y="149"/>
                </a:cubicBezTo>
                <a:lnTo>
                  <a:pt x="170" y="85"/>
                </a:lnTo>
                <a:cubicBezTo>
                  <a:pt x="204" y="54"/>
                  <a:pt x="247" y="34"/>
                  <a:pt x="293" y="28"/>
                </a:cubicBezTo>
                <a:close/>
                <a:moveTo>
                  <a:pt x="152" y="103"/>
                </a:moveTo>
                <a:lnTo>
                  <a:pt x="215" y="167"/>
                </a:lnTo>
                <a:cubicBezTo>
                  <a:pt x="193" y="192"/>
                  <a:pt x="176" y="221"/>
                  <a:pt x="165" y="250"/>
                </a:cubicBezTo>
                <a:cubicBezTo>
                  <a:pt x="140" y="239"/>
                  <a:pt x="115" y="232"/>
                  <a:pt x="94" y="227"/>
                </a:cubicBezTo>
                <a:cubicBezTo>
                  <a:pt x="100" y="180"/>
                  <a:pt x="120" y="138"/>
                  <a:pt x="152" y="103"/>
                </a:cubicBezTo>
                <a:close/>
                <a:moveTo>
                  <a:pt x="641" y="794"/>
                </a:moveTo>
                <a:lnTo>
                  <a:pt x="570" y="794"/>
                </a:lnTo>
                <a:cubicBezTo>
                  <a:pt x="564" y="738"/>
                  <a:pt x="517" y="695"/>
                  <a:pt x="459" y="695"/>
                </a:cubicBezTo>
                <a:lnTo>
                  <a:pt x="339" y="695"/>
                </a:lnTo>
                <a:lnTo>
                  <a:pt x="339" y="620"/>
                </a:lnTo>
                <a:cubicBezTo>
                  <a:pt x="431" y="617"/>
                  <a:pt x="516" y="580"/>
                  <a:pt x="581" y="515"/>
                </a:cubicBezTo>
                <a:cubicBezTo>
                  <a:pt x="721" y="375"/>
                  <a:pt x="721" y="146"/>
                  <a:pt x="581" y="6"/>
                </a:cubicBezTo>
                <a:cubicBezTo>
                  <a:pt x="576" y="1"/>
                  <a:pt x="568" y="1"/>
                  <a:pt x="564" y="6"/>
                </a:cubicBezTo>
                <a:lnTo>
                  <a:pt x="502" y="68"/>
                </a:lnTo>
                <a:cubicBezTo>
                  <a:pt x="454" y="24"/>
                  <a:pt x="392" y="0"/>
                  <a:pt x="327" y="0"/>
                </a:cubicBezTo>
                <a:cubicBezTo>
                  <a:pt x="257" y="0"/>
                  <a:pt x="192" y="27"/>
                  <a:pt x="142" y="76"/>
                </a:cubicBezTo>
                <a:cubicBezTo>
                  <a:pt x="93" y="125"/>
                  <a:pt x="66" y="191"/>
                  <a:pt x="66" y="260"/>
                </a:cubicBezTo>
                <a:cubicBezTo>
                  <a:pt x="66" y="326"/>
                  <a:pt x="90" y="388"/>
                  <a:pt x="134" y="435"/>
                </a:cubicBezTo>
                <a:lnTo>
                  <a:pt x="72" y="498"/>
                </a:lnTo>
                <a:cubicBezTo>
                  <a:pt x="67" y="502"/>
                  <a:pt x="67" y="510"/>
                  <a:pt x="72" y="515"/>
                </a:cubicBezTo>
                <a:cubicBezTo>
                  <a:pt x="137" y="580"/>
                  <a:pt x="223" y="617"/>
                  <a:pt x="314" y="620"/>
                </a:cubicBezTo>
                <a:lnTo>
                  <a:pt x="314" y="695"/>
                </a:lnTo>
                <a:lnTo>
                  <a:pt x="194" y="695"/>
                </a:lnTo>
                <a:cubicBezTo>
                  <a:pt x="137" y="695"/>
                  <a:pt x="90" y="738"/>
                  <a:pt x="84" y="794"/>
                </a:cubicBezTo>
                <a:lnTo>
                  <a:pt x="13" y="794"/>
                </a:lnTo>
                <a:cubicBezTo>
                  <a:pt x="6" y="794"/>
                  <a:pt x="0" y="800"/>
                  <a:pt x="0" y="806"/>
                </a:cubicBezTo>
                <a:cubicBezTo>
                  <a:pt x="0" y="814"/>
                  <a:pt x="6" y="819"/>
                  <a:pt x="13" y="819"/>
                </a:cubicBezTo>
                <a:lnTo>
                  <a:pt x="641" y="819"/>
                </a:lnTo>
                <a:cubicBezTo>
                  <a:pt x="648" y="819"/>
                  <a:pt x="653" y="814"/>
                  <a:pt x="653" y="806"/>
                </a:cubicBezTo>
                <a:cubicBezTo>
                  <a:pt x="653" y="800"/>
                  <a:pt x="648" y="794"/>
                  <a:pt x="641" y="794"/>
                </a:cubicBezTo>
                <a:close/>
              </a:path>
            </a:pathLst>
          </a:custGeom>
          <a:solidFill>
            <a:schemeClr val="bg1"/>
          </a:solidFill>
          <a:ln>
            <a:noFill/>
          </a:ln>
          <a:effectLst/>
        </p:spPr>
        <p:txBody>
          <a:bodyPr wrap="none" anchor="ctr"/>
          <a:lstStyle/>
          <a:p>
            <a:endParaRPr lang="en-US"/>
          </a:p>
        </p:txBody>
      </p:sp>
    </p:spTree>
    <p:extLst>
      <p:ext uri="{BB962C8B-B14F-4D97-AF65-F5344CB8AC3E}">
        <p14:creationId xmlns:p14="http://schemas.microsoft.com/office/powerpoint/2010/main" val="12721877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A1F6EE-2A97-B64D-A23E-17121EF0DBD1}"/>
              </a:ext>
            </a:extLst>
          </p:cNvPr>
          <p:cNvSpPr txBox="1"/>
          <p:nvPr/>
        </p:nvSpPr>
        <p:spPr>
          <a:xfrm>
            <a:off x="6538310" y="628600"/>
            <a:ext cx="11359841"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PROJECT TIMELINE SLIDE</a:t>
            </a:r>
          </a:p>
        </p:txBody>
      </p:sp>
      <p:cxnSp>
        <p:nvCxnSpPr>
          <p:cNvPr id="3" name="Straight Connector 2">
            <a:extLst>
              <a:ext uri="{FF2B5EF4-FFF2-40B4-BE49-F238E27FC236}">
                <a16:creationId xmlns:a16="http://schemas.microsoft.com/office/drawing/2014/main" id="{1E1946F0-6082-F446-9AAF-6BC523F4ED17}"/>
              </a:ext>
            </a:extLst>
          </p:cNvPr>
          <p:cNvCxnSpPr/>
          <p:nvPr/>
        </p:nvCxnSpPr>
        <p:spPr>
          <a:xfrm>
            <a:off x="11520308"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5724D69-FB72-2342-8BB5-44E3A909A69E}"/>
              </a:ext>
            </a:extLst>
          </p:cNvPr>
          <p:cNvSpPr/>
          <p:nvPr/>
        </p:nvSpPr>
        <p:spPr>
          <a:xfrm>
            <a:off x="9817724" y="4702454"/>
            <a:ext cx="4742203" cy="4311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0" name="Freeform 41">
            <a:extLst>
              <a:ext uri="{FF2B5EF4-FFF2-40B4-BE49-F238E27FC236}">
                <a16:creationId xmlns:a16="http://schemas.microsoft.com/office/drawing/2014/main" id="{8E319731-BA6E-6547-818A-80E208DECBB1}"/>
              </a:ext>
            </a:extLst>
          </p:cNvPr>
          <p:cNvSpPr>
            <a:spLocks noEditPoints="1"/>
          </p:cNvSpPr>
          <p:nvPr/>
        </p:nvSpPr>
        <p:spPr bwMode="auto">
          <a:xfrm flipH="1">
            <a:off x="16856240" y="6594574"/>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cxnSp>
        <p:nvCxnSpPr>
          <p:cNvPr id="11" name="Straight Arrow Connector 10">
            <a:extLst>
              <a:ext uri="{FF2B5EF4-FFF2-40B4-BE49-F238E27FC236}">
                <a16:creationId xmlns:a16="http://schemas.microsoft.com/office/drawing/2014/main" id="{5324F2DF-874A-7E4B-8BEA-87EED8C7AFEE}"/>
              </a:ext>
            </a:extLst>
          </p:cNvPr>
          <p:cNvCxnSpPr>
            <a:cxnSpLocks/>
          </p:cNvCxnSpPr>
          <p:nvPr/>
        </p:nvCxnSpPr>
        <p:spPr>
          <a:xfrm>
            <a:off x="14559925" y="6871319"/>
            <a:ext cx="2303400" cy="0"/>
          </a:xfrm>
          <a:prstGeom prst="straightConnector1">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BB800F-41D7-C940-9B2E-81E16D1FFDD6}"/>
              </a:ext>
            </a:extLst>
          </p:cNvPr>
          <p:cNvCxnSpPr>
            <a:cxnSpLocks/>
          </p:cNvCxnSpPr>
          <p:nvPr/>
        </p:nvCxnSpPr>
        <p:spPr>
          <a:xfrm>
            <a:off x="17357215" y="6871319"/>
            <a:ext cx="3743025" cy="0"/>
          </a:xfrm>
          <a:prstGeom prst="straightConnector1">
            <a:avLst/>
          </a:prstGeom>
          <a:ln w="50800">
            <a:tailEnd type="none"/>
          </a:ln>
        </p:spPr>
        <p:style>
          <a:lnRef idx="1">
            <a:schemeClr val="accent1"/>
          </a:lnRef>
          <a:fillRef idx="0">
            <a:schemeClr val="accent1"/>
          </a:fillRef>
          <a:effectRef idx="0">
            <a:schemeClr val="accent1"/>
          </a:effectRef>
          <a:fontRef idx="minor">
            <a:schemeClr val="tx1"/>
          </a:fontRef>
        </p:style>
      </p:cxnSp>
      <p:sp>
        <p:nvSpPr>
          <p:cNvPr id="21" name="Freeform 20">
            <a:extLst>
              <a:ext uri="{FF2B5EF4-FFF2-40B4-BE49-F238E27FC236}">
                <a16:creationId xmlns:a16="http://schemas.microsoft.com/office/drawing/2014/main" id="{6BDDA01F-F025-134E-ACFC-8DDBDCD31C21}"/>
              </a:ext>
            </a:extLst>
          </p:cNvPr>
          <p:cNvSpPr>
            <a:spLocks noEditPoints="1"/>
          </p:cNvSpPr>
          <p:nvPr/>
        </p:nvSpPr>
        <p:spPr bwMode="auto">
          <a:xfrm flipH="1">
            <a:off x="21104156" y="6594574"/>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cxnSp>
        <p:nvCxnSpPr>
          <p:cNvPr id="22" name="Straight Arrow Connector 21">
            <a:extLst>
              <a:ext uri="{FF2B5EF4-FFF2-40B4-BE49-F238E27FC236}">
                <a16:creationId xmlns:a16="http://schemas.microsoft.com/office/drawing/2014/main" id="{9BEB8A6F-1501-AE46-B7F9-686C6AB7D169}"/>
              </a:ext>
            </a:extLst>
          </p:cNvPr>
          <p:cNvCxnSpPr>
            <a:cxnSpLocks/>
          </p:cNvCxnSpPr>
          <p:nvPr/>
        </p:nvCxnSpPr>
        <p:spPr>
          <a:xfrm>
            <a:off x="21659588" y="6871319"/>
            <a:ext cx="3671044" cy="0"/>
          </a:xfrm>
          <a:prstGeom prst="straightConnector1">
            <a:avLst/>
          </a:prstGeom>
          <a:ln w="50800">
            <a:tailEnd type="none"/>
          </a:ln>
        </p:spPr>
        <p:style>
          <a:lnRef idx="1">
            <a:schemeClr val="accent1"/>
          </a:lnRef>
          <a:fillRef idx="0">
            <a:schemeClr val="accent1"/>
          </a:fillRef>
          <a:effectRef idx="0">
            <a:schemeClr val="accent1"/>
          </a:effectRef>
          <a:fontRef idx="minor">
            <a:schemeClr val="tx1"/>
          </a:fontRef>
        </p:style>
      </p:cxnSp>
      <p:sp>
        <p:nvSpPr>
          <p:cNvPr id="23" name="Subtitle 2">
            <a:extLst>
              <a:ext uri="{FF2B5EF4-FFF2-40B4-BE49-F238E27FC236}">
                <a16:creationId xmlns:a16="http://schemas.microsoft.com/office/drawing/2014/main" id="{F822993C-6B57-BE47-B394-E969D04E8AEB}"/>
              </a:ext>
            </a:extLst>
          </p:cNvPr>
          <p:cNvSpPr txBox="1">
            <a:spLocks/>
          </p:cNvSpPr>
          <p:nvPr/>
        </p:nvSpPr>
        <p:spPr>
          <a:xfrm>
            <a:off x="15451599" y="7507386"/>
            <a:ext cx="3386466"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24" name="TextBox 23">
            <a:extLst>
              <a:ext uri="{FF2B5EF4-FFF2-40B4-BE49-F238E27FC236}">
                <a16:creationId xmlns:a16="http://schemas.microsoft.com/office/drawing/2014/main" id="{882D2EB4-DA50-7848-9B6C-ED2FF6798D5D}"/>
              </a:ext>
            </a:extLst>
          </p:cNvPr>
          <p:cNvSpPr txBox="1"/>
          <p:nvPr/>
        </p:nvSpPr>
        <p:spPr>
          <a:xfrm>
            <a:off x="16051626" y="5650478"/>
            <a:ext cx="2164375" cy="584775"/>
          </a:xfrm>
          <a:prstGeom prst="rect">
            <a:avLst/>
          </a:prstGeom>
          <a:noFill/>
        </p:spPr>
        <p:txBody>
          <a:bodyPr wrap="none" rtlCol="0" anchor="b" anchorCtr="0">
            <a:spAutoFit/>
          </a:bodyPr>
          <a:lstStyle/>
          <a:p>
            <a:pPr algn="ctr"/>
            <a:r>
              <a:rPr lang="en-US" sz="3200" b="1" dirty="0">
                <a:solidFill>
                  <a:schemeClr val="accent1"/>
                </a:solidFill>
                <a:latin typeface="Noto Sans" panose="020B0502040504020204" pitchFamily="34" charset="0"/>
                <a:ea typeface="League Spartan" charset="0"/>
                <a:cs typeface="Poppins" pitchFamily="2" charset="77"/>
              </a:rPr>
              <a:t>Your Title</a:t>
            </a:r>
          </a:p>
        </p:txBody>
      </p:sp>
      <p:sp>
        <p:nvSpPr>
          <p:cNvPr id="25" name="TextBox 24">
            <a:extLst>
              <a:ext uri="{FF2B5EF4-FFF2-40B4-BE49-F238E27FC236}">
                <a16:creationId xmlns:a16="http://schemas.microsoft.com/office/drawing/2014/main" id="{18B7314D-5501-D24E-9C95-6D135734B3A9}"/>
              </a:ext>
            </a:extLst>
          </p:cNvPr>
          <p:cNvSpPr txBox="1"/>
          <p:nvPr/>
        </p:nvSpPr>
        <p:spPr>
          <a:xfrm>
            <a:off x="20299542" y="7507386"/>
            <a:ext cx="2164375" cy="584775"/>
          </a:xfrm>
          <a:prstGeom prst="rect">
            <a:avLst/>
          </a:prstGeom>
          <a:noFill/>
        </p:spPr>
        <p:txBody>
          <a:bodyPr wrap="none" rtlCol="0" anchor="t" anchorCtr="0">
            <a:spAutoFit/>
          </a:bodyPr>
          <a:lstStyle/>
          <a:p>
            <a:pPr algn="ctr"/>
            <a:r>
              <a:rPr lang="en-US" sz="3200" b="1" dirty="0">
                <a:solidFill>
                  <a:schemeClr val="accent1"/>
                </a:solidFill>
                <a:latin typeface="Noto Sans" panose="020B0502040504020204" pitchFamily="34" charset="0"/>
                <a:ea typeface="League Spartan" charset="0"/>
                <a:cs typeface="Poppins" pitchFamily="2" charset="77"/>
              </a:rPr>
              <a:t>Your Title</a:t>
            </a:r>
          </a:p>
        </p:txBody>
      </p:sp>
      <p:sp>
        <p:nvSpPr>
          <p:cNvPr id="26" name="Subtitle 2">
            <a:extLst>
              <a:ext uri="{FF2B5EF4-FFF2-40B4-BE49-F238E27FC236}">
                <a16:creationId xmlns:a16="http://schemas.microsoft.com/office/drawing/2014/main" id="{7BF2686A-AA6B-2B43-B0EE-95F030AA9E53}"/>
              </a:ext>
            </a:extLst>
          </p:cNvPr>
          <p:cNvSpPr txBox="1">
            <a:spLocks/>
          </p:cNvSpPr>
          <p:nvPr/>
        </p:nvSpPr>
        <p:spPr>
          <a:xfrm>
            <a:off x="19699515" y="4702454"/>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27" name="Subtitle 2">
            <a:extLst>
              <a:ext uri="{FF2B5EF4-FFF2-40B4-BE49-F238E27FC236}">
                <a16:creationId xmlns:a16="http://schemas.microsoft.com/office/drawing/2014/main" id="{344E65DA-3945-6049-A139-ABB49113ADFB}"/>
              </a:ext>
            </a:extLst>
          </p:cNvPr>
          <p:cNvSpPr txBox="1">
            <a:spLocks/>
          </p:cNvSpPr>
          <p:nvPr/>
        </p:nvSpPr>
        <p:spPr>
          <a:xfrm>
            <a:off x="10214963" y="7042597"/>
            <a:ext cx="3947724" cy="1533372"/>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8" name="TextBox 27">
            <a:extLst>
              <a:ext uri="{FF2B5EF4-FFF2-40B4-BE49-F238E27FC236}">
                <a16:creationId xmlns:a16="http://schemas.microsoft.com/office/drawing/2014/main" id="{2E8BEE01-726E-7E4D-BB37-07BA5DDE953D}"/>
              </a:ext>
            </a:extLst>
          </p:cNvPr>
          <p:cNvSpPr txBox="1"/>
          <p:nvPr/>
        </p:nvSpPr>
        <p:spPr>
          <a:xfrm>
            <a:off x="11106638" y="6367930"/>
            <a:ext cx="2164375" cy="584775"/>
          </a:xfrm>
          <a:prstGeom prst="rect">
            <a:avLst/>
          </a:prstGeom>
          <a:noFill/>
        </p:spPr>
        <p:txBody>
          <a:bodyPr wrap="none" rtlCol="0" anchor="ctr" anchorCtr="0">
            <a:spAutoFit/>
          </a:bodyPr>
          <a:lstStyle/>
          <a:p>
            <a:pPr algn="ct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29" name="Freeform 962">
            <a:extLst>
              <a:ext uri="{FF2B5EF4-FFF2-40B4-BE49-F238E27FC236}">
                <a16:creationId xmlns:a16="http://schemas.microsoft.com/office/drawing/2014/main" id="{717296AE-4AF9-2D49-89B9-A088E0ED8323}"/>
              </a:ext>
            </a:extLst>
          </p:cNvPr>
          <p:cNvSpPr>
            <a:spLocks noChangeAspect="1" noChangeArrowheads="1"/>
          </p:cNvSpPr>
          <p:nvPr/>
        </p:nvSpPr>
        <p:spPr bwMode="auto">
          <a:xfrm>
            <a:off x="11802372" y="5303979"/>
            <a:ext cx="772905" cy="777107"/>
          </a:xfrm>
          <a:custGeom>
            <a:avLst/>
            <a:gdLst>
              <a:gd name="T0" fmla="*/ 140027 w 291741"/>
              <a:gd name="T1" fmla="*/ 253658 h 293327"/>
              <a:gd name="T2" fmla="*/ 30310 w 291741"/>
              <a:gd name="T3" fmla="*/ 253658 h 293327"/>
              <a:gd name="T4" fmla="*/ 258879 w 291741"/>
              <a:gd name="T5" fmla="*/ 244014 h 293327"/>
              <a:gd name="T6" fmla="*/ 275850 w 291741"/>
              <a:gd name="T7" fmla="*/ 240025 h 293327"/>
              <a:gd name="T8" fmla="*/ 175663 w 291741"/>
              <a:gd name="T9" fmla="*/ 213774 h 293327"/>
              <a:gd name="T10" fmla="*/ 149429 w 291741"/>
              <a:gd name="T11" fmla="*/ 222978 h 293327"/>
              <a:gd name="T12" fmla="*/ 87671 w 291741"/>
              <a:gd name="T13" fmla="*/ 213774 h 293327"/>
              <a:gd name="T14" fmla="*/ 126466 w 291741"/>
              <a:gd name="T15" fmla="*/ 222978 h 293327"/>
              <a:gd name="T16" fmla="*/ 87671 w 291741"/>
              <a:gd name="T17" fmla="*/ 213774 h 293327"/>
              <a:gd name="T18" fmla="*/ 49885 w 291741"/>
              <a:gd name="T19" fmla="*/ 228164 h 293327"/>
              <a:gd name="T20" fmla="*/ 49885 w 291741"/>
              <a:gd name="T21" fmla="*/ 201011 h 293327"/>
              <a:gd name="T22" fmla="*/ 31906 w 291741"/>
              <a:gd name="T23" fmla="*/ 218991 h 293327"/>
              <a:gd name="T24" fmla="*/ 175597 w 291741"/>
              <a:gd name="T25" fmla="*/ 178677 h 293327"/>
              <a:gd name="T26" fmla="*/ 122730 w 291741"/>
              <a:gd name="T27" fmla="*/ 187881 h 293327"/>
              <a:gd name="T28" fmla="*/ 34606 w 291741"/>
              <a:gd name="T29" fmla="*/ 178677 h 293327"/>
              <a:gd name="T30" fmla="*/ 99042 w 291741"/>
              <a:gd name="T31" fmla="*/ 187881 h 293327"/>
              <a:gd name="T32" fmla="*/ 34606 w 291741"/>
              <a:gd name="T33" fmla="*/ 178677 h 293327"/>
              <a:gd name="T34" fmla="*/ 257797 w 291741"/>
              <a:gd name="T35" fmla="*/ 234586 h 293327"/>
              <a:gd name="T36" fmla="*/ 284514 w 291741"/>
              <a:gd name="T37" fmla="*/ 234586 h 293327"/>
              <a:gd name="T38" fmla="*/ 266461 w 291741"/>
              <a:gd name="T39" fmla="*/ 168960 h 293327"/>
              <a:gd name="T40" fmla="*/ 181504 w 291741"/>
              <a:gd name="T41" fmla="*/ 146403 h 293327"/>
              <a:gd name="T42" fmla="*/ 82958 w 291741"/>
              <a:gd name="T43" fmla="*/ 146403 h 293327"/>
              <a:gd name="T44" fmla="*/ 41078 w 291741"/>
              <a:gd name="T45" fmla="*/ 146239 h 293327"/>
              <a:gd name="T46" fmla="*/ 49885 w 291741"/>
              <a:gd name="T47" fmla="*/ 137731 h 293327"/>
              <a:gd name="T48" fmla="*/ 49885 w 291741"/>
              <a:gd name="T49" fmla="*/ 163965 h 293327"/>
              <a:gd name="T50" fmla="*/ 98799 w 291741"/>
              <a:gd name="T51" fmla="*/ 106887 h 293327"/>
              <a:gd name="T52" fmla="*/ 152027 w 291741"/>
              <a:gd name="T53" fmla="*/ 116092 h 293327"/>
              <a:gd name="T54" fmla="*/ 98799 w 291741"/>
              <a:gd name="T55" fmla="*/ 106887 h 293327"/>
              <a:gd name="T56" fmla="*/ 80999 w 291741"/>
              <a:gd name="T57" fmla="*/ 111673 h 293327"/>
              <a:gd name="T58" fmla="*/ 30310 w 291741"/>
              <a:gd name="T59" fmla="*/ 111673 h 293327"/>
              <a:gd name="T60" fmla="*/ 175624 w 291741"/>
              <a:gd name="T61" fmla="*/ 71790 h 293327"/>
              <a:gd name="T62" fmla="*/ 143084 w 291741"/>
              <a:gd name="T63" fmla="*/ 80994 h 293327"/>
              <a:gd name="T64" fmla="*/ 87646 w 291741"/>
              <a:gd name="T65" fmla="*/ 71790 h 293327"/>
              <a:gd name="T66" fmla="*/ 119747 w 291741"/>
              <a:gd name="T67" fmla="*/ 80994 h 293327"/>
              <a:gd name="T68" fmla="*/ 87646 w 291741"/>
              <a:gd name="T69" fmla="*/ 71790 h 293327"/>
              <a:gd name="T70" fmla="*/ 49885 w 291741"/>
              <a:gd name="T71" fmla="*/ 83311 h 293327"/>
              <a:gd name="T72" fmla="*/ 49885 w 291741"/>
              <a:gd name="T73" fmla="*/ 57432 h 293327"/>
              <a:gd name="T74" fmla="*/ 31906 w 291741"/>
              <a:gd name="T75" fmla="*/ 74804 h 293327"/>
              <a:gd name="T76" fmla="*/ 257797 w 291741"/>
              <a:gd name="T77" fmla="*/ 36981 h 293327"/>
              <a:gd name="T78" fmla="*/ 279821 w 291741"/>
              <a:gd name="T79" fmla="*/ 161346 h 293327"/>
              <a:gd name="T80" fmla="*/ 275850 w 291741"/>
              <a:gd name="T81" fmla="*/ 32632 h 293327"/>
              <a:gd name="T82" fmla="*/ 266101 w 291741"/>
              <a:gd name="T83" fmla="*/ 10876 h 293327"/>
              <a:gd name="T84" fmla="*/ 276210 w 291741"/>
              <a:gd name="T85" fmla="*/ 10876 h 293327"/>
              <a:gd name="T86" fmla="*/ 55989 w 291741"/>
              <a:gd name="T87" fmla="*/ 8677 h 293327"/>
              <a:gd name="T88" fmla="*/ 140509 w 291741"/>
              <a:gd name="T89" fmla="*/ 35066 h 293327"/>
              <a:gd name="T90" fmla="*/ 55989 w 291741"/>
              <a:gd name="T91" fmla="*/ 8677 h 293327"/>
              <a:gd name="T92" fmla="*/ 9030 w 291741"/>
              <a:gd name="T93" fmla="*/ 264982 h 293327"/>
              <a:gd name="T94" fmla="*/ 201192 w 291741"/>
              <a:gd name="T95" fmla="*/ 264982 h 293327"/>
              <a:gd name="T96" fmla="*/ 162544 w 291741"/>
              <a:gd name="T97" fmla="*/ 8677 h 293327"/>
              <a:gd name="T98" fmla="*/ 69352 w 291741"/>
              <a:gd name="T99" fmla="*/ 44103 h 293327"/>
              <a:gd name="T100" fmla="*/ 28175 w 291741"/>
              <a:gd name="T101" fmla="*/ 8677 h 293327"/>
              <a:gd name="T102" fmla="*/ 282709 w 291741"/>
              <a:gd name="T103" fmla="*/ 3989 h 293327"/>
              <a:gd name="T104" fmla="*/ 291013 w 291741"/>
              <a:gd name="T105" fmla="*/ 30455 h 293327"/>
              <a:gd name="T106" fmla="*/ 292819 w 291741"/>
              <a:gd name="T107" fmla="*/ 243650 h 293327"/>
              <a:gd name="T108" fmla="*/ 267184 w 291741"/>
              <a:gd name="T109" fmla="*/ 292236 h 293327"/>
              <a:gd name="T110" fmla="*/ 248771 w 291741"/>
              <a:gd name="T111" fmla="*/ 39158 h 293327"/>
              <a:gd name="T112" fmla="*/ 229996 w 291741"/>
              <a:gd name="T113" fmla="*/ 120012 h 293327"/>
              <a:gd name="T114" fmla="*/ 252020 w 291741"/>
              <a:gd name="T115" fmla="*/ 29730 h 293327"/>
              <a:gd name="T116" fmla="*/ 259963 w 291741"/>
              <a:gd name="T117" fmla="*/ 3989 h 293327"/>
              <a:gd name="T118" fmla="*/ 182048 w 291741"/>
              <a:gd name="T119" fmla="*/ 0 h 293327"/>
              <a:gd name="T120" fmla="*/ 182048 w 291741"/>
              <a:gd name="T121" fmla="*/ 293178 h 293327"/>
              <a:gd name="T122" fmla="*/ 0 w 291741"/>
              <a:gd name="T123" fmla="*/ 28199 h 29332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741" h="293327">
                <a:moveTo>
                  <a:pt x="34486" y="247650"/>
                </a:moveTo>
                <a:lnTo>
                  <a:pt x="135376" y="247650"/>
                </a:lnTo>
                <a:cubicBezTo>
                  <a:pt x="137178" y="247650"/>
                  <a:pt x="139340" y="249848"/>
                  <a:pt x="139340" y="252413"/>
                </a:cubicBezTo>
                <a:cubicBezTo>
                  <a:pt x="139340" y="254611"/>
                  <a:pt x="137178" y="256809"/>
                  <a:pt x="135376" y="256809"/>
                </a:cubicBezTo>
                <a:lnTo>
                  <a:pt x="34486" y="256809"/>
                </a:lnTo>
                <a:cubicBezTo>
                  <a:pt x="31964" y="256809"/>
                  <a:pt x="30162" y="254611"/>
                  <a:pt x="30162" y="252413"/>
                </a:cubicBezTo>
                <a:cubicBezTo>
                  <a:pt x="30162" y="249848"/>
                  <a:pt x="31964" y="247650"/>
                  <a:pt x="34486" y="247650"/>
                </a:cubicBezTo>
                <a:close/>
                <a:moveTo>
                  <a:pt x="265154" y="238847"/>
                </a:moveTo>
                <a:lnTo>
                  <a:pt x="257609" y="242816"/>
                </a:lnTo>
                <a:lnTo>
                  <a:pt x="269825" y="276009"/>
                </a:lnTo>
                <a:lnTo>
                  <a:pt x="282040" y="242816"/>
                </a:lnTo>
                <a:lnTo>
                  <a:pt x="274496" y="238847"/>
                </a:lnTo>
                <a:cubicBezTo>
                  <a:pt x="271621" y="237404"/>
                  <a:pt x="268029" y="237404"/>
                  <a:pt x="265154" y="238847"/>
                </a:cubicBezTo>
                <a:close/>
                <a:moveTo>
                  <a:pt x="148696" y="212725"/>
                </a:moveTo>
                <a:lnTo>
                  <a:pt x="174801" y="212725"/>
                </a:lnTo>
                <a:cubicBezTo>
                  <a:pt x="177271" y="212725"/>
                  <a:pt x="179034" y="214557"/>
                  <a:pt x="179034" y="217121"/>
                </a:cubicBezTo>
                <a:cubicBezTo>
                  <a:pt x="179034" y="219686"/>
                  <a:pt x="177271" y="221884"/>
                  <a:pt x="174801" y="221884"/>
                </a:cubicBezTo>
                <a:lnTo>
                  <a:pt x="148696" y="221884"/>
                </a:lnTo>
                <a:cubicBezTo>
                  <a:pt x="146226" y="221884"/>
                  <a:pt x="144462" y="219686"/>
                  <a:pt x="144462" y="217121"/>
                </a:cubicBezTo>
                <a:cubicBezTo>
                  <a:pt x="144462" y="214557"/>
                  <a:pt x="146226" y="212725"/>
                  <a:pt x="148696" y="212725"/>
                </a:cubicBezTo>
                <a:close/>
                <a:moveTo>
                  <a:pt x="87241" y="212725"/>
                </a:moveTo>
                <a:lnTo>
                  <a:pt x="125846" y="212725"/>
                </a:lnTo>
                <a:cubicBezTo>
                  <a:pt x="127650" y="212725"/>
                  <a:pt x="129814" y="214557"/>
                  <a:pt x="129814" y="217121"/>
                </a:cubicBezTo>
                <a:cubicBezTo>
                  <a:pt x="129814" y="219686"/>
                  <a:pt x="127650" y="221884"/>
                  <a:pt x="125846" y="221884"/>
                </a:cubicBezTo>
                <a:lnTo>
                  <a:pt x="87241" y="221884"/>
                </a:lnTo>
                <a:cubicBezTo>
                  <a:pt x="84354" y="221884"/>
                  <a:pt x="82550" y="219686"/>
                  <a:pt x="82550" y="217121"/>
                </a:cubicBezTo>
                <a:cubicBezTo>
                  <a:pt x="82550" y="214557"/>
                  <a:pt x="84354" y="212725"/>
                  <a:pt x="87241" y="212725"/>
                </a:cubicBezTo>
                <a:close/>
                <a:moveTo>
                  <a:pt x="49641" y="208788"/>
                </a:moveTo>
                <a:cubicBezTo>
                  <a:pt x="44895" y="208788"/>
                  <a:pt x="40878" y="213170"/>
                  <a:pt x="40878" y="217916"/>
                </a:cubicBezTo>
                <a:cubicBezTo>
                  <a:pt x="40878" y="223028"/>
                  <a:pt x="44895" y="227045"/>
                  <a:pt x="49641" y="227045"/>
                </a:cubicBezTo>
                <a:cubicBezTo>
                  <a:pt x="54388" y="227045"/>
                  <a:pt x="58769" y="223028"/>
                  <a:pt x="58769" y="217916"/>
                </a:cubicBezTo>
                <a:cubicBezTo>
                  <a:pt x="58769" y="213170"/>
                  <a:pt x="54388" y="208788"/>
                  <a:pt x="49641" y="208788"/>
                </a:cubicBezTo>
                <a:close/>
                <a:moveTo>
                  <a:pt x="49641" y="200025"/>
                </a:moveTo>
                <a:cubicBezTo>
                  <a:pt x="59499" y="200025"/>
                  <a:pt x="67897" y="208058"/>
                  <a:pt x="67897" y="217916"/>
                </a:cubicBezTo>
                <a:cubicBezTo>
                  <a:pt x="67897" y="227775"/>
                  <a:pt x="59499" y="236173"/>
                  <a:pt x="49641" y="236173"/>
                </a:cubicBezTo>
                <a:cubicBezTo>
                  <a:pt x="39783" y="236173"/>
                  <a:pt x="31750" y="227775"/>
                  <a:pt x="31750" y="217916"/>
                </a:cubicBezTo>
                <a:cubicBezTo>
                  <a:pt x="31750" y="208058"/>
                  <a:pt x="39783" y="200025"/>
                  <a:pt x="49641" y="200025"/>
                </a:cubicBezTo>
                <a:close/>
                <a:moveTo>
                  <a:pt x="122128" y="177800"/>
                </a:moveTo>
                <a:lnTo>
                  <a:pt x="174735" y="177800"/>
                </a:lnTo>
                <a:cubicBezTo>
                  <a:pt x="177240" y="177800"/>
                  <a:pt x="179029" y="179998"/>
                  <a:pt x="179029" y="182562"/>
                </a:cubicBezTo>
                <a:cubicBezTo>
                  <a:pt x="179029" y="184761"/>
                  <a:pt x="177240" y="186959"/>
                  <a:pt x="174735" y="186959"/>
                </a:cubicBezTo>
                <a:lnTo>
                  <a:pt x="122128" y="186959"/>
                </a:lnTo>
                <a:cubicBezTo>
                  <a:pt x="119265" y="186959"/>
                  <a:pt x="117475" y="184761"/>
                  <a:pt x="117475" y="182562"/>
                </a:cubicBezTo>
                <a:cubicBezTo>
                  <a:pt x="117475" y="179998"/>
                  <a:pt x="119265" y="177800"/>
                  <a:pt x="122128" y="177800"/>
                </a:cubicBezTo>
                <a:close/>
                <a:moveTo>
                  <a:pt x="34437" y="177800"/>
                </a:moveTo>
                <a:lnTo>
                  <a:pt x="98556" y="177800"/>
                </a:lnTo>
                <a:cubicBezTo>
                  <a:pt x="101406" y="177800"/>
                  <a:pt x="102831" y="179998"/>
                  <a:pt x="102831" y="182562"/>
                </a:cubicBezTo>
                <a:cubicBezTo>
                  <a:pt x="102831" y="184761"/>
                  <a:pt x="101406" y="186959"/>
                  <a:pt x="98556" y="186959"/>
                </a:cubicBezTo>
                <a:lnTo>
                  <a:pt x="34437" y="186959"/>
                </a:lnTo>
                <a:cubicBezTo>
                  <a:pt x="31943" y="186959"/>
                  <a:pt x="30162" y="184761"/>
                  <a:pt x="30162" y="182562"/>
                </a:cubicBezTo>
                <a:cubicBezTo>
                  <a:pt x="30162" y="179998"/>
                  <a:pt x="31943" y="177800"/>
                  <a:pt x="34437" y="177800"/>
                </a:cubicBezTo>
                <a:close/>
                <a:moveTo>
                  <a:pt x="265154" y="168131"/>
                </a:moveTo>
                <a:lnTo>
                  <a:pt x="256532" y="172460"/>
                </a:lnTo>
                <a:lnTo>
                  <a:pt x="256532" y="233435"/>
                </a:lnTo>
                <a:lnTo>
                  <a:pt x="260843" y="230910"/>
                </a:lnTo>
                <a:cubicBezTo>
                  <a:pt x="266591" y="228745"/>
                  <a:pt x="273058" y="228745"/>
                  <a:pt x="278448" y="230910"/>
                </a:cubicBezTo>
                <a:lnTo>
                  <a:pt x="283118" y="233435"/>
                </a:lnTo>
                <a:lnTo>
                  <a:pt x="283118" y="172460"/>
                </a:lnTo>
                <a:lnTo>
                  <a:pt x="274496" y="168131"/>
                </a:lnTo>
                <a:cubicBezTo>
                  <a:pt x="271621" y="167049"/>
                  <a:pt x="268029" y="167049"/>
                  <a:pt x="265154" y="168131"/>
                </a:cubicBezTo>
                <a:close/>
                <a:moveTo>
                  <a:pt x="87254" y="141288"/>
                </a:moveTo>
                <a:lnTo>
                  <a:pt x="176271" y="141288"/>
                </a:lnTo>
                <a:cubicBezTo>
                  <a:pt x="178804" y="141288"/>
                  <a:pt x="180613" y="143852"/>
                  <a:pt x="180613" y="145684"/>
                </a:cubicBezTo>
                <a:cubicBezTo>
                  <a:pt x="180613" y="148249"/>
                  <a:pt x="178804" y="150447"/>
                  <a:pt x="176271" y="150447"/>
                </a:cubicBezTo>
                <a:lnTo>
                  <a:pt x="87254" y="150447"/>
                </a:lnTo>
                <a:cubicBezTo>
                  <a:pt x="84360" y="150447"/>
                  <a:pt x="82550" y="148249"/>
                  <a:pt x="82550" y="145684"/>
                </a:cubicBezTo>
                <a:cubicBezTo>
                  <a:pt x="82550" y="143852"/>
                  <a:pt x="84360" y="141288"/>
                  <a:pt x="87254" y="141288"/>
                </a:cubicBezTo>
                <a:close/>
                <a:moveTo>
                  <a:pt x="49641" y="137055"/>
                </a:moveTo>
                <a:cubicBezTo>
                  <a:pt x="44895" y="137055"/>
                  <a:pt x="40878" y="140935"/>
                  <a:pt x="40878" y="145521"/>
                </a:cubicBezTo>
                <a:cubicBezTo>
                  <a:pt x="40878" y="150460"/>
                  <a:pt x="44895" y="154341"/>
                  <a:pt x="49641" y="154341"/>
                </a:cubicBezTo>
                <a:cubicBezTo>
                  <a:pt x="54388" y="154341"/>
                  <a:pt x="58769" y="150460"/>
                  <a:pt x="58769" y="145521"/>
                </a:cubicBezTo>
                <a:cubicBezTo>
                  <a:pt x="58769" y="140935"/>
                  <a:pt x="54388" y="137055"/>
                  <a:pt x="49641" y="137055"/>
                </a:cubicBezTo>
                <a:close/>
                <a:moveTo>
                  <a:pt x="49641" y="128588"/>
                </a:moveTo>
                <a:cubicBezTo>
                  <a:pt x="59499" y="128588"/>
                  <a:pt x="67897" y="135996"/>
                  <a:pt x="67897" y="145521"/>
                </a:cubicBezTo>
                <a:cubicBezTo>
                  <a:pt x="67897" y="155046"/>
                  <a:pt x="59499" y="163160"/>
                  <a:pt x="49641" y="163160"/>
                </a:cubicBezTo>
                <a:cubicBezTo>
                  <a:pt x="39783" y="163160"/>
                  <a:pt x="31750" y="155046"/>
                  <a:pt x="31750" y="145521"/>
                </a:cubicBezTo>
                <a:cubicBezTo>
                  <a:pt x="31750" y="135996"/>
                  <a:pt x="39783" y="128588"/>
                  <a:pt x="49641" y="128588"/>
                </a:cubicBezTo>
                <a:close/>
                <a:moveTo>
                  <a:pt x="98315" y="106363"/>
                </a:moveTo>
                <a:lnTo>
                  <a:pt x="151281" y="106363"/>
                </a:lnTo>
                <a:cubicBezTo>
                  <a:pt x="153786" y="106363"/>
                  <a:pt x="155217" y="108927"/>
                  <a:pt x="155217" y="111125"/>
                </a:cubicBezTo>
                <a:cubicBezTo>
                  <a:pt x="155217" y="113690"/>
                  <a:pt x="153786" y="115522"/>
                  <a:pt x="151281" y="115522"/>
                </a:cubicBezTo>
                <a:lnTo>
                  <a:pt x="98315" y="115522"/>
                </a:lnTo>
                <a:cubicBezTo>
                  <a:pt x="96167" y="115522"/>
                  <a:pt x="93662" y="113690"/>
                  <a:pt x="93662" y="111125"/>
                </a:cubicBezTo>
                <a:cubicBezTo>
                  <a:pt x="93662" y="108927"/>
                  <a:pt x="96167" y="106363"/>
                  <a:pt x="98315" y="106363"/>
                </a:cubicBezTo>
                <a:close/>
                <a:moveTo>
                  <a:pt x="34486" y="106363"/>
                </a:moveTo>
                <a:lnTo>
                  <a:pt x="75558" y="106363"/>
                </a:lnTo>
                <a:cubicBezTo>
                  <a:pt x="78080" y="106363"/>
                  <a:pt x="80602" y="108927"/>
                  <a:pt x="80602" y="111125"/>
                </a:cubicBezTo>
                <a:cubicBezTo>
                  <a:pt x="80602" y="113690"/>
                  <a:pt x="78080" y="115522"/>
                  <a:pt x="75558" y="115522"/>
                </a:cubicBezTo>
                <a:lnTo>
                  <a:pt x="34486" y="115522"/>
                </a:lnTo>
                <a:cubicBezTo>
                  <a:pt x="31964" y="115522"/>
                  <a:pt x="30162" y="113690"/>
                  <a:pt x="30162" y="111125"/>
                </a:cubicBezTo>
                <a:cubicBezTo>
                  <a:pt x="30162" y="108927"/>
                  <a:pt x="31964" y="106363"/>
                  <a:pt x="34486" y="106363"/>
                </a:cubicBezTo>
                <a:close/>
                <a:moveTo>
                  <a:pt x="142382" y="71438"/>
                </a:moveTo>
                <a:lnTo>
                  <a:pt x="174762" y="71438"/>
                </a:lnTo>
                <a:cubicBezTo>
                  <a:pt x="177252" y="71438"/>
                  <a:pt x="179031" y="74002"/>
                  <a:pt x="179031" y="76200"/>
                </a:cubicBezTo>
                <a:cubicBezTo>
                  <a:pt x="179031" y="78399"/>
                  <a:pt x="177252" y="80597"/>
                  <a:pt x="174762" y="80597"/>
                </a:cubicBezTo>
                <a:lnTo>
                  <a:pt x="142382" y="80597"/>
                </a:lnTo>
                <a:cubicBezTo>
                  <a:pt x="139891" y="80597"/>
                  <a:pt x="138112" y="78399"/>
                  <a:pt x="138112" y="76200"/>
                </a:cubicBezTo>
                <a:cubicBezTo>
                  <a:pt x="138112" y="74002"/>
                  <a:pt x="139891" y="71438"/>
                  <a:pt x="142382" y="71438"/>
                </a:cubicBezTo>
                <a:close/>
                <a:moveTo>
                  <a:pt x="87216" y="71438"/>
                </a:moveTo>
                <a:lnTo>
                  <a:pt x="119159" y="71438"/>
                </a:lnTo>
                <a:cubicBezTo>
                  <a:pt x="121313" y="71438"/>
                  <a:pt x="123466" y="74002"/>
                  <a:pt x="123466" y="76200"/>
                </a:cubicBezTo>
                <a:cubicBezTo>
                  <a:pt x="123466" y="78399"/>
                  <a:pt x="121313" y="80597"/>
                  <a:pt x="119159" y="80597"/>
                </a:cubicBezTo>
                <a:lnTo>
                  <a:pt x="87216" y="80597"/>
                </a:lnTo>
                <a:cubicBezTo>
                  <a:pt x="84345" y="80597"/>
                  <a:pt x="82550" y="78399"/>
                  <a:pt x="82550" y="76200"/>
                </a:cubicBezTo>
                <a:cubicBezTo>
                  <a:pt x="82550" y="74002"/>
                  <a:pt x="84345" y="71438"/>
                  <a:pt x="87216" y="71438"/>
                </a:cubicBezTo>
                <a:close/>
                <a:moveTo>
                  <a:pt x="49641" y="65969"/>
                </a:moveTo>
                <a:cubicBezTo>
                  <a:pt x="44895" y="65969"/>
                  <a:pt x="40878" y="69497"/>
                  <a:pt x="40878" y="74436"/>
                </a:cubicBezTo>
                <a:cubicBezTo>
                  <a:pt x="40878" y="79022"/>
                  <a:pt x="44895" y="82903"/>
                  <a:pt x="49641" y="82903"/>
                </a:cubicBezTo>
                <a:cubicBezTo>
                  <a:pt x="54388" y="82903"/>
                  <a:pt x="58769" y="79022"/>
                  <a:pt x="58769" y="74436"/>
                </a:cubicBezTo>
                <a:cubicBezTo>
                  <a:pt x="58769" y="69497"/>
                  <a:pt x="54388" y="65969"/>
                  <a:pt x="49641" y="65969"/>
                </a:cubicBezTo>
                <a:close/>
                <a:moveTo>
                  <a:pt x="49641" y="57150"/>
                </a:moveTo>
                <a:cubicBezTo>
                  <a:pt x="59499" y="57150"/>
                  <a:pt x="67897" y="64911"/>
                  <a:pt x="67897" y="74436"/>
                </a:cubicBezTo>
                <a:cubicBezTo>
                  <a:pt x="67897" y="84314"/>
                  <a:pt x="59499" y="91722"/>
                  <a:pt x="49641" y="91722"/>
                </a:cubicBezTo>
                <a:cubicBezTo>
                  <a:pt x="39783" y="91722"/>
                  <a:pt x="31750" y="84314"/>
                  <a:pt x="31750" y="74436"/>
                </a:cubicBezTo>
                <a:cubicBezTo>
                  <a:pt x="31750" y="64911"/>
                  <a:pt x="39783" y="57150"/>
                  <a:pt x="49641" y="57150"/>
                </a:cubicBezTo>
                <a:close/>
                <a:moveTo>
                  <a:pt x="265154" y="32472"/>
                </a:moveTo>
                <a:lnTo>
                  <a:pt x="256532" y="36801"/>
                </a:lnTo>
                <a:lnTo>
                  <a:pt x="256532" y="162719"/>
                </a:lnTo>
                <a:lnTo>
                  <a:pt x="260843" y="160554"/>
                </a:lnTo>
                <a:cubicBezTo>
                  <a:pt x="266591" y="157668"/>
                  <a:pt x="273058" y="157668"/>
                  <a:pt x="278448" y="160554"/>
                </a:cubicBezTo>
                <a:lnTo>
                  <a:pt x="283118" y="162719"/>
                </a:lnTo>
                <a:lnTo>
                  <a:pt x="283118" y="36801"/>
                </a:lnTo>
                <a:lnTo>
                  <a:pt x="274496" y="32472"/>
                </a:lnTo>
                <a:cubicBezTo>
                  <a:pt x="271621" y="31028"/>
                  <a:pt x="268029" y="31028"/>
                  <a:pt x="265154" y="32472"/>
                </a:cubicBezTo>
                <a:close/>
                <a:moveTo>
                  <a:pt x="265514" y="10463"/>
                </a:moveTo>
                <a:lnTo>
                  <a:pt x="264795" y="10824"/>
                </a:lnTo>
                <a:lnTo>
                  <a:pt x="264795" y="23091"/>
                </a:lnTo>
                <a:cubicBezTo>
                  <a:pt x="268029" y="22009"/>
                  <a:pt x="271621" y="22009"/>
                  <a:pt x="274855" y="23091"/>
                </a:cubicBezTo>
                <a:lnTo>
                  <a:pt x="274855" y="10824"/>
                </a:lnTo>
                <a:lnTo>
                  <a:pt x="274136" y="10463"/>
                </a:lnTo>
                <a:cubicBezTo>
                  <a:pt x="271621" y="9381"/>
                  <a:pt x="268388" y="9381"/>
                  <a:pt x="265514" y="10463"/>
                </a:cubicBezTo>
                <a:close/>
                <a:moveTo>
                  <a:pt x="55713" y="8633"/>
                </a:moveTo>
                <a:lnTo>
                  <a:pt x="55713" y="21943"/>
                </a:lnTo>
                <a:cubicBezTo>
                  <a:pt x="55713" y="29498"/>
                  <a:pt x="61823" y="34894"/>
                  <a:pt x="69012" y="34894"/>
                </a:cubicBezTo>
                <a:lnTo>
                  <a:pt x="139820" y="34894"/>
                </a:lnTo>
                <a:cubicBezTo>
                  <a:pt x="147368" y="34894"/>
                  <a:pt x="153119" y="29498"/>
                  <a:pt x="153119" y="21943"/>
                </a:cubicBezTo>
                <a:lnTo>
                  <a:pt x="153119" y="8633"/>
                </a:lnTo>
                <a:lnTo>
                  <a:pt x="55713" y="8633"/>
                </a:lnTo>
                <a:close/>
                <a:moveTo>
                  <a:pt x="28036" y="8633"/>
                </a:moveTo>
                <a:cubicBezTo>
                  <a:pt x="17612" y="8633"/>
                  <a:pt x="8986" y="17267"/>
                  <a:pt x="8986" y="28059"/>
                </a:cubicBezTo>
                <a:lnTo>
                  <a:pt x="8986" y="263681"/>
                </a:lnTo>
                <a:cubicBezTo>
                  <a:pt x="8986" y="274473"/>
                  <a:pt x="17612" y="283107"/>
                  <a:pt x="28036" y="283107"/>
                </a:cubicBezTo>
                <a:lnTo>
                  <a:pt x="181155" y="283107"/>
                </a:lnTo>
                <a:cubicBezTo>
                  <a:pt x="191579" y="283107"/>
                  <a:pt x="200205" y="274473"/>
                  <a:pt x="200205" y="263681"/>
                </a:cubicBezTo>
                <a:lnTo>
                  <a:pt x="200205" y="28059"/>
                </a:lnTo>
                <a:cubicBezTo>
                  <a:pt x="200205" y="17267"/>
                  <a:pt x="191579" y="8633"/>
                  <a:pt x="181155" y="8633"/>
                </a:cubicBezTo>
                <a:lnTo>
                  <a:pt x="161746" y="8633"/>
                </a:lnTo>
                <a:lnTo>
                  <a:pt x="161746" y="21943"/>
                </a:lnTo>
                <a:cubicBezTo>
                  <a:pt x="161746" y="34174"/>
                  <a:pt x="152041" y="43887"/>
                  <a:pt x="139820" y="43887"/>
                </a:cubicBezTo>
                <a:lnTo>
                  <a:pt x="69012" y="43887"/>
                </a:lnTo>
                <a:cubicBezTo>
                  <a:pt x="57150" y="43887"/>
                  <a:pt x="47086" y="34174"/>
                  <a:pt x="47086" y="21943"/>
                </a:cubicBezTo>
                <a:lnTo>
                  <a:pt x="47086" y="8633"/>
                </a:lnTo>
                <a:lnTo>
                  <a:pt x="28036" y="8633"/>
                </a:lnTo>
                <a:close/>
                <a:moveTo>
                  <a:pt x="261921" y="2526"/>
                </a:moveTo>
                <a:cubicBezTo>
                  <a:pt x="266591" y="0"/>
                  <a:pt x="272699" y="0"/>
                  <a:pt x="278088" y="2526"/>
                </a:cubicBezTo>
                <a:lnTo>
                  <a:pt x="281322" y="3969"/>
                </a:lnTo>
                <a:cubicBezTo>
                  <a:pt x="282400" y="4690"/>
                  <a:pt x="283837" y="6494"/>
                  <a:pt x="283837" y="7937"/>
                </a:cubicBezTo>
                <a:lnTo>
                  <a:pt x="283837" y="27420"/>
                </a:lnTo>
                <a:lnTo>
                  <a:pt x="289585" y="30307"/>
                </a:lnTo>
                <a:cubicBezTo>
                  <a:pt x="291022" y="31028"/>
                  <a:pt x="291741" y="32472"/>
                  <a:pt x="291741" y="34276"/>
                </a:cubicBezTo>
                <a:lnTo>
                  <a:pt x="291741" y="240651"/>
                </a:lnTo>
                <a:cubicBezTo>
                  <a:pt x="291741" y="241373"/>
                  <a:pt x="291382" y="241733"/>
                  <a:pt x="291382" y="242455"/>
                </a:cubicBezTo>
                <a:lnTo>
                  <a:pt x="274136" y="290802"/>
                </a:lnTo>
                <a:cubicBezTo>
                  <a:pt x="273058" y="292245"/>
                  <a:pt x="271621" y="293327"/>
                  <a:pt x="269825" y="293327"/>
                </a:cubicBezTo>
                <a:cubicBezTo>
                  <a:pt x="268029" y="293327"/>
                  <a:pt x="266232" y="292245"/>
                  <a:pt x="265873" y="290802"/>
                </a:cubicBezTo>
                <a:lnTo>
                  <a:pt x="247909" y="242455"/>
                </a:lnTo>
                <a:cubicBezTo>
                  <a:pt x="247550" y="241733"/>
                  <a:pt x="247550" y="241373"/>
                  <a:pt x="247550" y="240651"/>
                </a:cubicBezTo>
                <a:lnTo>
                  <a:pt x="247550" y="38966"/>
                </a:lnTo>
                <a:cubicBezTo>
                  <a:pt x="239286" y="40770"/>
                  <a:pt x="232819" y="47264"/>
                  <a:pt x="232819" y="54480"/>
                </a:cubicBezTo>
                <a:lnTo>
                  <a:pt x="232819" y="115094"/>
                </a:lnTo>
                <a:cubicBezTo>
                  <a:pt x="232819" y="117980"/>
                  <a:pt x="231023" y="119423"/>
                  <a:pt x="228867" y="119423"/>
                </a:cubicBezTo>
                <a:cubicBezTo>
                  <a:pt x="225993" y="119423"/>
                  <a:pt x="223837" y="117980"/>
                  <a:pt x="223837" y="115094"/>
                </a:cubicBezTo>
                <a:lnTo>
                  <a:pt x="223837" y="54480"/>
                </a:lnTo>
                <a:cubicBezTo>
                  <a:pt x="223837" y="41131"/>
                  <a:pt x="236053" y="30668"/>
                  <a:pt x="250783" y="29585"/>
                </a:cubicBezTo>
                <a:lnTo>
                  <a:pt x="255813" y="27420"/>
                </a:lnTo>
                <a:lnTo>
                  <a:pt x="255813" y="7937"/>
                </a:lnTo>
                <a:cubicBezTo>
                  <a:pt x="255813" y="6494"/>
                  <a:pt x="256891" y="4690"/>
                  <a:pt x="258687" y="3969"/>
                </a:cubicBezTo>
                <a:lnTo>
                  <a:pt x="261921" y="2526"/>
                </a:lnTo>
                <a:close/>
                <a:moveTo>
                  <a:pt x="28036" y="0"/>
                </a:moveTo>
                <a:lnTo>
                  <a:pt x="181155" y="0"/>
                </a:lnTo>
                <a:cubicBezTo>
                  <a:pt x="196611" y="0"/>
                  <a:pt x="209191" y="12591"/>
                  <a:pt x="209191" y="28059"/>
                </a:cubicBezTo>
                <a:lnTo>
                  <a:pt x="209191" y="263681"/>
                </a:lnTo>
                <a:cubicBezTo>
                  <a:pt x="209191" y="279150"/>
                  <a:pt x="196611" y="291740"/>
                  <a:pt x="181155" y="291740"/>
                </a:cubicBezTo>
                <a:lnTo>
                  <a:pt x="28036" y="291740"/>
                </a:lnTo>
                <a:cubicBezTo>
                  <a:pt x="12221" y="291740"/>
                  <a:pt x="0" y="279150"/>
                  <a:pt x="0" y="263681"/>
                </a:cubicBezTo>
                <a:lnTo>
                  <a:pt x="0" y="28059"/>
                </a:lnTo>
                <a:cubicBezTo>
                  <a:pt x="0" y="12591"/>
                  <a:pt x="12221" y="0"/>
                  <a:pt x="28036" y="0"/>
                </a:cubicBezTo>
                <a:close/>
              </a:path>
            </a:pathLst>
          </a:custGeom>
          <a:solidFill>
            <a:schemeClr val="bg1"/>
          </a:solidFill>
          <a:ln>
            <a:noFill/>
          </a:ln>
          <a:effectLst/>
        </p:spPr>
        <p:txBody>
          <a:bodyPr anchor="ctr"/>
          <a:lstStyle/>
          <a:p>
            <a:endParaRPr lang="en-US"/>
          </a:p>
        </p:txBody>
      </p:sp>
      <p:sp>
        <p:nvSpPr>
          <p:cNvPr id="35" name="TextBox 34">
            <a:extLst>
              <a:ext uri="{FF2B5EF4-FFF2-40B4-BE49-F238E27FC236}">
                <a16:creationId xmlns:a16="http://schemas.microsoft.com/office/drawing/2014/main" id="{226435C0-70A3-C841-8DC8-42DAB1D5A7CA}"/>
              </a:ext>
            </a:extLst>
          </p:cNvPr>
          <p:cNvSpPr txBox="1"/>
          <p:nvPr/>
        </p:nvSpPr>
        <p:spPr>
          <a:xfrm>
            <a:off x="6986092" y="5924382"/>
            <a:ext cx="2164375" cy="584775"/>
          </a:xfrm>
          <a:prstGeom prst="rect">
            <a:avLst/>
          </a:prstGeom>
          <a:noFill/>
        </p:spPr>
        <p:txBody>
          <a:bodyPr wrap="none" rtlCol="0" anchor="ctr" anchorCtr="0">
            <a:spAutoFit/>
          </a:bodyPr>
          <a:lstStyle/>
          <a:p>
            <a:pPr algn="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36" name="Subtitle 2">
            <a:extLst>
              <a:ext uri="{FF2B5EF4-FFF2-40B4-BE49-F238E27FC236}">
                <a16:creationId xmlns:a16="http://schemas.microsoft.com/office/drawing/2014/main" id="{63D87E52-CC4B-C64E-9BC7-7F6A6581A2AB}"/>
              </a:ext>
            </a:extLst>
          </p:cNvPr>
          <p:cNvSpPr txBox="1">
            <a:spLocks/>
          </p:cNvSpPr>
          <p:nvPr/>
        </p:nvSpPr>
        <p:spPr>
          <a:xfrm>
            <a:off x="2997397" y="6594574"/>
            <a:ext cx="6272585"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Tree>
    <p:extLst>
      <p:ext uri="{BB962C8B-B14F-4D97-AF65-F5344CB8AC3E}">
        <p14:creationId xmlns:p14="http://schemas.microsoft.com/office/powerpoint/2010/main" val="3527369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35F396-C53F-3343-A1BF-7127FBD94B55}"/>
              </a:ext>
            </a:extLst>
          </p:cNvPr>
          <p:cNvSpPr/>
          <p:nvPr/>
        </p:nvSpPr>
        <p:spPr>
          <a:xfrm>
            <a:off x="9817724" y="4702454"/>
            <a:ext cx="4742203" cy="43110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cxnSp>
        <p:nvCxnSpPr>
          <p:cNvPr id="3" name="Straight Connector 2">
            <a:extLst>
              <a:ext uri="{FF2B5EF4-FFF2-40B4-BE49-F238E27FC236}">
                <a16:creationId xmlns:a16="http://schemas.microsoft.com/office/drawing/2014/main" id="{F1AE304D-DC20-2B4F-A41C-9B417AD2AA71}"/>
              </a:ext>
            </a:extLst>
          </p:cNvPr>
          <p:cNvCxnSpPr>
            <a:cxnSpLocks/>
          </p:cNvCxnSpPr>
          <p:nvPr/>
        </p:nvCxnSpPr>
        <p:spPr>
          <a:xfrm>
            <a:off x="12195003" y="8989167"/>
            <a:ext cx="0" cy="935756"/>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Freeform 41">
            <a:extLst>
              <a:ext uri="{FF2B5EF4-FFF2-40B4-BE49-F238E27FC236}">
                <a16:creationId xmlns:a16="http://schemas.microsoft.com/office/drawing/2014/main" id="{6E787534-6B30-E64D-912B-B291D14203C2}"/>
              </a:ext>
            </a:extLst>
          </p:cNvPr>
          <p:cNvSpPr>
            <a:spLocks noEditPoints="1"/>
          </p:cNvSpPr>
          <p:nvPr/>
        </p:nvSpPr>
        <p:spPr bwMode="auto">
          <a:xfrm flipH="1">
            <a:off x="11917431" y="9883195"/>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sp>
        <p:nvSpPr>
          <p:cNvPr id="20" name="Freeform 41">
            <a:extLst>
              <a:ext uri="{FF2B5EF4-FFF2-40B4-BE49-F238E27FC236}">
                <a16:creationId xmlns:a16="http://schemas.microsoft.com/office/drawing/2014/main" id="{9B788607-FDFB-EE45-BC39-48C62CAAA150}"/>
              </a:ext>
            </a:extLst>
          </p:cNvPr>
          <p:cNvSpPr>
            <a:spLocks noEditPoints="1"/>
          </p:cNvSpPr>
          <p:nvPr/>
        </p:nvSpPr>
        <p:spPr bwMode="auto">
          <a:xfrm flipH="1">
            <a:off x="2708156" y="6594574"/>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cxnSp>
        <p:nvCxnSpPr>
          <p:cNvPr id="21" name="Straight Arrow Connector 20">
            <a:extLst>
              <a:ext uri="{FF2B5EF4-FFF2-40B4-BE49-F238E27FC236}">
                <a16:creationId xmlns:a16="http://schemas.microsoft.com/office/drawing/2014/main" id="{2562D1CD-15E8-6741-8BC2-41C90CE79C9E}"/>
              </a:ext>
            </a:extLst>
          </p:cNvPr>
          <p:cNvCxnSpPr>
            <a:cxnSpLocks/>
            <a:endCxn id="20" idx="3"/>
          </p:cNvCxnSpPr>
          <p:nvPr/>
        </p:nvCxnSpPr>
        <p:spPr>
          <a:xfrm>
            <a:off x="0" y="6871317"/>
            <a:ext cx="2708156" cy="4"/>
          </a:xfrm>
          <a:prstGeom prst="straightConnector1">
            <a:avLst/>
          </a:prstGeom>
          <a:ln w="508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BD31E06-DD7C-A643-8C16-B572A0E30922}"/>
              </a:ext>
            </a:extLst>
          </p:cNvPr>
          <p:cNvCxnSpPr>
            <a:cxnSpLocks/>
            <a:stCxn id="20" idx="1"/>
            <a:endCxn id="29" idx="3"/>
          </p:cNvCxnSpPr>
          <p:nvPr/>
        </p:nvCxnSpPr>
        <p:spPr>
          <a:xfrm>
            <a:off x="3263305" y="6871321"/>
            <a:ext cx="3475792" cy="0"/>
          </a:xfrm>
          <a:prstGeom prst="straightConnector1">
            <a:avLst/>
          </a:prstGeom>
          <a:ln w="508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9" name="Freeform 41">
            <a:extLst>
              <a:ext uri="{FF2B5EF4-FFF2-40B4-BE49-F238E27FC236}">
                <a16:creationId xmlns:a16="http://schemas.microsoft.com/office/drawing/2014/main" id="{2C1BE42D-69C1-EF41-BD34-1328ED0F5A4B}"/>
              </a:ext>
            </a:extLst>
          </p:cNvPr>
          <p:cNvSpPr>
            <a:spLocks noEditPoints="1"/>
          </p:cNvSpPr>
          <p:nvPr/>
        </p:nvSpPr>
        <p:spPr bwMode="auto">
          <a:xfrm flipH="1">
            <a:off x="6739097" y="6594574"/>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cxnSp>
        <p:nvCxnSpPr>
          <p:cNvPr id="30" name="Straight Arrow Connector 29">
            <a:extLst>
              <a:ext uri="{FF2B5EF4-FFF2-40B4-BE49-F238E27FC236}">
                <a16:creationId xmlns:a16="http://schemas.microsoft.com/office/drawing/2014/main" id="{9E05A3CE-B7C7-004F-B031-5364C80FFB64}"/>
              </a:ext>
            </a:extLst>
          </p:cNvPr>
          <p:cNvCxnSpPr>
            <a:cxnSpLocks/>
          </p:cNvCxnSpPr>
          <p:nvPr/>
        </p:nvCxnSpPr>
        <p:spPr>
          <a:xfrm>
            <a:off x="7294246" y="6871319"/>
            <a:ext cx="2462110" cy="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41">
            <a:extLst>
              <a:ext uri="{FF2B5EF4-FFF2-40B4-BE49-F238E27FC236}">
                <a16:creationId xmlns:a16="http://schemas.microsoft.com/office/drawing/2014/main" id="{69F76DED-E8B4-7B4C-BB55-41805ABFF108}"/>
              </a:ext>
            </a:extLst>
          </p:cNvPr>
          <p:cNvSpPr>
            <a:spLocks noEditPoints="1"/>
          </p:cNvSpPr>
          <p:nvPr/>
        </p:nvSpPr>
        <p:spPr bwMode="auto">
          <a:xfrm flipH="1">
            <a:off x="11917431" y="11622806"/>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cxnSp>
        <p:nvCxnSpPr>
          <p:cNvPr id="34" name="Straight Connector 33">
            <a:extLst>
              <a:ext uri="{FF2B5EF4-FFF2-40B4-BE49-F238E27FC236}">
                <a16:creationId xmlns:a16="http://schemas.microsoft.com/office/drawing/2014/main" id="{16096171-68D3-5943-B692-73C0698AE9B8}"/>
              </a:ext>
            </a:extLst>
          </p:cNvPr>
          <p:cNvCxnSpPr>
            <a:cxnSpLocks/>
          </p:cNvCxnSpPr>
          <p:nvPr/>
        </p:nvCxnSpPr>
        <p:spPr>
          <a:xfrm>
            <a:off x="12195003" y="10399296"/>
            <a:ext cx="0" cy="1223681"/>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D39342-AC53-1E49-AA39-6725CDDF3DB3}"/>
              </a:ext>
            </a:extLst>
          </p:cNvPr>
          <p:cNvCxnSpPr>
            <a:cxnSpLocks/>
          </p:cNvCxnSpPr>
          <p:nvPr/>
        </p:nvCxnSpPr>
        <p:spPr>
          <a:xfrm>
            <a:off x="12195003" y="12150169"/>
            <a:ext cx="0" cy="1565831"/>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9" name="Subtitle 2">
            <a:extLst>
              <a:ext uri="{FF2B5EF4-FFF2-40B4-BE49-F238E27FC236}">
                <a16:creationId xmlns:a16="http://schemas.microsoft.com/office/drawing/2014/main" id="{9232C08A-6DE5-734E-92F3-026872C0090D}"/>
              </a:ext>
            </a:extLst>
          </p:cNvPr>
          <p:cNvSpPr txBox="1">
            <a:spLocks/>
          </p:cNvSpPr>
          <p:nvPr/>
        </p:nvSpPr>
        <p:spPr>
          <a:xfrm>
            <a:off x="10214963" y="7042597"/>
            <a:ext cx="3947724" cy="1533372"/>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40" name="TextBox 39">
            <a:extLst>
              <a:ext uri="{FF2B5EF4-FFF2-40B4-BE49-F238E27FC236}">
                <a16:creationId xmlns:a16="http://schemas.microsoft.com/office/drawing/2014/main" id="{53675D1A-BC31-394B-80F2-7AB1CC35A00C}"/>
              </a:ext>
            </a:extLst>
          </p:cNvPr>
          <p:cNvSpPr txBox="1"/>
          <p:nvPr/>
        </p:nvSpPr>
        <p:spPr>
          <a:xfrm>
            <a:off x="11106638" y="6367930"/>
            <a:ext cx="2164375" cy="584775"/>
          </a:xfrm>
          <a:prstGeom prst="rect">
            <a:avLst/>
          </a:prstGeom>
          <a:noFill/>
        </p:spPr>
        <p:txBody>
          <a:bodyPr wrap="none" rtlCol="0" anchor="ctr" anchorCtr="0">
            <a:spAutoFit/>
          </a:bodyPr>
          <a:lstStyle/>
          <a:p>
            <a:pPr algn="ct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41" name="Freeform 969">
            <a:extLst>
              <a:ext uri="{FF2B5EF4-FFF2-40B4-BE49-F238E27FC236}">
                <a16:creationId xmlns:a16="http://schemas.microsoft.com/office/drawing/2014/main" id="{1DC17851-26F5-D341-8769-8F8A8E79191C}"/>
              </a:ext>
            </a:extLst>
          </p:cNvPr>
          <p:cNvSpPr>
            <a:spLocks noChangeAspect="1" noChangeArrowheads="1"/>
          </p:cNvSpPr>
          <p:nvPr/>
        </p:nvSpPr>
        <p:spPr bwMode="auto">
          <a:xfrm>
            <a:off x="11855310" y="5280792"/>
            <a:ext cx="680493" cy="777108"/>
          </a:xfrm>
          <a:custGeom>
            <a:avLst/>
            <a:gdLst>
              <a:gd name="T0" fmla="*/ 36068 w 256815"/>
              <a:gd name="T1" fmla="*/ 251530 h 293327"/>
              <a:gd name="T2" fmla="*/ 68934 w 256815"/>
              <a:gd name="T3" fmla="*/ 232219 h 293327"/>
              <a:gd name="T4" fmla="*/ 54645 w 256815"/>
              <a:gd name="T5" fmla="*/ 213273 h 293327"/>
              <a:gd name="T6" fmla="*/ 77868 w 256815"/>
              <a:gd name="T7" fmla="*/ 254081 h 293327"/>
              <a:gd name="T8" fmla="*/ 52501 w 256815"/>
              <a:gd name="T9" fmla="*/ 270842 h 293327"/>
              <a:gd name="T10" fmla="*/ 27139 w 256815"/>
              <a:gd name="T11" fmla="*/ 254081 h 293327"/>
              <a:gd name="T12" fmla="*/ 50358 w 256815"/>
              <a:gd name="T13" fmla="*/ 213273 h 293327"/>
              <a:gd name="T14" fmla="*/ 111339 w 256815"/>
              <a:gd name="T15" fmla="*/ 218200 h 293327"/>
              <a:gd name="T16" fmla="*/ 174101 w 256815"/>
              <a:gd name="T17" fmla="*/ 147749 h 293327"/>
              <a:gd name="T18" fmla="*/ 111339 w 256815"/>
              <a:gd name="T19" fmla="*/ 76576 h 293327"/>
              <a:gd name="T20" fmla="*/ 28048 w 256815"/>
              <a:gd name="T21" fmla="*/ 84481 h 293327"/>
              <a:gd name="T22" fmla="*/ 28048 w 256815"/>
              <a:gd name="T23" fmla="*/ 205580 h 293327"/>
              <a:gd name="T24" fmla="*/ 96013 w 256815"/>
              <a:gd name="T25" fmla="*/ 241838 h 293327"/>
              <a:gd name="T26" fmla="*/ 75516 w 256815"/>
              <a:gd name="T27" fmla="*/ 88468 h 293327"/>
              <a:gd name="T28" fmla="*/ 78393 w 256815"/>
              <a:gd name="T29" fmla="*/ 12692 h 293327"/>
              <a:gd name="T30" fmla="*/ 55020 w 256815"/>
              <a:gd name="T31" fmla="*/ 70703 h 293327"/>
              <a:gd name="T32" fmla="*/ 27329 w 256815"/>
              <a:gd name="T33" fmla="*/ 54387 h 293327"/>
              <a:gd name="T34" fmla="*/ 34163 w 256815"/>
              <a:gd name="T35" fmla="*/ 1451 h 293327"/>
              <a:gd name="T36" fmla="*/ 52862 w 256815"/>
              <a:gd name="T37" fmla="*/ 61638 h 293327"/>
              <a:gd name="T38" fmla="*/ 71201 w 256815"/>
              <a:gd name="T39" fmla="*/ 1451 h 293327"/>
              <a:gd name="T40" fmla="*/ 83787 w 256815"/>
              <a:gd name="T41" fmla="*/ 90282 h 293327"/>
              <a:gd name="T42" fmla="*/ 52862 w 256815"/>
              <a:gd name="T43" fmla="*/ 294773 h 293327"/>
              <a:gd name="T44" fmla="*/ 21218 w 256815"/>
              <a:gd name="T45" fmla="*/ 90282 h 293327"/>
              <a:gd name="T46" fmla="*/ 104923 w 256815"/>
              <a:gd name="T47" fmla="*/ 0 h 293327"/>
              <a:gd name="T48" fmla="*/ 133561 w 256815"/>
              <a:gd name="T49" fmla="*/ 27078 h 293327"/>
              <a:gd name="T50" fmla="*/ 166547 w 256815"/>
              <a:gd name="T51" fmla="*/ 13358 h 293327"/>
              <a:gd name="T52" fmla="*/ 198084 w 256815"/>
              <a:gd name="T53" fmla="*/ 41161 h 293327"/>
              <a:gd name="T54" fmla="*/ 216934 w 256815"/>
              <a:gd name="T55" fmla="*/ 59936 h 293327"/>
              <a:gd name="T56" fmla="*/ 243758 w 256815"/>
              <a:gd name="T57" fmla="*/ 82683 h 293327"/>
              <a:gd name="T58" fmla="*/ 225995 w 256815"/>
              <a:gd name="T59" fmla="*/ 106150 h 293327"/>
              <a:gd name="T60" fmla="*/ 258259 w 256815"/>
              <a:gd name="T61" fmla="*/ 135758 h 293327"/>
              <a:gd name="T62" fmla="*/ 231071 w 256815"/>
              <a:gd name="T63" fmla="*/ 168975 h 293327"/>
              <a:gd name="T64" fmla="*/ 243758 w 256815"/>
              <a:gd name="T65" fmla="*/ 210497 h 293327"/>
              <a:gd name="T66" fmla="*/ 216934 w 256815"/>
              <a:gd name="T67" fmla="*/ 233604 h 293327"/>
              <a:gd name="T68" fmla="*/ 198084 w 256815"/>
              <a:gd name="T69" fmla="*/ 252379 h 293327"/>
              <a:gd name="T70" fmla="*/ 166547 w 256815"/>
              <a:gd name="T71" fmla="*/ 280181 h 293327"/>
              <a:gd name="T72" fmla="*/ 133561 w 256815"/>
              <a:gd name="T73" fmla="*/ 266100 h 293327"/>
              <a:gd name="T74" fmla="*/ 104923 w 256815"/>
              <a:gd name="T75" fmla="*/ 293179 h 293327"/>
              <a:gd name="T76" fmla="*/ 121961 w 256815"/>
              <a:gd name="T77" fmla="*/ 284153 h 293327"/>
              <a:gd name="T78" fmla="*/ 128124 w 256815"/>
              <a:gd name="T79" fmla="*/ 257796 h 293327"/>
              <a:gd name="T80" fmla="*/ 166910 w 256815"/>
              <a:gd name="T81" fmla="*/ 270072 h 293327"/>
              <a:gd name="T82" fmla="*/ 189747 w 256815"/>
              <a:gd name="T83" fmla="*/ 260324 h 293327"/>
              <a:gd name="T84" fmla="*/ 181772 w 256815"/>
              <a:gd name="T85" fmla="*/ 234687 h 293327"/>
              <a:gd name="T86" fmla="*/ 221646 w 256815"/>
              <a:gd name="T87" fmla="*/ 225661 h 293327"/>
              <a:gd name="T88" fmla="*/ 235784 w 256815"/>
              <a:gd name="T89" fmla="*/ 206164 h 293327"/>
              <a:gd name="T90" fmla="*/ 218384 w 256815"/>
              <a:gd name="T91" fmla="*/ 193166 h 293327"/>
              <a:gd name="T92" fmla="*/ 227445 w 256815"/>
              <a:gd name="T93" fmla="*/ 159949 h 293327"/>
              <a:gd name="T94" fmla="*/ 249195 w 256815"/>
              <a:gd name="T95" fmla="*/ 135758 h 293327"/>
              <a:gd name="T96" fmla="*/ 222733 w 256815"/>
              <a:gd name="T97" fmla="*/ 129259 h 293327"/>
              <a:gd name="T98" fmla="*/ 235059 w 256815"/>
              <a:gd name="T99" fmla="*/ 90625 h 293327"/>
              <a:gd name="T100" fmla="*/ 225270 w 256815"/>
              <a:gd name="T101" fmla="*/ 68241 h 293327"/>
              <a:gd name="T102" fmla="*/ 205334 w 256815"/>
              <a:gd name="T103" fmla="*/ 76905 h 293327"/>
              <a:gd name="T104" fmla="*/ 180685 w 256815"/>
              <a:gd name="T105" fmla="*/ 52716 h 293327"/>
              <a:gd name="T106" fmla="*/ 170898 w 256815"/>
              <a:gd name="T107" fmla="*/ 22385 h 293327"/>
              <a:gd name="T108" fmla="*/ 157485 w 256815"/>
              <a:gd name="T109" fmla="*/ 39717 h 293327"/>
              <a:gd name="T110" fmla="*/ 124499 w 256815"/>
              <a:gd name="T111" fmla="*/ 30691 h 293327"/>
              <a:gd name="T112" fmla="*/ 104923 w 256815"/>
              <a:gd name="T113" fmla="*/ 8667 h 2933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56815" h="293327">
                <a:moveTo>
                  <a:pt x="52209" y="221290"/>
                </a:moveTo>
                <a:lnTo>
                  <a:pt x="35868" y="231080"/>
                </a:lnTo>
                <a:lnTo>
                  <a:pt x="35868" y="250296"/>
                </a:lnTo>
                <a:lnTo>
                  <a:pt x="52209" y="259723"/>
                </a:lnTo>
                <a:lnTo>
                  <a:pt x="68550" y="250296"/>
                </a:lnTo>
                <a:lnTo>
                  <a:pt x="68550" y="231080"/>
                </a:lnTo>
                <a:lnTo>
                  <a:pt x="52209" y="221290"/>
                </a:lnTo>
                <a:close/>
                <a:moveTo>
                  <a:pt x="50078" y="212226"/>
                </a:moveTo>
                <a:cubicBezTo>
                  <a:pt x="51143" y="211138"/>
                  <a:pt x="52564" y="211138"/>
                  <a:pt x="54341" y="212226"/>
                </a:cubicBezTo>
                <a:lnTo>
                  <a:pt x="74945" y="224553"/>
                </a:lnTo>
                <a:cubicBezTo>
                  <a:pt x="76366" y="225278"/>
                  <a:pt x="77432" y="226366"/>
                  <a:pt x="77432" y="228179"/>
                </a:cubicBezTo>
                <a:lnTo>
                  <a:pt x="77432" y="252834"/>
                </a:lnTo>
                <a:cubicBezTo>
                  <a:pt x="77432" y="254284"/>
                  <a:pt x="76366" y="255735"/>
                  <a:pt x="74945" y="256460"/>
                </a:cubicBezTo>
                <a:lnTo>
                  <a:pt x="54341" y="268787"/>
                </a:lnTo>
                <a:cubicBezTo>
                  <a:pt x="53630" y="269150"/>
                  <a:pt x="52564" y="269512"/>
                  <a:pt x="52209" y="269512"/>
                </a:cubicBezTo>
                <a:cubicBezTo>
                  <a:pt x="51143" y="269512"/>
                  <a:pt x="50433" y="269150"/>
                  <a:pt x="50078" y="268787"/>
                </a:cubicBezTo>
                <a:lnTo>
                  <a:pt x="29473" y="256460"/>
                </a:lnTo>
                <a:cubicBezTo>
                  <a:pt x="27697" y="255735"/>
                  <a:pt x="26987" y="254284"/>
                  <a:pt x="26987" y="252834"/>
                </a:cubicBezTo>
                <a:lnTo>
                  <a:pt x="26987" y="228179"/>
                </a:lnTo>
                <a:cubicBezTo>
                  <a:pt x="26987" y="226366"/>
                  <a:pt x="27697" y="225278"/>
                  <a:pt x="29473" y="224553"/>
                </a:cubicBezTo>
                <a:lnTo>
                  <a:pt x="50078" y="212226"/>
                </a:lnTo>
                <a:close/>
                <a:moveTo>
                  <a:pt x="110717" y="76200"/>
                </a:moveTo>
                <a:cubicBezTo>
                  <a:pt x="150268" y="76200"/>
                  <a:pt x="182199" y="107478"/>
                  <a:pt x="182199" y="147024"/>
                </a:cubicBezTo>
                <a:cubicBezTo>
                  <a:pt x="182199" y="185492"/>
                  <a:pt x="150268" y="217129"/>
                  <a:pt x="110717" y="217129"/>
                </a:cubicBezTo>
                <a:cubicBezTo>
                  <a:pt x="108539" y="217129"/>
                  <a:pt x="106362" y="215331"/>
                  <a:pt x="106362" y="212814"/>
                </a:cubicBezTo>
                <a:cubicBezTo>
                  <a:pt x="106362" y="210298"/>
                  <a:pt x="108539" y="208500"/>
                  <a:pt x="110717" y="208500"/>
                </a:cubicBezTo>
                <a:cubicBezTo>
                  <a:pt x="145188" y="208500"/>
                  <a:pt x="173128" y="180818"/>
                  <a:pt x="173128" y="147024"/>
                </a:cubicBezTo>
                <a:cubicBezTo>
                  <a:pt x="173128" y="112870"/>
                  <a:pt x="145188" y="85188"/>
                  <a:pt x="110717" y="85188"/>
                </a:cubicBezTo>
                <a:cubicBezTo>
                  <a:pt x="108539" y="85188"/>
                  <a:pt x="106362" y="82671"/>
                  <a:pt x="106362" y="80155"/>
                </a:cubicBezTo>
                <a:cubicBezTo>
                  <a:pt x="106362" y="77638"/>
                  <a:pt x="108539" y="76200"/>
                  <a:pt x="110717" y="76200"/>
                </a:cubicBezTo>
                <a:close/>
                <a:moveTo>
                  <a:pt x="27177" y="12628"/>
                </a:moveTo>
                <a:cubicBezTo>
                  <a:pt x="15734" y="20926"/>
                  <a:pt x="8940" y="33554"/>
                  <a:pt x="8940" y="48347"/>
                </a:cubicBezTo>
                <a:cubicBezTo>
                  <a:pt x="8940" y="62418"/>
                  <a:pt x="16449" y="76128"/>
                  <a:pt x="27892" y="84066"/>
                </a:cubicBezTo>
                <a:cubicBezTo>
                  <a:pt x="29322" y="85148"/>
                  <a:pt x="30038" y="86591"/>
                  <a:pt x="30038" y="88034"/>
                </a:cubicBezTo>
                <a:lnTo>
                  <a:pt x="30038" y="200963"/>
                </a:lnTo>
                <a:cubicBezTo>
                  <a:pt x="30038" y="202046"/>
                  <a:pt x="29322" y="203850"/>
                  <a:pt x="27892" y="204571"/>
                </a:cubicBezTo>
                <a:cubicBezTo>
                  <a:pt x="16449" y="212870"/>
                  <a:pt x="8940" y="226219"/>
                  <a:pt x="8940" y="240651"/>
                </a:cubicBezTo>
                <a:cubicBezTo>
                  <a:pt x="8940" y="264824"/>
                  <a:pt x="28250" y="284307"/>
                  <a:pt x="52566" y="284307"/>
                </a:cubicBezTo>
                <a:cubicBezTo>
                  <a:pt x="76167" y="284307"/>
                  <a:pt x="95477" y="264824"/>
                  <a:pt x="95477" y="240651"/>
                </a:cubicBezTo>
                <a:cubicBezTo>
                  <a:pt x="95477" y="226219"/>
                  <a:pt x="88683" y="212870"/>
                  <a:pt x="76882" y="204571"/>
                </a:cubicBezTo>
                <a:cubicBezTo>
                  <a:pt x="75452" y="203850"/>
                  <a:pt x="75094" y="202046"/>
                  <a:pt x="75094" y="200963"/>
                </a:cubicBezTo>
                <a:lnTo>
                  <a:pt x="75094" y="88034"/>
                </a:lnTo>
                <a:cubicBezTo>
                  <a:pt x="75094" y="86591"/>
                  <a:pt x="75452" y="85148"/>
                  <a:pt x="76882" y="84066"/>
                </a:cubicBezTo>
                <a:cubicBezTo>
                  <a:pt x="88683" y="76128"/>
                  <a:pt x="95477" y="62418"/>
                  <a:pt x="95477" y="48347"/>
                </a:cubicBezTo>
                <a:cubicBezTo>
                  <a:pt x="95477" y="33554"/>
                  <a:pt x="89041" y="20926"/>
                  <a:pt x="77955" y="12628"/>
                </a:cubicBezTo>
                <a:lnTo>
                  <a:pt x="77955" y="54119"/>
                </a:lnTo>
                <a:cubicBezTo>
                  <a:pt x="77955" y="55923"/>
                  <a:pt x="76882" y="57367"/>
                  <a:pt x="75452" y="58088"/>
                </a:cubicBezTo>
                <a:lnTo>
                  <a:pt x="54712" y="70355"/>
                </a:lnTo>
                <a:cubicBezTo>
                  <a:pt x="52924" y="71077"/>
                  <a:pt x="51493" y="71077"/>
                  <a:pt x="50420" y="70355"/>
                </a:cubicBezTo>
                <a:lnTo>
                  <a:pt x="29680" y="58088"/>
                </a:lnTo>
                <a:cubicBezTo>
                  <a:pt x="27892" y="57367"/>
                  <a:pt x="27177" y="55923"/>
                  <a:pt x="27177" y="54119"/>
                </a:cubicBezTo>
                <a:lnTo>
                  <a:pt x="27177" y="12628"/>
                </a:lnTo>
                <a:close/>
                <a:moveTo>
                  <a:pt x="29680" y="1082"/>
                </a:moveTo>
                <a:cubicBezTo>
                  <a:pt x="30753" y="0"/>
                  <a:pt x="32541" y="0"/>
                  <a:pt x="33971" y="1443"/>
                </a:cubicBezTo>
                <a:cubicBezTo>
                  <a:pt x="35402" y="1804"/>
                  <a:pt x="36117" y="3247"/>
                  <a:pt x="36117" y="4690"/>
                </a:cubicBezTo>
                <a:lnTo>
                  <a:pt x="36117" y="51955"/>
                </a:lnTo>
                <a:lnTo>
                  <a:pt x="52566" y="61335"/>
                </a:lnTo>
                <a:lnTo>
                  <a:pt x="69015" y="51955"/>
                </a:lnTo>
                <a:lnTo>
                  <a:pt x="69015" y="4690"/>
                </a:lnTo>
                <a:cubicBezTo>
                  <a:pt x="69015" y="3247"/>
                  <a:pt x="69731" y="1804"/>
                  <a:pt x="70803" y="1443"/>
                </a:cubicBezTo>
                <a:cubicBezTo>
                  <a:pt x="72234" y="0"/>
                  <a:pt x="73664" y="0"/>
                  <a:pt x="75452" y="1082"/>
                </a:cubicBezTo>
                <a:cubicBezTo>
                  <a:pt x="93689" y="10102"/>
                  <a:pt x="104417" y="27781"/>
                  <a:pt x="104417" y="48347"/>
                </a:cubicBezTo>
                <a:cubicBezTo>
                  <a:pt x="104417" y="64582"/>
                  <a:pt x="96908" y="80097"/>
                  <a:pt x="83319" y="89838"/>
                </a:cubicBezTo>
                <a:lnTo>
                  <a:pt x="83319" y="198438"/>
                </a:lnTo>
                <a:cubicBezTo>
                  <a:pt x="96908" y="208901"/>
                  <a:pt x="104417" y="223694"/>
                  <a:pt x="104417" y="240651"/>
                </a:cubicBezTo>
                <a:cubicBezTo>
                  <a:pt x="104417" y="269515"/>
                  <a:pt x="81531" y="293327"/>
                  <a:pt x="52566" y="293327"/>
                </a:cubicBezTo>
                <a:cubicBezTo>
                  <a:pt x="23959" y="293327"/>
                  <a:pt x="0" y="269515"/>
                  <a:pt x="0" y="240651"/>
                </a:cubicBezTo>
                <a:cubicBezTo>
                  <a:pt x="0" y="223694"/>
                  <a:pt x="8224" y="208901"/>
                  <a:pt x="21098" y="198438"/>
                </a:cubicBezTo>
                <a:lnTo>
                  <a:pt x="21098" y="89838"/>
                </a:lnTo>
                <a:cubicBezTo>
                  <a:pt x="8224" y="80097"/>
                  <a:pt x="0" y="64582"/>
                  <a:pt x="0" y="48347"/>
                </a:cubicBezTo>
                <a:cubicBezTo>
                  <a:pt x="0" y="27781"/>
                  <a:pt x="11800" y="10102"/>
                  <a:pt x="29680" y="1082"/>
                </a:cubicBezTo>
                <a:close/>
                <a:moveTo>
                  <a:pt x="104337" y="0"/>
                </a:moveTo>
                <a:lnTo>
                  <a:pt x="121280" y="0"/>
                </a:lnTo>
                <a:cubicBezTo>
                  <a:pt x="127408" y="0"/>
                  <a:pt x="132815" y="5389"/>
                  <a:pt x="132815" y="11497"/>
                </a:cubicBezTo>
                <a:lnTo>
                  <a:pt x="132815" y="26946"/>
                </a:lnTo>
                <a:cubicBezTo>
                  <a:pt x="138943" y="27665"/>
                  <a:pt x="144710" y="29821"/>
                  <a:pt x="150477" y="31976"/>
                </a:cubicBezTo>
                <a:lnTo>
                  <a:pt x="158408" y="18324"/>
                </a:lnTo>
                <a:cubicBezTo>
                  <a:pt x="159850" y="15449"/>
                  <a:pt x="162373" y="14012"/>
                  <a:pt x="165617" y="13294"/>
                </a:cubicBezTo>
                <a:cubicBezTo>
                  <a:pt x="168501" y="12216"/>
                  <a:pt x="171384" y="12934"/>
                  <a:pt x="174268" y="14371"/>
                </a:cubicBezTo>
                <a:lnTo>
                  <a:pt x="192652" y="25150"/>
                </a:lnTo>
                <a:cubicBezTo>
                  <a:pt x="198419" y="27665"/>
                  <a:pt x="199861" y="35210"/>
                  <a:pt x="196977" y="40959"/>
                </a:cubicBezTo>
                <a:lnTo>
                  <a:pt x="189408" y="53893"/>
                </a:lnTo>
                <a:cubicBezTo>
                  <a:pt x="194094" y="57845"/>
                  <a:pt x="198419" y="62516"/>
                  <a:pt x="202745" y="67187"/>
                </a:cubicBezTo>
                <a:lnTo>
                  <a:pt x="215722" y="59642"/>
                </a:lnTo>
                <a:cubicBezTo>
                  <a:pt x="218245" y="57845"/>
                  <a:pt x="221489" y="57486"/>
                  <a:pt x="224733" y="58204"/>
                </a:cubicBezTo>
                <a:cubicBezTo>
                  <a:pt x="227617" y="59642"/>
                  <a:pt x="230140" y="61079"/>
                  <a:pt x="231943" y="63953"/>
                </a:cubicBezTo>
                <a:lnTo>
                  <a:pt x="242396" y="82277"/>
                </a:lnTo>
                <a:cubicBezTo>
                  <a:pt x="243838" y="84792"/>
                  <a:pt x="243838" y="88025"/>
                  <a:pt x="243117" y="90900"/>
                </a:cubicBezTo>
                <a:cubicBezTo>
                  <a:pt x="242757" y="94133"/>
                  <a:pt x="240594" y="96648"/>
                  <a:pt x="238431" y="97726"/>
                </a:cubicBezTo>
                <a:lnTo>
                  <a:pt x="224733" y="105630"/>
                </a:lnTo>
                <a:cubicBezTo>
                  <a:pt x="226896" y="111738"/>
                  <a:pt x="228338" y="117846"/>
                  <a:pt x="229780" y="123595"/>
                </a:cubicBezTo>
                <a:lnTo>
                  <a:pt x="245280" y="123595"/>
                </a:lnTo>
                <a:cubicBezTo>
                  <a:pt x="251408" y="123595"/>
                  <a:pt x="256815" y="128984"/>
                  <a:pt x="256815" y="135092"/>
                </a:cubicBezTo>
                <a:lnTo>
                  <a:pt x="256815" y="156290"/>
                </a:lnTo>
                <a:cubicBezTo>
                  <a:pt x="256815" y="162757"/>
                  <a:pt x="251408" y="168146"/>
                  <a:pt x="245280" y="168146"/>
                </a:cubicBezTo>
                <a:lnTo>
                  <a:pt x="229780" y="168146"/>
                </a:lnTo>
                <a:cubicBezTo>
                  <a:pt x="228338" y="174254"/>
                  <a:pt x="226896" y="180362"/>
                  <a:pt x="224733" y="186470"/>
                </a:cubicBezTo>
                <a:lnTo>
                  <a:pt x="238431" y="194015"/>
                </a:lnTo>
                <a:cubicBezTo>
                  <a:pt x="243478" y="196889"/>
                  <a:pt x="245280" y="203716"/>
                  <a:pt x="242396" y="209464"/>
                </a:cubicBezTo>
                <a:lnTo>
                  <a:pt x="231943" y="227788"/>
                </a:lnTo>
                <a:cubicBezTo>
                  <a:pt x="230140" y="230303"/>
                  <a:pt x="227617" y="232458"/>
                  <a:pt x="224733" y="233536"/>
                </a:cubicBezTo>
                <a:cubicBezTo>
                  <a:pt x="221489" y="233896"/>
                  <a:pt x="218245" y="233536"/>
                  <a:pt x="215722" y="232458"/>
                </a:cubicBezTo>
                <a:lnTo>
                  <a:pt x="202745" y="224554"/>
                </a:lnTo>
                <a:cubicBezTo>
                  <a:pt x="198419" y="229584"/>
                  <a:pt x="194094" y="233896"/>
                  <a:pt x="189408" y="237848"/>
                </a:cubicBezTo>
                <a:lnTo>
                  <a:pt x="196977" y="251141"/>
                </a:lnTo>
                <a:cubicBezTo>
                  <a:pt x="199861" y="256531"/>
                  <a:pt x="198419" y="263716"/>
                  <a:pt x="192652" y="266950"/>
                </a:cubicBezTo>
                <a:lnTo>
                  <a:pt x="174268" y="277369"/>
                </a:lnTo>
                <a:cubicBezTo>
                  <a:pt x="171384" y="279166"/>
                  <a:pt x="168501" y="279525"/>
                  <a:pt x="165617" y="278806"/>
                </a:cubicBezTo>
                <a:cubicBezTo>
                  <a:pt x="162373" y="277729"/>
                  <a:pt x="159850" y="275932"/>
                  <a:pt x="158408" y="273417"/>
                </a:cubicBezTo>
                <a:lnTo>
                  <a:pt x="150477" y="260124"/>
                </a:lnTo>
                <a:cubicBezTo>
                  <a:pt x="144710" y="261920"/>
                  <a:pt x="138943" y="263716"/>
                  <a:pt x="132815" y="264794"/>
                </a:cubicBezTo>
                <a:lnTo>
                  <a:pt x="132815" y="280244"/>
                </a:lnTo>
                <a:cubicBezTo>
                  <a:pt x="132815" y="286351"/>
                  <a:pt x="127408" y="291741"/>
                  <a:pt x="121280" y="291741"/>
                </a:cubicBezTo>
                <a:lnTo>
                  <a:pt x="104337" y="291741"/>
                </a:lnTo>
                <a:cubicBezTo>
                  <a:pt x="102175" y="291741"/>
                  <a:pt x="100012" y="289585"/>
                  <a:pt x="100012" y="287070"/>
                </a:cubicBezTo>
                <a:cubicBezTo>
                  <a:pt x="100012" y="284914"/>
                  <a:pt x="102175" y="282759"/>
                  <a:pt x="104337" y="282759"/>
                </a:cubicBezTo>
                <a:lnTo>
                  <a:pt x="121280" y="282759"/>
                </a:lnTo>
                <a:cubicBezTo>
                  <a:pt x="122361" y="282759"/>
                  <a:pt x="123803" y="281681"/>
                  <a:pt x="123803" y="280244"/>
                </a:cubicBezTo>
                <a:lnTo>
                  <a:pt x="123803" y="261201"/>
                </a:lnTo>
                <a:cubicBezTo>
                  <a:pt x="123803" y="258686"/>
                  <a:pt x="125245" y="257249"/>
                  <a:pt x="127408" y="256531"/>
                </a:cubicBezTo>
                <a:cubicBezTo>
                  <a:pt x="135338" y="255453"/>
                  <a:pt x="143629" y="253297"/>
                  <a:pt x="151559" y="250064"/>
                </a:cubicBezTo>
                <a:cubicBezTo>
                  <a:pt x="153001" y="249704"/>
                  <a:pt x="155524" y="250064"/>
                  <a:pt x="156605" y="252219"/>
                </a:cubicBezTo>
                <a:lnTo>
                  <a:pt x="165977" y="268746"/>
                </a:lnTo>
                <a:cubicBezTo>
                  <a:pt x="166338" y="269465"/>
                  <a:pt x="167059" y="270184"/>
                  <a:pt x="167780" y="270184"/>
                </a:cubicBezTo>
                <a:cubicBezTo>
                  <a:pt x="168501" y="270184"/>
                  <a:pt x="168861" y="270184"/>
                  <a:pt x="169943" y="269824"/>
                </a:cubicBezTo>
                <a:lnTo>
                  <a:pt x="188687" y="259046"/>
                </a:lnTo>
                <a:cubicBezTo>
                  <a:pt x="189408" y="258327"/>
                  <a:pt x="190129" y="256531"/>
                  <a:pt x="189408" y="255453"/>
                </a:cubicBezTo>
                <a:lnTo>
                  <a:pt x="179675" y="239285"/>
                </a:lnTo>
                <a:cubicBezTo>
                  <a:pt x="178233" y="237129"/>
                  <a:pt x="179315" y="234614"/>
                  <a:pt x="180757" y="233536"/>
                </a:cubicBezTo>
                <a:cubicBezTo>
                  <a:pt x="187245" y="228147"/>
                  <a:pt x="193012" y="222039"/>
                  <a:pt x="198419" y="215931"/>
                </a:cubicBezTo>
                <a:cubicBezTo>
                  <a:pt x="199501" y="214494"/>
                  <a:pt x="202024" y="213776"/>
                  <a:pt x="204187" y="214853"/>
                </a:cubicBezTo>
                <a:lnTo>
                  <a:pt x="220408" y="224554"/>
                </a:lnTo>
                <a:cubicBezTo>
                  <a:pt x="220768" y="224913"/>
                  <a:pt x="221489" y="224913"/>
                  <a:pt x="222210" y="224913"/>
                </a:cubicBezTo>
                <a:cubicBezTo>
                  <a:pt x="223291" y="224554"/>
                  <a:pt x="223652" y="224195"/>
                  <a:pt x="224012" y="223836"/>
                </a:cubicBezTo>
                <a:lnTo>
                  <a:pt x="234466" y="205153"/>
                </a:lnTo>
                <a:cubicBezTo>
                  <a:pt x="235187" y="204793"/>
                  <a:pt x="235187" y="203716"/>
                  <a:pt x="234466" y="202997"/>
                </a:cubicBezTo>
                <a:cubicBezTo>
                  <a:pt x="234466" y="202638"/>
                  <a:pt x="234105" y="201919"/>
                  <a:pt x="233745" y="201560"/>
                </a:cubicBezTo>
                <a:lnTo>
                  <a:pt x="217164" y="192218"/>
                </a:lnTo>
                <a:cubicBezTo>
                  <a:pt x="215001" y="190781"/>
                  <a:pt x="214280" y="188985"/>
                  <a:pt x="215001" y="186829"/>
                </a:cubicBezTo>
                <a:cubicBezTo>
                  <a:pt x="218245" y="178925"/>
                  <a:pt x="220408" y="171020"/>
                  <a:pt x="221489" y="162757"/>
                </a:cubicBezTo>
                <a:cubicBezTo>
                  <a:pt x="221850" y="160601"/>
                  <a:pt x="223652" y="159164"/>
                  <a:pt x="226175" y="159164"/>
                </a:cubicBezTo>
                <a:lnTo>
                  <a:pt x="245280" y="159164"/>
                </a:lnTo>
                <a:cubicBezTo>
                  <a:pt x="246361" y="159164"/>
                  <a:pt x="247803" y="158086"/>
                  <a:pt x="247803" y="156290"/>
                </a:cubicBezTo>
                <a:lnTo>
                  <a:pt x="247803" y="135092"/>
                </a:lnTo>
                <a:cubicBezTo>
                  <a:pt x="247803" y="134014"/>
                  <a:pt x="246361" y="132577"/>
                  <a:pt x="245280" y="132577"/>
                </a:cubicBezTo>
                <a:lnTo>
                  <a:pt x="226175" y="132577"/>
                </a:lnTo>
                <a:cubicBezTo>
                  <a:pt x="223652" y="132577"/>
                  <a:pt x="221850" y="131140"/>
                  <a:pt x="221489" y="128625"/>
                </a:cubicBezTo>
                <a:cubicBezTo>
                  <a:pt x="220408" y="121080"/>
                  <a:pt x="218245" y="112816"/>
                  <a:pt x="215001" y="104912"/>
                </a:cubicBezTo>
                <a:cubicBezTo>
                  <a:pt x="214280" y="103115"/>
                  <a:pt x="215001" y="100960"/>
                  <a:pt x="217164" y="99882"/>
                </a:cubicBezTo>
                <a:lnTo>
                  <a:pt x="233745" y="90181"/>
                </a:lnTo>
                <a:cubicBezTo>
                  <a:pt x="234105" y="90181"/>
                  <a:pt x="234466" y="89103"/>
                  <a:pt x="234466" y="88744"/>
                </a:cubicBezTo>
                <a:cubicBezTo>
                  <a:pt x="235187" y="88025"/>
                  <a:pt x="235187" y="87307"/>
                  <a:pt x="234466" y="86229"/>
                </a:cubicBezTo>
                <a:lnTo>
                  <a:pt x="224012" y="67905"/>
                </a:lnTo>
                <a:cubicBezTo>
                  <a:pt x="223652" y="67546"/>
                  <a:pt x="223291" y="67187"/>
                  <a:pt x="222210" y="66827"/>
                </a:cubicBezTo>
                <a:cubicBezTo>
                  <a:pt x="221489" y="66827"/>
                  <a:pt x="220768" y="66827"/>
                  <a:pt x="220408" y="67187"/>
                </a:cubicBezTo>
                <a:lnTo>
                  <a:pt x="204187" y="76528"/>
                </a:lnTo>
                <a:cubicBezTo>
                  <a:pt x="202024" y="77965"/>
                  <a:pt x="199501" y="77247"/>
                  <a:pt x="198419" y="75809"/>
                </a:cubicBezTo>
                <a:cubicBezTo>
                  <a:pt x="193012" y="69342"/>
                  <a:pt x="187245" y="63594"/>
                  <a:pt x="180757" y="58204"/>
                </a:cubicBezTo>
                <a:cubicBezTo>
                  <a:pt x="179315" y="57127"/>
                  <a:pt x="178233" y="54612"/>
                  <a:pt x="179675" y="52456"/>
                </a:cubicBezTo>
                <a:lnTo>
                  <a:pt x="189408" y="35929"/>
                </a:lnTo>
                <a:cubicBezTo>
                  <a:pt x="190129" y="35210"/>
                  <a:pt x="189408" y="33054"/>
                  <a:pt x="188687" y="32695"/>
                </a:cubicBezTo>
                <a:lnTo>
                  <a:pt x="169943" y="22276"/>
                </a:lnTo>
                <a:cubicBezTo>
                  <a:pt x="168861" y="21557"/>
                  <a:pt x="168501" y="21557"/>
                  <a:pt x="167780" y="21557"/>
                </a:cubicBezTo>
                <a:cubicBezTo>
                  <a:pt x="167059" y="21557"/>
                  <a:pt x="166338" y="22635"/>
                  <a:pt x="165977" y="22994"/>
                </a:cubicBezTo>
                <a:lnTo>
                  <a:pt x="156605" y="39521"/>
                </a:lnTo>
                <a:cubicBezTo>
                  <a:pt x="155524" y="41318"/>
                  <a:pt x="153001" y="42036"/>
                  <a:pt x="151559" y="41318"/>
                </a:cubicBezTo>
                <a:cubicBezTo>
                  <a:pt x="143629" y="38444"/>
                  <a:pt x="135338" y="35929"/>
                  <a:pt x="127408" y="35210"/>
                </a:cubicBezTo>
                <a:cubicBezTo>
                  <a:pt x="125245" y="34851"/>
                  <a:pt x="123803" y="32695"/>
                  <a:pt x="123803" y="30539"/>
                </a:cubicBezTo>
                <a:lnTo>
                  <a:pt x="123803" y="11497"/>
                </a:lnTo>
                <a:cubicBezTo>
                  <a:pt x="123803" y="10419"/>
                  <a:pt x="122361" y="8623"/>
                  <a:pt x="121280" y="8623"/>
                </a:cubicBezTo>
                <a:lnTo>
                  <a:pt x="104337" y="8623"/>
                </a:lnTo>
                <a:cubicBezTo>
                  <a:pt x="102175" y="8623"/>
                  <a:pt x="100012" y="7186"/>
                  <a:pt x="100012" y="4671"/>
                </a:cubicBezTo>
                <a:cubicBezTo>
                  <a:pt x="100012" y="2156"/>
                  <a:pt x="102175" y="0"/>
                  <a:pt x="104337" y="0"/>
                </a:cubicBezTo>
                <a:close/>
              </a:path>
            </a:pathLst>
          </a:custGeom>
          <a:solidFill>
            <a:schemeClr val="bg1"/>
          </a:solidFill>
          <a:ln>
            <a:noFill/>
          </a:ln>
          <a:effectLst/>
        </p:spPr>
        <p:txBody>
          <a:bodyPr anchor="ctr"/>
          <a:lstStyle/>
          <a:p>
            <a:endParaRPr lang="en-US"/>
          </a:p>
        </p:txBody>
      </p:sp>
      <p:sp>
        <p:nvSpPr>
          <p:cNvPr id="45" name="Subtitle 2">
            <a:extLst>
              <a:ext uri="{FF2B5EF4-FFF2-40B4-BE49-F238E27FC236}">
                <a16:creationId xmlns:a16="http://schemas.microsoft.com/office/drawing/2014/main" id="{BAE42CAD-F1A8-C74D-973B-B8BA40931422}"/>
              </a:ext>
            </a:extLst>
          </p:cNvPr>
          <p:cNvSpPr txBox="1">
            <a:spLocks/>
          </p:cNvSpPr>
          <p:nvPr/>
        </p:nvSpPr>
        <p:spPr>
          <a:xfrm>
            <a:off x="1301047" y="7507386"/>
            <a:ext cx="3386466"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46" name="TextBox 45">
            <a:extLst>
              <a:ext uri="{FF2B5EF4-FFF2-40B4-BE49-F238E27FC236}">
                <a16:creationId xmlns:a16="http://schemas.microsoft.com/office/drawing/2014/main" id="{E4877AEA-D457-6946-BFA6-D57DB3BA131F}"/>
              </a:ext>
            </a:extLst>
          </p:cNvPr>
          <p:cNvSpPr txBox="1"/>
          <p:nvPr/>
        </p:nvSpPr>
        <p:spPr>
          <a:xfrm>
            <a:off x="1901074" y="5650478"/>
            <a:ext cx="2164375" cy="584775"/>
          </a:xfrm>
          <a:prstGeom prst="rect">
            <a:avLst/>
          </a:prstGeom>
          <a:noFill/>
        </p:spPr>
        <p:txBody>
          <a:bodyPr wrap="none" rtlCol="0" anchor="b" anchorCtr="0">
            <a:spAutoFit/>
          </a:bodyPr>
          <a:lstStyle/>
          <a:p>
            <a:pPr algn="ctr"/>
            <a:r>
              <a:rPr lang="en-US" sz="3200" b="1" dirty="0">
                <a:solidFill>
                  <a:schemeClr val="accent1"/>
                </a:solidFill>
                <a:latin typeface="Noto Sans" panose="020B0502040504020204" pitchFamily="34" charset="0"/>
                <a:ea typeface="League Spartan" charset="0"/>
                <a:cs typeface="Poppins" pitchFamily="2" charset="77"/>
              </a:rPr>
              <a:t>Your Title</a:t>
            </a:r>
          </a:p>
        </p:txBody>
      </p:sp>
      <p:sp>
        <p:nvSpPr>
          <p:cNvPr id="47" name="TextBox 46">
            <a:extLst>
              <a:ext uri="{FF2B5EF4-FFF2-40B4-BE49-F238E27FC236}">
                <a16:creationId xmlns:a16="http://schemas.microsoft.com/office/drawing/2014/main" id="{26B344C1-AE7F-A749-A2B4-C1ED8E4FF7BF}"/>
              </a:ext>
            </a:extLst>
          </p:cNvPr>
          <p:cNvSpPr txBox="1"/>
          <p:nvPr/>
        </p:nvSpPr>
        <p:spPr>
          <a:xfrm>
            <a:off x="5932014" y="7507386"/>
            <a:ext cx="2164375" cy="584775"/>
          </a:xfrm>
          <a:prstGeom prst="rect">
            <a:avLst/>
          </a:prstGeom>
          <a:noFill/>
        </p:spPr>
        <p:txBody>
          <a:bodyPr wrap="none" rtlCol="0" anchor="t" anchorCtr="0">
            <a:spAutoFit/>
          </a:bodyPr>
          <a:lstStyle/>
          <a:p>
            <a:pPr algn="ctr"/>
            <a:r>
              <a:rPr lang="en-US" sz="3200" b="1" dirty="0">
                <a:solidFill>
                  <a:schemeClr val="accent1"/>
                </a:solidFill>
                <a:latin typeface="Noto Sans" panose="020B0502040504020204" pitchFamily="34" charset="0"/>
                <a:ea typeface="League Spartan" charset="0"/>
                <a:cs typeface="Poppins" pitchFamily="2" charset="77"/>
              </a:rPr>
              <a:t>Your Title</a:t>
            </a:r>
          </a:p>
        </p:txBody>
      </p:sp>
      <p:sp>
        <p:nvSpPr>
          <p:cNvPr id="48" name="Subtitle 2">
            <a:extLst>
              <a:ext uri="{FF2B5EF4-FFF2-40B4-BE49-F238E27FC236}">
                <a16:creationId xmlns:a16="http://schemas.microsoft.com/office/drawing/2014/main" id="{CE8785E0-F15A-5647-9F03-543DCB794E2F}"/>
              </a:ext>
            </a:extLst>
          </p:cNvPr>
          <p:cNvSpPr txBox="1">
            <a:spLocks/>
          </p:cNvSpPr>
          <p:nvPr/>
        </p:nvSpPr>
        <p:spPr>
          <a:xfrm>
            <a:off x="5331987" y="4702454"/>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54" name="Subtitle 2">
            <a:extLst>
              <a:ext uri="{FF2B5EF4-FFF2-40B4-BE49-F238E27FC236}">
                <a16:creationId xmlns:a16="http://schemas.microsoft.com/office/drawing/2014/main" id="{E2A4B7A8-A054-4444-9351-B936C1E43264}"/>
              </a:ext>
            </a:extLst>
          </p:cNvPr>
          <p:cNvSpPr txBox="1">
            <a:spLocks/>
          </p:cNvSpPr>
          <p:nvPr/>
        </p:nvSpPr>
        <p:spPr>
          <a:xfrm>
            <a:off x="15108238" y="6594574"/>
            <a:ext cx="6272585"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
        <p:nvSpPr>
          <p:cNvPr id="55" name="TextBox 54">
            <a:extLst>
              <a:ext uri="{FF2B5EF4-FFF2-40B4-BE49-F238E27FC236}">
                <a16:creationId xmlns:a16="http://schemas.microsoft.com/office/drawing/2014/main" id="{5EEB2697-919A-394A-82A3-890A641420AF}"/>
              </a:ext>
            </a:extLst>
          </p:cNvPr>
          <p:cNvSpPr txBox="1"/>
          <p:nvPr/>
        </p:nvSpPr>
        <p:spPr>
          <a:xfrm>
            <a:off x="15248648" y="5924382"/>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6" name="TextBox 55">
            <a:extLst>
              <a:ext uri="{FF2B5EF4-FFF2-40B4-BE49-F238E27FC236}">
                <a16:creationId xmlns:a16="http://schemas.microsoft.com/office/drawing/2014/main" id="{9582EE4F-FFE9-EB42-9E54-8856C6C5DC60}"/>
              </a:ext>
            </a:extLst>
          </p:cNvPr>
          <p:cNvSpPr txBox="1"/>
          <p:nvPr/>
        </p:nvSpPr>
        <p:spPr>
          <a:xfrm>
            <a:off x="9475480" y="9867554"/>
            <a:ext cx="2164375" cy="584775"/>
          </a:xfrm>
          <a:prstGeom prst="rect">
            <a:avLst/>
          </a:prstGeom>
          <a:noFill/>
        </p:spPr>
        <p:txBody>
          <a:bodyPr wrap="none" rtlCol="0" anchor="t" anchorCtr="0">
            <a:spAutoFit/>
          </a:bodyPr>
          <a:lstStyle/>
          <a:p>
            <a:pPr algn="r"/>
            <a:r>
              <a:rPr lang="en-US" sz="3200" b="1" dirty="0">
                <a:solidFill>
                  <a:schemeClr val="accent4"/>
                </a:solidFill>
                <a:latin typeface="Noto Sans" panose="020B0502040504020204" pitchFamily="34" charset="0"/>
                <a:ea typeface="League Spartan" charset="0"/>
                <a:cs typeface="Poppins" pitchFamily="2" charset="77"/>
              </a:rPr>
              <a:t>Your Title</a:t>
            </a:r>
          </a:p>
        </p:txBody>
      </p:sp>
      <p:sp>
        <p:nvSpPr>
          <p:cNvPr id="57" name="TextBox 56">
            <a:extLst>
              <a:ext uri="{FF2B5EF4-FFF2-40B4-BE49-F238E27FC236}">
                <a16:creationId xmlns:a16="http://schemas.microsoft.com/office/drawing/2014/main" id="{F1BF3489-0EB7-D64C-869C-A3E4486329CD}"/>
              </a:ext>
            </a:extLst>
          </p:cNvPr>
          <p:cNvSpPr txBox="1"/>
          <p:nvPr/>
        </p:nvSpPr>
        <p:spPr>
          <a:xfrm>
            <a:off x="9475480" y="11607165"/>
            <a:ext cx="2164375" cy="584775"/>
          </a:xfrm>
          <a:prstGeom prst="rect">
            <a:avLst/>
          </a:prstGeom>
          <a:noFill/>
        </p:spPr>
        <p:txBody>
          <a:bodyPr wrap="none" rtlCol="0" anchor="t" anchorCtr="0">
            <a:spAutoFit/>
          </a:bodyPr>
          <a:lstStyle/>
          <a:p>
            <a:pPr algn="r"/>
            <a:r>
              <a:rPr lang="en-US" sz="3200" b="1" dirty="0">
                <a:solidFill>
                  <a:schemeClr val="accent4"/>
                </a:solidFill>
                <a:latin typeface="Noto Sans" panose="020B0502040504020204" pitchFamily="34" charset="0"/>
                <a:ea typeface="League Spartan" charset="0"/>
                <a:cs typeface="Poppins" pitchFamily="2" charset="77"/>
              </a:rPr>
              <a:t>Your Title</a:t>
            </a:r>
          </a:p>
        </p:txBody>
      </p:sp>
      <p:sp>
        <p:nvSpPr>
          <p:cNvPr id="58" name="Subtitle 2">
            <a:extLst>
              <a:ext uri="{FF2B5EF4-FFF2-40B4-BE49-F238E27FC236}">
                <a16:creationId xmlns:a16="http://schemas.microsoft.com/office/drawing/2014/main" id="{42384F50-8AF2-3A46-BE1D-63FCE2FA5668}"/>
              </a:ext>
            </a:extLst>
          </p:cNvPr>
          <p:cNvSpPr txBox="1">
            <a:spLocks/>
          </p:cNvSpPr>
          <p:nvPr/>
        </p:nvSpPr>
        <p:spPr>
          <a:xfrm>
            <a:off x="12750152" y="9393255"/>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59" name="Subtitle 2">
            <a:extLst>
              <a:ext uri="{FF2B5EF4-FFF2-40B4-BE49-F238E27FC236}">
                <a16:creationId xmlns:a16="http://schemas.microsoft.com/office/drawing/2014/main" id="{7F020FAE-45ED-ED45-8358-7FF737EB388D}"/>
              </a:ext>
            </a:extLst>
          </p:cNvPr>
          <p:cNvSpPr txBox="1">
            <a:spLocks/>
          </p:cNvSpPr>
          <p:nvPr/>
        </p:nvSpPr>
        <p:spPr>
          <a:xfrm>
            <a:off x="12750152" y="11132866"/>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Tree>
    <p:extLst>
      <p:ext uri="{BB962C8B-B14F-4D97-AF65-F5344CB8AC3E}">
        <p14:creationId xmlns:p14="http://schemas.microsoft.com/office/powerpoint/2010/main" val="136173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BBBD1A61-8938-0441-BDB8-41B69DAC38FA}"/>
              </a:ext>
            </a:extLst>
          </p:cNvPr>
          <p:cNvCxnSpPr>
            <a:cxnSpLocks/>
          </p:cNvCxnSpPr>
          <p:nvPr/>
        </p:nvCxnSpPr>
        <p:spPr>
          <a:xfrm flipH="1">
            <a:off x="-167595" y="6858000"/>
            <a:ext cx="4197980" cy="0"/>
          </a:xfrm>
          <a:prstGeom prst="straightConnector1">
            <a:avLst/>
          </a:prstGeom>
          <a:ln w="5080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148E71A-5B17-7845-AEF9-CBDD0B25E70F}"/>
              </a:ext>
            </a:extLst>
          </p:cNvPr>
          <p:cNvSpPr/>
          <p:nvPr/>
        </p:nvSpPr>
        <p:spPr>
          <a:xfrm>
            <a:off x="9817724" y="4702454"/>
            <a:ext cx="4742203" cy="43110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cxnSp>
        <p:nvCxnSpPr>
          <p:cNvPr id="4" name="Straight Connector 3">
            <a:extLst>
              <a:ext uri="{FF2B5EF4-FFF2-40B4-BE49-F238E27FC236}">
                <a16:creationId xmlns:a16="http://schemas.microsoft.com/office/drawing/2014/main" id="{A662534E-EAE7-CA47-B47F-167F70149716}"/>
              </a:ext>
            </a:extLst>
          </p:cNvPr>
          <p:cNvCxnSpPr>
            <a:cxnSpLocks/>
          </p:cNvCxnSpPr>
          <p:nvPr/>
        </p:nvCxnSpPr>
        <p:spPr>
          <a:xfrm>
            <a:off x="12188825" y="-7516"/>
            <a:ext cx="0" cy="115170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Freeform 41">
            <a:extLst>
              <a:ext uri="{FF2B5EF4-FFF2-40B4-BE49-F238E27FC236}">
                <a16:creationId xmlns:a16="http://schemas.microsoft.com/office/drawing/2014/main" id="{70ABF1B6-6FF0-A14A-AD84-877C1323E0DC}"/>
              </a:ext>
            </a:extLst>
          </p:cNvPr>
          <p:cNvSpPr>
            <a:spLocks noEditPoints="1"/>
          </p:cNvSpPr>
          <p:nvPr/>
        </p:nvSpPr>
        <p:spPr bwMode="auto">
          <a:xfrm flipH="1">
            <a:off x="4022020" y="6566253"/>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sp>
        <p:nvSpPr>
          <p:cNvPr id="13" name="Freeform 41">
            <a:extLst>
              <a:ext uri="{FF2B5EF4-FFF2-40B4-BE49-F238E27FC236}">
                <a16:creationId xmlns:a16="http://schemas.microsoft.com/office/drawing/2014/main" id="{E65C9C69-C84E-6244-9AB2-459C4138B835}"/>
              </a:ext>
            </a:extLst>
          </p:cNvPr>
          <p:cNvSpPr>
            <a:spLocks noEditPoints="1"/>
          </p:cNvSpPr>
          <p:nvPr/>
        </p:nvSpPr>
        <p:spPr bwMode="auto">
          <a:xfrm flipH="1">
            <a:off x="11913898" y="1115195"/>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sp>
        <p:nvSpPr>
          <p:cNvPr id="20" name="Freeform 41">
            <a:extLst>
              <a:ext uri="{FF2B5EF4-FFF2-40B4-BE49-F238E27FC236}">
                <a16:creationId xmlns:a16="http://schemas.microsoft.com/office/drawing/2014/main" id="{8E6399B2-6C69-994C-8D45-6C382958289B}"/>
              </a:ext>
            </a:extLst>
          </p:cNvPr>
          <p:cNvSpPr>
            <a:spLocks noEditPoints="1"/>
          </p:cNvSpPr>
          <p:nvPr/>
        </p:nvSpPr>
        <p:spPr bwMode="auto">
          <a:xfrm flipH="1">
            <a:off x="11913898" y="2790061"/>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cxnSp>
        <p:nvCxnSpPr>
          <p:cNvPr id="28" name="Straight Connector 27">
            <a:extLst>
              <a:ext uri="{FF2B5EF4-FFF2-40B4-BE49-F238E27FC236}">
                <a16:creationId xmlns:a16="http://schemas.microsoft.com/office/drawing/2014/main" id="{A1550403-A1D4-DA44-B7F2-CF9931831956}"/>
              </a:ext>
            </a:extLst>
          </p:cNvPr>
          <p:cNvCxnSpPr>
            <a:cxnSpLocks/>
          </p:cNvCxnSpPr>
          <p:nvPr/>
        </p:nvCxnSpPr>
        <p:spPr>
          <a:xfrm>
            <a:off x="12188825" y="1658480"/>
            <a:ext cx="0" cy="115170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5D55BB-99CF-194A-B232-E7F850D73C29}"/>
              </a:ext>
            </a:extLst>
          </p:cNvPr>
          <p:cNvCxnSpPr>
            <a:cxnSpLocks/>
          </p:cNvCxnSpPr>
          <p:nvPr/>
        </p:nvCxnSpPr>
        <p:spPr>
          <a:xfrm>
            <a:off x="12188825" y="3334810"/>
            <a:ext cx="0" cy="1367644"/>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CECF3B-1245-1D41-A3A7-D6B736186354}"/>
              </a:ext>
            </a:extLst>
          </p:cNvPr>
          <p:cNvCxnSpPr>
            <a:cxnSpLocks/>
            <a:endCxn id="3" idx="1"/>
          </p:cNvCxnSpPr>
          <p:nvPr/>
        </p:nvCxnSpPr>
        <p:spPr>
          <a:xfrm>
            <a:off x="4581602" y="6858001"/>
            <a:ext cx="5236122"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Subtitle 2">
            <a:extLst>
              <a:ext uri="{FF2B5EF4-FFF2-40B4-BE49-F238E27FC236}">
                <a16:creationId xmlns:a16="http://schemas.microsoft.com/office/drawing/2014/main" id="{63CE8D07-2EA4-7D43-9D04-29BF49F80401}"/>
              </a:ext>
            </a:extLst>
          </p:cNvPr>
          <p:cNvSpPr txBox="1">
            <a:spLocks/>
          </p:cNvSpPr>
          <p:nvPr/>
        </p:nvSpPr>
        <p:spPr>
          <a:xfrm>
            <a:off x="10214963" y="7042597"/>
            <a:ext cx="3947724" cy="1533372"/>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32" name="TextBox 31">
            <a:extLst>
              <a:ext uri="{FF2B5EF4-FFF2-40B4-BE49-F238E27FC236}">
                <a16:creationId xmlns:a16="http://schemas.microsoft.com/office/drawing/2014/main" id="{955CF858-3DAF-7F41-B1FC-9A14CC0C3842}"/>
              </a:ext>
            </a:extLst>
          </p:cNvPr>
          <p:cNvSpPr txBox="1"/>
          <p:nvPr/>
        </p:nvSpPr>
        <p:spPr>
          <a:xfrm>
            <a:off x="11106638" y="6367930"/>
            <a:ext cx="2164375" cy="584775"/>
          </a:xfrm>
          <a:prstGeom prst="rect">
            <a:avLst/>
          </a:prstGeom>
          <a:noFill/>
        </p:spPr>
        <p:txBody>
          <a:bodyPr wrap="none" rtlCol="0" anchor="ctr" anchorCtr="0">
            <a:spAutoFit/>
          </a:bodyPr>
          <a:lstStyle/>
          <a:p>
            <a:pPr algn="ct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33" name="Freeform 970">
            <a:extLst>
              <a:ext uri="{FF2B5EF4-FFF2-40B4-BE49-F238E27FC236}">
                <a16:creationId xmlns:a16="http://schemas.microsoft.com/office/drawing/2014/main" id="{6EE3B870-6E9F-1C4F-A81A-24CA372B377F}"/>
              </a:ext>
            </a:extLst>
          </p:cNvPr>
          <p:cNvSpPr>
            <a:spLocks noChangeAspect="1" noChangeArrowheads="1"/>
          </p:cNvSpPr>
          <p:nvPr/>
        </p:nvSpPr>
        <p:spPr bwMode="auto">
          <a:xfrm>
            <a:off x="11833877" y="5280515"/>
            <a:ext cx="709896" cy="777108"/>
          </a:xfrm>
          <a:custGeom>
            <a:avLst/>
            <a:gdLst>
              <a:gd name="T0" fmla="*/ 106712 w 267928"/>
              <a:gd name="T1" fmla="*/ 274108 h 293327"/>
              <a:gd name="T2" fmla="*/ 149662 w 267928"/>
              <a:gd name="T3" fmla="*/ 285709 h 293327"/>
              <a:gd name="T4" fmla="*/ 163378 w 267928"/>
              <a:gd name="T5" fmla="*/ 270845 h 293327"/>
              <a:gd name="T6" fmla="*/ 93357 w 267928"/>
              <a:gd name="T7" fmla="*/ 241475 h 293327"/>
              <a:gd name="T8" fmla="*/ 98050 w 267928"/>
              <a:gd name="T9" fmla="*/ 261780 h 293327"/>
              <a:gd name="T10" fmla="*/ 176371 w 267928"/>
              <a:gd name="T11" fmla="*/ 257428 h 293327"/>
              <a:gd name="T12" fmla="*/ 93357 w 267928"/>
              <a:gd name="T13" fmla="*/ 241475 h 293327"/>
              <a:gd name="T14" fmla="*/ 219684 w 267928"/>
              <a:gd name="T15" fmla="*/ 107098 h 293327"/>
              <a:gd name="T16" fmla="*/ 137086 w 267928"/>
              <a:gd name="T17" fmla="*/ 196014 h 293327"/>
              <a:gd name="T18" fmla="*/ 130955 w 267928"/>
              <a:gd name="T19" fmla="*/ 196014 h 293327"/>
              <a:gd name="T20" fmla="*/ 95608 w 267928"/>
              <a:gd name="T21" fmla="*/ 154810 h 293327"/>
              <a:gd name="T22" fmla="*/ 133841 w 267928"/>
              <a:gd name="T23" fmla="*/ 186616 h 293327"/>
              <a:gd name="T24" fmla="*/ 134192 w 267928"/>
              <a:gd name="T25" fmla="*/ 74981 h 293327"/>
              <a:gd name="T26" fmla="*/ 134192 w 267928"/>
              <a:gd name="T27" fmla="*/ 83987 h 293327"/>
              <a:gd name="T28" fmla="*/ 80034 w 267928"/>
              <a:gd name="T29" fmla="*/ 130457 h 293327"/>
              <a:gd name="T30" fmla="*/ 76089 w 267928"/>
              <a:gd name="T31" fmla="*/ 125774 h 293327"/>
              <a:gd name="T32" fmla="*/ 135225 w 267928"/>
              <a:gd name="T33" fmla="*/ 47861 h 293327"/>
              <a:gd name="T34" fmla="*/ 204523 w 267928"/>
              <a:gd name="T35" fmla="*/ 89194 h 293327"/>
              <a:gd name="T36" fmla="*/ 135225 w 267928"/>
              <a:gd name="T37" fmla="*/ 56925 h 293327"/>
              <a:gd name="T38" fmla="*/ 78920 w 267928"/>
              <a:gd name="T39" fmla="*/ 189990 h 293327"/>
              <a:gd name="T40" fmla="*/ 93357 w 267928"/>
              <a:gd name="T41" fmla="*/ 232411 h 293327"/>
              <a:gd name="T42" fmla="*/ 176371 w 267928"/>
              <a:gd name="T43" fmla="*/ 224435 h 293327"/>
              <a:gd name="T44" fmla="*/ 212824 w 267928"/>
              <a:gd name="T45" fmla="*/ 147931 h 293327"/>
              <a:gd name="T46" fmla="*/ 221486 w 267928"/>
              <a:gd name="T47" fmla="*/ 149018 h 293327"/>
              <a:gd name="T48" fmla="*/ 185393 w 267928"/>
              <a:gd name="T49" fmla="*/ 224435 h 293327"/>
              <a:gd name="T50" fmla="*/ 172040 w 267928"/>
              <a:gd name="T51" fmla="*/ 270845 h 293327"/>
              <a:gd name="T52" fmla="*/ 171679 w 267928"/>
              <a:gd name="T53" fmla="*/ 274108 h 293327"/>
              <a:gd name="T54" fmla="*/ 120066 w 267928"/>
              <a:gd name="T55" fmla="*/ 294773 h 293327"/>
              <a:gd name="T56" fmla="*/ 98050 w 267928"/>
              <a:gd name="T57" fmla="*/ 270845 h 293327"/>
              <a:gd name="T58" fmla="*/ 84335 w 267928"/>
              <a:gd name="T59" fmla="*/ 224071 h 293327"/>
              <a:gd name="T60" fmla="*/ 47881 w 267928"/>
              <a:gd name="T61" fmla="*/ 135241 h 293327"/>
              <a:gd name="T62" fmla="*/ 134684 w 267928"/>
              <a:gd name="T63" fmla="*/ 0 h 293327"/>
              <a:gd name="T64" fmla="*/ 211234 w 267928"/>
              <a:gd name="T65" fmla="*/ 245068 h 293327"/>
              <a:gd name="T66" fmla="*/ 206178 w 267928"/>
              <a:gd name="T67" fmla="*/ 238211 h 293327"/>
              <a:gd name="T68" fmla="*/ 134684 w 267928"/>
              <a:gd name="T69" fmla="*/ 8664 h 293327"/>
              <a:gd name="T70" fmla="*/ 9027 w 267928"/>
              <a:gd name="T71" fmla="*/ 260227 h 293327"/>
              <a:gd name="T72" fmla="*/ 63551 w 267928"/>
              <a:gd name="T73" fmla="*/ 264919 h 293327"/>
              <a:gd name="T74" fmla="*/ 4693 w 267928"/>
              <a:gd name="T75" fmla="*/ 269251 h 293327"/>
              <a:gd name="T76" fmla="*/ 0 w 267928"/>
              <a:gd name="T77" fmla="*/ 134624 h 2933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7928" h="293327">
                <a:moveTo>
                  <a:pt x="106142" y="269515"/>
                </a:moveTo>
                <a:lnTo>
                  <a:pt x="106142" y="272762"/>
                </a:lnTo>
                <a:cubicBezTo>
                  <a:pt x="106142" y="279256"/>
                  <a:pt x="112245" y="284307"/>
                  <a:pt x="119425" y="284307"/>
                </a:cubicBezTo>
                <a:lnTo>
                  <a:pt x="148863" y="284307"/>
                </a:lnTo>
                <a:cubicBezTo>
                  <a:pt x="156402" y="284307"/>
                  <a:pt x="162505" y="279256"/>
                  <a:pt x="162505" y="272762"/>
                </a:cubicBezTo>
                <a:lnTo>
                  <a:pt x="162505" y="269515"/>
                </a:lnTo>
                <a:lnTo>
                  <a:pt x="106142" y="269515"/>
                </a:lnTo>
                <a:close/>
                <a:moveTo>
                  <a:pt x="92858" y="240290"/>
                </a:moveTo>
                <a:lnTo>
                  <a:pt x="92858" y="256165"/>
                </a:lnTo>
                <a:cubicBezTo>
                  <a:pt x="92858" y="258691"/>
                  <a:pt x="95013" y="260495"/>
                  <a:pt x="97526" y="260495"/>
                </a:cubicBezTo>
                <a:lnTo>
                  <a:pt x="171121" y="260495"/>
                </a:lnTo>
                <a:cubicBezTo>
                  <a:pt x="173634" y="260495"/>
                  <a:pt x="175429" y="258691"/>
                  <a:pt x="175429" y="256165"/>
                </a:cubicBezTo>
                <a:lnTo>
                  <a:pt x="175429" y="240290"/>
                </a:lnTo>
                <a:lnTo>
                  <a:pt x="92858" y="240290"/>
                </a:lnTo>
                <a:close/>
                <a:moveTo>
                  <a:pt x="212411" y="106573"/>
                </a:moveTo>
                <a:cubicBezTo>
                  <a:pt x="214205" y="104775"/>
                  <a:pt x="216716" y="104775"/>
                  <a:pt x="218510" y="106573"/>
                </a:cubicBezTo>
                <a:cubicBezTo>
                  <a:pt x="220303" y="108012"/>
                  <a:pt x="220303" y="110889"/>
                  <a:pt x="218510" y="113047"/>
                </a:cubicBezTo>
                <a:lnTo>
                  <a:pt x="136354" y="195052"/>
                </a:lnTo>
                <a:cubicBezTo>
                  <a:pt x="135278" y="196490"/>
                  <a:pt x="134202" y="196490"/>
                  <a:pt x="133126" y="196490"/>
                </a:cubicBezTo>
                <a:cubicBezTo>
                  <a:pt x="132049" y="196490"/>
                  <a:pt x="130973" y="196490"/>
                  <a:pt x="130255" y="195052"/>
                </a:cubicBezTo>
                <a:lnTo>
                  <a:pt x="95097" y="160524"/>
                </a:lnTo>
                <a:cubicBezTo>
                  <a:pt x="93662" y="158366"/>
                  <a:pt x="93662" y="155488"/>
                  <a:pt x="95097" y="154050"/>
                </a:cubicBezTo>
                <a:cubicBezTo>
                  <a:pt x="96891" y="152251"/>
                  <a:pt x="99761" y="152251"/>
                  <a:pt x="101196" y="154050"/>
                </a:cubicBezTo>
                <a:lnTo>
                  <a:pt x="133126" y="185700"/>
                </a:lnTo>
                <a:lnTo>
                  <a:pt x="212411" y="106573"/>
                </a:lnTo>
                <a:close/>
                <a:moveTo>
                  <a:pt x="133475" y="74613"/>
                </a:moveTo>
                <a:cubicBezTo>
                  <a:pt x="135972" y="74613"/>
                  <a:pt x="137756" y="76764"/>
                  <a:pt x="137756" y="79273"/>
                </a:cubicBezTo>
                <a:cubicBezTo>
                  <a:pt x="137756" y="81782"/>
                  <a:pt x="135972" y="83575"/>
                  <a:pt x="133475" y="83575"/>
                </a:cubicBezTo>
                <a:cubicBezTo>
                  <a:pt x="108503" y="83575"/>
                  <a:pt x="87811" y="101498"/>
                  <a:pt x="83887" y="126232"/>
                </a:cubicBezTo>
                <a:cubicBezTo>
                  <a:pt x="83530" y="128383"/>
                  <a:pt x="81747" y="129817"/>
                  <a:pt x="79606" y="129817"/>
                </a:cubicBezTo>
                <a:cubicBezTo>
                  <a:pt x="79606" y="129817"/>
                  <a:pt x="79249" y="129817"/>
                  <a:pt x="78893" y="129817"/>
                </a:cubicBezTo>
                <a:cubicBezTo>
                  <a:pt x="76395" y="129458"/>
                  <a:pt x="74612" y="127666"/>
                  <a:pt x="75682" y="125157"/>
                </a:cubicBezTo>
                <a:cubicBezTo>
                  <a:pt x="79963" y="95762"/>
                  <a:pt x="104222" y="74613"/>
                  <a:pt x="133475" y="74613"/>
                </a:cubicBezTo>
                <a:close/>
                <a:moveTo>
                  <a:pt x="134503" y="47625"/>
                </a:moveTo>
                <a:cubicBezTo>
                  <a:pt x="162505" y="47625"/>
                  <a:pt x="187634" y="60253"/>
                  <a:pt x="204148" y="82622"/>
                </a:cubicBezTo>
                <a:cubicBezTo>
                  <a:pt x="205584" y="84065"/>
                  <a:pt x="204866" y="86952"/>
                  <a:pt x="203430" y="88756"/>
                </a:cubicBezTo>
                <a:cubicBezTo>
                  <a:pt x="201276" y="89838"/>
                  <a:pt x="198404" y="89477"/>
                  <a:pt x="196968" y="88034"/>
                </a:cubicBezTo>
                <a:cubicBezTo>
                  <a:pt x="182249" y="67469"/>
                  <a:pt x="159274" y="56645"/>
                  <a:pt x="134503" y="56645"/>
                </a:cubicBezTo>
                <a:cubicBezTo>
                  <a:pt x="91781" y="56645"/>
                  <a:pt x="56241" y="91281"/>
                  <a:pt x="56241" y="134577"/>
                </a:cubicBezTo>
                <a:cubicBezTo>
                  <a:pt x="56241" y="155142"/>
                  <a:pt x="64498" y="174625"/>
                  <a:pt x="78499" y="189057"/>
                </a:cubicBezTo>
                <a:cubicBezTo>
                  <a:pt x="87474" y="198438"/>
                  <a:pt x="92858" y="210705"/>
                  <a:pt x="92858" y="222972"/>
                </a:cubicBezTo>
                <a:lnTo>
                  <a:pt x="92858" y="231270"/>
                </a:lnTo>
                <a:lnTo>
                  <a:pt x="175429" y="231270"/>
                </a:lnTo>
                <a:lnTo>
                  <a:pt x="175429" y="223333"/>
                </a:lnTo>
                <a:cubicBezTo>
                  <a:pt x="175429" y="211066"/>
                  <a:pt x="180813" y="199520"/>
                  <a:pt x="190147" y="189418"/>
                </a:cubicBezTo>
                <a:cubicBezTo>
                  <a:pt x="201276" y="177872"/>
                  <a:pt x="209174" y="163080"/>
                  <a:pt x="211687" y="147205"/>
                </a:cubicBezTo>
                <a:cubicBezTo>
                  <a:pt x="212046" y="144679"/>
                  <a:pt x="213841" y="142875"/>
                  <a:pt x="216354" y="143597"/>
                </a:cubicBezTo>
                <a:cubicBezTo>
                  <a:pt x="218867" y="143597"/>
                  <a:pt x="220303" y="145762"/>
                  <a:pt x="220303" y="148287"/>
                </a:cubicBezTo>
                <a:cubicBezTo>
                  <a:pt x="217431" y="166327"/>
                  <a:pt x="209174" y="182563"/>
                  <a:pt x="196250" y="195551"/>
                </a:cubicBezTo>
                <a:cubicBezTo>
                  <a:pt x="188711" y="203850"/>
                  <a:pt x="184403" y="213591"/>
                  <a:pt x="184403" y="223333"/>
                </a:cubicBezTo>
                <a:lnTo>
                  <a:pt x="184403" y="256165"/>
                </a:lnTo>
                <a:cubicBezTo>
                  <a:pt x="184403" y="263381"/>
                  <a:pt x="178300" y="269515"/>
                  <a:pt x="171121" y="269515"/>
                </a:cubicBezTo>
                <a:lnTo>
                  <a:pt x="170762" y="269515"/>
                </a:lnTo>
                <a:lnTo>
                  <a:pt x="170762" y="272762"/>
                </a:lnTo>
                <a:cubicBezTo>
                  <a:pt x="170762" y="284307"/>
                  <a:pt x="161069" y="293327"/>
                  <a:pt x="148863" y="293327"/>
                </a:cubicBezTo>
                <a:lnTo>
                  <a:pt x="119425" y="293327"/>
                </a:lnTo>
                <a:cubicBezTo>
                  <a:pt x="107219" y="293327"/>
                  <a:pt x="97526" y="284307"/>
                  <a:pt x="97526" y="272762"/>
                </a:cubicBezTo>
                <a:lnTo>
                  <a:pt x="97526" y="269515"/>
                </a:lnTo>
                <a:cubicBezTo>
                  <a:pt x="89628" y="269515"/>
                  <a:pt x="83884" y="263381"/>
                  <a:pt x="83884" y="256165"/>
                </a:cubicBezTo>
                <a:lnTo>
                  <a:pt x="83884" y="222972"/>
                </a:lnTo>
                <a:cubicBezTo>
                  <a:pt x="83884" y="212870"/>
                  <a:pt x="79935" y="203489"/>
                  <a:pt x="72037" y="195191"/>
                </a:cubicBezTo>
                <a:cubicBezTo>
                  <a:pt x="56241" y="178955"/>
                  <a:pt x="47625" y="157307"/>
                  <a:pt x="47625" y="134577"/>
                </a:cubicBezTo>
                <a:cubicBezTo>
                  <a:pt x="47625" y="86591"/>
                  <a:pt x="86756" y="47625"/>
                  <a:pt x="134503" y="47625"/>
                </a:cubicBezTo>
                <a:close/>
                <a:moveTo>
                  <a:pt x="133964" y="0"/>
                </a:moveTo>
                <a:cubicBezTo>
                  <a:pt x="207950" y="0"/>
                  <a:pt x="267928" y="60338"/>
                  <a:pt x="267928" y="133964"/>
                </a:cubicBezTo>
                <a:cubicBezTo>
                  <a:pt x="267928" y="177781"/>
                  <a:pt x="246020" y="218725"/>
                  <a:pt x="210105" y="243866"/>
                </a:cubicBezTo>
                <a:cubicBezTo>
                  <a:pt x="208309" y="245661"/>
                  <a:pt x="205436" y="244943"/>
                  <a:pt x="203999" y="243147"/>
                </a:cubicBezTo>
                <a:cubicBezTo>
                  <a:pt x="202562" y="240992"/>
                  <a:pt x="202921" y="238478"/>
                  <a:pt x="205076" y="237042"/>
                </a:cubicBezTo>
                <a:cubicBezTo>
                  <a:pt x="238837" y="212978"/>
                  <a:pt x="258949" y="174908"/>
                  <a:pt x="258949" y="133964"/>
                </a:cubicBezTo>
                <a:cubicBezTo>
                  <a:pt x="258949" y="65366"/>
                  <a:pt x="202921" y="8620"/>
                  <a:pt x="133964" y="8620"/>
                </a:cubicBezTo>
                <a:cubicBezTo>
                  <a:pt x="65006" y="8620"/>
                  <a:pt x="8979" y="65366"/>
                  <a:pt x="8979" y="133964"/>
                </a:cubicBezTo>
                <a:lnTo>
                  <a:pt x="8979" y="258950"/>
                </a:lnTo>
                <a:lnTo>
                  <a:pt x="58542" y="258950"/>
                </a:lnTo>
                <a:cubicBezTo>
                  <a:pt x="61056" y="258950"/>
                  <a:pt x="63211" y="261105"/>
                  <a:pt x="63211" y="263619"/>
                </a:cubicBezTo>
                <a:cubicBezTo>
                  <a:pt x="63211" y="266133"/>
                  <a:pt x="61056" y="267929"/>
                  <a:pt x="58542" y="267929"/>
                </a:cubicBezTo>
                <a:lnTo>
                  <a:pt x="4669" y="267929"/>
                </a:lnTo>
                <a:cubicBezTo>
                  <a:pt x="2155" y="267929"/>
                  <a:pt x="0" y="266133"/>
                  <a:pt x="0" y="263619"/>
                </a:cubicBezTo>
                <a:lnTo>
                  <a:pt x="0" y="133964"/>
                </a:lnTo>
                <a:cubicBezTo>
                  <a:pt x="0" y="60338"/>
                  <a:pt x="59978" y="0"/>
                  <a:pt x="133964" y="0"/>
                </a:cubicBezTo>
                <a:close/>
              </a:path>
            </a:pathLst>
          </a:custGeom>
          <a:solidFill>
            <a:schemeClr val="bg1"/>
          </a:solidFill>
          <a:ln>
            <a:noFill/>
          </a:ln>
          <a:effectLst/>
        </p:spPr>
        <p:txBody>
          <a:bodyPr anchor="ctr"/>
          <a:lstStyle/>
          <a:p>
            <a:endParaRPr lang="en-US"/>
          </a:p>
        </p:txBody>
      </p:sp>
      <p:sp>
        <p:nvSpPr>
          <p:cNvPr id="36" name="Subtitle 2">
            <a:extLst>
              <a:ext uri="{FF2B5EF4-FFF2-40B4-BE49-F238E27FC236}">
                <a16:creationId xmlns:a16="http://schemas.microsoft.com/office/drawing/2014/main" id="{F2743152-091C-774A-938C-70B6183A2C75}"/>
              </a:ext>
            </a:extLst>
          </p:cNvPr>
          <p:cNvSpPr txBox="1">
            <a:spLocks/>
          </p:cNvSpPr>
          <p:nvPr/>
        </p:nvSpPr>
        <p:spPr>
          <a:xfrm>
            <a:off x="15108238" y="6594574"/>
            <a:ext cx="6272585"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
        <p:nvSpPr>
          <p:cNvPr id="37" name="TextBox 36">
            <a:extLst>
              <a:ext uri="{FF2B5EF4-FFF2-40B4-BE49-F238E27FC236}">
                <a16:creationId xmlns:a16="http://schemas.microsoft.com/office/drawing/2014/main" id="{874A1F80-2315-7B44-B6B6-E735FB170318}"/>
              </a:ext>
            </a:extLst>
          </p:cNvPr>
          <p:cNvSpPr txBox="1"/>
          <p:nvPr/>
        </p:nvSpPr>
        <p:spPr>
          <a:xfrm>
            <a:off x="15248648" y="5924382"/>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38" name="TextBox 37">
            <a:extLst>
              <a:ext uri="{FF2B5EF4-FFF2-40B4-BE49-F238E27FC236}">
                <a16:creationId xmlns:a16="http://schemas.microsoft.com/office/drawing/2014/main" id="{6BD2594E-1179-7443-BCE7-6CAB0CD1A8FD}"/>
              </a:ext>
            </a:extLst>
          </p:cNvPr>
          <p:cNvSpPr txBox="1"/>
          <p:nvPr/>
        </p:nvSpPr>
        <p:spPr>
          <a:xfrm>
            <a:off x="9475480" y="1087559"/>
            <a:ext cx="2164375" cy="584775"/>
          </a:xfrm>
          <a:prstGeom prst="rect">
            <a:avLst/>
          </a:prstGeom>
          <a:noFill/>
        </p:spPr>
        <p:txBody>
          <a:bodyPr wrap="none" rtlCol="0" anchor="t" anchorCtr="0">
            <a:spAutoFit/>
          </a:bodyPr>
          <a:lstStyle/>
          <a:p>
            <a:pPr algn="r"/>
            <a:r>
              <a:rPr lang="en-US" sz="3200" b="1" dirty="0">
                <a:solidFill>
                  <a:schemeClr val="accent4"/>
                </a:solidFill>
                <a:latin typeface="Noto Sans" panose="020B0502040504020204" pitchFamily="34" charset="0"/>
                <a:ea typeface="League Spartan" charset="0"/>
                <a:cs typeface="Poppins" pitchFamily="2" charset="77"/>
              </a:rPr>
              <a:t>Your Title</a:t>
            </a:r>
          </a:p>
        </p:txBody>
      </p:sp>
      <p:sp>
        <p:nvSpPr>
          <p:cNvPr id="39" name="TextBox 38">
            <a:extLst>
              <a:ext uri="{FF2B5EF4-FFF2-40B4-BE49-F238E27FC236}">
                <a16:creationId xmlns:a16="http://schemas.microsoft.com/office/drawing/2014/main" id="{303D08F9-0916-E64A-B691-CD8E9F83D96D}"/>
              </a:ext>
            </a:extLst>
          </p:cNvPr>
          <p:cNvSpPr txBox="1"/>
          <p:nvPr/>
        </p:nvSpPr>
        <p:spPr>
          <a:xfrm>
            <a:off x="9475480" y="2827170"/>
            <a:ext cx="2164375" cy="584775"/>
          </a:xfrm>
          <a:prstGeom prst="rect">
            <a:avLst/>
          </a:prstGeom>
          <a:noFill/>
        </p:spPr>
        <p:txBody>
          <a:bodyPr wrap="none" rtlCol="0" anchor="t" anchorCtr="0">
            <a:spAutoFit/>
          </a:bodyPr>
          <a:lstStyle/>
          <a:p>
            <a:pPr algn="r"/>
            <a:r>
              <a:rPr lang="en-US" sz="3200" b="1" dirty="0">
                <a:solidFill>
                  <a:schemeClr val="accent4"/>
                </a:solidFill>
                <a:latin typeface="Noto Sans" panose="020B0502040504020204" pitchFamily="34" charset="0"/>
                <a:ea typeface="League Spartan" charset="0"/>
                <a:cs typeface="Poppins" pitchFamily="2" charset="77"/>
              </a:rPr>
              <a:t>Your Title</a:t>
            </a:r>
          </a:p>
        </p:txBody>
      </p:sp>
      <p:sp>
        <p:nvSpPr>
          <p:cNvPr id="40" name="Subtitle 2">
            <a:extLst>
              <a:ext uri="{FF2B5EF4-FFF2-40B4-BE49-F238E27FC236}">
                <a16:creationId xmlns:a16="http://schemas.microsoft.com/office/drawing/2014/main" id="{2C1E228D-F847-9C48-B86E-F01DAEB38EDB}"/>
              </a:ext>
            </a:extLst>
          </p:cNvPr>
          <p:cNvSpPr txBox="1">
            <a:spLocks/>
          </p:cNvSpPr>
          <p:nvPr/>
        </p:nvSpPr>
        <p:spPr>
          <a:xfrm>
            <a:off x="12750152" y="613260"/>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41" name="Subtitle 2">
            <a:extLst>
              <a:ext uri="{FF2B5EF4-FFF2-40B4-BE49-F238E27FC236}">
                <a16:creationId xmlns:a16="http://schemas.microsoft.com/office/drawing/2014/main" id="{E6A859DC-5C35-F944-8573-F4A894ADCF6B}"/>
              </a:ext>
            </a:extLst>
          </p:cNvPr>
          <p:cNvSpPr txBox="1">
            <a:spLocks/>
          </p:cNvSpPr>
          <p:nvPr/>
        </p:nvSpPr>
        <p:spPr>
          <a:xfrm>
            <a:off x="12750152" y="2352871"/>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42" name="Subtitle 2">
            <a:extLst>
              <a:ext uri="{FF2B5EF4-FFF2-40B4-BE49-F238E27FC236}">
                <a16:creationId xmlns:a16="http://schemas.microsoft.com/office/drawing/2014/main" id="{7AC26DC7-2B01-3945-A464-71661A79E62D}"/>
              </a:ext>
            </a:extLst>
          </p:cNvPr>
          <p:cNvSpPr txBox="1">
            <a:spLocks/>
          </p:cNvSpPr>
          <p:nvPr/>
        </p:nvSpPr>
        <p:spPr>
          <a:xfrm>
            <a:off x="2596447" y="7507386"/>
            <a:ext cx="3386466"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43" name="TextBox 42">
            <a:extLst>
              <a:ext uri="{FF2B5EF4-FFF2-40B4-BE49-F238E27FC236}">
                <a16:creationId xmlns:a16="http://schemas.microsoft.com/office/drawing/2014/main" id="{5ABCFFA6-2BD6-604D-B136-E08F4C3997ED}"/>
              </a:ext>
            </a:extLst>
          </p:cNvPr>
          <p:cNvSpPr txBox="1"/>
          <p:nvPr/>
        </p:nvSpPr>
        <p:spPr>
          <a:xfrm>
            <a:off x="3196474" y="5650478"/>
            <a:ext cx="2164375" cy="584775"/>
          </a:xfrm>
          <a:prstGeom prst="rect">
            <a:avLst/>
          </a:prstGeom>
          <a:noFill/>
        </p:spPr>
        <p:txBody>
          <a:bodyPr wrap="none" rtlCol="0" anchor="b" anchorCtr="0">
            <a:spAutoFit/>
          </a:bodyPr>
          <a:lstStyle/>
          <a:p>
            <a:pPr algn="ctr"/>
            <a:r>
              <a:rPr lang="en-US" sz="3200" b="1" dirty="0">
                <a:solidFill>
                  <a:schemeClr val="accent3"/>
                </a:solidFill>
                <a:latin typeface="Noto Sans" panose="020B0502040504020204" pitchFamily="34" charset="0"/>
                <a:ea typeface="League Spartan" charset="0"/>
                <a:cs typeface="Poppins" pitchFamily="2" charset="77"/>
              </a:rPr>
              <a:t>Your Title</a:t>
            </a:r>
          </a:p>
        </p:txBody>
      </p:sp>
    </p:spTree>
    <p:extLst>
      <p:ext uri="{BB962C8B-B14F-4D97-AF65-F5344CB8AC3E}">
        <p14:creationId xmlns:p14="http://schemas.microsoft.com/office/powerpoint/2010/main" val="74999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B6C6BDB3-7787-6944-BCB3-5A0894EEF350}"/>
              </a:ext>
            </a:extLst>
          </p:cNvPr>
          <p:cNvCxnSpPr>
            <a:cxnSpLocks/>
          </p:cNvCxnSpPr>
          <p:nvPr/>
        </p:nvCxnSpPr>
        <p:spPr>
          <a:xfrm flipH="1">
            <a:off x="14545579" y="6858000"/>
            <a:ext cx="2350288" cy="0"/>
          </a:xfrm>
          <a:prstGeom prst="straightConnector1">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9A39F4E-D220-1644-9AC7-F2FC3131CF72}"/>
              </a:ext>
            </a:extLst>
          </p:cNvPr>
          <p:cNvSpPr/>
          <p:nvPr/>
        </p:nvSpPr>
        <p:spPr>
          <a:xfrm>
            <a:off x="9817724" y="4702454"/>
            <a:ext cx="4742203" cy="4311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cxnSp>
        <p:nvCxnSpPr>
          <p:cNvPr id="4" name="Straight Connector 3">
            <a:extLst>
              <a:ext uri="{FF2B5EF4-FFF2-40B4-BE49-F238E27FC236}">
                <a16:creationId xmlns:a16="http://schemas.microsoft.com/office/drawing/2014/main" id="{E8D98A20-1E87-B94E-8E66-35B8612A5E7D}"/>
              </a:ext>
            </a:extLst>
          </p:cNvPr>
          <p:cNvCxnSpPr>
            <a:cxnSpLocks/>
            <a:stCxn id="26" idx="2"/>
          </p:cNvCxnSpPr>
          <p:nvPr/>
        </p:nvCxnSpPr>
        <p:spPr>
          <a:xfrm>
            <a:off x="12203513" y="3315348"/>
            <a:ext cx="654" cy="1406821"/>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Freeform 41">
            <a:extLst>
              <a:ext uri="{FF2B5EF4-FFF2-40B4-BE49-F238E27FC236}">
                <a16:creationId xmlns:a16="http://schemas.microsoft.com/office/drawing/2014/main" id="{E5FE8D08-1712-F247-8B4C-87956082C1DC}"/>
              </a:ext>
            </a:extLst>
          </p:cNvPr>
          <p:cNvSpPr>
            <a:spLocks noEditPoints="1"/>
          </p:cNvSpPr>
          <p:nvPr/>
        </p:nvSpPr>
        <p:spPr bwMode="auto">
          <a:xfrm flipH="1">
            <a:off x="16889756" y="6573483"/>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sp>
        <p:nvSpPr>
          <p:cNvPr id="14" name="Freeform 41">
            <a:extLst>
              <a:ext uri="{FF2B5EF4-FFF2-40B4-BE49-F238E27FC236}">
                <a16:creationId xmlns:a16="http://schemas.microsoft.com/office/drawing/2014/main" id="{5E91566B-405E-DF48-B0B6-8790594DFFCA}"/>
              </a:ext>
            </a:extLst>
          </p:cNvPr>
          <p:cNvSpPr>
            <a:spLocks noEditPoints="1"/>
          </p:cNvSpPr>
          <p:nvPr/>
        </p:nvSpPr>
        <p:spPr bwMode="auto">
          <a:xfrm flipH="1">
            <a:off x="21043210" y="6573481"/>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sp>
        <p:nvSpPr>
          <p:cNvPr id="19" name="Freeform 41">
            <a:extLst>
              <a:ext uri="{FF2B5EF4-FFF2-40B4-BE49-F238E27FC236}">
                <a16:creationId xmlns:a16="http://schemas.microsoft.com/office/drawing/2014/main" id="{4F064B86-491E-E64E-B48E-03D3977114FE}"/>
              </a:ext>
            </a:extLst>
          </p:cNvPr>
          <p:cNvSpPr>
            <a:spLocks noEditPoints="1"/>
          </p:cNvSpPr>
          <p:nvPr/>
        </p:nvSpPr>
        <p:spPr bwMode="auto">
          <a:xfrm flipH="1">
            <a:off x="11926595" y="1029873"/>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sp>
        <p:nvSpPr>
          <p:cNvPr id="26" name="Freeform 41">
            <a:extLst>
              <a:ext uri="{FF2B5EF4-FFF2-40B4-BE49-F238E27FC236}">
                <a16:creationId xmlns:a16="http://schemas.microsoft.com/office/drawing/2014/main" id="{8BAE7655-A504-144D-870B-FB0C7935DF2E}"/>
              </a:ext>
            </a:extLst>
          </p:cNvPr>
          <p:cNvSpPr>
            <a:spLocks noEditPoints="1"/>
          </p:cNvSpPr>
          <p:nvPr/>
        </p:nvSpPr>
        <p:spPr bwMode="auto">
          <a:xfrm flipH="1">
            <a:off x="11926595" y="2761854"/>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cxnSp>
        <p:nvCxnSpPr>
          <p:cNvPr id="33" name="Straight Connector 32">
            <a:extLst>
              <a:ext uri="{FF2B5EF4-FFF2-40B4-BE49-F238E27FC236}">
                <a16:creationId xmlns:a16="http://schemas.microsoft.com/office/drawing/2014/main" id="{0AFE3085-5B0C-8D43-89C0-C3FE390AA387}"/>
              </a:ext>
            </a:extLst>
          </p:cNvPr>
          <p:cNvCxnSpPr>
            <a:cxnSpLocks/>
          </p:cNvCxnSpPr>
          <p:nvPr/>
        </p:nvCxnSpPr>
        <p:spPr>
          <a:xfrm>
            <a:off x="17413085" y="6865094"/>
            <a:ext cx="367280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3A72813-EC8E-9645-A5E9-4F30A16966E5}"/>
              </a:ext>
            </a:extLst>
          </p:cNvPr>
          <p:cNvCxnSpPr>
            <a:cxnSpLocks/>
          </p:cNvCxnSpPr>
          <p:nvPr/>
        </p:nvCxnSpPr>
        <p:spPr>
          <a:xfrm>
            <a:off x="21605823" y="6861380"/>
            <a:ext cx="2759435"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3677A2-28ED-DC40-9BB2-CB9435BD68D2}"/>
              </a:ext>
            </a:extLst>
          </p:cNvPr>
          <p:cNvCxnSpPr>
            <a:cxnSpLocks/>
            <a:endCxn id="26" idx="0"/>
          </p:cNvCxnSpPr>
          <p:nvPr/>
        </p:nvCxnSpPr>
        <p:spPr>
          <a:xfrm flipH="1">
            <a:off x="12203513" y="1549916"/>
            <a:ext cx="654" cy="121193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23FB94-0E7A-C54F-87DD-4155C3B32B9D}"/>
              </a:ext>
            </a:extLst>
          </p:cNvPr>
          <p:cNvCxnSpPr>
            <a:cxnSpLocks/>
          </p:cNvCxnSpPr>
          <p:nvPr/>
        </p:nvCxnSpPr>
        <p:spPr>
          <a:xfrm>
            <a:off x="12204167" y="0"/>
            <a:ext cx="0" cy="1049865"/>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Subtitle 2">
            <a:extLst>
              <a:ext uri="{FF2B5EF4-FFF2-40B4-BE49-F238E27FC236}">
                <a16:creationId xmlns:a16="http://schemas.microsoft.com/office/drawing/2014/main" id="{161CCB1D-D40A-EE49-93A6-3DC167AABE40}"/>
              </a:ext>
            </a:extLst>
          </p:cNvPr>
          <p:cNvSpPr txBox="1">
            <a:spLocks/>
          </p:cNvSpPr>
          <p:nvPr/>
        </p:nvSpPr>
        <p:spPr>
          <a:xfrm>
            <a:off x="10214963" y="7042597"/>
            <a:ext cx="3947724" cy="1533372"/>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38" name="TextBox 37">
            <a:extLst>
              <a:ext uri="{FF2B5EF4-FFF2-40B4-BE49-F238E27FC236}">
                <a16:creationId xmlns:a16="http://schemas.microsoft.com/office/drawing/2014/main" id="{D1E9C545-B069-A142-9F2C-1B139B168F07}"/>
              </a:ext>
            </a:extLst>
          </p:cNvPr>
          <p:cNvSpPr txBox="1"/>
          <p:nvPr/>
        </p:nvSpPr>
        <p:spPr>
          <a:xfrm>
            <a:off x="11106638" y="6367930"/>
            <a:ext cx="2164375" cy="584775"/>
          </a:xfrm>
          <a:prstGeom prst="rect">
            <a:avLst/>
          </a:prstGeom>
          <a:noFill/>
        </p:spPr>
        <p:txBody>
          <a:bodyPr wrap="none" rtlCol="0" anchor="ctr" anchorCtr="0">
            <a:spAutoFit/>
          </a:bodyPr>
          <a:lstStyle/>
          <a:p>
            <a:pPr algn="ct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39" name="Freeform 971">
            <a:extLst>
              <a:ext uri="{FF2B5EF4-FFF2-40B4-BE49-F238E27FC236}">
                <a16:creationId xmlns:a16="http://schemas.microsoft.com/office/drawing/2014/main" id="{77BA0F4D-824C-3D43-89C5-81B6A41DF93D}"/>
              </a:ext>
            </a:extLst>
          </p:cNvPr>
          <p:cNvSpPr>
            <a:spLocks noChangeAspect="1" noChangeArrowheads="1"/>
          </p:cNvSpPr>
          <p:nvPr/>
        </p:nvSpPr>
        <p:spPr bwMode="auto">
          <a:xfrm>
            <a:off x="11826305" y="5294460"/>
            <a:ext cx="772905" cy="772905"/>
          </a:xfrm>
          <a:custGeom>
            <a:avLst/>
            <a:gdLst>
              <a:gd name="T0" fmla="*/ 284483 w 291740"/>
              <a:gd name="T1" fmla="*/ 243397 h 291741"/>
              <a:gd name="T2" fmla="*/ 43798 w 291740"/>
              <a:gd name="T3" fmla="*/ 216320 h 291741"/>
              <a:gd name="T4" fmla="*/ 88383 w 291740"/>
              <a:gd name="T5" fmla="*/ 216320 h 291741"/>
              <a:gd name="T6" fmla="*/ 199213 w 291740"/>
              <a:gd name="T7" fmla="*/ 163248 h 291741"/>
              <a:gd name="T8" fmla="*/ 239898 w 291740"/>
              <a:gd name="T9" fmla="*/ 145196 h 291741"/>
              <a:gd name="T10" fmla="*/ 284483 w 291740"/>
              <a:gd name="T11" fmla="*/ 145196 h 291741"/>
              <a:gd name="T12" fmla="*/ 43798 w 291740"/>
              <a:gd name="T13" fmla="*/ 172274 h 291741"/>
              <a:gd name="T14" fmla="*/ 43798 w 291740"/>
              <a:gd name="T15" fmla="*/ 145196 h 291741"/>
              <a:gd name="T16" fmla="*/ 195313 w 291740"/>
              <a:gd name="T17" fmla="*/ 154223 h 291741"/>
              <a:gd name="T18" fmla="*/ 239898 w 291740"/>
              <a:gd name="T19" fmla="*/ 74434 h 291741"/>
              <a:gd name="T20" fmla="*/ 284483 w 291740"/>
              <a:gd name="T21" fmla="*/ 74434 h 291741"/>
              <a:gd name="T22" fmla="*/ 43798 w 291740"/>
              <a:gd name="T23" fmla="*/ 101151 h 291741"/>
              <a:gd name="T24" fmla="*/ 43798 w 291740"/>
              <a:gd name="T25" fmla="*/ 74434 h 291741"/>
              <a:gd name="T26" fmla="*/ 97445 w 291740"/>
              <a:gd name="T27" fmla="*/ 70102 h 291741"/>
              <a:gd name="T28" fmla="*/ 230835 w 291740"/>
              <a:gd name="T29" fmla="*/ 70102 h 291741"/>
              <a:gd name="T30" fmla="*/ 293182 w 291740"/>
              <a:gd name="T31" fmla="*/ 70102 h 291741"/>
              <a:gd name="T32" fmla="*/ 266722 w 291740"/>
              <a:gd name="T33" fmla="*/ 110176 h 291741"/>
              <a:gd name="T34" fmla="*/ 293182 w 291740"/>
              <a:gd name="T35" fmla="*/ 141225 h 291741"/>
              <a:gd name="T36" fmla="*/ 266722 w 291740"/>
              <a:gd name="T37" fmla="*/ 181300 h 291741"/>
              <a:gd name="T38" fmla="*/ 293182 w 291740"/>
              <a:gd name="T39" fmla="*/ 212349 h 291741"/>
              <a:gd name="T40" fmla="*/ 235185 w 291740"/>
              <a:gd name="T41" fmla="*/ 251701 h 291741"/>
              <a:gd name="T42" fmla="*/ 235185 w 291740"/>
              <a:gd name="T43" fmla="*/ 207655 h 291741"/>
              <a:gd name="T44" fmla="*/ 235185 w 291740"/>
              <a:gd name="T45" fmla="*/ 181300 h 291741"/>
              <a:gd name="T46" fmla="*/ 199213 w 291740"/>
              <a:gd name="T47" fmla="*/ 163248 h 291741"/>
              <a:gd name="T48" fmla="*/ 230835 w 291740"/>
              <a:gd name="T49" fmla="*/ 141225 h 291741"/>
              <a:gd name="T50" fmla="*/ 257660 w 291740"/>
              <a:gd name="T51" fmla="*/ 110176 h 291741"/>
              <a:gd name="T52" fmla="*/ 230835 w 291740"/>
              <a:gd name="T53" fmla="*/ 92125 h 291741"/>
              <a:gd name="T54" fmla="*/ 92732 w 291740"/>
              <a:gd name="T55" fmla="*/ 110176 h 291741"/>
              <a:gd name="T56" fmla="*/ 92732 w 291740"/>
              <a:gd name="T57" fmla="*/ 136532 h 291741"/>
              <a:gd name="T58" fmla="*/ 132967 w 291740"/>
              <a:gd name="T59" fmla="*/ 154223 h 291741"/>
              <a:gd name="T60" fmla="*/ 190963 w 291740"/>
              <a:gd name="T61" fmla="*/ 136532 h 291741"/>
              <a:gd name="T62" fmla="*/ 186252 w 291740"/>
              <a:gd name="T63" fmla="*/ 145196 h 291741"/>
              <a:gd name="T64" fmla="*/ 186252 w 291740"/>
              <a:gd name="T65" fmla="*/ 172274 h 291741"/>
              <a:gd name="T66" fmla="*/ 190963 w 291740"/>
              <a:gd name="T67" fmla="*/ 181300 h 291741"/>
              <a:gd name="T68" fmla="*/ 164140 w 291740"/>
              <a:gd name="T69" fmla="*/ 234371 h 291741"/>
              <a:gd name="T70" fmla="*/ 92732 w 291740"/>
              <a:gd name="T71" fmla="*/ 251701 h 291741"/>
              <a:gd name="T72" fmla="*/ 35097 w 291740"/>
              <a:gd name="T73" fmla="*/ 212349 h 291741"/>
              <a:gd name="T74" fmla="*/ 97445 w 291740"/>
              <a:gd name="T75" fmla="*/ 212349 h 291741"/>
              <a:gd name="T76" fmla="*/ 159790 w 291740"/>
              <a:gd name="T77" fmla="*/ 181300 h 291741"/>
              <a:gd name="T78" fmla="*/ 132967 w 291740"/>
              <a:gd name="T79" fmla="*/ 163248 h 291741"/>
              <a:gd name="T80" fmla="*/ 92732 w 291740"/>
              <a:gd name="T81" fmla="*/ 181300 h 291741"/>
              <a:gd name="T82" fmla="*/ 35097 w 291740"/>
              <a:gd name="T83" fmla="*/ 141225 h 291741"/>
              <a:gd name="T84" fmla="*/ 61560 w 291740"/>
              <a:gd name="T85" fmla="*/ 110176 h 291741"/>
              <a:gd name="T86" fmla="*/ 35097 w 291740"/>
              <a:gd name="T87" fmla="*/ 70102 h 291741"/>
              <a:gd name="T88" fmla="*/ 71365 w 291740"/>
              <a:gd name="T89" fmla="*/ 16607 h 291741"/>
              <a:gd name="T90" fmla="*/ 169171 w 291740"/>
              <a:gd name="T91" fmla="*/ 16607 h 291741"/>
              <a:gd name="T92" fmla="*/ 22096 w 291740"/>
              <a:gd name="T93" fmla="*/ 0 h 291741"/>
              <a:gd name="T94" fmla="*/ 240535 w 291740"/>
              <a:gd name="T95" fmla="*/ 45853 h 291741"/>
              <a:gd name="T96" fmla="*/ 231479 w 291740"/>
              <a:gd name="T97" fmla="*/ 22747 h 291741"/>
              <a:gd name="T98" fmla="*/ 178228 w 291740"/>
              <a:gd name="T99" fmla="*/ 16607 h 291741"/>
              <a:gd name="T100" fmla="*/ 62309 w 291740"/>
              <a:gd name="T101" fmla="*/ 16607 h 291741"/>
              <a:gd name="T102" fmla="*/ 9055 w 291740"/>
              <a:gd name="T103" fmla="*/ 22747 h 291741"/>
              <a:gd name="T104" fmla="*/ 218076 w 291740"/>
              <a:gd name="T105" fmla="*/ 284153 h 291741"/>
              <a:gd name="T106" fmla="*/ 240535 w 291740"/>
              <a:gd name="T107" fmla="*/ 271154 h 291741"/>
              <a:gd name="T108" fmla="*/ 0 w 291740"/>
              <a:gd name="T109" fmla="*/ 271154 h 2917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1740" h="291741">
                <a:moveTo>
                  <a:pt x="238717" y="215258"/>
                </a:moveTo>
                <a:lnTo>
                  <a:pt x="238717" y="242203"/>
                </a:lnTo>
                <a:lnTo>
                  <a:pt x="283083" y="242203"/>
                </a:lnTo>
                <a:lnTo>
                  <a:pt x="283083" y="215258"/>
                </a:lnTo>
                <a:lnTo>
                  <a:pt x="238717" y="215258"/>
                </a:lnTo>
                <a:close/>
                <a:moveTo>
                  <a:pt x="43582" y="215258"/>
                </a:moveTo>
                <a:lnTo>
                  <a:pt x="43582" y="242203"/>
                </a:lnTo>
                <a:lnTo>
                  <a:pt x="87947" y="242203"/>
                </a:lnTo>
                <a:lnTo>
                  <a:pt x="87947" y="215258"/>
                </a:lnTo>
                <a:lnTo>
                  <a:pt x="43582" y="215258"/>
                </a:lnTo>
                <a:close/>
                <a:moveTo>
                  <a:pt x="194352" y="162447"/>
                </a:moveTo>
                <a:lnTo>
                  <a:pt x="198232" y="162447"/>
                </a:lnTo>
                <a:lnTo>
                  <a:pt x="194352" y="165149"/>
                </a:lnTo>
                <a:lnTo>
                  <a:pt x="194352" y="162447"/>
                </a:lnTo>
                <a:close/>
                <a:moveTo>
                  <a:pt x="238717" y="144484"/>
                </a:moveTo>
                <a:lnTo>
                  <a:pt x="238717" y="171429"/>
                </a:lnTo>
                <a:lnTo>
                  <a:pt x="283083" y="171429"/>
                </a:lnTo>
                <a:lnTo>
                  <a:pt x="283083" y="144484"/>
                </a:lnTo>
                <a:lnTo>
                  <a:pt x="238717" y="144484"/>
                </a:lnTo>
                <a:close/>
                <a:moveTo>
                  <a:pt x="43582" y="144484"/>
                </a:moveTo>
                <a:lnTo>
                  <a:pt x="43582" y="171429"/>
                </a:lnTo>
                <a:lnTo>
                  <a:pt x="87947" y="171429"/>
                </a:lnTo>
                <a:lnTo>
                  <a:pt x="87947" y="144484"/>
                </a:lnTo>
                <a:lnTo>
                  <a:pt x="43582" y="144484"/>
                </a:lnTo>
                <a:close/>
                <a:moveTo>
                  <a:pt x="229700" y="140532"/>
                </a:moveTo>
                <a:lnTo>
                  <a:pt x="211129" y="153466"/>
                </a:lnTo>
                <a:lnTo>
                  <a:pt x="194352" y="153466"/>
                </a:lnTo>
                <a:lnTo>
                  <a:pt x="194352" y="143681"/>
                </a:lnTo>
                <a:lnTo>
                  <a:pt x="229700" y="140532"/>
                </a:lnTo>
                <a:close/>
                <a:moveTo>
                  <a:pt x="238717" y="74070"/>
                </a:moveTo>
                <a:lnTo>
                  <a:pt x="238717" y="100655"/>
                </a:lnTo>
                <a:lnTo>
                  <a:pt x="283083" y="100655"/>
                </a:lnTo>
                <a:lnTo>
                  <a:pt x="283083" y="74070"/>
                </a:lnTo>
                <a:lnTo>
                  <a:pt x="238717" y="74070"/>
                </a:lnTo>
                <a:close/>
                <a:moveTo>
                  <a:pt x="43582" y="74070"/>
                </a:moveTo>
                <a:lnTo>
                  <a:pt x="43582" y="100655"/>
                </a:lnTo>
                <a:lnTo>
                  <a:pt x="87947" y="100655"/>
                </a:lnTo>
                <a:lnTo>
                  <a:pt x="87947" y="74070"/>
                </a:lnTo>
                <a:lnTo>
                  <a:pt x="43582" y="74070"/>
                </a:lnTo>
                <a:close/>
                <a:moveTo>
                  <a:pt x="39254" y="65088"/>
                </a:moveTo>
                <a:lnTo>
                  <a:pt x="92276" y="65088"/>
                </a:lnTo>
                <a:cubicBezTo>
                  <a:pt x="94800" y="65088"/>
                  <a:pt x="96965" y="67244"/>
                  <a:pt x="96965" y="69758"/>
                </a:cubicBezTo>
                <a:lnTo>
                  <a:pt x="96965" y="82692"/>
                </a:lnTo>
                <a:lnTo>
                  <a:pt x="229700" y="82692"/>
                </a:lnTo>
                <a:lnTo>
                  <a:pt x="229700" y="69758"/>
                </a:lnTo>
                <a:cubicBezTo>
                  <a:pt x="229700" y="67244"/>
                  <a:pt x="231864" y="65088"/>
                  <a:pt x="234028" y="65088"/>
                </a:cubicBezTo>
                <a:lnTo>
                  <a:pt x="287411" y="65088"/>
                </a:lnTo>
                <a:cubicBezTo>
                  <a:pt x="289936" y="65088"/>
                  <a:pt x="291740" y="67244"/>
                  <a:pt x="291740" y="69758"/>
                </a:cubicBezTo>
                <a:lnTo>
                  <a:pt x="291740" y="104966"/>
                </a:lnTo>
                <a:cubicBezTo>
                  <a:pt x="291740" y="107481"/>
                  <a:pt x="289936" y="109636"/>
                  <a:pt x="287411" y="109636"/>
                </a:cubicBezTo>
                <a:lnTo>
                  <a:pt x="265409" y="109636"/>
                </a:lnTo>
                <a:lnTo>
                  <a:pt x="265409" y="135862"/>
                </a:lnTo>
                <a:lnTo>
                  <a:pt x="287411" y="135862"/>
                </a:lnTo>
                <a:cubicBezTo>
                  <a:pt x="289936" y="135862"/>
                  <a:pt x="291740" y="138018"/>
                  <a:pt x="291740" y="140532"/>
                </a:cubicBezTo>
                <a:lnTo>
                  <a:pt x="291740" y="175740"/>
                </a:lnTo>
                <a:cubicBezTo>
                  <a:pt x="291740" y="178255"/>
                  <a:pt x="289936" y="180410"/>
                  <a:pt x="287411" y="180410"/>
                </a:cubicBezTo>
                <a:lnTo>
                  <a:pt x="265409" y="180410"/>
                </a:lnTo>
                <a:lnTo>
                  <a:pt x="265409" y="206636"/>
                </a:lnTo>
                <a:lnTo>
                  <a:pt x="287411" y="206636"/>
                </a:lnTo>
                <a:cubicBezTo>
                  <a:pt x="289936" y="206636"/>
                  <a:pt x="291740" y="208792"/>
                  <a:pt x="291740" y="211307"/>
                </a:cubicBezTo>
                <a:lnTo>
                  <a:pt x="291740" y="246514"/>
                </a:lnTo>
                <a:cubicBezTo>
                  <a:pt x="291740" y="249029"/>
                  <a:pt x="289936" y="250466"/>
                  <a:pt x="287411" y="250466"/>
                </a:cubicBezTo>
                <a:lnTo>
                  <a:pt x="234028" y="250466"/>
                </a:lnTo>
                <a:cubicBezTo>
                  <a:pt x="231864" y="250466"/>
                  <a:pt x="229700" y="249029"/>
                  <a:pt x="229700" y="246514"/>
                </a:cubicBezTo>
                <a:lnTo>
                  <a:pt x="229700" y="211307"/>
                </a:lnTo>
                <a:cubicBezTo>
                  <a:pt x="229700" y="208792"/>
                  <a:pt x="231864" y="206636"/>
                  <a:pt x="234028" y="206636"/>
                </a:cubicBezTo>
                <a:lnTo>
                  <a:pt x="256392" y="206636"/>
                </a:lnTo>
                <a:lnTo>
                  <a:pt x="256392" y="180410"/>
                </a:lnTo>
                <a:lnTo>
                  <a:pt x="234028" y="180410"/>
                </a:lnTo>
                <a:cubicBezTo>
                  <a:pt x="231864" y="180410"/>
                  <a:pt x="229700" y="178255"/>
                  <a:pt x="229700" y="175740"/>
                </a:cubicBezTo>
                <a:lnTo>
                  <a:pt x="229700" y="162447"/>
                </a:lnTo>
                <a:lnTo>
                  <a:pt x="198232" y="162447"/>
                </a:lnTo>
                <a:lnTo>
                  <a:pt x="211129" y="153466"/>
                </a:lnTo>
                <a:lnTo>
                  <a:pt x="229700" y="153466"/>
                </a:lnTo>
                <a:lnTo>
                  <a:pt x="229700" y="140532"/>
                </a:lnTo>
                <a:cubicBezTo>
                  <a:pt x="229700" y="138018"/>
                  <a:pt x="231864" y="135862"/>
                  <a:pt x="234028" y="135862"/>
                </a:cubicBezTo>
                <a:lnTo>
                  <a:pt x="256392" y="135862"/>
                </a:lnTo>
                <a:lnTo>
                  <a:pt x="256392" y="109636"/>
                </a:lnTo>
                <a:lnTo>
                  <a:pt x="234028" y="109636"/>
                </a:lnTo>
                <a:cubicBezTo>
                  <a:pt x="231864" y="109636"/>
                  <a:pt x="229700" y="107481"/>
                  <a:pt x="229700" y="104966"/>
                </a:cubicBezTo>
                <a:lnTo>
                  <a:pt x="229700" y="91673"/>
                </a:lnTo>
                <a:lnTo>
                  <a:pt x="96965" y="91673"/>
                </a:lnTo>
                <a:lnTo>
                  <a:pt x="96965" y="104966"/>
                </a:lnTo>
                <a:cubicBezTo>
                  <a:pt x="96965" y="107481"/>
                  <a:pt x="94800" y="109636"/>
                  <a:pt x="92276" y="109636"/>
                </a:cubicBezTo>
                <a:lnTo>
                  <a:pt x="70273" y="109636"/>
                </a:lnTo>
                <a:lnTo>
                  <a:pt x="70273" y="135862"/>
                </a:lnTo>
                <a:lnTo>
                  <a:pt x="92276" y="135862"/>
                </a:lnTo>
                <a:cubicBezTo>
                  <a:pt x="94800" y="135862"/>
                  <a:pt x="96965" y="138018"/>
                  <a:pt x="96965" y="140532"/>
                </a:cubicBezTo>
                <a:lnTo>
                  <a:pt x="96965" y="153466"/>
                </a:lnTo>
                <a:lnTo>
                  <a:pt x="132313" y="153466"/>
                </a:lnTo>
                <a:lnTo>
                  <a:pt x="132313" y="140532"/>
                </a:lnTo>
                <a:cubicBezTo>
                  <a:pt x="132313" y="138018"/>
                  <a:pt x="134477" y="135862"/>
                  <a:pt x="136641" y="135862"/>
                </a:cubicBezTo>
                <a:lnTo>
                  <a:pt x="190024" y="135862"/>
                </a:lnTo>
                <a:cubicBezTo>
                  <a:pt x="192188" y="135862"/>
                  <a:pt x="194352" y="138018"/>
                  <a:pt x="194352" y="140532"/>
                </a:cubicBezTo>
                <a:lnTo>
                  <a:pt x="194352" y="143681"/>
                </a:lnTo>
                <a:lnTo>
                  <a:pt x="185335" y="144484"/>
                </a:lnTo>
                <a:lnTo>
                  <a:pt x="141330" y="144484"/>
                </a:lnTo>
                <a:lnTo>
                  <a:pt x="141330" y="171429"/>
                </a:lnTo>
                <a:lnTo>
                  <a:pt x="185335" y="171429"/>
                </a:lnTo>
                <a:lnTo>
                  <a:pt x="194352" y="165149"/>
                </a:lnTo>
                <a:lnTo>
                  <a:pt x="194352" y="175740"/>
                </a:lnTo>
                <a:cubicBezTo>
                  <a:pt x="194352" y="178255"/>
                  <a:pt x="192188" y="180410"/>
                  <a:pt x="190024" y="180410"/>
                </a:cubicBezTo>
                <a:lnTo>
                  <a:pt x="167661" y="180410"/>
                </a:lnTo>
                <a:lnTo>
                  <a:pt x="167661" y="228551"/>
                </a:lnTo>
                <a:cubicBezTo>
                  <a:pt x="167661" y="231066"/>
                  <a:pt x="165857" y="233221"/>
                  <a:pt x="163332" y="233221"/>
                </a:cubicBezTo>
                <a:lnTo>
                  <a:pt x="96965" y="233221"/>
                </a:lnTo>
                <a:lnTo>
                  <a:pt x="96965" y="246514"/>
                </a:lnTo>
                <a:cubicBezTo>
                  <a:pt x="96965" y="249029"/>
                  <a:pt x="94800" y="250466"/>
                  <a:pt x="92276" y="250466"/>
                </a:cubicBezTo>
                <a:lnTo>
                  <a:pt x="39254" y="250466"/>
                </a:lnTo>
                <a:cubicBezTo>
                  <a:pt x="36368" y="250466"/>
                  <a:pt x="34925" y="249029"/>
                  <a:pt x="34925" y="246514"/>
                </a:cubicBezTo>
                <a:lnTo>
                  <a:pt x="34925" y="211307"/>
                </a:lnTo>
                <a:cubicBezTo>
                  <a:pt x="34925" y="208792"/>
                  <a:pt x="36368" y="206636"/>
                  <a:pt x="39254" y="206636"/>
                </a:cubicBezTo>
                <a:lnTo>
                  <a:pt x="92276" y="206636"/>
                </a:lnTo>
                <a:cubicBezTo>
                  <a:pt x="94800" y="206636"/>
                  <a:pt x="96965" y="208792"/>
                  <a:pt x="96965" y="211307"/>
                </a:cubicBezTo>
                <a:lnTo>
                  <a:pt x="96965" y="224240"/>
                </a:lnTo>
                <a:lnTo>
                  <a:pt x="159004" y="224240"/>
                </a:lnTo>
                <a:lnTo>
                  <a:pt x="159004" y="180410"/>
                </a:lnTo>
                <a:lnTo>
                  <a:pt x="136641" y="180410"/>
                </a:lnTo>
                <a:cubicBezTo>
                  <a:pt x="134477" y="180410"/>
                  <a:pt x="132313" y="178255"/>
                  <a:pt x="132313" y="175740"/>
                </a:cubicBezTo>
                <a:lnTo>
                  <a:pt x="132313" y="162447"/>
                </a:lnTo>
                <a:lnTo>
                  <a:pt x="96965" y="162447"/>
                </a:lnTo>
                <a:lnTo>
                  <a:pt x="96965" y="175740"/>
                </a:lnTo>
                <a:cubicBezTo>
                  <a:pt x="96965" y="178255"/>
                  <a:pt x="94800" y="180410"/>
                  <a:pt x="92276" y="180410"/>
                </a:cubicBezTo>
                <a:lnTo>
                  <a:pt x="39254" y="180410"/>
                </a:lnTo>
                <a:cubicBezTo>
                  <a:pt x="36368" y="180410"/>
                  <a:pt x="34925" y="178255"/>
                  <a:pt x="34925" y="175740"/>
                </a:cubicBezTo>
                <a:lnTo>
                  <a:pt x="34925" y="140532"/>
                </a:lnTo>
                <a:cubicBezTo>
                  <a:pt x="34925" y="138018"/>
                  <a:pt x="36368" y="135862"/>
                  <a:pt x="39254" y="135862"/>
                </a:cubicBezTo>
                <a:lnTo>
                  <a:pt x="61256" y="135862"/>
                </a:lnTo>
                <a:lnTo>
                  <a:pt x="61256" y="109636"/>
                </a:lnTo>
                <a:lnTo>
                  <a:pt x="39254" y="109636"/>
                </a:lnTo>
                <a:cubicBezTo>
                  <a:pt x="36368" y="109636"/>
                  <a:pt x="34925" y="107481"/>
                  <a:pt x="34925" y="104966"/>
                </a:cubicBezTo>
                <a:lnTo>
                  <a:pt x="34925" y="69758"/>
                </a:lnTo>
                <a:cubicBezTo>
                  <a:pt x="34925" y="67244"/>
                  <a:pt x="36368" y="65088"/>
                  <a:pt x="39254" y="65088"/>
                </a:cubicBezTo>
                <a:close/>
                <a:moveTo>
                  <a:pt x="71013" y="8623"/>
                </a:moveTo>
                <a:lnTo>
                  <a:pt x="71013" y="16527"/>
                </a:lnTo>
                <a:cubicBezTo>
                  <a:pt x="71013" y="23354"/>
                  <a:pt x="77141" y="29461"/>
                  <a:pt x="83990" y="29461"/>
                </a:cubicBezTo>
                <a:lnTo>
                  <a:pt x="155002" y="29461"/>
                </a:lnTo>
                <a:cubicBezTo>
                  <a:pt x="162211" y="29461"/>
                  <a:pt x="168339" y="23354"/>
                  <a:pt x="168339" y="16527"/>
                </a:cubicBezTo>
                <a:lnTo>
                  <a:pt x="168339" y="8623"/>
                </a:lnTo>
                <a:lnTo>
                  <a:pt x="71013" y="8623"/>
                </a:lnTo>
                <a:close/>
                <a:moveTo>
                  <a:pt x="21988" y="0"/>
                </a:moveTo>
                <a:lnTo>
                  <a:pt x="217003" y="0"/>
                </a:lnTo>
                <a:cubicBezTo>
                  <a:pt x="229259" y="0"/>
                  <a:pt x="239352" y="10419"/>
                  <a:pt x="239352" y="22635"/>
                </a:cubicBezTo>
                <a:lnTo>
                  <a:pt x="239352" y="45629"/>
                </a:lnTo>
                <a:cubicBezTo>
                  <a:pt x="239352" y="48144"/>
                  <a:pt x="237549" y="50300"/>
                  <a:pt x="234666" y="50300"/>
                </a:cubicBezTo>
                <a:cubicBezTo>
                  <a:pt x="232503" y="50300"/>
                  <a:pt x="230340" y="48144"/>
                  <a:pt x="230340" y="45629"/>
                </a:cubicBezTo>
                <a:lnTo>
                  <a:pt x="230340" y="22635"/>
                </a:lnTo>
                <a:cubicBezTo>
                  <a:pt x="230340" y="14731"/>
                  <a:pt x="224212" y="8623"/>
                  <a:pt x="217003" y="8623"/>
                </a:cubicBezTo>
                <a:lnTo>
                  <a:pt x="177351" y="8623"/>
                </a:lnTo>
                <a:lnTo>
                  <a:pt x="177351" y="16527"/>
                </a:lnTo>
                <a:cubicBezTo>
                  <a:pt x="177351" y="28743"/>
                  <a:pt x="167258" y="38444"/>
                  <a:pt x="155002" y="38444"/>
                </a:cubicBezTo>
                <a:lnTo>
                  <a:pt x="83990" y="38444"/>
                </a:lnTo>
                <a:cubicBezTo>
                  <a:pt x="71734" y="38444"/>
                  <a:pt x="62001" y="28743"/>
                  <a:pt x="62001" y="16527"/>
                </a:cubicBezTo>
                <a:lnTo>
                  <a:pt x="62001" y="8623"/>
                </a:lnTo>
                <a:lnTo>
                  <a:pt x="21988" y="8623"/>
                </a:lnTo>
                <a:cubicBezTo>
                  <a:pt x="14779" y="8623"/>
                  <a:pt x="9011" y="14731"/>
                  <a:pt x="9011" y="22635"/>
                </a:cubicBezTo>
                <a:lnTo>
                  <a:pt x="9011" y="269824"/>
                </a:lnTo>
                <a:cubicBezTo>
                  <a:pt x="9011" y="277010"/>
                  <a:pt x="14779" y="282759"/>
                  <a:pt x="21988" y="282759"/>
                </a:cubicBezTo>
                <a:lnTo>
                  <a:pt x="217003" y="282759"/>
                </a:lnTo>
                <a:cubicBezTo>
                  <a:pt x="224212" y="282759"/>
                  <a:pt x="230340" y="277010"/>
                  <a:pt x="230340" y="269824"/>
                </a:cubicBezTo>
                <a:cubicBezTo>
                  <a:pt x="230340" y="266950"/>
                  <a:pt x="232503" y="265154"/>
                  <a:pt x="234666" y="265154"/>
                </a:cubicBezTo>
                <a:cubicBezTo>
                  <a:pt x="237549" y="265154"/>
                  <a:pt x="239352" y="266950"/>
                  <a:pt x="239352" y="269824"/>
                </a:cubicBezTo>
                <a:cubicBezTo>
                  <a:pt x="239352" y="282040"/>
                  <a:pt x="229259" y="291741"/>
                  <a:pt x="217003" y="291741"/>
                </a:cubicBezTo>
                <a:lnTo>
                  <a:pt x="21988" y="291741"/>
                </a:lnTo>
                <a:cubicBezTo>
                  <a:pt x="9732" y="291741"/>
                  <a:pt x="0" y="282040"/>
                  <a:pt x="0" y="269824"/>
                </a:cubicBezTo>
                <a:lnTo>
                  <a:pt x="0" y="22635"/>
                </a:lnTo>
                <a:cubicBezTo>
                  <a:pt x="0" y="10419"/>
                  <a:pt x="9732" y="0"/>
                  <a:pt x="21988" y="0"/>
                </a:cubicBezTo>
                <a:close/>
              </a:path>
            </a:pathLst>
          </a:custGeom>
          <a:solidFill>
            <a:schemeClr val="bg1"/>
          </a:solidFill>
          <a:ln>
            <a:noFill/>
          </a:ln>
          <a:effectLst/>
        </p:spPr>
        <p:txBody>
          <a:bodyPr anchor="ctr"/>
          <a:lstStyle/>
          <a:p>
            <a:endParaRPr lang="en-US"/>
          </a:p>
        </p:txBody>
      </p:sp>
      <p:sp>
        <p:nvSpPr>
          <p:cNvPr id="41" name="TextBox 40">
            <a:extLst>
              <a:ext uri="{FF2B5EF4-FFF2-40B4-BE49-F238E27FC236}">
                <a16:creationId xmlns:a16="http://schemas.microsoft.com/office/drawing/2014/main" id="{5AA9BBE2-4509-A34A-A37E-BC860205477E}"/>
              </a:ext>
            </a:extLst>
          </p:cNvPr>
          <p:cNvSpPr txBox="1"/>
          <p:nvPr/>
        </p:nvSpPr>
        <p:spPr>
          <a:xfrm>
            <a:off x="9475480" y="1022243"/>
            <a:ext cx="2164375" cy="584775"/>
          </a:xfrm>
          <a:prstGeom prst="rect">
            <a:avLst/>
          </a:prstGeom>
          <a:noFill/>
        </p:spPr>
        <p:txBody>
          <a:bodyPr wrap="none" rtlCol="0" anchor="t" anchorCtr="0">
            <a:spAutoFit/>
          </a:bodyPr>
          <a:lstStyle/>
          <a:p>
            <a:pPr algn="r"/>
            <a:r>
              <a:rPr lang="en-US" sz="3200" b="1" dirty="0">
                <a:solidFill>
                  <a:schemeClr val="accent2"/>
                </a:solidFill>
                <a:latin typeface="Noto Sans" panose="020B0502040504020204" pitchFamily="34" charset="0"/>
                <a:ea typeface="League Spartan" charset="0"/>
                <a:cs typeface="Poppins" pitchFamily="2" charset="77"/>
              </a:rPr>
              <a:t>Your Title</a:t>
            </a:r>
          </a:p>
        </p:txBody>
      </p:sp>
      <p:sp>
        <p:nvSpPr>
          <p:cNvPr id="42" name="TextBox 41">
            <a:extLst>
              <a:ext uri="{FF2B5EF4-FFF2-40B4-BE49-F238E27FC236}">
                <a16:creationId xmlns:a16="http://schemas.microsoft.com/office/drawing/2014/main" id="{E13E1B53-C6B6-8D4F-8BB6-98C01789645A}"/>
              </a:ext>
            </a:extLst>
          </p:cNvPr>
          <p:cNvSpPr txBox="1"/>
          <p:nvPr/>
        </p:nvSpPr>
        <p:spPr>
          <a:xfrm>
            <a:off x="9475480" y="2761854"/>
            <a:ext cx="2164375" cy="584775"/>
          </a:xfrm>
          <a:prstGeom prst="rect">
            <a:avLst/>
          </a:prstGeom>
          <a:noFill/>
        </p:spPr>
        <p:txBody>
          <a:bodyPr wrap="none" rtlCol="0" anchor="t" anchorCtr="0">
            <a:spAutoFit/>
          </a:bodyPr>
          <a:lstStyle/>
          <a:p>
            <a:pPr algn="r"/>
            <a:r>
              <a:rPr lang="en-US" sz="3200" b="1" dirty="0">
                <a:solidFill>
                  <a:schemeClr val="accent2"/>
                </a:solidFill>
                <a:latin typeface="Noto Sans" panose="020B0502040504020204" pitchFamily="34" charset="0"/>
                <a:ea typeface="League Spartan" charset="0"/>
                <a:cs typeface="Poppins" pitchFamily="2" charset="77"/>
              </a:rPr>
              <a:t>Your Title</a:t>
            </a:r>
          </a:p>
        </p:txBody>
      </p:sp>
      <p:sp>
        <p:nvSpPr>
          <p:cNvPr id="43" name="Subtitle 2">
            <a:extLst>
              <a:ext uri="{FF2B5EF4-FFF2-40B4-BE49-F238E27FC236}">
                <a16:creationId xmlns:a16="http://schemas.microsoft.com/office/drawing/2014/main" id="{2A851A2D-D1F9-504C-9E20-057A3B7ECD63}"/>
              </a:ext>
            </a:extLst>
          </p:cNvPr>
          <p:cNvSpPr txBox="1">
            <a:spLocks/>
          </p:cNvSpPr>
          <p:nvPr/>
        </p:nvSpPr>
        <p:spPr>
          <a:xfrm>
            <a:off x="12750152" y="547944"/>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44" name="Subtitle 2">
            <a:extLst>
              <a:ext uri="{FF2B5EF4-FFF2-40B4-BE49-F238E27FC236}">
                <a16:creationId xmlns:a16="http://schemas.microsoft.com/office/drawing/2014/main" id="{A40D1ED8-EE12-2047-AFA9-5AE0EC5821E7}"/>
              </a:ext>
            </a:extLst>
          </p:cNvPr>
          <p:cNvSpPr txBox="1">
            <a:spLocks/>
          </p:cNvSpPr>
          <p:nvPr/>
        </p:nvSpPr>
        <p:spPr>
          <a:xfrm>
            <a:off x="12750152" y="2287555"/>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47" name="Subtitle 2">
            <a:extLst>
              <a:ext uri="{FF2B5EF4-FFF2-40B4-BE49-F238E27FC236}">
                <a16:creationId xmlns:a16="http://schemas.microsoft.com/office/drawing/2014/main" id="{A4610745-5125-F041-8834-9F45BD5A19D3}"/>
              </a:ext>
            </a:extLst>
          </p:cNvPr>
          <p:cNvSpPr txBox="1">
            <a:spLocks/>
          </p:cNvSpPr>
          <p:nvPr/>
        </p:nvSpPr>
        <p:spPr>
          <a:xfrm>
            <a:off x="15495550" y="7507386"/>
            <a:ext cx="3386466"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48" name="TextBox 47">
            <a:extLst>
              <a:ext uri="{FF2B5EF4-FFF2-40B4-BE49-F238E27FC236}">
                <a16:creationId xmlns:a16="http://schemas.microsoft.com/office/drawing/2014/main" id="{269F7A3F-8437-E648-B5BF-1C3B8439CBB4}"/>
              </a:ext>
            </a:extLst>
          </p:cNvPr>
          <p:cNvSpPr txBox="1"/>
          <p:nvPr/>
        </p:nvSpPr>
        <p:spPr>
          <a:xfrm>
            <a:off x="16095577" y="5650478"/>
            <a:ext cx="2164375" cy="584775"/>
          </a:xfrm>
          <a:prstGeom prst="rect">
            <a:avLst/>
          </a:prstGeom>
          <a:noFill/>
        </p:spPr>
        <p:txBody>
          <a:bodyPr wrap="none" rtlCol="0" anchor="b" anchorCtr="0">
            <a:spAutoFit/>
          </a:bodyPr>
          <a:lstStyle/>
          <a:p>
            <a:pPr algn="ctr"/>
            <a:r>
              <a:rPr lang="en-US" sz="3200" b="1" dirty="0">
                <a:solidFill>
                  <a:schemeClr val="accent3"/>
                </a:solidFill>
                <a:latin typeface="Noto Sans" panose="020B0502040504020204" pitchFamily="34" charset="0"/>
                <a:ea typeface="League Spartan" charset="0"/>
                <a:cs typeface="Poppins" pitchFamily="2" charset="77"/>
              </a:rPr>
              <a:t>Your Title</a:t>
            </a:r>
          </a:p>
        </p:txBody>
      </p:sp>
      <p:sp>
        <p:nvSpPr>
          <p:cNvPr id="49" name="TextBox 48">
            <a:extLst>
              <a:ext uri="{FF2B5EF4-FFF2-40B4-BE49-F238E27FC236}">
                <a16:creationId xmlns:a16="http://schemas.microsoft.com/office/drawing/2014/main" id="{7E0DF696-FF22-F74F-81B6-469A159B619E}"/>
              </a:ext>
            </a:extLst>
          </p:cNvPr>
          <p:cNvSpPr txBox="1"/>
          <p:nvPr/>
        </p:nvSpPr>
        <p:spPr>
          <a:xfrm>
            <a:off x="20230427" y="7507386"/>
            <a:ext cx="2164375" cy="584775"/>
          </a:xfrm>
          <a:prstGeom prst="rect">
            <a:avLst/>
          </a:prstGeom>
          <a:noFill/>
        </p:spPr>
        <p:txBody>
          <a:bodyPr wrap="none" rtlCol="0" anchor="t" anchorCtr="0">
            <a:spAutoFit/>
          </a:bodyPr>
          <a:lstStyle/>
          <a:p>
            <a:pPr algn="ctr"/>
            <a:r>
              <a:rPr lang="en-US" sz="3200" b="1" dirty="0">
                <a:solidFill>
                  <a:schemeClr val="accent3"/>
                </a:solidFill>
                <a:latin typeface="Noto Sans" panose="020B0502040504020204" pitchFamily="34" charset="0"/>
                <a:ea typeface="League Spartan" charset="0"/>
                <a:cs typeface="Poppins" pitchFamily="2" charset="77"/>
              </a:rPr>
              <a:t>Your Title</a:t>
            </a:r>
          </a:p>
        </p:txBody>
      </p:sp>
      <p:sp>
        <p:nvSpPr>
          <p:cNvPr id="50" name="Subtitle 2">
            <a:extLst>
              <a:ext uri="{FF2B5EF4-FFF2-40B4-BE49-F238E27FC236}">
                <a16:creationId xmlns:a16="http://schemas.microsoft.com/office/drawing/2014/main" id="{72255301-CEFF-A149-B24A-C074B8A59B9F}"/>
              </a:ext>
            </a:extLst>
          </p:cNvPr>
          <p:cNvSpPr txBox="1">
            <a:spLocks/>
          </p:cNvSpPr>
          <p:nvPr/>
        </p:nvSpPr>
        <p:spPr>
          <a:xfrm>
            <a:off x="19630400" y="4702454"/>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52" name="TextBox 51">
            <a:extLst>
              <a:ext uri="{FF2B5EF4-FFF2-40B4-BE49-F238E27FC236}">
                <a16:creationId xmlns:a16="http://schemas.microsoft.com/office/drawing/2014/main" id="{494A5CFF-4220-0C47-A536-89A860E7C636}"/>
              </a:ext>
            </a:extLst>
          </p:cNvPr>
          <p:cNvSpPr txBox="1"/>
          <p:nvPr/>
        </p:nvSpPr>
        <p:spPr>
          <a:xfrm>
            <a:off x="6986092" y="5924382"/>
            <a:ext cx="2164375" cy="584775"/>
          </a:xfrm>
          <a:prstGeom prst="rect">
            <a:avLst/>
          </a:prstGeom>
          <a:noFill/>
        </p:spPr>
        <p:txBody>
          <a:bodyPr wrap="none" rtlCol="0" anchor="ctr" anchorCtr="0">
            <a:spAutoFit/>
          </a:bodyPr>
          <a:lstStyle/>
          <a:p>
            <a:pPr algn="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3" name="Subtitle 2">
            <a:extLst>
              <a:ext uri="{FF2B5EF4-FFF2-40B4-BE49-F238E27FC236}">
                <a16:creationId xmlns:a16="http://schemas.microsoft.com/office/drawing/2014/main" id="{9B497B4C-71D4-9048-8220-AE8492EA3C9E}"/>
              </a:ext>
            </a:extLst>
          </p:cNvPr>
          <p:cNvSpPr txBox="1">
            <a:spLocks/>
          </p:cNvSpPr>
          <p:nvPr/>
        </p:nvSpPr>
        <p:spPr>
          <a:xfrm>
            <a:off x="2997397" y="6594574"/>
            <a:ext cx="6272585"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Tree>
    <p:extLst>
      <p:ext uri="{BB962C8B-B14F-4D97-AF65-F5344CB8AC3E}">
        <p14:creationId xmlns:p14="http://schemas.microsoft.com/office/powerpoint/2010/main" val="133504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29F56B-9179-4640-861F-D6169B048B26}"/>
              </a:ext>
            </a:extLst>
          </p:cNvPr>
          <p:cNvSpPr/>
          <p:nvPr/>
        </p:nvSpPr>
        <p:spPr>
          <a:xfrm>
            <a:off x="9817724" y="4702454"/>
            <a:ext cx="4742203" cy="4311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cxnSp>
        <p:nvCxnSpPr>
          <p:cNvPr id="8" name="Straight Connector 7">
            <a:extLst>
              <a:ext uri="{FF2B5EF4-FFF2-40B4-BE49-F238E27FC236}">
                <a16:creationId xmlns:a16="http://schemas.microsoft.com/office/drawing/2014/main" id="{09A1CC5A-8D58-5E43-AA5F-B05C672F23BB}"/>
              </a:ext>
            </a:extLst>
          </p:cNvPr>
          <p:cNvCxnSpPr>
            <a:cxnSpLocks/>
          </p:cNvCxnSpPr>
          <p:nvPr/>
        </p:nvCxnSpPr>
        <p:spPr>
          <a:xfrm>
            <a:off x="12204167" y="12235262"/>
            <a:ext cx="0" cy="149778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41">
            <a:extLst>
              <a:ext uri="{FF2B5EF4-FFF2-40B4-BE49-F238E27FC236}">
                <a16:creationId xmlns:a16="http://schemas.microsoft.com/office/drawing/2014/main" id="{07F99AA2-F529-DC43-AFA1-752B2EA4EF91}"/>
              </a:ext>
            </a:extLst>
          </p:cNvPr>
          <p:cNvSpPr>
            <a:spLocks noEditPoints="1"/>
          </p:cNvSpPr>
          <p:nvPr/>
        </p:nvSpPr>
        <p:spPr bwMode="auto">
          <a:xfrm flipH="1">
            <a:off x="11926595" y="10040746"/>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sp>
        <p:nvSpPr>
          <p:cNvPr id="14" name="Freeform 41">
            <a:extLst>
              <a:ext uri="{FF2B5EF4-FFF2-40B4-BE49-F238E27FC236}">
                <a16:creationId xmlns:a16="http://schemas.microsoft.com/office/drawing/2014/main" id="{AC0C363D-4AB1-7944-9735-1B893914C32A}"/>
              </a:ext>
            </a:extLst>
          </p:cNvPr>
          <p:cNvSpPr>
            <a:spLocks noEditPoints="1"/>
          </p:cNvSpPr>
          <p:nvPr/>
        </p:nvSpPr>
        <p:spPr bwMode="auto">
          <a:xfrm flipH="1">
            <a:off x="11926595" y="11691234"/>
            <a:ext cx="555149" cy="553494"/>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r"/>
            <a:endParaRPr lang="id-ID" sz="7198"/>
          </a:p>
        </p:txBody>
      </p:sp>
      <p:cxnSp>
        <p:nvCxnSpPr>
          <p:cNvPr id="15" name="Straight Connector 14">
            <a:extLst>
              <a:ext uri="{FF2B5EF4-FFF2-40B4-BE49-F238E27FC236}">
                <a16:creationId xmlns:a16="http://schemas.microsoft.com/office/drawing/2014/main" id="{3721E6F3-AEA2-7D45-BAC4-1BAFC1F37D94}"/>
              </a:ext>
            </a:extLst>
          </p:cNvPr>
          <p:cNvCxnSpPr>
            <a:cxnSpLocks/>
          </p:cNvCxnSpPr>
          <p:nvPr/>
        </p:nvCxnSpPr>
        <p:spPr>
          <a:xfrm>
            <a:off x="12204167" y="10560788"/>
            <a:ext cx="0" cy="1125305"/>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CC53C4-38A2-5B43-AE8F-22BFAA842EA8}"/>
              </a:ext>
            </a:extLst>
          </p:cNvPr>
          <p:cNvCxnSpPr>
            <a:cxnSpLocks/>
          </p:cNvCxnSpPr>
          <p:nvPr/>
        </p:nvCxnSpPr>
        <p:spPr>
          <a:xfrm>
            <a:off x="12204167" y="8981019"/>
            <a:ext cx="0" cy="1079719"/>
          </a:xfrm>
          <a:prstGeom prst="line">
            <a:avLst/>
          </a:prstGeom>
          <a:ln w="50800">
            <a:solidFill>
              <a:schemeClr val="accent2"/>
            </a:solidFill>
            <a:head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58F79-40D6-2B4F-B2EC-06305CB24147}"/>
              </a:ext>
            </a:extLst>
          </p:cNvPr>
          <p:cNvSpPr txBox="1"/>
          <p:nvPr/>
        </p:nvSpPr>
        <p:spPr>
          <a:xfrm>
            <a:off x="6538310" y="628600"/>
            <a:ext cx="11359841"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PROJECT TIMELINE SLIDE</a:t>
            </a:r>
          </a:p>
        </p:txBody>
      </p:sp>
      <p:cxnSp>
        <p:nvCxnSpPr>
          <p:cNvPr id="22" name="Straight Connector 21">
            <a:extLst>
              <a:ext uri="{FF2B5EF4-FFF2-40B4-BE49-F238E27FC236}">
                <a16:creationId xmlns:a16="http://schemas.microsoft.com/office/drawing/2014/main" id="{711B9C79-6733-004F-A32C-BC073F72C249}"/>
              </a:ext>
            </a:extLst>
          </p:cNvPr>
          <p:cNvCxnSpPr/>
          <p:nvPr/>
        </p:nvCxnSpPr>
        <p:spPr>
          <a:xfrm>
            <a:off x="11520308"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ubtitle 2">
            <a:extLst>
              <a:ext uri="{FF2B5EF4-FFF2-40B4-BE49-F238E27FC236}">
                <a16:creationId xmlns:a16="http://schemas.microsoft.com/office/drawing/2014/main" id="{DFFD3257-22C3-6844-A07B-F6F96869A015}"/>
              </a:ext>
            </a:extLst>
          </p:cNvPr>
          <p:cNvSpPr txBox="1">
            <a:spLocks/>
          </p:cNvSpPr>
          <p:nvPr/>
        </p:nvSpPr>
        <p:spPr>
          <a:xfrm>
            <a:off x="10214963" y="7042597"/>
            <a:ext cx="3947724" cy="1533372"/>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4" name="TextBox 23">
            <a:extLst>
              <a:ext uri="{FF2B5EF4-FFF2-40B4-BE49-F238E27FC236}">
                <a16:creationId xmlns:a16="http://schemas.microsoft.com/office/drawing/2014/main" id="{EBE15E4B-A126-6B47-B622-31FF683BFA0F}"/>
              </a:ext>
            </a:extLst>
          </p:cNvPr>
          <p:cNvSpPr txBox="1"/>
          <p:nvPr/>
        </p:nvSpPr>
        <p:spPr>
          <a:xfrm>
            <a:off x="11106638" y="6367930"/>
            <a:ext cx="2164375" cy="584775"/>
          </a:xfrm>
          <a:prstGeom prst="rect">
            <a:avLst/>
          </a:prstGeom>
          <a:noFill/>
        </p:spPr>
        <p:txBody>
          <a:bodyPr wrap="none" rtlCol="0" anchor="ctr" anchorCtr="0">
            <a:spAutoFit/>
          </a:bodyPr>
          <a:lstStyle/>
          <a:p>
            <a:pPr algn="ct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25" name="Freeform 972">
            <a:extLst>
              <a:ext uri="{FF2B5EF4-FFF2-40B4-BE49-F238E27FC236}">
                <a16:creationId xmlns:a16="http://schemas.microsoft.com/office/drawing/2014/main" id="{791A55DC-65E2-EB4B-8F99-D645F0136134}"/>
              </a:ext>
            </a:extLst>
          </p:cNvPr>
          <p:cNvSpPr>
            <a:spLocks noChangeAspect="1" noChangeArrowheads="1"/>
          </p:cNvSpPr>
          <p:nvPr/>
        </p:nvSpPr>
        <p:spPr bwMode="auto">
          <a:xfrm>
            <a:off x="11802372" y="5284995"/>
            <a:ext cx="772905" cy="772905"/>
          </a:xfrm>
          <a:custGeom>
            <a:avLst/>
            <a:gdLst>
              <a:gd name="T0" fmla="*/ 156380 w 291743"/>
              <a:gd name="T1" fmla="*/ 120214 h 291437"/>
              <a:gd name="T2" fmla="*/ 161472 w 291743"/>
              <a:gd name="T3" fmla="*/ 124207 h 291437"/>
              <a:gd name="T4" fmla="*/ 153106 w 291743"/>
              <a:gd name="T5" fmla="*/ 101336 h 291437"/>
              <a:gd name="T6" fmla="*/ 147286 w 291743"/>
              <a:gd name="T7" fmla="*/ 29461 h 291437"/>
              <a:gd name="T8" fmla="*/ 207629 w 291743"/>
              <a:gd name="T9" fmla="*/ 33713 h 291437"/>
              <a:gd name="T10" fmla="*/ 257590 w 291743"/>
              <a:gd name="T11" fmla="*/ 66507 h 291437"/>
              <a:gd name="T12" fmla="*/ 293173 w 291743"/>
              <a:gd name="T13" fmla="*/ 102214 h 291437"/>
              <a:gd name="T14" fmla="*/ 257590 w 291743"/>
              <a:gd name="T15" fmla="*/ 154686 h 291437"/>
              <a:gd name="T16" fmla="*/ 210504 w 291743"/>
              <a:gd name="T17" fmla="*/ 178735 h 291437"/>
              <a:gd name="T18" fmla="*/ 187501 w 291743"/>
              <a:gd name="T19" fmla="*/ 202782 h 291437"/>
              <a:gd name="T20" fmla="*/ 194689 w 291743"/>
              <a:gd name="T21" fmla="*/ 193675 h 291437"/>
              <a:gd name="T22" fmla="*/ 203316 w 291743"/>
              <a:gd name="T23" fmla="*/ 171082 h 291437"/>
              <a:gd name="T24" fmla="*/ 249323 w 291743"/>
              <a:gd name="T25" fmla="*/ 161973 h 291437"/>
              <a:gd name="T26" fmla="*/ 257590 w 291743"/>
              <a:gd name="T27" fmla="*/ 131730 h 291437"/>
              <a:gd name="T28" fmla="*/ 284546 w 291743"/>
              <a:gd name="T29" fmla="*/ 138288 h 291437"/>
              <a:gd name="T30" fmla="*/ 240337 w 291743"/>
              <a:gd name="T31" fmla="*/ 95292 h 291437"/>
              <a:gd name="T32" fmla="*/ 231351 w 291743"/>
              <a:gd name="T33" fmla="*/ 119705 h 291437"/>
              <a:gd name="T34" fmla="*/ 249323 w 291743"/>
              <a:gd name="T35" fmla="*/ 86183 h 291437"/>
              <a:gd name="T36" fmla="*/ 203316 w 291743"/>
              <a:gd name="T37" fmla="*/ 59583 h 291437"/>
              <a:gd name="T38" fmla="*/ 191454 w 291743"/>
              <a:gd name="T39" fmla="*/ 26426 h 291437"/>
              <a:gd name="T40" fmla="*/ 181750 w 291743"/>
              <a:gd name="T41" fmla="*/ 17315 h 291437"/>
              <a:gd name="T42" fmla="*/ 126761 w 291743"/>
              <a:gd name="T43" fmla="*/ 22395 h 291437"/>
              <a:gd name="T44" fmla="*/ 107204 w 291743"/>
              <a:gd name="T45" fmla="*/ 33639 h 291437"/>
              <a:gd name="T46" fmla="*/ 98150 w 291743"/>
              <a:gd name="T47" fmla="*/ 66650 h 291437"/>
              <a:gd name="T48" fmla="*/ 44910 w 291743"/>
              <a:gd name="T49" fmla="*/ 66287 h 291437"/>
              <a:gd name="T50" fmla="*/ 76781 w 291743"/>
              <a:gd name="T51" fmla="*/ 90592 h 291437"/>
              <a:gd name="T52" fmla="*/ 67727 w 291743"/>
              <a:gd name="T53" fmla="*/ 134848 h 291437"/>
              <a:gd name="T54" fmla="*/ 9054 w 291743"/>
              <a:gd name="T55" fmla="*/ 102200 h 291437"/>
              <a:gd name="T56" fmla="*/ 65191 w 291743"/>
              <a:gd name="T57" fmla="*/ 192890 h 291437"/>
              <a:gd name="T58" fmla="*/ 35856 w 291743"/>
              <a:gd name="T59" fmla="*/ 163143 h 291437"/>
              <a:gd name="T60" fmla="*/ 74246 w 291743"/>
              <a:gd name="T61" fmla="*/ 163143 h 291437"/>
              <a:gd name="T62" fmla="*/ 93440 w 291743"/>
              <a:gd name="T63" fmla="*/ 285029 h 291437"/>
              <a:gd name="T64" fmla="*/ 105755 w 291743"/>
              <a:gd name="T65" fmla="*/ 226988 h 291437"/>
              <a:gd name="T66" fmla="*/ 117344 w 291743"/>
              <a:gd name="T67" fmla="*/ 255282 h 291437"/>
              <a:gd name="T68" fmla="*/ 110100 w 291743"/>
              <a:gd name="T69" fmla="*/ 201957 h 291437"/>
              <a:gd name="T70" fmla="*/ 110100 w 291743"/>
              <a:gd name="T71" fmla="*/ 155525 h 291437"/>
              <a:gd name="T72" fmla="*/ 129296 w 291743"/>
              <a:gd name="T73" fmla="*/ 192890 h 291437"/>
              <a:gd name="T74" fmla="*/ 117344 w 291743"/>
              <a:gd name="T75" fmla="*/ 264352 h 291437"/>
              <a:gd name="T76" fmla="*/ 93440 w 291743"/>
              <a:gd name="T77" fmla="*/ 294099 h 291437"/>
              <a:gd name="T78" fmla="*/ 65191 w 291743"/>
              <a:gd name="T79" fmla="*/ 201957 h 291437"/>
              <a:gd name="T80" fmla="*/ 0 w 291743"/>
              <a:gd name="T81" fmla="*/ 102200 h 291437"/>
              <a:gd name="T82" fmla="*/ 35856 w 291743"/>
              <a:gd name="T83" fmla="*/ 66287 h 291437"/>
              <a:gd name="T84" fmla="*/ 98150 w 291743"/>
              <a:gd name="T85" fmla="*/ 33639 h 291437"/>
              <a:gd name="T86" fmla="*/ 156016 w 291743"/>
              <a:gd name="T87" fmla="*/ 4413 h 291437"/>
              <a:gd name="T88" fmla="*/ 209123 w 291743"/>
              <a:gd name="T89" fmla="*/ 82824 h 291437"/>
              <a:gd name="T90" fmla="*/ 157108 w 291743"/>
              <a:gd name="T91" fmla="*/ 220405 h 291437"/>
              <a:gd name="T92" fmla="*/ 152379 w 291743"/>
              <a:gd name="T93" fmla="*/ 130015 h 291437"/>
              <a:gd name="T94" fmla="*/ 99635 w 291743"/>
              <a:gd name="T95" fmla="*/ 134008 h 2914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743" h="291437">
                <a:moveTo>
                  <a:pt x="146567" y="29194"/>
                </a:moveTo>
                <a:lnTo>
                  <a:pt x="110008" y="128479"/>
                </a:lnTo>
                <a:lnTo>
                  <a:pt x="155617" y="119126"/>
                </a:lnTo>
                <a:cubicBezTo>
                  <a:pt x="155979" y="119126"/>
                  <a:pt x="155979" y="119126"/>
                  <a:pt x="156341" y="119126"/>
                </a:cubicBezTo>
                <a:cubicBezTo>
                  <a:pt x="157064" y="119126"/>
                  <a:pt x="158512" y="119126"/>
                  <a:pt x="159236" y="119846"/>
                </a:cubicBezTo>
                <a:cubicBezTo>
                  <a:pt x="159960" y="120565"/>
                  <a:pt x="160684" y="122004"/>
                  <a:pt x="160684" y="123083"/>
                </a:cubicBezTo>
                <a:lnTo>
                  <a:pt x="160684" y="189273"/>
                </a:lnTo>
                <a:lnTo>
                  <a:pt x="197243" y="90707"/>
                </a:lnTo>
                <a:lnTo>
                  <a:pt x="152359" y="100420"/>
                </a:lnTo>
                <a:cubicBezTo>
                  <a:pt x="150911" y="100780"/>
                  <a:pt x="149463" y="100060"/>
                  <a:pt x="148377" y="98981"/>
                </a:cubicBezTo>
                <a:cubicBezTo>
                  <a:pt x="147291" y="98262"/>
                  <a:pt x="146929" y="97183"/>
                  <a:pt x="146929" y="95744"/>
                </a:cubicBezTo>
                <a:lnTo>
                  <a:pt x="146567" y="29194"/>
                </a:lnTo>
                <a:close/>
                <a:moveTo>
                  <a:pt x="180863" y="17159"/>
                </a:moveTo>
                <a:lnTo>
                  <a:pt x="190520" y="17159"/>
                </a:lnTo>
                <a:cubicBezTo>
                  <a:pt x="199820" y="17159"/>
                  <a:pt x="206616" y="24742"/>
                  <a:pt x="206616" y="33408"/>
                </a:cubicBezTo>
                <a:lnTo>
                  <a:pt x="206616" y="50017"/>
                </a:lnTo>
                <a:lnTo>
                  <a:pt x="240595" y="50017"/>
                </a:lnTo>
                <a:cubicBezTo>
                  <a:pt x="249179" y="50017"/>
                  <a:pt x="256333" y="57239"/>
                  <a:pt x="256333" y="65905"/>
                </a:cubicBezTo>
                <a:lnTo>
                  <a:pt x="256333" y="85403"/>
                </a:lnTo>
                <a:lnTo>
                  <a:pt x="275289" y="85403"/>
                </a:lnTo>
                <a:cubicBezTo>
                  <a:pt x="284231" y="85403"/>
                  <a:pt x="291743" y="92624"/>
                  <a:pt x="291743" y="101290"/>
                </a:cubicBezTo>
                <a:lnTo>
                  <a:pt x="291743" y="137037"/>
                </a:lnTo>
                <a:cubicBezTo>
                  <a:pt x="291743" y="146425"/>
                  <a:pt x="284231" y="153286"/>
                  <a:pt x="275289" y="153286"/>
                </a:cubicBezTo>
                <a:lnTo>
                  <a:pt x="256333" y="153286"/>
                </a:lnTo>
                <a:lnTo>
                  <a:pt x="256333" y="160507"/>
                </a:lnTo>
                <a:cubicBezTo>
                  <a:pt x="256333" y="169895"/>
                  <a:pt x="249179" y="177117"/>
                  <a:pt x="240595" y="177117"/>
                </a:cubicBezTo>
                <a:lnTo>
                  <a:pt x="209477" y="177117"/>
                </a:lnTo>
                <a:lnTo>
                  <a:pt x="209477" y="184699"/>
                </a:lnTo>
                <a:cubicBezTo>
                  <a:pt x="209477" y="193365"/>
                  <a:pt x="202324" y="200948"/>
                  <a:pt x="193739" y="200948"/>
                </a:cubicBezTo>
                <a:lnTo>
                  <a:pt x="186586" y="200948"/>
                </a:lnTo>
                <a:cubicBezTo>
                  <a:pt x="184082" y="200948"/>
                  <a:pt x="181936" y="198781"/>
                  <a:pt x="181936" y="196254"/>
                </a:cubicBezTo>
                <a:cubicBezTo>
                  <a:pt x="181936" y="193726"/>
                  <a:pt x="184082" y="191921"/>
                  <a:pt x="186586" y="191921"/>
                </a:cubicBezTo>
                <a:lnTo>
                  <a:pt x="193739" y="191921"/>
                </a:lnTo>
                <a:cubicBezTo>
                  <a:pt x="197674" y="191921"/>
                  <a:pt x="200893" y="188671"/>
                  <a:pt x="200893" y="184699"/>
                </a:cubicBezTo>
                <a:lnTo>
                  <a:pt x="200893" y="172784"/>
                </a:lnTo>
                <a:cubicBezTo>
                  <a:pt x="200893" y="171701"/>
                  <a:pt x="201251" y="170256"/>
                  <a:pt x="202324" y="169534"/>
                </a:cubicBezTo>
                <a:cubicBezTo>
                  <a:pt x="203039" y="168812"/>
                  <a:pt x="204112" y="168451"/>
                  <a:pt x="205543" y="168451"/>
                </a:cubicBezTo>
                <a:lnTo>
                  <a:pt x="240595" y="168451"/>
                </a:lnTo>
                <a:cubicBezTo>
                  <a:pt x="244529" y="168451"/>
                  <a:pt x="248106" y="164840"/>
                  <a:pt x="248106" y="160507"/>
                </a:cubicBezTo>
                <a:lnTo>
                  <a:pt x="248106" y="130538"/>
                </a:lnTo>
                <a:cubicBezTo>
                  <a:pt x="248106" y="128010"/>
                  <a:pt x="249894" y="125844"/>
                  <a:pt x="252041" y="125844"/>
                </a:cubicBezTo>
                <a:cubicBezTo>
                  <a:pt x="254544" y="125844"/>
                  <a:pt x="256333" y="128010"/>
                  <a:pt x="256333" y="130538"/>
                </a:cubicBezTo>
                <a:lnTo>
                  <a:pt x="256333" y="144259"/>
                </a:lnTo>
                <a:lnTo>
                  <a:pt x="275289" y="144259"/>
                </a:lnTo>
                <a:cubicBezTo>
                  <a:pt x="279582" y="144259"/>
                  <a:pt x="283158" y="141009"/>
                  <a:pt x="283158" y="137037"/>
                </a:cubicBezTo>
                <a:lnTo>
                  <a:pt x="283158" y="101290"/>
                </a:lnTo>
                <a:cubicBezTo>
                  <a:pt x="283158" y="97318"/>
                  <a:pt x="279582" y="94430"/>
                  <a:pt x="275289" y="94430"/>
                </a:cubicBezTo>
                <a:lnTo>
                  <a:pt x="239164" y="94430"/>
                </a:lnTo>
                <a:lnTo>
                  <a:pt x="239164" y="118622"/>
                </a:lnTo>
                <a:cubicBezTo>
                  <a:pt x="239164" y="121150"/>
                  <a:pt x="237018" y="122955"/>
                  <a:pt x="234514" y="122955"/>
                </a:cubicBezTo>
                <a:cubicBezTo>
                  <a:pt x="232011" y="122955"/>
                  <a:pt x="230222" y="121150"/>
                  <a:pt x="230222" y="118622"/>
                </a:cubicBezTo>
                <a:lnTo>
                  <a:pt x="230222" y="90097"/>
                </a:lnTo>
                <a:cubicBezTo>
                  <a:pt x="230222" y="87569"/>
                  <a:pt x="232011" y="85403"/>
                  <a:pt x="234514" y="85403"/>
                </a:cubicBezTo>
                <a:lnTo>
                  <a:pt x="248106" y="85403"/>
                </a:lnTo>
                <a:lnTo>
                  <a:pt x="248106" y="65905"/>
                </a:lnTo>
                <a:cubicBezTo>
                  <a:pt x="248106" y="61572"/>
                  <a:pt x="244529" y="59044"/>
                  <a:pt x="240595" y="59044"/>
                </a:cubicBezTo>
                <a:lnTo>
                  <a:pt x="202324" y="59044"/>
                </a:lnTo>
                <a:cubicBezTo>
                  <a:pt x="199820" y="59044"/>
                  <a:pt x="197674" y="56878"/>
                  <a:pt x="197674" y="54350"/>
                </a:cubicBezTo>
                <a:lnTo>
                  <a:pt x="197674" y="33408"/>
                </a:lnTo>
                <a:cubicBezTo>
                  <a:pt x="197674" y="29436"/>
                  <a:pt x="194455" y="26186"/>
                  <a:pt x="190520" y="26186"/>
                </a:cubicBezTo>
                <a:lnTo>
                  <a:pt x="180863" y="26186"/>
                </a:lnTo>
                <a:cubicBezTo>
                  <a:pt x="178359" y="26186"/>
                  <a:pt x="176213" y="24020"/>
                  <a:pt x="176213" y="21853"/>
                </a:cubicBezTo>
                <a:cubicBezTo>
                  <a:pt x="176213" y="19326"/>
                  <a:pt x="178359" y="17159"/>
                  <a:pt x="180863" y="17159"/>
                </a:cubicBezTo>
                <a:close/>
                <a:moveTo>
                  <a:pt x="113888" y="17159"/>
                </a:moveTo>
                <a:lnTo>
                  <a:pt x="121817" y="17159"/>
                </a:lnTo>
                <a:cubicBezTo>
                  <a:pt x="123980" y="17159"/>
                  <a:pt x="126142" y="19316"/>
                  <a:pt x="126142" y="22192"/>
                </a:cubicBezTo>
                <a:cubicBezTo>
                  <a:pt x="126142" y="23989"/>
                  <a:pt x="123980" y="26146"/>
                  <a:pt x="121817" y="26146"/>
                </a:cubicBezTo>
                <a:lnTo>
                  <a:pt x="113888" y="26146"/>
                </a:lnTo>
                <a:cubicBezTo>
                  <a:pt x="109924" y="26146"/>
                  <a:pt x="106680" y="29381"/>
                  <a:pt x="106680" y="33335"/>
                </a:cubicBezTo>
                <a:lnTo>
                  <a:pt x="106680" y="66047"/>
                </a:lnTo>
                <a:cubicBezTo>
                  <a:pt x="106680" y="68564"/>
                  <a:pt x="104518" y="70361"/>
                  <a:pt x="101995" y="70361"/>
                </a:cubicBezTo>
                <a:cubicBezTo>
                  <a:pt x="99833" y="70361"/>
                  <a:pt x="97670" y="68564"/>
                  <a:pt x="97670" y="66047"/>
                </a:cubicBezTo>
                <a:lnTo>
                  <a:pt x="97670" y="58858"/>
                </a:lnTo>
                <a:lnTo>
                  <a:pt x="51898" y="58858"/>
                </a:lnTo>
                <a:cubicBezTo>
                  <a:pt x="47934" y="58858"/>
                  <a:pt x="44690" y="61374"/>
                  <a:pt x="44690" y="65688"/>
                </a:cubicBezTo>
                <a:lnTo>
                  <a:pt x="44690" y="85099"/>
                </a:lnTo>
                <a:lnTo>
                  <a:pt x="72081" y="85099"/>
                </a:lnTo>
                <a:cubicBezTo>
                  <a:pt x="74243" y="85099"/>
                  <a:pt x="76406" y="87256"/>
                  <a:pt x="76406" y="89772"/>
                </a:cubicBezTo>
                <a:lnTo>
                  <a:pt x="76406" y="133628"/>
                </a:lnTo>
                <a:cubicBezTo>
                  <a:pt x="76406" y="136144"/>
                  <a:pt x="74243" y="137942"/>
                  <a:pt x="72081" y="137942"/>
                </a:cubicBezTo>
                <a:cubicBezTo>
                  <a:pt x="69558" y="137942"/>
                  <a:pt x="67396" y="136144"/>
                  <a:pt x="67396" y="133628"/>
                </a:cubicBezTo>
                <a:lnTo>
                  <a:pt x="67396" y="94086"/>
                </a:lnTo>
                <a:lnTo>
                  <a:pt x="16578" y="94086"/>
                </a:lnTo>
                <a:cubicBezTo>
                  <a:pt x="12254" y="94086"/>
                  <a:pt x="9010" y="96962"/>
                  <a:pt x="9010" y="101276"/>
                </a:cubicBezTo>
                <a:lnTo>
                  <a:pt x="9010" y="183954"/>
                </a:lnTo>
                <a:cubicBezTo>
                  <a:pt x="9010" y="187908"/>
                  <a:pt x="12254" y="191144"/>
                  <a:pt x="16578" y="191144"/>
                </a:cubicBezTo>
                <a:lnTo>
                  <a:pt x="64873" y="191144"/>
                </a:lnTo>
                <a:lnTo>
                  <a:pt x="64873" y="165981"/>
                </a:lnTo>
                <a:lnTo>
                  <a:pt x="40005" y="165981"/>
                </a:lnTo>
                <a:cubicBezTo>
                  <a:pt x="37842" y="165981"/>
                  <a:pt x="35680" y="164183"/>
                  <a:pt x="35680" y="161667"/>
                </a:cubicBezTo>
                <a:cubicBezTo>
                  <a:pt x="35680" y="159151"/>
                  <a:pt x="37842" y="156994"/>
                  <a:pt x="40005" y="156994"/>
                </a:cubicBezTo>
                <a:lnTo>
                  <a:pt x="69558" y="156994"/>
                </a:lnTo>
                <a:cubicBezTo>
                  <a:pt x="72441" y="156994"/>
                  <a:pt x="73883" y="159151"/>
                  <a:pt x="73883" y="161667"/>
                </a:cubicBezTo>
                <a:lnTo>
                  <a:pt x="73883" y="275260"/>
                </a:lnTo>
                <a:cubicBezTo>
                  <a:pt x="73883" y="279215"/>
                  <a:pt x="77127" y="282450"/>
                  <a:pt x="81451" y="282450"/>
                </a:cubicBezTo>
                <a:lnTo>
                  <a:pt x="92984" y="282450"/>
                </a:lnTo>
                <a:cubicBezTo>
                  <a:pt x="97309" y="282450"/>
                  <a:pt x="100553" y="279215"/>
                  <a:pt x="100553" y="275260"/>
                </a:cubicBezTo>
                <a:lnTo>
                  <a:pt x="100553" y="229248"/>
                </a:lnTo>
                <a:cubicBezTo>
                  <a:pt x="100553" y="226732"/>
                  <a:pt x="102355" y="224934"/>
                  <a:pt x="105239" y="224934"/>
                </a:cubicBezTo>
                <a:cubicBezTo>
                  <a:pt x="107401" y="224934"/>
                  <a:pt x="109563" y="226732"/>
                  <a:pt x="109563" y="229248"/>
                </a:cubicBezTo>
                <a:lnTo>
                  <a:pt x="109563" y="252973"/>
                </a:lnTo>
                <a:lnTo>
                  <a:pt x="116772" y="252973"/>
                </a:lnTo>
                <a:cubicBezTo>
                  <a:pt x="120736" y="252973"/>
                  <a:pt x="123980" y="249738"/>
                  <a:pt x="123980" y="245784"/>
                </a:cubicBezTo>
                <a:lnTo>
                  <a:pt x="123980" y="200131"/>
                </a:lnTo>
                <a:lnTo>
                  <a:pt x="109563" y="200131"/>
                </a:lnTo>
                <a:cubicBezTo>
                  <a:pt x="107041" y="200131"/>
                  <a:pt x="105239" y="197974"/>
                  <a:pt x="105239" y="195457"/>
                </a:cubicBezTo>
                <a:lnTo>
                  <a:pt x="105239" y="158791"/>
                </a:lnTo>
                <a:cubicBezTo>
                  <a:pt x="105239" y="155915"/>
                  <a:pt x="107041" y="154118"/>
                  <a:pt x="109563" y="154118"/>
                </a:cubicBezTo>
                <a:cubicBezTo>
                  <a:pt x="111726" y="154118"/>
                  <a:pt x="113888" y="155915"/>
                  <a:pt x="113888" y="158791"/>
                </a:cubicBezTo>
                <a:lnTo>
                  <a:pt x="113888" y="191144"/>
                </a:lnTo>
                <a:lnTo>
                  <a:pt x="128665" y="191144"/>
                </a:lnTo>
                <a:cubicBezTo>
                  <a:pt x="131188" y="191144"/>
                  <a:pt x="132990" y="192941"/>
                  <a:pt x="132990" y="195457"/>
                </a:cubicBezTo>
                <a:lnTo>
                  <a:pt x="132990" y="245784"/>
                </a:lnTo>
                <a:cubicBezTo>
                  <a:pt x="132990" y="254411"/>
                  <a:pt x="125782" y="261960"/>
                  <a:pt x="116772" y="261960"/>
                </a:cubicBezTo>
                <a:lnTo>
                  <a:pt x="109563" y="261960"/>
                </a:lnTo>
                <a:lnTo>
                  <a:pt x="109563" y="275260"/>
                </a:lnTo>
                <a:cubicBezTo>
                  <a:pt x="109563" y="283888"/>
                  <a:pt x="102355" y="291437"/>
                  <a:pt x="92984" y="291437"/>
                </a:cubicBezTo>
                <a:lnTo>
                  <a:pt x="81451" y="291437"/>
                </a:lnTo>
                <a:cubicBezTo>
                  <a:pt x="72441" y="291437"/>
                  <a:pt x="64873" y="283888"/>
                  <a:pt x="64873" y="275260"/>
                </a:cubicBezTo>
                <a:lnTo>
                  <a:pt x="64873" y="200131"/>
                </a:lnTo>
                <a:lnTo>
                  <a:pt x="16578" y="200131"/>
                </a:lnTo>
                <a:cubicBezTo>
                  <a:pt x="7568" y="200131"/>
                  <a:pt x="0" y="192582"/>
                  <a:pt x="0" y="183954"/>
                </a:cubicBezTo>
                <a:lnTo>
                  <a:pt x="0" y="101276"/>
                </a:lnTo>
                <a:cubicBezTo>
                  <a:pt x="0" y="92289"/>
                  <a:pt x="7568" y="85099"/>
                  <a:pt x="16578" y="85099"/>
                </a:cubicBezTo>
                <a:lnTo>
                  <a:pt x="35680" y="85099"/>
                </a:lnTo>
                <a:lnTo>
                  <a:pt x="35680" y="65688"/>
                </a:lnTo>
                <a:cubicBezTo>
                  <a:pt x="35680" y="57060"/>
                  <a:pt x="42888" y="49871"/>
                  <a:pt x="51898" y="49871"/>
                </a:cubicBezTo>
                <a:lnTo>
                  <a:pt x="97670" y="49871"/>
                </a:lnTo>
                <a:lnTo>
                  <a:pt x="97670" y="33335"/>
                </a:lnTo>
                <a:cubicBezTo>
                  <a:pt x="97670" y="24708"/>
                  <a:pt x="104878" y="17159"/>
                  <a:pt x="113888" y="17159"/>
                </a:cubicBezTo>
                <a:close/>
                <a:moveTo>
                  <a:pt x="151273" y="56"/>
                </a:moveTo>
                <a:cubicBezTo>
                  <a:pt x="153445" y="775"/>
                  <a:pt x="155255" y="2214"/>
                  <a:pt x="155255" y="4373"/>
                </a:cubicBezTo>
                <a:lnTo>
                  <a:pt x="155979" y="90707"/>
                </a:lnTo>
                <a:lnTo>
                  <a:pt x="203397" y="80275"/>
                </a:lnTo>
                <a:cubicBezTo>
                  <a:pt x="205207" y="80275"/>
                  <a:pt x="206293" y="80995"/>
                  <a:pt x="208102" y="82074"/>
                </a:cubicBezTo>
                <a:cubicBezTo>
                  <a:pt x="208826" y="83153"/>
                  <a:pt x="209188" y="84952"/>
                  <a:pt x="208464" y="86391"/>
                </a:cubicBezTo>
                <a:lnTo>
                  <a:pt x="160322" y="215534"/>
                </a:lnTo>
                <a:cubicBezTo>
                  <a:pt x="159960" y="217332"/>
                  <a:pt x="158512" y="218411"/>
                  <a:pt x="156341" y="218411"/>
                </a:cubicBezTo>
                <a:cubicBezTo>
                  <a:pt x="156341" y="218411"/>
                  <a:pt x="155979" y="218411"/>
                  <a:pt x="155979" y="218052"/>
                </a:cubicBezTo>
                <a:cubicBezTo>
                  <a:pt x="153445" y="218052"/>
                  <a:pt x="151635" y="215893"/>
                  <a:pt x="151635" y="214095"/>
                </a:cubicBezTo>
                <a:lnTo>
                  <a:pt x="151635" y="128839"/>
                </a:lnTo>
                <a:lnTo>
                  <a:pt x="104217" y="138551"/>
                </a:lnTo>
                <a:cubicBezTo>
                  <a:pt x="102769" y="138911"/>
                  <a:pt x="100959" y="138192"/>
                  <a:pt x="99873" y="137113"/>
                </a:cubicBezTo>
                <a:cubicBezTo>
                  <a:pt x="98425" y="135674"/>
                  <a:pt x="98425" y="134235"/>
                  <a:pt x="99149" y="132796"/>
                </a:cubicBezTo>
                <a:lnTo>
                  <a:pt x="146567" y="2934"/>
                </a:lnTo>
                <a:cubicBezTo>
                  <a:pt x="147291" y="1135"/>
                  <a:pt x="149463" y="-304"/>
                  <a:pt x="151273" y="56"/>
                </a:cubicBezTo>
                <a:close/>
              </a:path>
            </a:pathLst>
          </a:custGeom>
          <a:solidFill>
            <a:schemeClr val="bg1"/>
          </a:solidFill>
          <a:ln>
            <a:noFill/>
          </a:ln>
          <a:effectLst/>
        </p:spPr>
        <p:txBody>
          <a:bodyPr anchor="ctr"/>
          <a:lstStyle/>
          <a:p>
            <a:endParaRPr lang="en-US" dirty="0"/>
          </a:p>
        </p:txBody>
      </p:sp>
      <p:sp>
        <p:nvSpPr>
          <p:cNvPr id="26" name="TextBox 25">
            <a:extLst>
              <a:ext uri="{FF2B5EF4-FFF2-40B4-BE49-F238E27FC236}">
                <a16:creationId xmlns:a16="http://schemas.microsoft.com/office/drawing/2014/main" id="{9CB8B73B-8128-D04D-A756-B129743C531B}"/>
              </a:ext>
            </a:extLst>
          </p:cNvPr>
          <p:cNvSpPr txBox="1"/>
          <p:nvPr/>
        </p:nvSpPr>
        <p:spPr>
          <a:xfrm>
            <a:off x="6986092" y="5924382"/>
            <a:ext cx="2164375" cy="584775"/>
          </a:xfrm>
          <a:prstGeom prst="rect">
            <a:avLst/>
          </a:prstGeom>
          <a:noFill/>
        </p:spPr>
        <p:txBody>
          <a:bodyPr wrap="none" rtlCol="0" anchor="ctr" anchorCtr="0">
            <a:spAutoFit/>
          </a:bodyPr>
          <a:lstStyle/>
          <a:p>
            <a:pPr algn="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27" name="Subtitle 2">
            <a:extLst>
              <a:ext uri="{FF2B5EF4-FFF2-40B4-BE49-F238E27FC236}">
                <a16:creationId xmlns:a16="http://schemas.microsoft.com/office/drawing/2014/main" id="{919A53D9-6A07-7B42-934C-2E818FD8F481}"/>
              </a:ext>
            </a:extLst>
          </p:cNvPr>
          <p:cNvSpPr txBox="1">
            <a:spLocks/>
          </p:cNvSpPr>
          <p:nvPr/>
        </p:nvSpPr>
        <p:spPr>
          <a:xfrm>
            <a:off x="2997397" y="6594574"/>
            <a:ext cx="6272585"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
        <p:nvSpPr>
          <p:cNvPr id="28" name="TextBox 27">
            <a:extLst>
              <a:ext uri="{FF2B5EF4-FFF2-40B4-BE49-F238E27FC236}">
                <a16:creationId xmlns:a16="http://schemas.microsoft.com/office/drawing/2014/main" id="{BF6C977E-0BFD-534D-B29C-B0E4CF4C3305}"/>
              </a:ext>
            </a:extLst>
          </p:cNvPr>
          <p:cNvSpPr txBox="1"/>
          <p:nvPr/>
        </p:nvSpPr>
        <p:spPr>
          <a:xfrm>
            <a:off x="9475480" y="10028918"/>
            <a:ext cx="2164375" cy="584775"/>
          </a:xfrm>
          <a:prstGeom prst="rect">
            <a:avLst/>
          </a:prstGeom>
          <a:noFill/>
        </p:spPr>
        <p:txBody>
          <a:bodyPr wrap="none" rtlCol="0" anchor="t" anchorCtr="0">
            <a:spAutoFit/>
          </a:bodyPr>
          <a:lstStyle/>
          <a:p>
            <a:pPr algn="r"/>
            <a:r>
              <a:rPr lang="en-US" sz="3200" b="1" dirty="0">
                <a:solidFill>
                  <a:schemeClr val="accent2"/>
                </a:solidFill>
                <a:latin typeface="Noto Sans" panose="020B0502040504020204" pitchFamily="34" charset="0"/>
                <a:ea typeface="League Spartan" charset="0"/>
                <a:cs typeface="Poppins" pitchFamily="2" charset="77"/>
              </a:rPr>
              <a:t>Your Title</a:t>
            </a:r>
          </a:p>
        </p:txBody>
      </p:sp>
      <p:sp>
        <p:nvSpPr>
          <p:cNvPr id="29" name="TextBox 28">
            <a:extLst>
              <a:ext uri="{FF2B5EF4-FFF2-40B4-BE49-F238E27FC236}">
                <a16:creationId xmlns:a16="http://schemas.microsoft.com/office/drawing/2014/main" id="{65DDB801-BCBC-1648-A941-A7B759280337}"/>
              </a:ext>
            </a:extLst>
          </p:cNvPr>
          <p:cNvSpPr txBox="1"/>
          <p:nvPr/>
        </p:nvSpPr>
        <p:spPr>
          <a:xfrm>
            <a:off x="9475480" y="11687847"/>
            <a:ext cx="2164375" cy="584775"/>
          </a:xfrm>
          <a:prstGeom prst="rect">
            <a:avLst/>
          </a:prstGeom>
          <a:noFill/>
        </p:spPr>
        <p:txBody>
          <a:bodyPr wrap="none" rtlCol="0" anchor="t" anchorCtr="0">
            <a:spAutoFit/>
          </a:bodyPr>
          <a:lstStyle/>
          <a:p>
            <a:pPr algn="r"/>
            <a:r>
              <a:rPr lang="en-US" sz="3200" b="1" dirty="0">
                <a:solidFill>
                  <a:schemeClr val="accent2"/>
                </a:solidFill>
                <a:latin typeface="Noto Sans" panose="020B0502040504020204" pitchFamily="34" charset="0"/>
                <a:ea typeface="League Spartan" charset="0"/>
                <a:cs typeface="Poppins" pitchFamily="2" charset="77"/>
              </a:rPr>
              <a:t>Your Title</a:t>
            </a:r>
          </a:p>
        </p:txBody>
      </p:sp>
      <p:sp>
        <p:nvSpPr>
          <p:cNvPr id="30" name="Subtitle 2">
            <a:extLst>
              <a:ext uri="{FF2B5EF4-FFF2-40B4-BE49-F238E27FC236}">
                <a16:creationId xmlns:a16="http://schemas.microsoft.com/office/drawing/2014/main" id="{0D8C0261-5B99-D34D-9844-C364FE94C9D9}"/>
              </a:ext>
            </a:extLst>
          </p:cNvPr>
          <p:cNvSpPr txBox="1">
            <a:spLocks/>
          </p:cNvSpPr>
          <p:nvPr/>
        </p:nvSpPr>
        <p:spPr>
          <a:xfrm>
            <a:off x="12750152" y="9554619"/>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
        <p:nvSpPr>
          <p:cNvPr id="31" name="Subtitle 2">
            <a:extLst>
              <a:ext uri="{FF2B5EF4-FFF2-40B4-BE49-F238E27FC236}">
                <a16:creationId xmlns:a16="http://schemas.microsoft.com/office/drawing/2014/main" id="{3AE4A21B-8A7B-CA4F-BDA7-AC18B90770C2}"/>
              </a:ext>
            </a:extLst>
          </p:cNvPr>
          <p:cNvSpPr txBox="1">
            <a:spLocks/>
          </p:cNvSpPr>
          <p:nvPr/>
        </p:nvSpPr>
        <p:spPr>
          <a:xfrm>
            <a:off x="12750152" y="11213548"/>
            <a:ext cx="3386466" cy="1533372"/>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a:t>
            </a:r>
          </a:p>
        </p:txBody>
      </p:sp>
    </p:spTree>
    <p:extLst>
      <p:ext uri="{BB962C8B-B14F-4D97-AF65-F5344CB8AC3E}">
        <p14:creationId xmlns:p14="http://schemas.microsoft.com/office/powerpoint/2010/main" val="328018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FE8011F-7040-B64C-AE5B-91F2FB5D8A42}"/>
              </a:ext>
            </a:extLst>
          </p:cNvPr>
          <p:cNvSpPr/>
          <p:nvPr/>
        </p:nvSpPr>
        <p:spPr>
          <a:xfrm>
            <a:off x="13568516" y="0"/>
            <a:ext cx="10809134" cy="13716000"/>
          </a:xfrm>
          <a:prstGeom prst="rect">
            <a:avLst/>
          </a:prstGeom>
          <a:gradFill>
            <a:gsLst>
              <a:gs pos="0">
                <a:schemeClr val="accent1"/>
              </a:gs>
              <a:gs pos="100000">
                <a:schemeClr val="accent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516A385E-E935-6D42-B3E0-71F164215481}"/>
              </a:ext>
            </a:extLst>
          </p:cNvPr>
          <p:cNvCxnSpPr>
            <a:cxnSpLocks/>
          </p:cNvCxnSpPr>
          <p:nvPr/>
        </p:nvCxnSpPr>
        <p:spPr>
          <a:xfrm flipV="1">
            <a:off x="21797626" y="2307725"/>
            <a:ext cx="0" cy="11406249"/>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4F6090F-D984-3E4D-9FA3-BE1C49F8A8AA}"/>
              </a:ext>
            </a:extLst>
          </p:cNvPr>
          <p:cNvCxnSpPr>
            <a:cxnSpLocks/>
          </p:cNvCxnSpPr>
          <p:nvPr/>
        </p:nvCxnSpPr>
        <p:spPr>
          <a:xfrm flipH="1">
            <a:off x="16074697" y="8411477"/>
            <a:ext cx="5722929" cy="0"/>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9181376-13C4-FC4D-A8E3-C16374F15018}"/>
              </a:ext>
            </a:extLst>
          </p:cNvPr>
          <p:cNvCxnSpPr>
            <a:cxnSpLocks/>
          </p:cNvCxnSpPr>
          <p:nvPr/>
        </p:nvCxnSpPr>
        <p:spPr>
          <a:xfrm flipH="1">
            <a:off x="16074697" y="12580183"/>
            <a:ext cx="5722929" cy="0"/>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EE8199-0D74-AB45-AD74-ABE8CB162042}"/>
              </a:ext>
            </a:extLst>
          </p:cNvPr>
          <p:cNvCxnSpPr>
            <a:cxnSpLocks/>
          </p:cNvCxnSpPr>
          <p:nvPr/>
        </p:nvCxnSpPr>
        <p:spPr>
          <a:xfrm flipH="1">
            <a:off x="20662244" y="3688308"/>
            <a:ext cx="1132249" cy="0"/>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21B53F-BFAF-4F41-95DA-8DC45C4FCAF4}"/>
              </a:ext>
            </a:extLst>
          </p:cNvPr>
          <p:cNvSpPr txBox="1"/>
          <p:nvPr/>
        </p:nvSpPr>
        <p:spPr>
          <a:xfrm>
            <a:off x="1359461" y="588259"/>
            <a:ext cx="11359841" cy="1015663"/>
          </a:xfrm>
          <a:prstGeom prst="rect">
            <a:avLst/>
          </a:prstGeom>
          <a:noFill/>
        </p:spPr>
        <p:txBody>
          <a:bodyPr wrap="none" lIns="91440" tIns="0" rIns="0" bIns="0" rtlCol="0">
            <a:spAutoFit/>
          </a:bodyPr>
          <a:lstStyle/>
          <a:p>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PROJECT TIMELINE SLIDE</a:t>
            </a:r>
          </a:p>
        </p:txBody>
      </p:sp>
      <p:cxnSp>
        <p:nvCxnSpPr>
          <p:cNvPr id="15" name="Straight Connector 14">
            <a:extLst>
              <a:ext uri="{FF2B5EF4-FFF2-40B4-BE49-F238E27FC236}">
                <a16:creationId xmlns:a16="http://schemas.microsoft.com/office/drawing/2014/main" id="{AB818EF3-2002-D849-8952-1A8D54BD94B1}"/>
              </a:ext>
            </a:extLst>
          </p:cNvPr>
          <p:cNvCxnSpPr/>
          <p:nvPr/>
        </p:nvCxnSpPr>
        <p:spPr>
          <a:xfrm>
            <a:off x="6341459" y="1744421"/>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ubtitle 2">
            <a:extLst>
              <a:ext uri="{FF2B5EF4-FFF2-40B4-BE49-F238E27FC236}">
                <a16:creationId xmlns:a16="http://schemas.microsoft.com/office/drawing/2014/main" id="{AA167FE2-D3CC-974E-AFB5-0F5218D358E3}"/>
              </a:ext>
            </a:extLst>
          </p:cNvPr>
          <p:cNvSpPr txBox="1">
            <a:spLocks/>
          </p:cNvSpPr>
          <p:nvPr/>
        </p:nvSpPr>
        <p:spPr>
          <a:xfrm>
            <a:off x="1359461" y="4162270"/>
            <a:ext cx="10809134" cy="19822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 marketing make decisions relating to the entire process of the company's products, such as methods of processing, packaging and distribution.</a:t>
            </a:r>
          </a:p>
        </p:txBody>
      </p:sp>
      <p:sp>
        <p:nvSpPr>
          <p:cNvPr id="17" name="TextBox 16">
            <a:extLst>
              <a:ext uri="{FF2B5EF4-FFF2-40B4-BE49-F238E27FC236}">
                <a16:creationId xmlns:a16="http://schemas.microsoft.com/office/drawing/2014/main" id="{C1635040-0D93-FD4C-9A3A-A40E9483766C}"/>
              </a:ext>
            </a:extLst>
          </p:cNvPr>
          <p:cNvSpPr txBox="1"/>
          <p:nvPr/>
        </p:nvSpPr>
        <p:spPr>
          <a:xfrm>
            <a:off x="1499871" y="3492078"/>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18" name="TextBox 17">
            <a:extLst>
              <a:ext uri="{FF2B5EF4-FFF2-40B4-BE49-F238E27FC236}">
                <a16:creationId xmlns:a16="http://schemas.microsoft.com/office/drawing/2014/main" id="{276D7229-B116-8145-844B-0F3A06EBA94A}"/>
              </a:ext>
            </a:extLst>
          </p:cNvPr>
          <p:cNvSpPr txBox="1"/>
          <p:nvPr/>
        </p:nvSpPr>
        <p:spPr>
          <a:xfrm>
            <a:off x="17256156" y="3395920"/>
            <a:ext cx="3076483" cy="584775"/>
          </a:xfrm>
          <a:prstGeom prst="rect">
            <a:avLst/>
          </a:prstGeom>
          <a:noFill/>
        </p:spPr>
        <p:txBody>
          <a:bodyPr wrap="none" rtlCol="0" anchor="ctr" anchorCtr="0">
            <a:spAutoFit/>
          </a:bodyPr>
          <a:lstStyle/>
          <a:p>
            <a:pPr algn="r"/>
            <a:r>
              <a:rPr lang="en-US" sz="3200" b="1" dirty="0">
                <a:solidFill>
                  <a:schemeClr val="bg1"/>
                </a:solidFill>
                <a:latin typeface="Noto Sans" panose="020B0502040504020204" pitchFamily="34" charset="0"/>
                <a:ea typeface="League Spartan" charset="0"/>
                <a:cs typeface="Poppins" pitchFamily="2" charset="77"/>
              </a:rPr>
              <a:t>Timeline Start</a:t>
            </a:r>
          </a:p>
        </p:txBody>
      </p:sp>
      <p:sp>
        <p:nvSpPr>
          <p:cNvPr id="21" name="TextBox 20">
            <a:extLst>
              <a:ext uri="{FF2B5EF4-FFF2-40B4-BE49-F238E27FC236}">
                <a16:creationId xmlns:a16="http://schemas.microsoft.com/office/drawing/2014/main" id="{A71D3163-1149-5149-9719-70F7B2ADBA15}"/>
              </a:ext>
            </a:extLst>
          </p:cNvPr>
          <p:cNvSpPr txBox="1"/>
          <p:nvPr/>
        </p:nvSpPr>
        <p:spPr>
          <a:xfrm>
            <a:off x="18128179" y="4880626"/>
            <a:ext cx="3256020" cy="1432572"/>
          </a:xfrm>
          <a:prstGeom prst="rect">
            <a:avLst/>
          </a:prstGeom>
          <a:noFill/>
        </p:spPr>
        <p:txBody>
          <a:bodyPr wrap="none" rtlCol="0" anchor="t" anchorCtr="0">
            <a:spAutoFit/>
          </a:bodyPr>
          <a:lstStyle/>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2005</a:t>
            </a:r>
          </a:p>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Your Title Here</a:t>
            </a:r>
          </a:p>
        </p:txBody>
      </p:sp>
      <p:sp>
        <p:nvSpPr>
          <p:cNvPr id="22" name="TextBox 21">
            <a:extLst>
              <a:ext uri="{FF2B5EF4-FFF2-40B4-BE49-F238E27FC236}">
                <a16:creationId xmlns:a16="http://schemas.microsoft.com/office/drawing/2014/main" id="{1048CBED-8B35-D141-94EC-7C3A405CFA69}"/>
              </a:ext>
            </a:extLst>
          </p:cNvPr>
          <p:cNvSpPr txBox="1"/>
          <p:nvPr/>
        </p:nvSpPr>
        <p:spPr>
          <a:xfrm>
            <a:off x="18128179" y="9075775"/>
            <a:ext cx="3256020" cy="1432572"/>
          </a:xfrm>
          <a:prstGeom prst="rect">
            <a:avLst/>
          </a:prstGeom>
          <a:noFill/>
        </p:spPr>
        <p:txBody>
          <a:bodyPr wrap="none" rtlCol="0" anchor="t" anchorCtr="0">
            <a:spAutoFit/>
          </a:bodyPr>
          <a:lstStyle/>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2008</a:t>
            </a:r>
          </a:p>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Your Title Here</a:t>
            </a:r>
          </a:p>
        </p:txBody>
      </p:sp>
      <p:sp>
        <p:nvSpPr>
          <p:cNvPr id="23" name="Subtitle 2">
            <a:extLst>
              <a:ext uri="{FF2B5EF4-FFF2-40B4-BE49-F238E27FC236}">
                <a16:creationId xmlns:a16="http://schemas.microsoft.com/office/drawing/2014/main" id="{6EA78A91-38D5-B74F-9763-83F5E7F86647}"/>
              </a:ext>
            </a:extLst>
          </p:cNvPr>
          <p:cNvSpPr txBox="1">
            <a:spLocks/>
          </p:cNvSpPr>
          <p:nvPr/>
        </p:nvSpPr>
        <p:spPr>
          <a:xfrm>
            <a:off x="16212321" y="6367350"/>
            <a:ext cx="5264300"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4" name="Subtitle 2">
            <a:extLst>
              <a:ext uri="{FF2B5EF4-FFF2-40B4-BE49-F238E27FC236}">
                <a16:creationId xmlns:a16="http://schemas.microsoft.com/office/drawing/2014/main" id="{696B2CD1-B402-5644-A5AB-30C5E4B49A4F}"/>
              </a:ext>
            </a:extLst>
          </p:cNvPr>
          <p:cNvSpPr txBox="1">
            <a:spLocks/>
          </p:cNvSpPr>
          <p:nvPr/>
        </p:nvSpPr>
        <p:spPr>
          <a:xfrm>
            <a:off x="16212321" y="10542335"/>
            <a:ext cx="5264300"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7" name="TextBox 26">
            <a:extLst>
              <a:ext uri="{FF2B5EF4-FFF2-40B4-BE49-F238E27FC236}">
                <a16:creationId xmlns:a16="http://schemas.microsoft.com/office/drawing/2014/main" id="{51F3430D-A5CB-6149-BE66-0C83ADE3A489}"/>
              </a:ext>
            </a:extLst>
          </p:cNvPr>
          <p:cNvSpPr txBox="1"/>
          <p:nvPr/>
        </p:nvSpPr>
        <p:spPr>
          <a:xfrm>
            <a:off x="3285101" y="7729113"/>
            <a:ext cx="4110421" cy="584647"/>
          </a:xfrm>
          <a:prstGeom prst="rect">
            <a:avLst/>
          </a:prstGeom>
          <a:noFill/>
        </p:spPr>
        <p:txBody>
          <a:bodyPr wrap="none" rtlCol="0">
            <a:spAutoFit/>
          </a:bodyPr>
          <a:lstStyle/>
          <a:p>
            <a:r>
              <a:rPr lang="en-US" sz="3199" b="1" dirty="0">
                <a:latin typeface="Noto Sans" panose="020B0502040504020204" pitchFamily="34" charset="0"/>
                <a:ea typeface="Noto Sans" panose="020B0502040504020204" pitchFamily="34" charset="0"/>
                <a:cs typeface="Noto Sans" panose="020B0502040504020204" pitchFamily="34" charset="0"/>
              </a:rPr>
              <a:t>Project Name: Blog</a:t>
            </a:r>
            <a:endParaRPr lang="en-ID" sz="3199" b="1" dirty="0">
              <a:latin typeface="Noto Sans" panose="020B0502040504020204" pitchFamily="34" charset="0"/>
              <a:ea typeface="Noto Sans" panose="020B0502040504020204" pitchFamily="34" charset="0"/>
              <a:cs typeface="Noto Sans" panose="020B0502040504020204" pitchFamily="34" charset="0"/>
            </a:endParaRPr>
          </a:p>
        </p:txBody>
      </p:sp>
      <p:sp>
        <p:nvSpPr>
          <p:cNvPr id="28" name="TextBox 27">
            <a:extLst>
              <a:ext uri="{FF2B5EF4-FFF2-40B4-BE49-F238E27FC236}">
                <a16:creationId xmlns:a16="http://schemas.microsoft.com/office/drawing/2014/main" id="{47C3FA3E-8201-4D48-A338-F89E70BED266}"/>
              </a:ext>
            </a:extLst>
          </p:cNvPr>
          <p:cNvSpPr txBox="1"/>
          <p:nvPr/>
        </p:nvSpPr>
        <p:spPr>
          <a:xfrm>
            <a:off x="3285102" y="9294765"/>
            <a:ext cx="3507692" cy="584647"/>
          </a:xfrm>
          <a:prstGeom prst="rect">
            <a:avLst/>
          </a:prstGeom>
          <a:noFill/>
        </p:spPr>
        <p:txBody>
          <a:bodyPr wrap="none" rtlCol="0">
            <a:spAutoFit/>
          </a:bodyPr>
          <a:lstStyle/>
          <a:p>
            <a:r>
              <a:rPr lang="en-US" sz="3199" b="1" dirty="0">
                <a:latin typeface="Noto Sans" panose="020B0502040504020204" pitchFamily="34" charset="0"/>
                <a:ea typeface="Noto Sans" panose="020B0502040504020204" pitchFamily="34" charset="0"/>
                <a:cs typeface="Noto Sans" panose="020B0502040504020204" pitchFamily="34" charset="0"/>
              </a:rPr>
              <a:t>Limit: 150 Hours</a:t>
            </a:r>
            <a:endParaRPr lang="en-ID" sz="3199" b="1" dirty="0">
              <a:latin typeface="Noto Sans" panose="020B0502040504020204" pitchFamily="34" charset="0"/>
              <a:ea typeface="Noto Sans" panose="020B0502040504020204" pitchFamily="34" charset="0"/>
              <a:cs typeface="Noto Sans" panose="020B0502040504020204" pitchFamily="34" charset="0"/>
            </a:endParaRPr>
          </a:p>
        </p:txBody>
      </p:sp>
      <p:sp>
        <p:nvSpPr>
          <p:cNvPr id="29" name="TextBox 28">
            <a:extLst>
              <a:ext uri="{FF2B5EF4-FFF2-40B4-BE49-F238E27FC236}">
                <a16:creationId xmlns:a16="http://schemas.microsoft.com/office/drawing/2014/main" id="{FAC9012B-2ED3-E146-9B3C-8E070888C562}"/>
              </a:ext>
            </a:extLst>
          </p:cNvPr>
          <p:cNvSpPr txBox="1"/>
          <p:nvPr/>
        </p:nvSpPr>
        <p:spPr>
          <a:xfrm>
            <a:off x="3285101" y="11036269"/>
            <a:ext cx="3635932" cy="584647"/>
          </a:xfrm>
          <a:prstGeom prst="rect">
            <a:avLst/>
          </a:prstGeom>
          <a:noFill/>
        </p:spPr>
        <p:txBody>
          <a:bodyPr wrap="none" rtlCol="0">
            <a:spAutoFit/>
          </a:bodyPr>
          <a:lstStyle/>
          <a:p>
            <a:r>
              <a:rPr lang="en-US" sz="3199" b="1" dirty="0">
                <a:latin typeface="Noto Sans" panose="020B0502040504020204" pitchFamily="34" charset="0"/>
                <a:ea typeface="Noto Sans" panose="020B0502040504020204" pitchFamily="34" charset="0"/>
                <a:cs typeface="Noto Sans" panose="020B0502040504020204" pitchFamily="34" charset="0"/>
              </a:rPr>
              <a:t>Client: Helix, Inc.</a:t>
            </a:r>
            <a:endParaRPr lang="en-ID" sz="3199" b="1" dirty="0">
              <a:latin typeface="Noto Sans" panose="020B0502040504020204" pitchFamily="34" charset="0"/>
              <a:ea typeface="Noto Sans" panose="020B0502040504020204" pitchFamily="34" charset="0"/>
              <a:cs typeface="Noto Sans" panose="020B0502040504020204" pitchFamily="34" charset="0"/>
            </a:endParaRPr>
          </a:p>
        </p:txBody>
      </p:sp>
      <p:sp>
        <p:nvSpPr>
          <p:cNvPr id="30" name="Freeform 948">
            <a:extLst>
              <a:ext uri="{FF2B5EF4-FFF2-40B4-BE49-F238E27FC236}">
                <a16:creationId xmlns:a16="http://schemas.microsoft.com/office/drawing/2014/main" id="{2E06FAC6-AB2A-3F4F-8530-B80B2567D89A}"/>
              </a:ext>
            </a:extLst>
          </p:cNvPr>
          <p:cNvSpPr>
            <a:spLocks noChangeAspect="1" noChangeArrowheads="1"/>
          </p:cNvSpPr>
          <p:nvPr/>
        </p:nvSpPr>
        <p:spPr bwMode="auto">
          <a:xfrm>
            <a:off x="1935127" y="7532415"/>
            <a:ext cx="972731" cy="978044"/>
          </a:xfrm>
          <a:custGeom>
            <a:avLst/>
            <a:gdLst>
              <a:gd name="T0" fmla="*/ 227991 w 290404"/>
              <a:gd name="T1" fmla="*/ 199932 h 291739"/>
              <a:gd name="T2" fmla="*/ 198132 w 290404"/>
              <a:gd name="T3" fmla="*/ 229687 h 291739"/>
              <a:gd name="T4" fmla="*/ 249934 w 290404"/>
              <a:gd name="T5" fmla="*/ 282663 h 291739"/>
              <a:gd name="T6" fmla="*/ 260367 w 290404"/>
              <a:gd name="T7" fmla="*/ 282663 h 291739"/>
              <a:gd name="T8" fmla="*/ 279793 w 290404"/>
              <a:gd name="T9" fmla="*/ 262706 h 291739"/>
              <a:gd name="T10" fmla="*/ 281952 w 290404"/>
              <a:gd name="T11" fmla="*/ 257626 h 291739"/>
              <a:gd name="T12" fmla="*/ 279793 w 290404"/>
              <a:gd name="T13" fmla="*/ 252184 h 291739"/>
              <a:gd name="T14" fmla="*/ 196332 w 290404"/>
              <a:gd name="T15" fmla="*/ 183241 h 291739"/>
              <a:gd name="T16" fmla="*/ 189494 w 290404"/>
              <a:gd name="T17" fmla="*/ 191223 h 291739"/>
              <a:gd name="T18" fmla="*/ 181581 w 290404"/>
              <a:gd name="T19" fmla="*/ 198119 h 291739"/>
              <a:gd name="T20" fmla="*/ 199209 w 290404"/>
              <a:gd name="T21" fmla="*/ 215898 h 291739"/>
              <a:gd name="T22" fmla="*/ 214321 w 290404"/>
              <a:gd name="T23" fmla="*/ 201021 h 291739"/>
              <a:gd name="T24" fmla="*/ 111298 w 290404"/>
              <a:gd name="T25" fmla="*/ 57505 h 291739"/>
              <a:gd name="T26" fmla="*/ 115993 w 290404"/>
              <a:gd name="T27" fmla="*/ 62190 h 291739"/>
              <a:gd name="T28" fmla="*/ 111298 w 290404"/>
              <a:gd name="T29" fmla="*/ 66514 h 291739"/>
              <a:gd name="T30" fmla="*/ 66175 w 290404"/>
              <a:gd name="T31" fmla="*/ 111561 h 291739"/>
              <a:gd name="T32" fmla="*/ 61840 w 290404"/>
              <a:gd name="T33" fmla="*/ 116245 h 291739"/>
              <a:gd name="T34" fmla="*/ 57506 w 290404"/>
              <a:gd name="T35" fmla="*/ 111561 h 291739"/>
              <a:gd name="T36" fmla="*/ 111298 w 290404"/>
              <a:gd name="T37" fmla="*/ 57505 h 291739"/>
              <a:gd name="T38" fmla="*/ 112006 w 290404"/>
              <a:gd name="T39" fmla="*/ 40970 h 291739"/>
              <a:gd name="T40" fmla="*/ 61573 w 290404"/>
              <a:gd name="T41" fmla="*/ 61903 h 291739"/>
              <a:gd name="T42" fmla="*/ 61573 w 290404"/>
              <a:gd name="T43" fmla="*/ 162961 h 291739"/>
              <a:gd name="T44" fmla="*/ 112006 w 290404"/>
              <a:gd name="T45" fmla="*/ 184256 h 291739"/>
              <a:gd name="T46" fmla="*/ 162795 w 290404"/>
              <a:gd name="T47" fmla="*/ 162961 h 291739"/>
              <a:gd name="T48" fmla="*/ 183689 w 290404"/>
              <a:gd name="T49" fmla="*/ 112432 h 291739"/>
              <a:gd name="T50" fmla="*/ 162795 w 290404"/>
              <a:gd name="T51" fmla="*/ 61903 h 291739"/>
              <a:gd name="T52" fmla="*/ 112006 w 290404"/>
              <a:gd name="T53" fmla="*/ 40970 h 291739"/>
              <a:gd name="T54" fmla="*/ 112006 w 290404"/>
              <a:gd name="T55" fmla="*/ 31945 h 291739"/>
              <a:gd name="T56" fmla="*/ 168922 w 290404"/>
              <a:gd name="T57" fmla="*/ 55769 h 291739"/>
              <a:gd name="T58" fmla="*/ 192335 w 290404"/>
              <a:gd name="T59" fmla="*/ 112432 h 291739"/>
              <a:gd name="T60" fmla="*/ 168922 w 290404"/>
              <a:gd name="T61" fmla="*/ 169457 h 291739"/>
              <a:gd name="T62" fmla="*/ 112006 w 290404"/>
              <a:gd name="T63" fmla="*/ 192917 h 291739"/>
              <a:gd name="T64" fmla="*/ 55450 w 290404"/>
              <a:gd name="T65" fmla="*/ 169457 h 291739"/>
              <a:gd name="T66" fmla="*/ 55450 w 290404"/>
              <a:gd name="T67" fmla="*/ 55769 h 291739"/>
              <a:gd name="T68" fmla="*/ 112006 w 290404"/>
              <a:gd name="T69" fmla="*/ 31945 h 291739"/>
              <a:gd name="T70" fmla="*/ 110711 w 290404"/>
              <a:gd name="T71" fmla="*/ 8710 h 291739"/>
              <a:gd name="T72" fmla="*/ 38761 w 290404"/>
              <a:gd name="T73" fmla="*/ 38826 h 291739"/>
              <a:gd name="T74" fmla="*/ 38761 w 290404"/>
              <a:gd name="T75" fmla="*/ 184692 h 291739"/>
              <a:gd name="T76" fmla="*/ 183380 w 290404"/>
              <a:gd name="T77" fmla="*/ 184692 h 291739"/>
              <a:gd name="T78" fmla="*/ 213238 w 290404"/>
              <a:gd name="T79" fmla="*/ 111759 h 291739"/>
              <a:gd name="T80" fmla="*/ 183380 w 290404"/>
              <a:gd name="T81" fmla="*/ 38826 h 291739"/>
              <a:gd name="T82" fmla="*/ 110711 w 290404"/>
              <a:gd name="T83" fmla="*/ 8710 h 291739"/>
              <a:gd name="T84" fmla="*/ 110711 w 290404"/>
              <a:gd name="T85" fmla="*/ 0 h 291739"/>
              <a:gd name="T86" fmla="*/ 189494 w 290404"/>
              <a:gd name="T87" fmla="*/ 32655 h 291739"/>
              <a:gd name="T88" fmla="*/ 221871 w 290404"/>
              <a:gd name="T89" fmla="*/ 111759 h 291739"/>
              <a:gd name="T90" fmla="*/ 201728 w 290404"/>
              <a:gd name="T91" fmla="*/ 175983 h 291739"/>
              <a:gd name="T92" fmla="*/ 220435 w 290404"/>
              <a:gd name="T93" fmla="*/ 194854 h 291739"/>
              <a:gd name="T94" fmla="*/ 224751 w 290404"/>
              <a:gd name="T95" fmla="*/ 190498 h 291739"/>
              <a:gd name="T96" fmla="*/ 231227 w 290404"/>
              <a:gd name="T97" fmla="*/ 190498 h 291739"/>
              <a:gd name="T98" fmla="*/ 286266 w 290404"/>
              <a:gd name="T99" fmla="*/ 246016 h 291739"/>
              <a:gd name="T100" fmla="*/ 290944 w 290404"/>
              <a:gd name="T101" fmla="*/ 257626 h 291739"/>
              <a:gd name="T102" fmla="*/ 286266 w 290404"/>
              <a:gd name="T103" fmla="*/ 268874 h 291739"/>
              <a:gd name="T104" fmla="*/ 266482 w 290404"/>
              <a:gd name="T105" fmla="*/ 288832 h 291739"/>
              <a:gd name="T106" fmla="*/ 255330 w 290404"/>
              <a:gd name="T107" fmla="*/ 293548 h 291739"/>
              <a:gd name="T108" fmla="*/ 244179 w 290404"/>
              <a:gd name="T109" fmla="*/ 288832 h 291739"/>
              <a:gd name="T110" fmla="*/ 188776 w 290404"/>
              <a:gd name="T111" fmla="*/ 232952 h 291739"/>
              <a:gd name="T112" fmla="*/ 187699 w 290404"/>
              <a:gd name="T113" fmla="*/ 229687 h 291739"/>
              <a:gd name="T114" fmla="*/ 188776 w 290404"/>
              <a:gd name="T115" fmla="*/ 226784 h 291739"/>
              <a:gd name="T116" fmla="*/ 193454 w 290404"/>
              <a:gd name="T117" fmla="*/ 222430 h 291739"/>
              <a:gd name="T118" fmla="*/ 174388 w 290404"/>
              <a:gd name="T119" fmla="*/ 203561 h 291739"/>
              <a:gd name="T120" fmla="*/ 110711 w 290404"/>
              <a:gd name="T121" fmla="*/ 223881 h 291739"/>
              <a:gd name="T122" fmla="*/ 32646 w 290404"/>
              <a:gd name="T123" fmla="*/ 191223 h 291739"/>
              <a:gd name="T124" fmla="*/ 32646 w 290404"/>
              <a:gd name="T125" fmla="*/ 32655 h 291739"/>
              <a:gd name="T126" fmla="*/ 110711 w 290404"/>
              <a:gd name="T127" fmla="*/ 0 h 291739"/>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60000 65536"/>
              <a:gd name="T190" fmla="*/ 0 60000 65536"/>
              <a:gd name="T191" fmla="*/ 0 60000 65536"/>
            </a:gdLst>
            <a:ahLst/>
            <a:cxnLst>
              <a:cxn ang="T128">
                <a:pos x="T0" y="T1"/>
              </a:cxn>
              <a:cxn ang="T129">
                <a:pos x="T2" y="T3"/>
              </a:cxn>
              <a:cxn ang="T130">
                <a:pos x="T4" y="T5"/>
              </a:cxn>
              <a:cxn ang="T131">
                <a:pos x="T6" y="T7"/>
              </a:cxn>
              <a:cxn ang="T132">
                <a:pos x="T8" y="T9"/>
              </a:cxn>
              <a:cxn ang="T133">
                <a:pos x="T10" y="T11"/>
              </a:cxn>
              <a:cxn ang="T134">
                <a:pos x="T12" y="T13"/>
              </a:cxn>
              <a:cxn ang="T135">
                <a:pos x="T14" y="T15"/>
              </a:cxn>
              <a:cxn ang="T136">
                <a:pos x="T16" y="T17"/>
              </a:cxn>
              <a:cxn ang="T137">
                <a:pos x="T18" y="T19"/>
              </a:cxn>
              <a:cxn ang="T138">
                <a:pos x="T20" y="T21"/>
              </a:cxn>
              <a:cxn ang="T139">
                <a:pos x="T22" y="T23"/>
              </a:cxn>
              <a:cxn ang="T140">
                <a:pos x="T24" y="T25"/>
              </a:cxn>
              <a:cxn ang="T141">
                <a:pos x="T26" y="T27"/>
              </a:cxn>
              <a:cxn ang="T142">
                <a:pos x="T28" y="T29"/>
              </a:cxn>
              <a:cxn ang="T143">
                <a:pos x="T30" y="T31"/>
              </a:cxn>
              <a:cxn ang="T144">
                <a:pos x="T32" y="T33"/>
              </a:cxn>
              <a:cxn ang="T145">
                <a:pos x="T34" y="T35"/>
              </a:cxn>
              <a:cxn ang="T146">
                <a:pos x="T36" y="T37"/>
              </a:cxn>
              <a:cxn ang="T147">
                <a:pos x="T38" y="T39"/>
              </a:cxn>
              <a:cxn ang="T148">
                <a:pos x="T40" y="T41"/>
              </a:cxn>
              <a:cxn ang="T149">
                <a:pos x="T42" y="T43"/>
              </a:cxn>
              <a:cxn ang="T150">
                <a:pos x="T44" y="T45"/>
              </a:cxn>
              <a:cxn ang="T151">
                <a:pos x="T46" y="T47"/>
              </a:cxn>
              <a:cxn ang="T152">
                <a:pos x="T48" y="T49"/>
              </a:cxn>
              <a:cxn ang="T153">
                <a:pos x="T50" y="T51"/>
              </a:cxn>
              <a:cxn ang="T154">
                <a:pos x="T52" y="T53"/>
              </a:cxn>
              <a:cxn ang="T155">
                <a:pos x="T54" y="T55"/>
              </a:cxn>
              <a:cxn ang="T156">
                <a:pos x="T56" y="T57"/>
              </a:cxn>
              <a:cxn ang="T157">
                <a:pos x="T58" y="T59"/>
              </a:cxn>
              <a:cxn ang="T158">
                <a:pos x="T60" y="T61"/>
              </a:cxn>
              <a:cxn ang="T159">
                <a:pos x="T62" y="T63"/>
              </a:cxn>
              <a:cxn ang="T160">
                <a:pos x="T64" y="T65"/>
              </a:cxn>
              <a:cxn ang="T161">
                <a:pos x="T66" y="T67"/>
              </a:cxn>
              <a:cxn ang="T162">
                <a:pos x="T68" y="T69"/>
              </a:cxn>
              <a:cxn ang="T163">
                <a:pos x="T70" y="T71"/>
              </a:cxn>
              <a:cxn ang="T164">
                <a:pos x="T72" y="T73"/>
              </a:cxn>
              <a:cxn ang="T165">
                <a:pos x="T74" y="T75"/>
              </a:cxn>
              <a:cxn ang="T166">
                <a:pos x="T76" y="T77"/>
              </a:cxn>
              <a:cxn ang="T167">
                <a:pos x="T78" y="T79"/>
              </a:cxn>
              <a:cxn ang="T168">
                <a:pos x="T80" y="T81"/>
              </a:cxn>
              <a:cxn ang="T169">
                <a:pos x="T82" y="T83"/>
              </a:cxn>
              <a:cxn ang="T170">
                <a:pos x="T84" y="T85"/>
              </a:cxn>
              <a:cxn ang="T171">
                <a:pos x="T86" y="T87"/>
              </a:cxn>
              <a:cxn ang="T172">
                <a:pos x="T88" y="T89"/>
              </a:cxn>
              <a:cxn ang="T173">
                <a:pos x="T90" y="T91"/>
              </a:cxn>
              <a:cxn ang="T174">
                <a:pos x="T92" y="T93"/>
              </a:cxn>
              <a:cxn ang="T175">
                <a:pos x="T94" y="T95"/>
              </a:cxn>
              <a:cxn ang="T176">
                <a:pos x="T96" y="T97"/>
              </a:cxn>
              <a:cxn ang="T177">
                <a:pos x="T98" y="T99"/>
              </a:cxn>
              <a:cxn ang="T178">
                <a:pos x="T100" y="T101"/>
              </a:cxn>
              <a:cxn ang="T179">
                <a:pos x="T102" y="T103"/>
              </a:cxn>
              <a:cxn ang="T180">
                <a:pos x="T104" y="T105"/>
              </a:cxn>
              <a:cxn ang="T181">
                <a:pos x="T106" y="T107"/>
              </a:cxn>
              <a:cxn ang="T182">
                <a:pos x="T108" y="T109"/>
              </a:cxn>
              <a:cxn ang="T183">
                <a:pos x="T110" y="T111"/>
              </a:cxn>
              <a:cxn ang="T184">
                <a:pos x="T112" y="T113"/>
              </a:cxn>
              <a:cxn ang="T185">
                <a:pos x="T114" y="T115"/>
              </a:cxn>
              <a:cxn ang="T186">
                <a:pos x="T116" y="T117"/>
              </a:cxn>
              <a:cxn ang="T187">
                <a:pos x="T118" y="T119"/>
              </a:cxn>
              <a:cxn ang="T188">
                <a:pos x="T120" y="T121"/>
              </a:cxn>
              <a:cxn ang="T189">
                <a:pos x="T122" y="T123"/>
              </a:cxn>
              <a:cxn ang="T190">
                <a:pos x="T124" y="T125"/>
              </a:cxn>
              <a:cxn ang="T191">
                <a:pos x="T126" y="T127"/>
              </a:cxn>
            </a:cxnLst>
            <a:rect l="0" t="0" r="r" b="b"/>
            <a:pathLst>
              <a:path w="290404" h="291739">
                <a:moveTo>
                  <a:pt x="227566" y="198700"/>
                </a:moveTo>
                <a:lnTo>
                  <a:pt x="197762" y="228271"/>
                </a:lnTo>
                <a:lnTo>
                  <a:pt x="249469" y="280921"/>
                </a:lnTo>
                <a:cubicBezTo>
                  <a:pt x="252701" y="283445"/>
                  <a:pt x="257010" y="283445"/>
                  <a:pt x="259882" y="280921"/>
                </a:cubicBezTo>
                <a:lnTo>
                  <a:pt x="279273" y="261087"/>
                </a:lnTo>
                <a:cubicBezTo>
                  <a:pt x="281068" y="259645"/>
                  <a:pt x="281427" y="257841"/>
                  <a:pt x="281427" y="256038"/>
                </a:cubicBezTo>
                <a:cubicBezTo>
                  <a:pt x="281427" y="254235"/>
                  <a:pt x="281068" y="252072"/>
                  <a:pt x="279273" y="250629"/>
                </a:cubicBezTo>
                <a:lnTo>
                  <a:pt x="227566" y="198700"/>
                </a:lnTo>
                <a:close/>
                <a:moveTo>
                  <a:pt x="195967" y="182112"/>
                </a:moveTo>
                <a:cubicBezTo>
                  <a:pt x="194171" y="184997"/>
                  <a:pt x="191658" y="187160"/>
                  <a:pt x="189144" y="190045"/>
                </a:cubicBezTo>
                <a:cubicBezTo>
                  <a:pt x="186631" y="192570"/>
                  <a:pt x="184117" y="194733"/>
                  <a:pt x="181245" y="196897"/>
                </a:cubicBezTo>
                <a:lnTo>
                  <a:pt x="198839" y="214567"/>
                </a:lnTo>
                <a:lnTo>
                  <a:pt x="213921" y="199782"/>
                </a:lnTo>
                <a:lnTo>
                  <a:pt x="195967" y="182112"/>
                </a:lnTo>
                <a:close/>
                <a:moveTo>
                  <a:pt x="111093" y="57150"/>
                </a:moveTo>
                <a:cubicBezTo>
                  <a:pt x="113976" y="57150"/>
                  <a:pt x="115778" y="59299"/>
                  <a:pt x="115778" y="61806"/>
                </a:cubicBezTo>
                <a:cubicBezTo>
                  <a:pt x="115778" y="63955"/>
                  <a:pt x="113976" y="66104"/>
                  <a:pt x="111093" y="66104"/>
                </a:cubicBezTo>
                <a:cubicBezTo>
                  <a:pt x="86229" y="66104"/>
                  <a:pt x="66050" y="86160"/>
                  <a:pt x="66050" y="110873"/>
                </a:cubicBezTo>
                <a:cubicBezTo>
                  <a:pt x="66050" y="113380"/>
                  <a:pt x="63887" y="115529"/>
                  <a:pt x="61725" y="115529"/>
                </a:cubicBezTo>
                <a:cubicBezTo>
                  <a:pt x="59203" y="115529"/>
                  <a:pt x="57401" y="113380"/>
                  <a:pt x="57401" y="110873"/>
                </a:cubicBezTo>
                <a:cubicBezTo>
                  <a:pt x="57401" y="81504"/>
                  <a:pt x="81545" y="57150"/>
                  <a:pt x="111093" y="57150"/>
                </a:cubicBezTo>
                <a:close/>
                <a:moveTo>
                  <a:pt x="111796" y="40717"/>
                </a:moveTo>
                <a:cubicBezTo>
                  <a:pt x="93099" y="40717"/>
                  <a:pt x="75121" y="48250"/>
                  <a:pt x="61458" y="61522"/>
                </a:cubicBezTo>
                <a:cubicBezTo>
                  <a:pt x="33771" y="89141"/>
                  <a:pt x="33771" y="134696"/>
                  <a:pt x="61458" y="161957"/>
                </a:cubicBezTo>
                <a:cubicBezTo>
                  <a:pt x="75121" y="175587"/>
                  <a:pt x="93099" y="183120"/>
                  <a:pt x="111796" y="183120"/>
                </a:cubicBezTo>
                <a:cubicBezTo>
                  <a:pt x="130853" y="183120"/>
                  <a:pt x="148831" y="175587"/>
                  <a:pt x="162494" y="161957"/>
                </a:cubicBezTo>
                <a:cubicBezTo>
                  <a:pt x="176158" y="149044"/>
                  <a:pt x="183349" y="131109"/>
                  <a:pt x="183349" y="111739"/>
                </a:cubicBezTo>
                <a:cubicBezTo>
                  <a:pt x="183349" y="92728"/>
                  <a:pt x="176158" y="74794"/>
                  <a:pt x="162494" y="61522"/>
                </a:cubicBezTo>
                <a:cubicBezTo>
                  <a:pt x="148831" y="48250"/>
                  <a:pt x="130853" y="40717"/>
                  <a:pt x="111796" y="40717"/>
                </a:cubicBezTo>
                <a:close/>
                <a:moveTo>
                  <a:pt x="111796" y="31750"/>
                </a:moveTo>
                <a:cubicBezTo>
                  <a:pt x="133370" y="31750"/>
                  <a:pt x="153505" y="40359"/>
                  <a:pt x="168607" y="55424"/>
                </a:cubicBezTo>
                <a:cubicBezTo>
                  <a:pt x="183709" y="70489"/>
                  <a:pt x="191979" y="90576"/>
                  <a:pt x="191979" y="111739"/>
                </a:cubicBezTo>
                <a:cubicBezTo>
                  <a:pt x="191979" y="133261"/>
                  <a:pt x="183709" y="153348"/>
                  <a:pt x="168607" y="168413"/>
                </a:cubicBezTo>
                <a:cubicBezTo>
                  <a:pt x="153505" y="183478"/>
                  <a:pt x="133370" y="191728"/>
                  <a:pt x="111796" y="191728"/>
                </a:cubicBezTo>
                <a:cubicBezTo>
                  <a:pt x="90582" y="191728"/>
                  <a:pt x="70447" y="183478"/>
                  <a:pt x="55345" y="168413"/>
                </a:cubicBezTo>
                <a:cubicBezTo>
                  <a:pt x="24063" y="137207"/>
                  <a:pt x="24063" y="86631"/>
                  <a:pt x="55345" y="55424"/>
                </a:cubicBezTo>
                <a:cubicBezTo>
                  <a:pt x="70447" y="40359"/>
                  <a:pt x="90582" y="31750"/>
                  <a:pt x="111796" y="31750"/>
                </a:cubicBezTo>
                <a:close/>
                <a:moveTo>
                  <a:pt x="110506" y="8655"/>
                </a:moveTo>
                <a:cubicBezTo>
                  <a:pt x="83575" y="8655"/>
                  <a:pt x="57722" y="19473"/>
                  <a:pt x="38691" y="38586"/>
                </a:cubicBezTo>
                <a:cubicBezTo>
                  <a:pt x="-1167" y="78615"/>
                  <a:pt x="-1167" y="143526"/>
                  <a:pt x="38691" y="183554"/>
                </a:cubicBezTo>
                <a:cubicBezTo>
                  <a:pt x="78548" y="223583"/>
                  <a:pt x="143182" y="223583"/>
                  <a:pt x="183040" y="183554"/>
                </a:cubicBezTo>
                <a:cubicBezTo>
                  <a:pt x="202071" y="164442"/>
                  <a:pt x="212843" y="138477"/>
                  <a:pt x="212843" y="111070"/>
                </a:cubicBezTo>
                <a:cubicBezTo>
                  <a:pt x="212843" y="83663"/>
                  <a:pt x="202071" y="58059"/>
                  <a:pt x="183040" y="38586"/>
                </a:cubicBezTo>
                <a:cubicBezTo>
                  <a:pt x="163650" y="19473"/>
                  <a:pt x="138155" y="8655"/>
                  <a:pt x="110506" y="8655"/>
                </a:cubicBezTo>
                <a:close/>
                <a:moveTo>
                  <a:pt x="110506" y="0"/>
                </a:moveTo>
                <a:cubicBezTo>
                  <a:pt x="140310" y="0"/>
                  <a:pt x="168318" y="11540"/>
                  <a:pt x="189144" y="32455"/>
                </a:cubicBezTo>
                <a:cubicBezTo>
                  <a:pt x="209971" y="53371"/>
                  <a:pt x="221461" y="81500"/>
                  <a:pt x="221461" y="111070"/>
                </a:cubicBezTo>
                <a:cubicBezTo>
                  <a:pt x="221461" y="134510"/>
                  <a:pt x="214280" y="156508"/>
                  <a:pt x="201353" y="174899"/>
                </a:cubicBezTo>
                <a:lnTo>
                  <a:pt x="220025" y="193652"/>
                </a:lnTo>
                <a:lnTo>
                  <a:pt x="224334" y="189324"/>
                </a:lnTo>
                <a:cubicBezTo>
                  <a:pt x="226129" y="187521"/>
                  <a:pt x="228643" y="187521"/>
                  <a:pt x="230797" y="189324"/>
                </a:cubicBezTo>
                <a:lnTo>
                  <a:pt x="285736" y="244499"/>
                </a:lnTo>
                <a:cubicBezTo>
                  <a:pt x="288609" y="247744"/>
                  <a:pt x="290404" y="251711"/>
                  <a:pt x="290404" y="256038"/>
                </a:cubicBezTo>
                <a:cubicBezTo>
                  <a:pt x="290404" y="260005"/>
                  <a:pt x="288609" y="264333"/>
                  <a:pt x="285736" y="267217"/>
                </a:cubicBezTo>
                <a:lnTo>
                  <a:pt x="265987" y="287051"/>
                </a:lnTo>
                <a:cubicBezTo>
                  <a:pt x="263114" y="289936"/>
                  <a:pt x="258805" y="291739"/>
                  <a:pt x="254855" y="291739"/>
                </a:cubicBezTo>
                <a:cubicBezTo>
                  <a:pt x="250546" y="291739"/>
                  <a:pt x="246597" y="289936"/>
                  <a:pt x="243724" y="287051"/>
                </a:cubicBezTo>
                <a:lnTo>
                  <a:pt x="188426" y="231516"/>
                </a:lnTo>
                <a:cubicBezTo>
                  <a:pt x="187708" y="230795"/>
                  <a:pt x="187349" y="229713"/>
                  <a:pt x="187349" y="228271"/>
                </a:cubicBezTo>
                <a:cubicBezTo>
                  <a:pt x="187349" y="227189"/>
                  <a:pt x="187708" y="226107"/>
                  <a:pt x="188426" y="225386"/>
                </a:cubicBezTo>
                <a:lnTo>
                  <a:pt x="193094" y="221058"/>
                </a:lnTo>
                <a:lnTo>
                  <a:pt x="174063" y="202306"/>
                </a:lnTo>
                <a:cubicBezTo>
                  <a:pt x="155032" y="215649"/>
                  <a:pt x="133128" y="222501"/>
                  <a:pt x="110506" y="222501"/>
                </a:cubicBezTo>
                <a:cubicBezTo>
                  <a:pt x="82498" y="222501"/>
                  <a:pt x="53772" y="211682"/>
                  <a:pt x="32586" y="190045"/>
                </a:cubicBezTo>
                <a:cubicBezTo>
                  <a:pt x="-10862" y="146411"/>
                  <a:pt x="-10862" y="76090"/>
                  <a:pt x="32586" y="32455"/>
                </a:cubicBezTo>
                <a:cubicBezTo>
                  <a:pt x="53413" y="11540"/>
                  <a:pt x="81062" y="0"/>
                  <a:pt x="110506" y="0"/>
                </a:cubicBezTo>
                <a:close/>
              </a:path>
            </a:pathLst>
          </a:custGeom>
          <a:solidFill>
            <a:schemeClr val="accent1"/>
          </a:solidFill>
          <a:ln>
            <a:noFill/>
          </a:ln>
          <a:effectLst/>
        </p:spPr>
        <p:txBody>
          <a:bodyPr anchor="ctr"/>
          <a:lstStyle/>
          <a:p>
            <a:endParaRPr lang="en-US"/>
          </a:p>
        </p:txBody>
      </p:sp>
      <p:sp>
        <p:nvSpPr>
          <p:cNvPr id="31" name="Freeform 958">
            <a:extLst>
              <a:ext uri="{FF2B5EF4-FFF2-40B4-BE49-F238E27FC236}">
                <a16:creationId xmlns:a16="http://schemas.microsoft.com/office/drawing/2014/main" id="{F1218A60-BDC2-044E-8B5C-65F7D76D73C0}"/>
              </a:ext>
            </a:extLst>
          </p:cNvPr>
          <p:cNvSpPr>
            <a:spLocks noChangeAspect="1" noChangeArrowheads="1"/>
          </p:cNvSpPr>
          <p:nvPr/>
        </p:nvSpPr>
        <p:spPr bwMode="auto">
          <a:xfrm>
            <a:off x="1939221" y="9100724"/>
            <a:ext cx="972727" cy="972731"/>
          </a:xfrm>
          <a:custGeom>
            <a:avLst/>
            <a:gdLst>
              <a:gd name="T0" fmla="*/ 200158 w 290777"/>
              <a:gd name="T1" fmla="*/ 269043 h 290331"/>
              <a:gd name="T2" fmla="*/ 206995 w 290777"/>
              <a:gd name="T3" fmla="*/ 250638 h 290331"/>
              <a:gd name="T4" fmla="*/ 243904 w 290777"/>
              <a:gd name="T5" fmla="*/ 197294 h 290331"/>
              <a:gd name="T6" fmla="*/ 239323 w 290777"/>
              <a:gd name="T7" fmla="*/ 204454 h 290331"/>
              <a:gd name="T8" fmla="*/ 256641 w 290777"/>
              <a:gd name="T9" fmla="*/ 141818 h 290331"/>
              <a:gd name="T10" fmla="*/ 256641 w 290777"/>
              <a:gd name="T11" fmla="*/ 151014 h 290331"/>
              <a:gd name="T12" fmla="*/ 256641 w 290777"/>
              <a:gd name="T13" fmla="*/ 141818 h 290331"/>
              <a:gd name="T14" fmla="*/ 49389 w 290777"/>
              <a:gd name="T15" fmla="*/ 241616 h 290331"/>
              <a:gd name="T16" fmla="*/ 157338 w 290777"/>
              <a:gd name="T17" fmla="*/ 238730 h 290331"/>
              <a:gd name="T18" fmla="*/ 43992 w 290777"/>
              <a:gd name="T19" fmla="*/ 156814 h 290331"/>
              <a:gd name="T20" fmla="*/ 172872 w 290777"/>
              <a:gd name="T21" fmla="*/ 94077 h 290331"/>
              <a:gd name="T22" fmla="*/ 208404 w 290777"/>
              <a:gd name="T23" fmla="*/ 135295 h 290331"/>
              <a:gd name="T24" fmla="*/ 216933 w 290777"/>
              <a:gd name="T25" fmla="*/ 110207 h 290331"/>
              <a:gd name="T26" fmla="*/ 208404 w 290777"/>
              <a:gd name="T27" fmla="*/ 168630 h 290331"/>
              <a:gd name="T28" fmla="*/ 168253 w 290777"/>
              <a:gd name="T29" fmla="*/ 139597 h 290331"/>
              <a:gd name="T30" fmla="*/ 123782 w 290777"/>
              <a:gd name="T31" fmla="*/ 94077 h 290331"/>
              <a:gd name="T32" fmla="*/ 104922 w 290777"/>
              <a:gd name="T33" fmla="*/ 164328 h 290331"/>
              <a:gd name="T34" fmla="*/ 147358 w 290777"/>
              <a:gd name="T35" fmla="*/ 173291 h 290331"/>
              <a:gd name="T36" fmla="*/ 123782 w 290777"/>
              <a:gd name="T37" fmla="*/ 141031 h 290331"/>
              <a:gd name="T38" fmla="*/ 104560 w 290777"/>
              <a:gd name="T39" fmla="*/ 122034 h 290331"/>
              <a:gd name="T40" fmla="*/ 123782 w 290777"/>
              <a:gd name="T41" fmla="*/ 94077 h 290331"/>
              <a:gd name="T42" fmla="*/ 243048 w 290777"/>
              <a:gd name="T43" fmla="*/ 93367 h 290331"/>
              <a:gd name="T44" fmla="*/ 238641 w 290777"/>
              <a:gd name="T45" fmla="*/ 85941 h 290331"/>
              <a:gd name="T46" fmla="*/ 58386 w 290777"/>
              <a:gd name="T47" fmla="*/ 126860 h 290331"/>
              <a:gd name="T48" fmla="*/ 64501 w 290777"/>
              <a:gd name="T49" fmla="*/ 107734 h 290331"/>
              <a:gd name="T50" fmla="*/ 34052 w 290777"/>
              <a:gd name="T51" fmla="*/ 71919 h 290331"/>
              <a:gd name="T52" fmla="*/ 76376 w 290777"/>
              <a:gd name="T53" fmla="*/ 114229 h 290331"/>
              <a:gd name="T54" fmla="*/ 52989 w 290777"/>
              <a:gd name="T55" fmla="*/ 156814 h 290331"/>
              <a:gd name="T56" fmla="*/ 133948 w 290777"/>
              <a:gd name="T57" fmla="*/ 238007 h 290331"/>
              <a:gd name="T58" fmla="*/ 189003 w 290777"/>
              <a:gd name="T59" fmla="*/ 219965 h 290331"/>
              <a:gd name="T60" fmla="*/ 213471 w 290777"/>
              <a:gd name="T61" fmla="*/ 269765 h 290331"/>
              <a:gd name="T62" fmla="*/ 42913 w 290777"/>
              <a:gd name="T63" fmla="*/ 247751 h 290331"/>
              <a:gd name="T64" fmla="*/ 34052 w 290777"/>
              <a:gd name="T65" fmla="*/ 71919 h 290331"/>
              <a:gd name="T66" fmla="*/ 200488 w 290777"/>
              <a:gd name="T67" fmla="*/ 52345 h 290331"/>
              <a:gd name="T68" fmla="*/ 202779 w 290777"/>
              <a:gd name="T69" fmla="*/ 44564 h 290331"/>
              <a:gd name="T70" fmla="*/ 92055 w 290777"/>
              <a:gd name="T71" fmla="*/ 51988 h 290331"/>
              <a:gd name="T72" fmla="*/ 87094 w 290777"/>
              <a:gd name="T73" fmla="*/ 44564 h 290331"/>
              <a:gd name="T74" fmla="*/ 144526 w 290777"/>
              <a:gd name="T75" fmla="*/ 38009 h 290331"/>
              <a:gd name="T76" fmla="*/ 144628 w 290777"/>
              <a:gd name="T77" fmla="*/ 0 h 290331"/>
              <a:gd name="T78" fmla="*/ 256099 w 290777"/>
              <a:gd name="T79" fmla="*/ 253612 h 290331"/>
              <a:gd name="T80" fmla="*/ 243154 w 290777"/>
              <a:gd name="T81" fmla="*/ 240279 h 290331"/>
              <a:gd name="T82" fmla="*/ 38913 w 290777"/>
              <a:gd name="T83" fmla="*/ 59012 h 290331"/>
              <a:gd name="T84" fmla="*/ 41788 w 290777"/>
              <a:gd name="T85" fmla="*/ 42432 h 2903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0777" h="290331">
                <a:moveTo>
                  <a:pt x="170550" y="225536"/>
                </a:moveTo>
                <a:lnTo>
                  <a:pt x="164411" y="232016"/>
                </a:lnTo>
                <a:lnTo>
                  <a:pt x="200886" y="268373"/>
                </a:lnTo>
                <a:cubicBezTo>
                  <a:pt x="203414" y="266933"/>
                  <a:pt x="205581" y="264773"/>
                  <a:pt x="207748" y="262973"/>
                </a:cubicBezTo>
                <a:cubicBezTo>
                  <a:pt x="209553" y="261174"/>
                  <a:pt x="210276" y="258654"/>
                  <a:pt x="210276" y="256494"/>
                </a:cubicBezTo>
                <a:cubicBezTo>
                  <a:pt x="210276" y="253974"/>
                  <a:pt x="209553" y="251814"/>
                  <a:pt x="207748" y="250014"/>
                </a:cubicBezTo>
                <a:lnTo>
                  <a:pt x="183190" y="225536"/>
                </a:lnTo>
                <a:cubicBezTo>
                  <a:pt x="179940" y="222297"/>
                  <a:pt x="174162" y="222297"/>
                  <a:pt x="170550" y="225536"/>
                </a:cubicBezTo>
                <a:close/>
                <a:moveTo>
                  <a:pt x="244792" y="196802"/>
                </a:moveTo>
                <a:cubicBezTo>
                  <a:pt x="247091" y="197822"/>
                  <a:pt x="247857" y="200544"/>
                  <a:pt x="246324" y="202585"/>
                </a:cubicBezTo>
                <a:cubicBezTo>
                  <a:pt x="245941" y="203605"/>
                  <a:pt x="244025" y="204626"/>
                  <a:pt x="242493" y="204626"/>
                </a:cubicBezTo>
                <a:cubicBezTo>
                  <a:pt x="241726" y="204626"/>
                  <a:pt x="240960" y="204286"/>
                  <a:pt x="240194" y="203946"/>
                </a:cubicBezTo>
                <a:cubicBezTo>
                  <a:pt x="237894" y="202925"/>
                  <a:pt x="237128" y="200204"/>
                  <a:pt x="238661" y="198503"/>
                </a:cubicBezTo>
                <a:cubicBezTo>
                  <a:pt x="239427" y="196462"/>
                  <a:pt x="242493" y="195441"/>
                  <a:pt x="244792" y="196802"/>
                </a:cubicBezTo>
                <a:close/>
                <a:moveTo>
                  <a:pt x="257575" y="141466"/>
                </a:moveTo>
                <a:cubicBezTo>
                  <a:pt x="260242" y="141466"/>
                  <a:pt x="262147" y="143230"/>
                  <a:pt x="262147" y="145699"/>
                </a:cubicBezTo>
                <a:lnTo>
                  <a:pt x="262147" y="146052"/>
                </a:lnTo>
                <a:cubicBezTo>
                  <a:pt x="262147" y="148522"/>
                  <a:pt x="260242" y="150638"/>
                  <a:pt x="257575" y="150638"/>
                </a:cubicBezTo>
                <a:cubicBezTo>
                  <a:pt x="254908" y="150638"/>
                  <a:pt x="253003" y="148522"/>
                  <a:pt x="253003" y="146052"/>
                </a:cubicBezTo>
                <a:lnTo>
                  <a:pt x="253003" y="145699"/>
                </a:lnTo>
                <a:cubicBezTo>
                  <a:pt x="253003" y="143230"/>
                  <a:pt x="254908" y="141466"/>
                  <a:pt x="257575" y="141466"/>
                </a:cubicBezTo>
                <a:close/>
                <a:moveTo>
                  <a:pt x="17428" y="98107"/>
                </a:moveTo>
                <a:cubicBezTo>
                  <a:pt x="15983" y="100627"/>
                  <a:pt x="14900" y="103506"/>
                  <a:pt x="14178" y="106026"/>
                </a:cubicBezTo>
                <a:cubicBezTo>
                  <a:pt x="454" y="154262"/>
                  <a:pt x="14178" y="205738"/>
                  <a:pt x="49569" y="241015"/>
                </a:cubicBezTo>
                <a:cubicBezTo>
                  <a:pt x="84961" y="276292"/>
                  <a:pt x="136603" y="289611"/>
                  <a:pt x="184996" y="276292"/>
                </a:cubicBezTo>
                <a:cubicBezTo>
                  <a:pt x="187524" y="275572"/>
                  <a:pt x="190413" y="274492"/>
                  <a:pt x="192941" y="273053"/>
                </a:cubicBezTo>
                <a:lnTo>
                  <a:pt x="157910" y="238135"/>
                </a:lnTo>
                <a:cubicBezTo>
                  <a:pt x="142743" y="249654"/>
                  <a:pt x="121435" y="248575"/>
                  <a:pt x="107351" y="235256"/>
                </a:cubicBezTo>
                <a:lnTo>
                  <a:pt x="55708" y="183060"/>
                </a:lnTo>
                <a:cubicBezTo>
                  <a:pt x="48486" y="176220"/>
                  <a:pt x="44152" y="166501"/>
                  <a:pt x="44152" y="156422"/>
                </a:cubicBezTo>
                <a:cubicBezTo>
                  <a:pt x="44152" y="147783"/>
                  <a:pt x="47041" y="139863"/>
                  <a:pt x="52458" y="133024"/>
                </a:cubicBezTo>
                <a:lnTo>
                  <a:pt x="17428" y="98107"/>
                </a:lnTo>
                <a:close/>
                <a:moveTo>
                  <a:pt x="173501" y="93841"/>
                </a:moveTo>
                <a:cubicBezTo>
                  <a:pt x="175641" y="93841"/>
                  <a:pt x="177781" y="95986"/>
                  <a:pt x="177781" y="98132"/>
                </a:cubicBezTo>
                <a:lnTo>
                  <a:pt x="177781" y="134959"/>
                </a:lnTo>
                <a:lnTo>
                  <a:pt x="209163" y="134959"/>
                </a:lnTo>
                <a:lnTo>
                  <a:pt x="209163" y="109931"/>
                </a:lnTo>
                <a:cubicBezTo>
                  <a:pt x="209163" y="107785"/>
                  <a:pt x="211302" y="105640"/>
                  <a:pt x="213442" y="105640"/>
                </a:cubicBezTo>
                <a:cubicBezTo>
                  <a:pt x="215938" y="105640"/>
                  <a:pt x="217722" y="107785"/>
                  <a:pt x="217722" y="109931"/>
                </a:cubicBezTo>
                <a:lnTo>
                  <a:pt x="217722" y="168210"/>
                </a:lnTo>
                <a:cubicBezTo>
                  <a:pt x="217722" y="171071"/>
                  <a:pt x="215938" y="172859"/>
                  <a:pt x="213442" y="172859"/>
                </a:cubicBezTo>
                <a:cubicBezTo>
                  <a:pt x="211302" y="172859"/>
                  <a:pt x="209163" y="171071"/>
                  <a:pt x="209163" y="168210"/>
                </a:cubicBezTo>
                <a:lnTo>
                  <a:pt x="209163" y="143540"/>
                </a:lnTo>
                <a:lnTo>
                  <a:pt x="173501" y="143540"/>
                </a:lnTo>
                <a:cubicBezTo>
                  <a:pt x="171005" y="143540"/>
                  <a:pt x="168865" y="141752"/>
                  <a:pt x="168865" y="139249"/>
                </a:cubicBezTo>
                <a:lnTo>
                  <a:pt x="168865" y="98132"/>
                </a:lnTo>
                <a:cubicBezTo>
                  <a:pt x="168865" y="95986"/>
                  <a:pt x="171005" y="93841"/>
                  <a:pt x="173501" y="93841"/>
                </a:cubicBezTo>
                <a:close/>
                <a:moveTo>
                  <a:pt x="124233" y="93841"/>
                </a:moveTo>
                <a:cubicBezTo>
                  <a:pt x="139521" y="93841"/>
                  <a:pt x="152626" y="106355"/>
                  <a:pt x="152626" y="121730"/>
                </a:cubicBezTo>
                <a:cubicBezTo>
                  <a:pt x="152626" y="137104"/>
                  <a:pt x="139521" y="149618"/>
                  <a:pt x="124233" y="149618"/>
                </a:cubicBezTo>
                <a:cubicBezTo>
                  <a:pt x="115133" y="149618"/>
                  <a:pt x="107488" y="155696"/>
                  <a:pt x="105304" y="163920"/>
                </a:cubicBezTo>
                <a:lnTo>
                  <a:pt x="147894" y="163920"/>
                </a:lnTo>
                <a:cubicBezTo>
                  <a:pt x="150442" y="163920"/>
                  <a:pt x="152626" y="166065"/>
                  <a:pt x="152626" y="168210"/>
                </a:cubicBezTo>
                <a:cubicBezTo>
                  <a:pt x="152626" y="171071"/>
                  <a:pt x="150442" y="172859"/>
                  <a:pt x="147894" y="172859"/>
                </a:cubicBezTo>
                <a:lnTo>
                  <a:pt x="100208" y="172859"/>
                </a:lnTo>
                <a:cubicBezTo>
                  <a:pt x="98024" y="172859"/>
                  <a:pt x="95840" y="171071"/>
                  <a:pt x="95840" y="168210"/>
                </a:cubicBezTo>
                <a:cubicBezTo>
                  <a:pt x="95840" y="153194"/>
                  <a:pt x="108580" y="140679"/>
                  <a:pt x="124233" y="140679"/>
                </a:cubicBezTo>
                <a:cubicBezTo>
                  <a:pt x="134789" y="140679"/>
                  <a:pt x="143526" y="132098"/>
                  <a:pt x="143526" y="121730"/>
                </a:cubicBezTo>
                <a:cubicBezTo>
                  <a:pt x="143526" y="111361"/>
                  <a:pt x="134789" y="102780"/>
                  <a:pt x="124233" y="102780"/>
                </a:cubicBezTo>
                <a:cubicBezTo>
                  <a:pt x="113676" y="102780"/>
                  <a:pt x="104940" y="111361"/>
                  <a:pt x="104940" y="121730"/>
                </a:cubicBezTo>
                <a:cubicBezTo>
                  <a:pt x="104940" y="124232"/>
                  <a:pt x="102756" y="126020"/>
                  <a:pt x="100208" y="126020"/>
                </a:cubicBezTo>
                <a:cubicBezTo>
                  <a:pt x="98024" y="126020"/>
                  <a:pt x="95840" y="124232"/>
                  <a:pt x="95840" y="121730"/>
                </a:cubicBezTo>
                <a:cubicBezTo>
                  <a:pt x="95840" y="106355"/>
                  <a:pt x="108580" y="93841"/>
                  <a:pt x="124233" y="93841"/>
                </a:cubicBezTo>
                <a:close/>
                <a:moveTo>
                  <a:pt x="239509" y="85727"/>
                </a:moveTo>
                <a:cubicBezTo>
                  <a:pt x="241550" y="84316"/>
                  <a:pt x="244272" y="85021"/>
                  <a:pt x="245292" y="87138"/>
                </a:cubicBezTo>
                <a:cubicBezTo>
                  <a:pt x="246313" y="89255"/>
                  <a:pt x="245633" y="91724"/>
                  <a:pt x="243932" y="93135"/>
                </a:cubicBezTo>
                <a:cubicBezTo>
                  <a:pt x="243251" y="93488"/>
                  <a:pt x="242231" y="93488"/>
                  <a:pt x="241891" y="93488"/>
                </a:cubicBezTo>
                <a:cubicBezTo>
                  <a:pt x="240190" y="93488"/>
                  <a:pt x="238829" y="92783"/>
                  <a:pt x="238149" y="91371"/>
                </a:cubicBezTo>
                <a:cubicBezTo>
                  <a:pt x="237128" y="89255"/>
                  <a:pt x="237808" y="86785"/>
                  <a:pt x="239509" y="85727"/>
                </a:cubicBezTo>
                <a:close/>
                <a:moveTo>
                  <a:pt x="27540" y="83348"/>
                </a:moveTo>
                <a:cubicBezTo>
                  <a:pt x="25734" y="85508"/>
                  <a:pt x="23567" y="87667"/>
                  <a:pt x="22123" y="90187"/>
                </a:cubicBezTo>
                <a:lnTo>
                  <a:pt x="58598" y="126544"/>
                </a:lnTo>
                <a:lnTo>
                  <a:pt x="64737" y="120425"/>
                </a:lnTo>
                <a:cubicBezTo>
                  <a:pt x="66543" y="118625"/>
                  <a:pt x="67626" y="116465"/>
                  <a:pt x="67626" y="113945"/>
                </a:cubicBezTo>
                <a:cubicBezTo>
                  <a:pt x="67626" y="111786"/>
                  <a:pt x="66543" y="109266"/>
                  <a:pt x="64737" y="107466"/>
                </a:cubicBezTo>
                <a:lnTo>
                  <a:pt x="40541" y="83348"/>
                </a:lnTo>
                <a:cubicBezTo>
                  <a:pt x="36929" y="80108"/>
                  <a:pt x="31151" y="80108"/>
                  <a:pt x="27540" y="83348"/>
                </a:cubicBezTo>
                <a:close/>
                <a:moveTo>
                  <a:pt x="34176" y="71739"/>
                </a:moveTo>
                <a:cubicBezTo>
                  <a:pt x="38825" y="71739"/>
                  <a:pt x="43430" y="73449"/>
                  <a:pt x="46680" y="76868"/>
                </a:cubicBezTo>
                <a:lnTo>
                  <a:pt x="71237" y="101706"/>
                </a:lnTo>
                <a:cubicBezTo>
                  <a:pt x="74488" y="104946"/>
                  <a:pt x="76654" y="109266"/>
                  <a:pt x="76654" y="113945"/>
                </a:cubicBezTo>
                <a:cubicBezTo>
                  <a:pt x="76654" y="118625"/>
                  <a:pt x="74488" y="123305"/>
                  <a:pt x="71237" y="126544"/>
                </a:cubicBezTo>
                <a:lnTo>
                  <a:pt x="61487" y="135904"/>
                </a:lnTo>
                <a:cubicBezTo>
                  <a:pt x="56070" y="141663"/>
                  <a:pt x="53181" y="148503"/>
                  <a:pt x="53181" y="156422"/>
                </a:cubicBezTo>
                <a:cubicBezTo>
                  <a:pt x="53181" y="163981"/>
                  <a:pt x="56070" y="171541"/>
                  <a:pt x="61487" y="176940"/>
                </a:cubicBezTo>
                <a:lnTo>
                  <a:pt x="113852" y="228776"/>
                </a:lnTo>
                <a:cubicBezTo>
                  <a:pt x="119269" y="234176"/>
                  <a:pt x="126491" y="237415"/>
                  <a:pt x="134436" y="237415"/>
                </a:cubicBezTo>
                <a:cubicBezTo>
                  <a:pt x="142020" y="237415"/>
                  <a:pt x="149604" y="234176"/>
                  <a:pt x="154660" y="228776"/>
                </a:cubicBezTo>
                <a:lnTo>
                  <a:pt x="164411" y="219417"/>
                </a:lnTo>
                <a:cubicBezTo>
                  <a:pt x="170912" y="212577"/>
                  <a:pt x="182829" y="212577"/>
                  <a:pt x="189691" y="219417"/>
                </a:cubicBezTo>
                <a:lnTo>
                  <a:pt x="214248" y="243895"/>
                </a:lnTo>
                <a:cubicBezTo>
                  <a:pt x="217498" y="247135"/>
                  <a:pt x="219304" y="251454"/>
                  <a:pt x="219304" y="256494"/>
                </a:cubicBezTo>
                <a:cubicBezTo>
                  <a:pt x="219304" y="261174"/>
                  <a:pt x="217498" y="265493"/>
                  <a:pt x="214248" y="269093"/>
                </a:cubicBezTo>
                <a:cubicBezTo>
                  <a:pt x="206664" y="276652"/>
                  <a:pt x="197275" y="282052"/>
                  <a:pt x="187163" y="284932"/>
                </a:cubicBezTo>
                <a:cubicBezTo>
                  <a:pt x="174162" y="288531"/>
                  <a:pt x="160799" y="290331"/>
                  <a:pt x="147437" y="290331"/>
                </a:cubicBezTo>
                <a:cubicBezTo>
                  <a:pt x="108796" y="290331"/>
                  <a:pt x="71237" y="274852"/>
                  <a:pt x="43069" y="247135"/>
                </a:cubicBezTo>
                <a:cubicBezTo>
                  <a:pt x="5510" y="209698"/>
                  <a:pt x="-8935" y="154622"/>
                  <a:pt x="5510" y="103866"/>
                </a:cubicBezTo>
                <a:cubicBezTo>
                  <a:pt x="8399" y="93787"/>
                  <a:pt x="13817" y="84428"/>
                  <a:pt x="21400" y="76868"/>
                </a:cubicBezTo>
                <a:cubicBezTo>
                  <a:pt x="24831" y="73449"/>
                  <a:pt x="29526" y="71739"/>
                  <a:pt x="34176" y="71739"/>
                </a:cubicBezTo>
                <a:close/>
                <a:moveTo>
                  <a:pt x="203517" y="44452"/>
                </a:moveTo>
                <a:cubicBezTo>
                  <a:pt x="205816" y="45510"/>
                  <a:pt x="206582" y="48333"/>
                  <a:pt x="205049" y="50449"/>
                </a:cubicBezTo>
                <a:cubicBezTo>
                  <a:pt x="204666" y="51508"/>
                  <a:pt x="202750" y="52213"/>
                  <a:pt x="201218" y="52213"/>
                </a:cubicBezTo>
                <a:cubicBezTo>
                  <a:pt x="200451" y="52213"/>
                  <a:pt x="199685" y="52213"/>
                  <a:pt x="198919" y="51860"/>
                </a:cubicBezTo>
                <a:cubicBezTo>
                  <a:pt x="196619" y="50449"/>
                  <a:pt x="195853" y="47980"/>
                  <a:pt x="197003" y="45863"/>
                </a:cubicBezTo>
                <a:cubicBezTo>
                  <a:pt x="198535" y="44099"/>
                  <a:pt x="201218" y="43041"/>
                  <a:pt x="203517" y="44452"/>
                </a:cubicBezTo>
                <a:close/>
                <a:moveTo>
                  <a:pt x="87410" y="44452"/>
                </a:moveTo>
                <a:cubicBezTo>
                  <a:pt x="89709" y="43041"/>
                  <a:pt x="92774" y="43746"/>
                  <a:pt x="93924" y="45863"/>
                </a:cubicBezTo>
                <a:cubicBezTo>
                  <a:pt x="95457" y="47980"/>
                  <a:pt x="94307" y="50449"/>
                  <a:pt x="92391" y="51860"/>
                </a:cubicBezTo>
                <a:cubicBezTo>
                  <a:pt x="91625" y="52213"/>
                  <a:pt x="90859" y="52213"/>
                  <a:pt x="90092" y="52213"/>
                </a:cubicBezTo>
                <a:cubicBezTo>
                  <a:pt x="88560" y="52213"/>
                  <a:pt x="86644" y="51508"/>
                  <a:pt x="85877" y="50096"/>
                </a:cubicBezTo>
                <a:cubicBezTo>
                  <a:pt x="84728" y="47980"/>
                  <a:pt x="85111" y="45158"/>
                  <a:pt x="87410" y="44452"/>
                </a:cubicBezTo>
                <a:close/>
                <a:moveTo>
                  <a:pt x="145052" y="28754"/>
                </a:moveTo>
                <a:cubicBezTo>
                  <a:pt x="147617" y="28754"/>
                  <a:pt x="149449" y="30952"/>
                  <a:pt x="149449" y="33516"/>
                </a:cubicBezTo>
                <a:cubicBezTo>
                  <a:pt x="149449" y="36081"/>
                  <a:pt x="147617" y="37913"/>
                  <a:pt x="145052" y="37913"/>
                </a:cubicBezTo>
                <a:cubicBezTo>
                  <a:pt x="142488" y="37913"/>
                  <a:pt x="140290" y="36081"/>
                  <a:pt x="140290" y="33516"/>
                </a:cubicBezTo>
                <a:cubicBezTo>
                  <a:pt x="140290" y="30952"/>
                  <a:pt x="142488" y="28754"/>
                  <a:pt x="145052" y="28754"/>
                </a:cubicBezTo>
                <a:close/>
                <a:moveTo>
                  <a:pt x="145155" y="0"/>
                </a:moveTo>
                <a:cubicBezTo>
                  <a:pt x="182507" y="0"/>
                  <a:pt x="219859" y="14110"/>
                  <a:pt x="248370" y="42328"/>
                </a:cubicBezTo>
                <a:cubicBezTo>
                  <a:pt x="304307" y="98406"/>
                  <a:pt x="305029" y="188994"/>
                  <a:pt x="249813" y="245791"/>
                </a:cubicBezTo>
                <a:lnTo>
                  <a:pt x="257031" y="252980"/>
                </a:lnTo>
                <a:lnTo>
                  <a:pt x="228882" y="260170"/>
                </a:lnTo>
                <a:lnTo>
                  <a:pt x="236821" y="232490"/>
                </a:lnTo>
                <a:lnTo>
                  <a:pt x="244039" y="239680"/>
                </a:lnTo>
                <a:cubicBezTo>
                  <a:pt x="295285" y="186118"/>
                  <a:pt x="294563" y="100923"/>
                  <a:pt x="241874" y="48439"/>
                </a:cubicBezTo>
                <a:cubicBezTo>
                  <a:pt x="188823" y="-4763"/>
                  <a:pt x="101848" y="-4763"/>
                  <a:pt x="48436" y="48439"/>
                </a:cubicBezTo>
                <a:cubicBezTo>
                  <a:pt x="45188" y="52034"/>
                  <a:pt x="41940" y="55269"/>
                  <a:pt x="39053" y="58864"/>
                </a:cubicBezTo>
                <a:cubicBezTo>
                  <a:pt x="37249" y="60661"/>
                  <a:pt x="34723" y="61021"/>
                  <a:pt x="32918" y="59583"/>
                </a:cubicBezTo>
                <a:cubicBezTo>
                  <a:pt x="30753" y="58145"/>
                  <a:pt x="30753" y="55269"/>
                  <a:pt x="32196" y="53472"/>
                </a:cubicBezTo>
                <a:cubicBezTo>
                  <a:pt x="35444" y="49518"/>
                  <a:pt x="38692" y="45564"/>
                  <a:pt x="41940" y="42328"/>
                </a:cubicBezTo>
                <a:cubicBezTo>
                  <a:pt x="70451" y="14110"/>
                  <a:pt x="107803" y="0"/>
                  <a:pt x="145155" y="0"/>
                </a:cubicBezTo>
                <a:close/>
              </a:path>
            </a:pathLst>
          </a:custGeom>
          <a:solidFill>
            <a:schemeClr val="accent1"/>
          </a:solidFill>
          <a:ln>
            <a:noFill/>
          </a:ln>
          <a:effectLst/>
        </p:spPr>
        <p:txBody>
          <a:bodyPr anchor="ctr"/>
          <a:lstStyle/>
          <a:p>
            <a:endParaRPr lang="en-US"/>
          </a:p>
        </p:txBody>
      </p:sp>
      <p:sp>
        <p:nvSpPr>
          <p:cNvPr id="32" name="Freeform 963">
            <a:extLst>
              <a:ext uri="{FF2B5EF4-FFF2-40B4-BE49-F238E27FC236}">
                <a16:creationId xmlns:a16="http://schemas.microsoft.com/office/drawing/2014/main" id="{219B1628-D92B-4541-9427-CC662D87DD66}"/>
              </a:ext>
            </a:extLst>
          </p:cNvPr>
          <p:cNvSpPr>
            <a:spLocks noChangeAspect="1" noChangeArrowheads="1"/>
          </p:cNvSpPr>
          <p:nvPr/>
        </p:nvSpPr>
        <p:spPr bwMode="auto">
          <a:xfrm>
            <a:off x="1933905" y="10839571"/>
            <a:ext cx="978044" cy="978044"/>
          </a:xfrm>
          <a:custGeom>
            <a:avLst/>
            <a:gdLst>
              <a:gd name="T0" fmla="*/ 30822 w 291216"/>
              <a:gd name="T1" fmla="*/ 262378 h 291740"/>
              <a:gd name="T2" fmla="*/ 70925 w 291216"/>
              <a:gd name="T3" fmla="*/ 211279 h 291740"/>
              <a:gd name="T4" fmla="*/ 140174 w 291216"/>
              <a:gd name="T5" fmla="*/ 170268 h 291740"/>
              <a:gd name="T6" fmla="*/ 98148 w 291216"/>
              <a:gd name="T7" fmla="*/ 134735 h 291740"/>
              <a:gd name="T8" fmla="*/ 136914 w 291216"/>
              <a:gd name="T9" fmla="*/ 202899 h 291740"/>
              <a:gd name="T10" fmla="*/ 216619 w 291216"/>
              <a:gd name="T11" fmla="*/ 93763 h 291740"/>
              <a:gd name="T12" fmla="*/ 225675 w 291216"/>
              <a:gd name="T13" fmla="*/ 82886 h 291740"/>
              <a:gd name="T14" fmla="*/ 224226 w 291216"/>
              <a:gd name="T15" fmla="*/ 127846 h 291740"/>
              <a:gd name="T16" fmla="*/ 136914 w 291216"/>
              <a:gd name="T17" fmla="*/ 213414 h 291740"/>
              <a:gd name="T18" fmla="*/ 90541 w 291216"/>
              <a:gd name="T19" fmla="*/ 168818 h 291740"/>
              <a:gd name="T20" fmla="*/ 89454 w 291216"/>
              <a:gd name="T21" fmla="*/ 124221 h 291740"/>
              <a:gd name="T22" fmla="*/ 97063 w 291216"/>
              <a:gd name="T23" fmla="*/ 120958 h 291740"/>
              <a:gd name="T24" fmla="*/ 218067 w 291216"/>
              <a:gd name="T25" fmla="*/ 79985 h 291740"/>
              <a:gd name="T26" fmla="*/ 164983 w 291216"/>
              <a:gd name="T27" fmla="*/ 0 h 291740"/>
              <a:gd name="T28" fmla="*/ 294768 w 291216"/>
              <a:gd name="T29" fmla="*/ 4347 h 291740"/>
              <a:gd name="T30" fmla="*/ 291852 w 291216"/>
              <a:gd name="T31" fmla="*/ 133002 h 291740"/>
              <a:gd name="T32" fmla="*/ 287112 w 291216"/>
              <a:gd name="T33" fmla="*/ 131914 h 291740"/>
              <a:gd name="T34" fmla="*/ 245552 w 291216"/>
              <a:gd name="T35" fmla="*/ 106184 h 291740"/>
              <a:gd name="T36" fmla="*/ 240083 w 291216"/>
              <a:gd name="T37" fmla="*/ 98936 h 291740"/>
              <a:gd name="T38" fmla="*/ 257582 w 291216"/>
              <a:gd name="T39" fmla="*/ 90238 h 291740"/>
              <a:gd name="T40" fmla="*/ 285654 w 291216"/>
              <a:gd name="T41" fmla="*/ 8699 h 291740"/>
              <a:gd name="T42" fmla="*/ 203991 w 291216"/>
              <a:gd name="T43" fmla="*/ 36965 h 291740"/>
              <a:gd name="T44" fmla="*/ 177378 w 291216"/>
              <a:gd name="T45" fmla="*/ 77191 h 291740"/>
              <a:gd name="T46" fmla="*/ 189408 w 291216"/>
              <a:gd name="T47" fmla="*/ 89875 h 291740"/>
              <a:gd name="T48" fmla="*/ 138369 w 291216"/>
              <a:gd name="T49" fmla="*/ 76829 h 291740"/>
              <a:gd name="T50" fmla="*/ 138369 w 291216"/>
              <a:gd name="T51" fmla="*/ 233748 h 291740"/>
              <a:gd name="T52" fmla="*/ 221853 w 291216"/>
              <a:gd name="T53" fmla="*/ 151122 h 291740"/>
              <a:gd name="T54" fmla="*/ 138369 w 291216"/>
              <a:gd name="T55" fmla="*/ 242809 h 291740"/>
              <a:gd name="T56" fmla="*/ 7124 w 291216"/>
              <a:gd name="T57" fmla="*/ 292096 h 291740"/>
              <a:gd name="T58" fmla="*/ 1293 w 291216"/>
              <a:gd name="T59" fmla="*/ 291733 h 291740"/>
              <a:gd name="T60" fmla="*/ 65455 w 291216"/>
              <a:gd name="T61" fmla="*/ 204394 h 291740"/>
              <a:gd name="T62" fmla="*/ 138369 w 291216"/>
              <a:gd name="T63" fmla="*/ 68132 h 291740"/>
              <a:gd name="T64" fmla="*/ 194877 w 291216"/>
              <a:gd name="T65" fmla="*/ 40226 h 291740"/>
              <a:gd name="T66" fmla="*/ 160973 w 291216"/>
              <a:gd name="T67" fmla="*/ 2536 h 2917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91216" h="291740">
                <a:moveTo>
                  <a:pt x="70070" y="210240"/>
                </a:moveTo>
                <a:lnTo>
                  <a:pt x="30451" y="261087"/>
                </a:lnTo>
                <a:lnTo>
                  <a:pt x="80875" y="221059"/>
                </a:lnTo>
                <a:cubicBezTo>
                  <a:pt x="77273" y="218174"/>
                  <a:pt x="73671" y="214567"/>
                  <a:pt x="70070" y="210240"/>
                </a:cubicBezTo>
                <a:close/>
                <a:moveTo>
                  <a:pt x="214007" y="93302"/>
                </a:moveTo>
                <a:lnTo>
                  <a:pt x="138485" y="169430"/>
                </a:lnTo>
                <a:cubicBezTo>
                  <a:pt x="136696" y="171595"/>
                  <a:pt x="133832" y="171595"/>
                  <a:pt x="132401" y="169430"/>
                </a:cubicBezTo>
                <a:lnTo>
                  <a:pt x="96966" y="134072"/>
                </a:lnTo>
                <a:lnTo>
                  <a:pt x="96966" y="162936"/>
                </a:lnTo>
                <a:lnTo>
                  <a:pt x="135264" y="201901"/>
                </a:lnTo>
                <a:lnTo>
                  <a:pt x="214007" y="122166"/>
                </a:lnTo>
                <a:lnTo>
                  <a:pt x="214007" y="93302"/>
                </a:lnTo>
                <a:close/>
                <a:moveTo>
                  <a:pt x="220092" y="78510"/>
                </a:moveTo>
                <a:cubicBezTo>
                  <a:pt x="221881" y="79231"/>
                  <a:pt x="222955" y="80674"/>
                  <a:pt x="222955" y="82478"/>
                </a:cubicBezTo>
                <a:lnTo>
                  <a:pt x="222955" y="123970"/>
                </a:lnTo>
                <a:cubicBezTo>
                  <a:pt x="222955" y="125052"/>
                  <a:pt x="222597" y="126135"/>
                  <a:pt x="221524" y="127217"/>
                </a:cubicBezTo>
                <a:lnTo>
                  <a:pt x="138485" y="210921"/>
                </a:lnTo>
                <a:cubicBezTo>
                  <a:pt x="137412" y="212004"/>
                  <a:pt x="136696" y="212364"/>
                  <a:pt x="135264" y="212364"/>
                </a:cubicBezTo>
                <a:cubicBezTo>
                  <a:pt x="134190" y="212364"/>
                  <a:pt x="133117" y="212004"/>
                  <a:pt x="132401" y="210921"/>
                </a:cubicBezTo>
                <a:lnTo>
                  <a:pt x="89450" y="167987"/>
                </a:lnTo>
                <a:cubicBezTo>
                  <a:pt x="88734" y="167265"/>
                  <a:pt x="88376" y="165822"/>
                  <a:pt x="88376" y="164740"/>
                </a:cubicBezTo>
                <a:lnTo>
                  <a:pt x="88376" y="123609"/>
                </a:lnTo>
                <a:cubicBezTo>
                  <a:pt x="88376" y="121444"/>
                  <a:pt x="89092" y="120001"/>
                  <a:pt x="90882" y="119279"/>
                </a:cubicBezTo>
                <a:cubicBezTo>
                  <a:pt x="92671" y="118558"/>
                  <a:pt x="94461" y="118919"/>
                  <a:pt x="95893" y="120362"/>
                </a:cubicBezTo>
                <a:lnTo>
                  <a:pt x="135264" y="160410"/>
                </a:lnTo>
                <a:lnTo>
                  <a:pt x="215439" y="79592"/>
                </a:lnTo>
                <a:cubicBezTo>
                  <a:pt x="216513" y="78149"/>
                  <a:pt x="218660" y="77788"/>
                  <a:pt x="220092" y="78510"/>
                </a:cubicBezTo>
                <a:close/>
                <a:moveTo>
                  <a:pt x="162995" y="0"/>
                </a:moveTo>
                <a:lnTo>
                  <a:pt x="286534" y="0"/>
                </a:lnTo>
                <a:cubicBezTo>
                  <a:pt x="289415" y="0"/>
                  <a:pt x="291216" y="2164"/>
                  <a:pt x="291216" y="4327"/>
                </a:cubicBezTo>
                <a:lnTo>
                  <a:pt x="291216" y="128380"/>
                </a:lnTo>
                <a:cubicBezTo>
                  <a:pt x="291216" y="129822"/>
                  <a:pt x="290135" y="131625"/>
                  <a:pt x="288335" y="132347"/>
                </a:cubicBezTo>
                <a:cubicBezTo>
                  <a:pt x="287974" y="132707"/>
                  <a:pt x="287254" y="132707"/>
                  <a:pt x="286534" y="132707"/>
                </a:cubicBezTo>
                <a:cubicBezTo>
                  <a:pt x="285813" y="132707"/>
                  <a:pt x="284373" y="131986"/>
                  <a:pt x="283652" y="131265"/>
                </a:cubicBezTo>
                <a:lnTo>
                  <a:pt x="250877" y="98809"/>
                </a:lnTo>
                <a:lnTo>
                  <a:pt x="242593" y="105661"/>
                </a:lnTo>
                <a:cubicBezTo>
                  <a:pt x="240792" y="107103"/>
                  <a:pt x="237550" y="106743"/>
                  <a:pt x="236110" y="104579"/>
                </a:cubicBezTo>
                <a:cubicBezTo>
                  <a:pt x="234669" y="102776"/>
                  <a:pt x="235029" y="100252"/>
                  <a:pt x="237190" y="98449"/>
                </a:cubicBezTo>
                <a:lnTo>
                  <a:pt x="248716" y="89433"/>
                </a:lnTo>
                <a:cubicBezTo>
                  <a:pt x="250156" y="87991"/>
                  <a:pt x="253038" y="87991"/>
                  <a:pt x="254478" y="89794"/>
                </a:cubicBezTo>
                <a:lnTo>
                  <a:pt x="282212" y="117561"/>
                </a:lnTo>
                <a:lnTo>
                  <a:pt x="282212" y="8655"/>
                </a:lnTo>
                <a:lnTo>
                  <a:pt x="173800" y="8655"/>
                </a:lnTo>
                <a:lnTo>
                  <a:pt x="201533" y="36783"/>
                </a:lnTo>
                <a:cubicBezTo>
                  <a:pt x="202974" y="38225"/>
                  <a:pt x="203334" y="40750"/>
                  <a:pt x="201893" y="42553"/>
                </a:cubicBezTo>
                <a:lnTo>
                  <a:pt x="175240" y="76811"/>
                </a:lnTo>
                <a:cubicBezTo>
                  <a:pt x="178842" y="78615"/>
                  <a:pt x="182804" y="80778"/>
                  <a:pt x="186046" y="82942"/>
                </a:cubicBezTo>
                <a:cubicBezTo>
                  <a:pt x="188207" y="84745"/>
                  <a:pt x="188567" y="87270"/>
                  <a:pt x="187126" y="89433"/>
                </a:cubicBezTo>
                <a:cubicBezTo>
                  <a:pt x="185685" y="91236"/>
                  <a:pt x="183164" y="91958"/>
                  <a:pt x="181003" y="90515"/>
                </a:cubicBezTo>
                <a:cubicBezTo>
                  <a:pt x="168037" y="81500"/>
                  <a:pt x="152549" y="76451"/>
                  <a:pt x="136702" y="76451"/>
                </a:cubicBezTo>
                <a:cubicBezTo>
                  <a:pt x="93481" y="76451"/>
                  <a:pt x="58904" y="111791"/>
                  <a:pt x="58904" y="154705"/>
                </a:cubicBezTo>
                <a:cubicBezTo>
                  <a:pt x="58904" y="197618"/>
                  <a:pt x="93481" y="232598"/>
                  <a:pt x="136702" y="232598"/>
                </a:cubicBezTo>
                <a:cubicBezTo>
                  <a:pt x="179562" y="232598"/>
                  <a:pt x="214499" y="197618"/>
                  <a:pt x="214499" y="154705"/>
                </a:cubicBezTo>
                <a:cubicBezTo>
                  <a:pt x="214499" y="152181"/>
                  <a:pt x="216660" y="150378"/>
                  <a:pt x="219181" y="150378"/>
                </a:cubicBezTo>
                <a:cubicBezTo>
                  <a:pt x="221703" y="150378"/>
                  <a:pt x="223504" y="152181"/>
                  <a:pt x="223504" y="154705"/>
                </a:cubicBezTo>
                <a:cubicBezTo>
                  <a:pt x="223504" y="202667"/>
                  <a:pt x="184605" y="241614"/>
                  <a:pt x="136702" y="241614"/>
                </a:cubicBezTo>
                <a:cubicBezTo>
                  <a:pt x="118693" y="241614"/>
                  <a:pt x="102125" y="236204"/>
                  <a:pt x="88439" y="226828"/>
                </a:cubicBezTo>
                <a:lnTo>
                  <a:pt x="7039" y="290658"/>
                </a:lnTo>
                <a:cubicBezTo>
                  <a:pt x="6319" y="291379"/>
                  <a:pt x="5239" y="291740"/>
                  <a:pt x="4518" y="291740"/>
                </a:cubicBezTo>
                <a:cubicBezTo>
                  <a:pt x="3078" y="291740"/>
                  <a:pt x="1997" y="291379"/>
                  <a:pt x="1277" y="290297"/>
                </a:cubicBezTo>
                <a:cubicBezTo>
                  <a:pt x="-164" y="288855"/>
                  <a:pt x="-524" y="286330"/>
                  <a:pt x="917" y="284527"/>
                </a:cubicBezTo>
                <a:lnTo>
                  <a:pt x="64667" y="203388"/>
                </a:lnTo>
                <a:cubicBezTo>
                  <a:pt x="55303" y="189324"/>
                  <a:pt x="49900" y="172375"/>
                  <a:pt x="49900" y="154705"/>
                </a:cubicBezTo>
                <a:cubicBezTo>
                  <a:pt x="49900" y="106743"/>
                  <a:pt x="88799" y="67796"/>
                  <a:pt x="136702" y="67796"/>
                </a:cubicBezTo>
                <a:cubicBezTo>
                  <a:pt x="147147" y="67796"/>
                  <a:pt x="157232" y="69599"/>
                  <a:pt x="166596" y="73205"/>
                </a:cubicBezTo>
                <a:lnTo>
                  <a:pt x="192529" y="40028"/>
                </a:lnTo>
                <a:lnTo>
                  <a:pt x="160113" y="7573"/>
                </a:lnTo>
                <a:cubicBezTo>
                  <a:pt x="158672" y="6130"/>
                  <a:pt x="158312" y="4327"/>
                  <a:pt x="159033" y="2524"/>
                </a:cubicBezTo>
                <a:cubicBezTo>
                  <a:pt x="159753" y="1082"/>
                  <a:pt x="161194" y="0"/>
                  <a:pt x="162995" y="0"/>
                </a:cubicBezTo>
                <a:close/>
              </a:path>
            </a:pathLst>
          </a:custGeom>
          <a:solidFill>
            <a:schemeClr val="accent1"/>
          </a:solidFill>
          <a:ln>
            <a:noFill/>
          </a:ln>
          <a:effectLst/>
        </p:spPr>
        <p:txBody>
          <a:bodyPr anchor="ctr"/>
          <a:lstStyle/>
          <a:p>
            <a:endParaRPr lang="en-US"/>
          </a:p>
        </p:txBody>
      </p:sp>
    </p:spTree>
    <p:extLst>
      <p:ext uri="{BB962C8B-B14F-4D97-AF65-F5344CB8AC3E}">
        <p14:creationId xmlns:p14="http://schemas.microsoft.com/office/powerpoint/2010/main" val="249567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0AC99A-0E21-284C-A489-BDA5F4588C35}"/>
              </a:ext>
            </a:extLst>
          </p:cNvPr>
          <p:cNvSpPr/>
          <p:nvPr/>
        </p:nvSpPr>
        <p:spPr>
          <a:xfrm>
            <a:off x="13568516" y="0"/>
            <a:ext cx="10809134" cy="13716000"/>
          </a:xfrm>
          <a:prstGeom prst="rect">
            <a:avLst/>
          </a:prstGeom>
          <a:gradFill>
            <a:gsLst>
              <a:gs pos="0">
                <a:schemeClr val="accent2"/>
              </a:gs>
              <a:gs pos="100000">
                <a:schemeClr val="accent2">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CCD45E3-D08E-6E45-803C-A7F51B71E32B}"/>
              </a:ext>
            </a:extLst>
          </p:cNvPr>
          <p:cNvSpPr txBox="1"/>
          <p:nvPr/>
        </p:nvSpPr>
        <p:spPr>
          <a:xfrm>
            <a:off x="1359461" y="588259"/>
            <a:ext cx="11359841" cy="1015663"/>
          </a:xfrm>
          <a:prstGeom prst="rect">
            <a:avLst/>
          </a:prstGeom>
          <a:noFill/>
        </p:spPr>
        <p:txBody>
          <a:bodyPr wrap="none" lIns="91440" tIns="0" rIns="0" bIns="0" rtlCol="0">
            <a:spAutoFit/>
          </a:bodyPr>
          <a:lstStyle/>
          <a:p>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PROJECT TIMELINE SLIDE</a:t>
            </a:r>
          </a:p>
        </p:txBody>
      </p:sp>
      <p:cxnSp>
        <p:nvCxnSpPr>
          <p:cNvPr id="4" name="Straight Connector 3">
            <a:extLst>
              <a:ext uri="{FF2B5EF4-FFF2-40B4-BE49-F238E27FC236}">
                <a16:creationId xmlns:a16="http://schemas.microsoft.com/office/drawing/2014/main" id="{48BE920A-FE3B-DA4E-BD40-120C19020C71}"/>
              </a:ext>
            </a:extLst>
          </p:cNvPr>
          <p:cNvCxnSpPr/>
          <p:nvPr/>
        </p:nvCxnSpPr>
        <p:spPr>
          <a:xfrm>
            <a:off x="6341459" y="1744421"/>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9F726D3-D99C-D041-8533-E70957383607}"/>
              </a:ext>
            </a:extLst>
          </p:cNvPr>
          <p:cNvCxnSpPr>
            <a:cxnSpLocks/>
          </p:cNvCxnSpPr>
          <p:nvPr/>
        </p:nvCxnSpPr>
        <p:spPr>
          <a:xfrm flipV="1">
            <a:off x="21797626" y="-83420"/>
            <a:ext cx="0" cy="13801561"/>
          </a:xfrm>
          <a:prstGeom prst="line">
            <a:avLst/>
          </a:prstGeom>
          <a:ln w="508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46E7B24-0004-144A-8331-FA42A26AD1CB}"/>
              </a:ext>
            </a:extLst>
          </p:cNvPr>
          <p:cNvCxnSpPr>
            <a:cxnSpLocks/>
          </p:cNvCxnSpPr>
          <p:nvPr/>
        </p:nvCxnSpPr>
        <p:spPr>
          <a:xfrm flipH="1">
            <a:off x="16074697" y="4297749"/>
            <a:ext cx="5722929" cy="0"/>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05850F-AA0B-CA40-9748-D6B74436C45C}"/>
              </a:ext>
            </a:extLst>
          </p:cNvPr>
          <p:cNvCxnSpPr>
            <a:cxnSpLocks/>
          </p:cNvCxnSpPr>
          <p:nvPr/>
        </p:nvCxnSpPr>
        <p:spPr>
          <a:xfrm flipH="1">
            <a:off x="16074697" y="8466455"/>
            <a:ext cx="5722929" cy="0"/>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397903E-1DD7-9C43-B679-38AC7ED8ED3F}"/>
              </a:ext>
            </a:extLst>
          </p:cNvPr>
          <p:cNvCxnSpPr>
            <a:cxnSpLocks/>
          </p:cNvCxnSpPr>
          <p:nvPr/>
        </p:nvCxnSpPr>
        <p:spPr>
          <a:xfrm flipH="1">
            <a:off x="16041819" y="12735625"/>
            <a:ext cx="5722929" cy="0"/>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F696ED5-A2D4-E54B-8B0F-95DAF744EF46}"/>
              </a:ext>
            </a:extLst>
          </p:cNvPr>
          <p:cNvSpPr txBox="1"/>
          <p:nvPr/>
        </p:nvSpPr>
        <p:spPr>
          <a:xfrm>
            <a:off x="18128179" y="928254"/>
            <a:ext cx="3256020" cy="1432572"/>
          </a:xfrm>
          <a:prstGeom prst="rect">
            <a:avLst/>
          </a:prstGeom>
          <a:noFill/>
        </p:spPr>
        <p:txBody>
          <a:bodyPr wrap="none" rtlCol="0" anchor="t" anchorCtr="0">
            <a:spAutoFit/>
          </a:bodyPr>
          <a:lstStyle/>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2011</a:t>
            </a:r>
          </a:p>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Your Title Here</a:t>
            </a:r>
          </a:p>
        </p:txBody>
      </p:sp>
      <p:sp>
        <p:nvSpPr>
          <p:cNvPr id="19" name="TextBox 18">
            <a:extLst>
              <a:ext uri="{FF2B5EF4-FFF2-40B4-BE49-F238E27FC236}">
                <a16:creationId xmlns:a16="http://schemas.microsoft.com/office/drawing/2014/main" id="{2F65D0BA-FDBE-884A-9E99-714CD050EC92}"/>
              </a:ext>
            </a:extLst>
          </p:cNvPr>
          <p:cNvSpPr txBox="1"/>
          <p:nvPr/>
        </p:nvSpPr>
        <p:spPr>
          <a:xfrm>
            <a:off x="18128179" y="5123403"/>
            <a:ext cx="3256020" cy="1432572"/>
          </a:xfrm>
          <a:prstGeom prst="rect">
            <a:avLst/>
          </a:prstGeom>
          <a:noFill/>
        </p:spPr>
        <p:txBody>
          <a:bodyPr wrap="none" rtlCol="0" anchor="t" anchorCtr="0">
            <a:spAutoFit/>
          </a:bodyPr>
          <a:lstStyle/>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2014</a:t>
            </a:r>
          </a:p>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Your Title Here</a:t>
            </a:r>
          </a:p>
        </p:txBody>
      </p:sp>
      <p:sp>
        <p:nvSpPr>
          <p:cNvPr id="20" name="Subtitle 2">
            <a:extLst>
              <a:ext uri="{FF2B5EF4-FFF2-40B4-BE49-F238E27FC236}">
                <a16:creationId xmlns:a16="http://schemas.microsoft.com/office/drawing/2014/main" id="{A1E0DDC2-2CE5-1D44-BD47-0645A2F7867A}"/>
              </a:ext>
            </a:extLst>
          </p:cNvPr>
          <p:cNvSpPr txBox="1">
            <a:spLocks/>
          </p:cNvSpPr>
          <p:nvPr/>
        </p:nvSpPr>
        <p:spPr>
          <a:xfrm>
            <a:off x="16212321" y="2414978"/>
            <a:ext cx="5264300"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1" name="Subtitle 2">
            <a:extLst>
              <a:ext uri="{FF2B5EF4-FFF2-40B4-BE49-F238E27FC236}">
                <a16:creationId xmlns:a16="http://schemas.microsoft.com/office/drawing/2014/main" id="{58A8F1A1-6951-9D4A-A664-B0A8739EA4D7}"/>
              </a:ext>
            </a:extLst>
          </p:cNvPr>
          <p:cNvSpPr txBox="1">
            <a:spLocks/>
          </p:cNvSpPr>
          <p:nvPr/>
        </p:nvSpPr>
        <p:spPr>
          <a:xfrm>
            <a:off x="16212321" y="6589963"/>
            <a:ext cx="5264300"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2" name="TextBox 21">
            <a:extLst>
              <a:ext uri="{FF2B5EF4-FFF2-40B4-BE49-F238E27FC236}">
                <a16:creationId xmlns:a16="http://schemas.microsoft.com/office/drawing/2014/main" id="{59267A1F-BA9D-D84F-9260-8EB8C0B93F21}"/>
              </a:ext>
            </a:extLst>
          </p:cNvPr>
          <p:cNvSpPr txBox="1"/>
          <p:nvPr/>
        </p:nvSpPr>
        <p:spPr>
          <a:xfrm>
            <a:off x="18128179" y="9386293"/>
            <a:ext cx="3256020" cy="1432572"/>
          </a:xfrm>
          <a:prstGeom prst="rect">
            <a:avLst/>
          </a:prstGeom>
          <a:noFill/>
        </p:spPr>
        <p:txBody>
          <a:bodyPr wrap="none" rtlCol="0" anchor="t" anchorCtr="0">
            <a:spAutoFit/>
          </a:bodyPr>
          <a:lstStyle/>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2017</a:t>
            </a:r>
          </a:p>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Your Title Here</a:t>
            </a:r>
          </a:p>
        </p:txBody>
      </p:sp>
      <p:sp>
        <p:nvSpPr>
          <p:cNvPr id="23" name="Subtitle 2">
            <a:extLst>
              <a:ext uri="{FF2B5EF4-FFF2-40B4-BE49-F238E27FC236}">
                <a16:creationId xmlns:a16="http://schemas.microsoft.com/office/drawing/2014/main" id="{085FB1E7-E725-1242-9470-FF504482DB5B}"/>
              </a:ext>
            </a:extLst>
          </p:cNvPr>
          <p:cNvSpPr txBox="1">
            <a:spLocks/>
          </p:cNvSpPr>
          <p:nvPr/>
        </p:nvSpPr>
        <p:spPr>
          <a:xfrm>
            <a:off x="16212321" y="10852853"/>
            <a:ext cx="5264300"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4" name="Subtitle 2">
            <a:extLst>
              <a:ext uri="{FF2B5EF4-FFF2-40B4-BE49-F238E27FC236}">
                <a16:creationId xmlns:a16="http://schemas.microsoft.com/office/drawing/2014/main" id="{AFF30AA5-D527-ED45-AC9B-761DB8142815}"/>
              </a:ext>
            </a:extLst>
          </p:cNvPr>
          <p:cNvSpPr txBox="1">
            <a:spLocks/>
          </p:cNvSpPr>
          <p:nvPr/>
        </p:nvSpPr>
        <p:spPr>
          <a:xfrm>
            <a:off x="1315512" y="4266576"/>
            <a:ext cx="11097468"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 green marketing make decisions relating to the entire process</a:t>
            </a:r>
          </a:p>
        </p:txBody>
      </p:sp>
      <p:sp>
        <p:nvSpPr>
          <p:cNvPr id="25" name="TextBox 24">
            <a:extLst>
              <a:ext uri="{FF2B5EF4-FFF2-40B4-BE49-F238E27FC236}">
                <a16:creationId xmlns:a16="http://schemas.microsoft.com/office/drawing/2014/main" id="{1A08BE08-14AB-5842-993F-8995A9BA60F3}"/>
              </a:ext>
            </a:extLst>
          </p:cNvPr>
          <p:cNvSpPr txBox="1"/>
          <p:nvPr/>
        </p:nvSpPr>
        <p:spPr>
          <a:xfrm>
            <a:off x="1455922" y="3638760"/>
            <a:ext cx="1980029" cy="584775"/>
          </a:xfrm>
          <a:prstGeom prst="rect">
            <a:avLst/>
          </a:prstGeom>
          <a:noFill/>
        </p:spPr>
        <p:txBody>
          <a:bodyPr wrap="none" rtlCol="0" anchor="ctr" anchorCtr="0">
            <a:spAutoFit/>
          </a:bodyPr>
          <a:lstStyle/>
          <a:p>
            <a:r>
              <a:rPr lang="en-US" sz="3200" b="1" dirty="0">
                <a:solidFill>
                  <a:schemeClr val="accent1"/>
                </a:solidFill>
                <a:latin typeface="Noto Sans" panose="020B0502040504020204" pitchFamily="34" charset="0"/>
                <a:ea typeface="League Spartan" charset="0"/>
                <a:cs typeface="Poppins" pitchFamily="2" charset="77"/>
              </a:rPr>
              <a:t>Project 1</a:t>
            </a:r>
          </a:p>
        </p:txBody>
      </p:sp>
      <p:sp>
        <p:nvSpPr>
          <p:cNvPr id="26" name="Subtitle 2">
            <a:extLst>
              <a:ext uri="{FF2B5EF4-FFF2-40B4-BE49-F238E27FC236}">
                <a16:creationId xmlns:a16="http://schemas.microsoft.com/office/drawing/2014/main" id="{FDC78A87-5C89-DF44-B124-FD3C157E9A70}"/>
              </a:ext>
            </a:extLst>
          </p:cNvPr>
          <p:cNvSpPr txBox="1">
            <a:spLocks/>
          </p:cNvSpPr>
          <p:nvPr/>
        </p:nvSpPr>
        <p:spPr>
          <a:xfrm>
            <a:off x="1315512" y="7207205"/>
            <a:ext cx="11097468"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 green marketing make decisions relating to the entire process</a:t>
            </a:r>
          </a:p>
        </p:txBody>
      </p:sp>
      <p:sp>
        <p:nvSpPr>
          <p:cNvPr id="27" name="TextBox 26">
            <a:extLst>
              <a:ext uri="{FF2B5EF4-FFF2-40B4-BE49-F238E27FC236}">
                <a16:creationId xmlns:a16="http://schemas.microsoft.com/office/drawing/2014/main" id="{3D78A346-F15C-A547-BCAB-BC3A22EE832F}"/>
              </a:ext>
            </a:extLst>
          </p:cNvPr>
          <p:cNvSpPr txBox="1"/>
          <p:nvPr/>
        </p:nvSpPr>
        <p:spPr>
          <a:xfrm>
            <a:off x="1455922" y="6579389"/>
            <a:ext cx="1980029" cy="584775"/>
          </a:xfrm>
          <a:prstGeom prst="rect">
            <a:avLst/>
          </a:prstGeom>
          <a:noFill/>
        </p:spPr>
        <p:txBody>
          <a:bodyPr wrap="none" rtlCol="0" anchor="ctr" anchorCtr="0">
            <a:spAutoFit/>
          </a:bodyPr>
          <a:lstStyle/>
          <a:p>
            <a:r>
              <a:rPr lang="en-US" sz="3200" b="1" dirty="0">
                <a:solidFill>
                  <a:schemeClr val="accent2"/>
                </a:solidFill>
                <a:latin typeface="Noto Sans" panose="020B0502040504020204" pitchFamily="34" charset="0"/>
                <a:ea typeface="League Spartan" charset="0"/>
                <a:cs typeface="Poppins" pitchFamily="2" charset="77"/>
              </a:rPr>
              <a:t>Project 2</a:t>
            </a:r>
          </a:p>
        </p:txBody>
      </p:sp>
      <p:sp>
        <p:nvSpPr>
          <p:cNvPr id="28" name="Subtitle 2">
            <a:extLst>
              <a:ext uri="{FF2B5EF4-FFF2-40B4-BE49-F238E27FC236}">
                <a16:creationId xmlns:a16="http://schemas.microsoft.com/office/drawing/2014/main" id="{4BFFF72F-5F0A-374C-B225-1361908E4FA8}"/>
              </a:ext>
            </a:extLst>
          </p:cNvPr>
          <p:cNvSpPr txBox="1">
            <a:spLocks/>
          </p:cNvSpPr>
          <p:nvPr/>
        </p:nvSpPr>
        <p:spPr>
          <a:xfrm>
            <a:off x="1315512" y="10168747"/>
            <a:ext cx="11097468"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 green marketing make decisions relating to the entire process</a:t>
            </a:r>
          </a:p>
        </p:txBody>
      </p:sp>
      <p:sp>
        <p:nvSpPr>
          <p:cNvPr id="29" name="TextBox 28">
            <a:extLst>
              <a:ext uri="{FF2B5EF4-FFF2-40B4-BE49-F238E27FC236}">
                <a16:creationId xmlns:a16="http://schemas.microsoft.com/office/drawing/2014/main" id="{E2291499-1F3A-7240-860C-6B2055C710ED}"/>
              </a:ext>
            </a:extLst>
          </p:cNvPr>
          <p:cNvSpPr txBox="1"/>
          <p:nvPr/>
        </p:nvSpPr>
        <p:spPr>
          <a:xfrm>
            <a:off x="1455922" y="9540931"/>
            <a:ext cx="1980029" cy="584775"/>
          </a:xfrm>
          <a:prstGeom prst="rect">
            <a:avLst/>
          </a:prstGeom>
          <a:noFill/>
        </p:spPr>
        <p:txBody>
          <a:bodyPr wrap="none" rtlCol="0" anchor="ctr" anchorCtr="0">
            <a:spAutoFit/>
          </a:bodyPr>
          <a:lstStyle/>
          <a:p>
            <a:r>
              <a:rPr lang="en-US" sz="3200" b="1" dirty="0">
                <a:solidFill>
                  <a:schemeClr val="accent3"/>
                </a:solidFill>
                <a:latin typeface="Noto Sans" panose="020B0502040504020204" pitchFamily="34" charset="0"/>
                <a:ea typeface="League Spartan" charset="0"/>
                <a:cs typeface="Poppins" pitchFamily="2" charset="77"/>
              </a:rPr>
              <a:t>Project 3</a:t>
            </a:r>
          </a:p>
        </p:txBody>
      </p:sp>
    </p:spTree>
    <p:extLst>
      <p:ext uri="{BB962C8B-B14F-4D97-AF65-F5344CB8AC3E}">
        <p14:creationId xmlns:p14="http://schemas.microsoft.com/office/powerpoint/2010/main" val="1450014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70BC9E-17F1-0247-A4B5-A7BAF3AFD5FC}"/>
              </a:ext>
            </a:extLst>
          </p:cNvPr>
          <p:cNvSpPr/>
          <p:nvPr/>
        </p:nvSpPr>
        <p:spPr>
          <a:xfrm>
            <a:off x="13568516" y="0"/>
            <a:ext cx="10809134" cy="13716000"/>
          </a:xfrm>
          <a:prstGeom prst="rect">
            <a:avLst/>
          </a:prstGeom>
          <a:gradFill>
            <a:gsLst>
              <a:gs pos="0">
                <a:schemeClr val="accent3"/>
              </a:gs>
              <a:gs pos="100000">
                <a:schemeClr val="accent3">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355D4E-95CB-7D48-A430-44E6AA30A24B}"/>
              </a:ext>
            </a:extLst>
          </p:cNvPr>
          <p:cNvSpPr txBox="1"/>
          <p:nvPr/>
        </p:nvSpPr>
        <p:spPr>
          <a:xfrm>
            <a:off x="1359461" y="588259"/>
            <a:ext cx="11359841" cy="1015663"/>
          </a:xfrm>
          <a:prstGeom prst="rect">
            <a:avLst/>
          </a:prstGeom>
          <a:noFill/>
        </p:spPr>
        <p:txBody>
          <a:bodyPr wrap="none" lIns="91440" tIns="0" rIns="0" bIns="0" rtlCol="0">
            <a:spAutoFit/>
          </a:bodyPr>
          <a:lstStyle/>
          <a:p>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PROJECT TIMELINE SLIDE</a:t>
            </a:r>
          </a:p>
        </p:txBody>
      </p:sp>
      <p:cxnSp>
        <p:nvCxnSpPr>
          <p:cNvPr id="4" name="Straight Connector 3">
            <a:extLst>
              <a:ext uri="{FF2B5EF4-FFF2-40B4-BE49-F238E27FC236}">
                <a16:creationId xmlns:a16="http://schemas.microsoft.com/office/drawing/2014/main" id="{6825807E-FF92-D541-980D-463918E3F7DE}"/>
              </a:ext>
            </a:extLst>
          </p:cNvPr>
          <p:cNvCxnSpPr/>
          <p:nvPr/>
        </p:nvCxnSpPr>
        <p:spPr>
          <a:xfrm>
            <a:off x="6341459" y="1744421"/>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4C9C372-F2BC-AF42-B250-70D1E29ADCF9}"/>
              </a:ext>
            </a:extLst>
          </p:cNvPr>
          <p:cNvCxnSpPr>
            <a:cxnSpLocks/>
          </p:cNvCxnSpPr>
          <p:nvPr/>
        </p:nvCxnSpPr>
        <p:spPr>
          <a:xfrm>
            <a:off x="21797626" y="22321"/>
            <a:ext cx="0" cy="11406249"/>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469FCBE-C9BB-7848-8948-EB7ACD4720FE}"/>
              </a:ext>
            </a:extLst>
          </p:cNvPr>
          <p:cNvCxnSpPr>
            <a:cxnSpLocks/>
          </p:cNvCxnSpPr>
          <p:nvPr/>
        </p:nvCxnSpPr>
        <p:spPr>
          <a:xfrm flipH="1">
            <a:off x="16074697" y="4373929"/>
            <a:ext cx="5722929" cy="0"/>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D18CA27-DF55-F141-999E-A9AEA6854F5C}"/>
              </a:ext>
            </a:extLst>
          </p:cNvPr>
          <p:cNvCxnSpPr>
            <a:cxnSpLocks/>
          </p:cNvCxnSpPr>
          <p:nvPr/>
        </p:nvCxnSpPr>
        <p:spPr>
          <a:xfrm flipH="1">
            <a:off x="16074697" y="8542635"/>
            <a:ext cx="5722929" cy="0"/>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DC574A8-CF1E-BE43-89D5-DCEE35815C53}"/>
              </a:ext>
            </a:extLst>
          </p:cNvPr>
          <p:cNvCxnSpPr>
            <a:cxnSpLocks/>
          </p:cNvCxnSpPr>
          <p:nvPr/>
        </p:nvCxnSpPr>
        <p:spPr>
          <a:xfrm flipH="1">
            <a:off x="20633239" y="10318367"/>
            <a:ext cx="1132249" cy="0"/>
          </a:xfrm>
          <a:prstGeom prst="line">
            <a:avLst/>
          </a:prstGeom>
          <a:ln w="50800">
            <a:solidFill>
              <a:schemeClr val="bg2"/>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8B7AA4-4009-754B-8B47-79DE2631E8E0}"/>
              </a:ext>
            </a:extLst>
          </p:cNvPr>
          <p:cNvSpPr txBox="1"/>
          <p:nvPr/>
        </p:nvSpPr>
        <p:spPr>
          <a:xfrm>
            <a:off x="17514239" y="10025979"/>
            <a:ext cx="2818400" cy="584775"/>
          </a:xfrm>
          <a:prstGeom prst="rect">
            <a:avLst/>
          </a:prstGeom>
          <a:noFill/>
        </p:spPr>
        <p:txBody>
          <a:bodyPr wrap="none" rtlCol="0" anchor="ctr" anchorCtr="0">
            <a:spAutoFit/>
          </a:bodyPr>
          <a:lstStyle/>
          <a:p>
            <a:pPr algn="r"/>
            <a:r>
              <a:rPr lang="en-US" sz="3200" b="1" dirty="0">
                <a:solidFill>
                  <a:schemeClr val="bg1"/>
                </a:solidFill>
                <a:latin typeface="Noto Sans" panose="020B0502040504020204" pitchFamily="34" charset="0"/>
                <a:ea typeface="League Spartan" charset="0"/>
                <a:cs typeface="Poppins" pitchFamily="2" charset="77"/>
              </a:rPr>
              <a:t>Timeline End</a:t>
            </a:r>
          </a:p>
        </p:txBody>
      </p:sp>
      <p:sp>
        <p:nvSpPr>
          <p:cNvPr id="17" name="TextBox 16">
            <a:extLst>
              <a:ext uri="{FF2B5EF4-FFF2-40B4-BE49-F238E27FC236}">
                <a16:creationId xmlns:a16="http://schemas.microsoft.com/office/drawing/2014/main" id="{09D3EB77-B8D6-114B-AE23-F83DF2D51C34}"/>
              </a:ext>
            </a:extLst>
          </p:cNvPr>
          <p:cNvSpPr txBox="1"/>
          <p:nvPr/>
        </p:nvSpPr>
        <p:spPr>
          <a:xfrm>
            <a:off x="18128179" y="1044235"/>
            <a:ext cx="3256020" cy="1432572"/>
          </a:xfrm>
          <a:prstGeom prst="rect">
            <a:avLst/>
          </a:prstGeom>
          <a:noFill/>
        </p:spPr>
        <p:txBody>
          <a:bodyPr wrap="none" rtlCol="0" anchor="t" anchorCtr="0">
            <a:spAutoFit/>
          </a:bodyPr>
          <a:lstStyle/>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2005</a:t>
            </a:r>
          </a:p>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Your Title Here</a:t>
            </a:r>
          </a:p>
        </p:txBody>
      </p:sp>
      <p:sp>
        <p:nvSpPr>
          <p:cNvPr id="18" name="TextBox 17">
            <a:extLst>
              <a:ext uri="{FF2B5EF4-FFF2-40B4-BE49-F238E27FC236}">
                <a16:creationId xmlns:a16="http://schemas.microsoft.com/office/drawing/2014/main" id="{80CB67A6-D6A4-0F4C-9B6B-8A2266DFE2BB}"/>
              </a:ext>
            </a:extLst>
          </p:cNvPr>
          <p:cNvSpPr txBox="1"/>
          <p:nvPr/>
        </p:nvSpPr>
        <p:spPr>
          <a:xfrm>
            <a:off x="18128179" y="5239384"/>
            <a:ext cx="3256020" cy="1432572"/>
          </a:xfrm>
          <a:prstGeom prst="rect">
            <a:avLst/>
          </a:prstGeom>
          <a:noFill/>
        </p:spPr>
        <p:txBody>
          <a:bodyPr wrap="none" rtlCol="0" anchor="t" anchorCtr="0">
            <a:spAutoFit/>
          </a:bodyPr>
          <a:lstStyle/>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2008</a:t>
            </a:r>
          </a:p>
          <a:p>
            <a:pPr algn="r">
              <a:lnSpc>
                <a:spcPts val="5500"/>
              </a:lnSpc>
            </a:pPr>
            <a:r>
              <a:rPr lang="en-US" sz="3200" b="1" dirty="0">
                <a:solidFill>
                  <a:schemeClr val="bg1"/>
                </a:solidFill>
                <a:latin typeface="Noto Sans" panose="020B0502040504020204" pitchFamily="34" charset="0"/>
                <a:ea typeface="League Spartan" charset="0"/>
                <a:cs typeface="Poppins" pitchFamily="2" charset="77"/>
              </a:rPr>
              <a:t>Your Title Here</a:t>
            </a:r>
          </a:p>
        </p:txBody>
      </p:sp>
      <p:sp>
        <p:nvSpPr>
          <p:cNvPr id="19" name="Subtitle 2">
            <a:extLst>
              <a:ext uri="{FF2B5EF4-FFF2-40B4-BE49-F238E27FC236}">
                <a16:creationId xmlns:a16="http://schemas.microsoft.com/office/drawing/2014/main" id="{8930A4E2-9847-1449-B1F7-FDF676B3B6B3}"/>
              </a:ext>
            </a:extLst>
          </p:cNvPr>
          <p:cNvSpPr txBox="1">
            <a:spLocks/>
          </p:cNvSpPr>
          <p:nvPr/>
        </p:nvSpPr>
        <p:spPr>
          <a:xfrm>
            <a:off x="16212321" y="2530959"/>
            <a:ext cx="5264300"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0" name="Subtitle 2">
            <a:extLst>
              <a:ext uri="{FF2B5EF4-FFF2-40B4-BE49-F238E27FC236}">
                <a16:creationId xmlns:a16="http://schemas.microsoft.com/office/drawing/2014/main" id="{8C453336-1F4C-C045-9CE0-A98FBB38B624}"/>
              </a:ext>
            </a:extLst>
          </p:cNvPr>
          <p:cNvSpPr txBox="1">
            <a:spLocks/>
          </p:cNvSpPr>
          <p:nvPr/>
        </p:nvSpPr>
        <p:spPr>
          <a:xfrm>
            <a:off x="16212321" y="6705944"/>
            <a:ext cx="5264300"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1" name="Subtitle 2">
            <a:extLst>
              <a:ext uri="{FF2B5EF4-FFF2-40B4-BE49-F238E27FC236}">
                <a16:creationId xmlns:a16="http://schemas.microsoft.com/office/drawing/2014/main" id="{001BB636-08A0-8F47-9F7C-5BD74947913E}"/>
              </a:ext>
            </a:extLst>
          </p:cNvPr>
          <p:cNvSpPr txBox="1">
            <a:spLocks/>
          </p:cNvSpPr>
          <p:nvPr/>
        </p:nvSpPr>
        <p:spPr>
          <a:xfrm>
            <a:off x="1359461" y="4162270"/>
            <a:ext cx="10809134" cy="19822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 marketing make decisions relating to the entire process of the company's products, such as methods of processing, packaging and distribution.</a:t>
            </a:r>
          </a:p>
        </p:txBody>
      </p:sp>
      <p:sp>
        <p:nvSpPr>
          <p:cNvPr id="22" name="TextBox 21">
            <a:extLst>
              <a:ext uri="{FF2B5EF4-FFF2-40B4-BE49-F238E27FC236}">
                <a16:creationId xmlns:a16="http://schemas.microsoft.com/office/drawing/2014/main" id="{C39CBCF8-35A5-7546-B7AB-CE874FA87133}"/>
              </a:ext>
            </a:extLst>
          </p:cNvPr>
          <p:cNvSpPr txBox="1"/>
          <p:nvPr/>
        </p:nvSpPr>
        <p:spPr>
          <a:xfrm>
            <a:off x="1499871" y="3492078"/>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29" name="TextBox 28">
            <a:extLst>
              <a:ext uri="{FF2B5EF4-FFF2-40B4-BE49-F238E27FC236}">
                <a16:creationId xmlns:a16="http://schemas.microsoft.com/office/drawing/2014/main" id="{79805C7F-BF06-9B45-846B-928EEB8894A9}"/>
              </a:ext>
            </a:extLst>
          </p:cNvPr>
          <p:cNvSpPr txBox="1"/>
          <p:nvPr/>
        </p:nvSpPr>
        <p:spPr>
          <a:xfrm>
            <a:off x="3290915" y="7730043"/>
            <a:ext cx="5186035" cy="584647"/>
          </a:xfrm>
          <a:prstGeom prst="rect">
            <a:avLst/>
          </a:prstGeom>
          <a:noFill/>
        </p:spPr>
        <p:txBody>
          <a:bodyPr wrap="none" rtlCol="0">
            <a:spAutoFit/>
          </a:bodyPr>
          <a:lstStyle/>
          <a:p>
            <a:r>
              <a:rPr lang="en-US" sz="3199" b="1" dirty="0">
                <a:latin typeface="Noto Sans" panose="020B0502040504020204" pitchFamily="34" charset="0"/>
                <a:ea typeface="Noto Sans" panose="020B0502040504020204" pitchFamily="34" charset="0"/>
                <a:cs typeface="Noto Sans" panose="020B0502040504020204" pitchFamily="34" charset="0"/>
              </a:rPr>
              <a:t>Total: 25 Team Members</a:t>
            </a:r>
            <a:endParaRPr lang="en-ID" sz="3199" b="1" dirty="0">
              <a:latin typeface="Noto Sans" panose="020B0502040504020204" pitchFamily="34" charset="0"/>
              <a:ea typeface="Noto Sans" panose="020B0502040504020204" pitchFamily="34" charset="0"/>
              <a:cs typeface="Noto Sans" panose="020B0502040504020204" pitchFamily="34" charset="0"/>
            </a:endParaRPr>
          </a:p>
        </p:txBody>
      </p:sp>
      <p:sp>
        <p:nvSpPr>
          <p:cNvPr id="30" name="TextBox 29">
            <a:extLst>
              <a:ext uri="{FF2B5EF4-FFF2-40B4-BE49-F238E27FC236}">
                <a16:creationId xmlns:a16="http://schemas.microsoft.com/office/drawing/2014/main" id="{4970FB2A-A218-4E4B-846B-75F15AF8F5B4}"/>
              </a:ext>
            </a:extLst>
          </p:cNvPr>
          <p:cNvSpPr txBox="1"/>
          <p:nvPr/>
        </p:nvSpPr>
        <p:spPr>
          <a:xfrm>
            <a:off x="3290915" y="9294764"/>
            <a:ext cx="3558988" cy="584647"/>
          </a:xfrm>
          <a:prstGeom prst="rect">
            <a:avLst/>
          </a:prstGeom>
          <a:noFill/>
        </p:spPr>
        <p:txBody>
          <a:bodyPr wrap="none" rtlCol="0">
            <a:spAutoFit/>
          </a:bodyPr>
          <a:lstStyle/>
          <a:p>
            <a:r>
              <a:rPr lang="en-US" sz="3199" b="1" dirty="0">
                <a:latin typeface="Noto Sans" panose="020B0502040504020204" pitchFamily="34" charset="0"/>
                <a:ea typeface="Noto Sans" panose="020B0502040504020204" pitchFamily="34" charset="0"/>
                <a:cs typeface="Noto Sans" panose="020B0502040504020204" pitchFamily="34" charset="0"/>
              </a:rPr>
              <a:t>Time : 189 Hours</a:t>
            </a:r>
            <a:endParaRPr lang="en-ID" sz="3199" b="1" dirty="0">
              <a:latin typeface="Noto Sans" panose="020B0502040504020204" pitchFamily="34" charset="0"/>
              <a:ea typeface="Noto Sans" panose="020B0502040504020204" pitchFamily="34" charset="0"/>
              <a:cs typeface="Noto Sans" panose="020B0502040504020204" pitchFamily="34" charset="0"/>
            </a:endParaRPr>
          </a:p>
        </p:txBody>
      </p:sp>
      <p:sp>
        <p:nvSpPr>
          <p:cNvPr id="31" name="TextBox 30">
            <a:extLst>
              <a:ext uri="{FF2B5EF4-FFF2-40B4-BE49-F238E27FC236}">
                <a16:creationId xmlns:a16="http://schemas.microsoft.com/office/drawing/2014/main" id="{0EF67643-EF16-494B-98D6-E7E49E8F2256}"/>
              </a:ext>
            </a:extLst>
          </p:cNvPr>
          <p:cNvSpPr txBox="1"/>
          <p:nvPr/>
        </p:nvSpPr>
        <p:spPr>
          <a:xfrm>
            <a:off x="3290915" y="11036268"/>
            <a:ext cx="2900153" cy="584647"/>
          </a:xfrm>
          <a:prstGeom prst="rect">
            <a:avLst/>
          </a:prstGeom>
          <a:noFill/>
        </p:spPr>
        <p:txBody>
          <a:bodyPr wrap="none" rtlCol="0">
            <a:spAutoFit/>
          </a:bodyPr>
          <a:lstStyle/>
          <a:p>
            <a:r>
              <a:rPr lang="en-US" sz="3199" b="1" dirty="0">
                <a:latin typeface="Noto Sans" panose="020B0502040504020204" pitchFamily="34" charset="0"/>
                <a:ea typeface="Noto Sans" panose="020B0502040504020204" pitchFamily="34" charset="0"/>
                <a:cs typeface="Noto Sans" panose="020B0502040504020204" pitchFamily="34" charset="0"/>
              </a:rPr>
              <a:t>Spent : $126K</a:t>
            </a:r>
            <a:endParaRPr lang="en-ID" sz="3199" b="1" dirty="0">
              <a:latin typeface="Noto Sans" panose="020B0502040504020204" pitchFamily="34" charset="0"/>
              <a:ea typeface="Noto Sans" panose="020B0502040504020204" pitchFamily="34" charset="0"/>
              <a:cs typeface="Noto Sans" panose="020B0502040504020204" pitchFamily="34" charset="0"/>
            </a:endParaRPr>
          </a:p>
        </p:txBody>
      </p:sp>
      <p:sp>
        <p:nvSpPr>
          <p:cNvPr id="32" name="Freeform 958">
            <a:extLst>
              <a:ext uri="{FF2B5EF4-FFF2-40B4-BE49-F238E27FC236}">
                <a16:creationId xmlns:a16="http://schemas.microsoft.com/office/drawing/2014/main" id="{E3390173-9278-7548-A23B-2D55DEA687EA}"/>
              </a:ext>
            </a:extLst>
          </p:cNvPr>
          <p:cNvSpPr>
            <a:spLocks noChangeAspect="1" noChangeArrowheads="1"/>
          </p:cNvSpPr>
          <p:nvPr/>
        </p:nvSpPr>
        <p:spPr bwMode="auto">
          <a:xfrm>
            <a:off x="1825927" y="9104188"/>
            <a:ext cx="969264" cy="969267"/>
          </a:xfrm>
          <a:custGeom>
            <a:avLst/>
            <a:gdLst>
              <a:gd name="T0" fmla="*/ 200158 w 290777"/>
              <a:gd name="T1" fmla="*/ 269043 h 290331"/>
              <a:gd name="T2" fmla="*/ 206995 w 290777"/>
              <a:gd name="T3" fmla="*/ 250638 h 290331"/>
              <a:gd name="T4" fmla="*/ 243904 w 290777"/>
              <a:gd name="T5" fmla="*/ 197294 h 290331"/>
              <a:gd name="T6" fmla="*/ 239323 w 290777"/>
              <a:gd name="T7" fmla="*/ 204454 h 290331"/>
              <a:gd name="T8" fmla="*/ 256641 w 290777"/>
              <a:gd name="T9" fmla="*/ 141818 h 290331"/>
              <a:gd name="T10" fmla="*/ 256641 w 290777"/>
              <a:gd name="T11" fmla="*/ 151014 h 290331"/>
              <a:gd name="T12" fmla="*/ 256641 w 290777"/>
              <a:gd name="T13" fmla="*/ 141818 h 290331"/>
              <a:gd name="T14" fmla="*/ 49389 w 290777"/>
              <a:gd name="T15" fmla="*/ 241616 h 290331"/>
              <a:gd name="T16" fmla="*/ 157338 w 290777"/>
              <a:gd name="T17" fmla="*/ 238730 h 290331"/>
              <a:gd name="T18" fmla="*/ 43992 w 290777"/>
              <a:gd name="T19" fmla="*/ 156814 h 290331"/>
              <a:gd name="T20" fmla="*/ 172872 w 290777"/>
              <a:gd name="T21" fmla="*/ 94077 h 290331"/>
              <a:gd name="T22" fmla="*/ 208404 w 290777"/>
              <a:gd name="T23" fmla="*/ 135295 h 290331"/>
              <a:gd name="T24" fmla="*/ 216933 w 290777"/>
              <a:gd name="T25" fmla="*/ 110207 h 290331"/>
              <a:gd name="T26" fmla="*/ 208404 w 290777"/>
              <a:gd name="T27" fmla="*/ 168630 h 290331"/>
              <a:gd name="T28" fmla="*/ 168253 w 290777"/>
              <a:gd name="T29" fmla="*/ 139597 h 290331"/>
              <a:gd name="T30" fmla="*/ 123782 w 290777"/>
              <a:gd name="T31" fmla="*/ 94077 h 290331"/>
              <a:gd name="T32" fmla="*/ 104922 w 290777"/>
              <a:gd name="T33" fmla="*/ 164328 h 290331"/>
              <a:gd name="T34" fmla="*/ 147358 w 290777"/>
              <a:gd name="T35" fmla="*/ 173291 h 290331"/>
              <a:gd name="T36" fmla="*/ 123782 w 290777"/>
              <a:gd name="T37" fmla="*/ 141031 h 290331"/>
              <a:gd name="T38" fmla="*/ 104560 w 290777"/>
              <a:gd name="T39" fmla="*/ 122034 h 290331"/>
              <a:gd name="T40" fmla="*/ 123782 w 290777"/>
              <a:gd name="T41" fmla="*/ 94077 h 290331"/>
              <a:gd name="T42" fmla="*/ 243048 w 290777"/>
              <a:gd name="T43" fmla="*/ 93367 h 290331"/>
              <a:gd name="T44" fmla="*/ 238641 w 290777"/>
              <a:gd name="T45" fmla="*/ 85941 h 290331"/>
              <a:gd name="T46" fmla="*/ 58386 w 290777"/>
              <a:gd name="T47" fmla="*/ 126860 h 290331"/>
              <a:gd name="T48" fmla="*/ 64501 w 290777"/>
              <a:gd name="T49" fmla="*/ 107734 h 290331"/>
              <a:gd name="T50" fmla="*/ 34052 w 290777"/>
              <a:gd name="T51" fmla="*/ 71919 h 290331"/>
              <a:gd name="T52" fmla="*/ 76376 w 290777"/>
              <a:gd name="T53" fmla="*/ 114229 h 290331"/>
              <a:gd name="T54" fmla="*/ 52989 w 290777"/>
              <a:gd name="T55" fmla="*/ 156814 h 290331"/>
              <a:gd name="T56" fmla="*/ 133948 w 290777"/>
              <a:gd name="T57" fmla="*/ 238007 h 290331"/>
              <a:gd name="T58" fmla="*/ 189003 w 290777"/>
              <a:gd name="T59" fmla="*/ 219965 h 290331"/>
              <a:gd name="T60" fmla="*/ 213471 w 290777"/>
              <a:gd name="T61" fmla="*/ 269765 h 290331"/>
              <a:gd name="T62" fmla="*/ 42913 w 290777"/>
              <a:gd name="T63" fmla="*/ 247751 h 290331"/>
              <a:gd name="T64" fmla="*/ 34052 w 290777"/>
              <a:gd name="T65" fmla="*/ 71919 h 290331"/>
              <a:gd name="T66" fmla="*/ 200488 w 290777"/>
              <a:gd name="T67" fmla="*/ 52345 h 290331"/>
              <a:gd name="T68" fmla="*/ 202779 w 290777"/>
              <a:gd name="T69" fmla="*/ 44564 h 290331"/>
              <a:gd name="T70" fmla="*/ 92055 w 290777"/>
              <a:gd name="T71" fmla="*/ 51988 h 290331"/>
              <a:gd name="T72" fmla="*/ 87094 w 290777"/>
              <a:gd name="T73" fmla="*/ 44564 h 290331"/>
              <a:gd name="T74" fmla="*/ 144526 w 290777"/>
              <a:gd name="T75" fmla="*/ 38009 h 290331"/>
              <a:gd name="T76" fmla="*/ 144628 w 290777"/>
              <a:gd name="T77" fmla="*/ 0 h 290331"/>
              <a:gd name="T78" fmla="*/ 256099 w 290777"/>
              <a:gd name="T79" fmla="*/ 253612 h 290331"/>
              <a:gd name="T80" fmla="*/ 243154 w 290777"/>
              <a:gd name="T81" fmla="*/ 240279 h 290331"/>
              <a:gd name="T82" fmla="*/ 38913 w 290777"/>
              <a:gd name="T83" fmla="*/ 59012 h 290331"/>
              <a:gd name="T84" fmla="*/ 41788 w 290777"/>
              <a:gd name="T85" fmla="*/ 42432 h 2903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0777" h="290331">
                <a:moveTo>
                  <a:pt x="170550" y="225536"/>
                </a:moveTo>
                <a:lnTo>
                  <a:pt x="164411" y="232016"/>
                </a:lnTo>
                <a:lnTo>
                  <a:pt x="200886" y="268373"/>
                </a:lnTo>
                <a:cubicBezTo>
                  <a:pt x="203414" y="266933"/>
                  <a:pt x="205581" y="264773"/>
                  <a:pt x="207748" y="262973"/>
                </a:cubicBezTo>
                <a:cubicBezTo>
                  <a:pt x="209553" y="261174"/>
                  <a:pt x="210276" y="258654"/>
                  <a:pt x="210276" y="256494"/>
                </a:cubicBezTo>
                <a:cubicBezTo>
                  <a:pt x="210276" y="253974"/>
                  <a:pt x="209553" y="251814"/>
                  <a:pt x="207748" y="250014"/>
                </a:cubicBezTo>
                <a:lnTo>
                  <a:pt x="183190" y="225536"/>
                </a:lnTo>
                <a:cubicBezTo>
                  <a:pt x="179940" y="222297"/>
                  <a:pt x="174162" y="222297"/>
                  <a:pt x="170550" y="225536"/>
                </a:cubicBezTo>
                <a:close/>
                <a:moveTo>
                  <a:pt x="244792" y="196802"/>
                </a:moveTo>
                <a:cubicBezTo>
                  <a:pt x="247091" y="197822"/>
                  <a:pt x="247857" y="200544"/>
                  <a:pt x="246324" y="202585"/>
                </a:cubicBezTo>
                <a:cubicBezTo>
                  <a:pt x="245941" y="203605"/>
                  <a:pt x="244025" y="204626"/>
                  <a:pt x="242493" y="204626"/>
                </a:cubicBezTo>
                <a:cubicBezTo>
                  <a:pt x="241726" y="204626"/>
                  <a:pt x="240960" y="204286"/>
                  <a:pt x="240194" y="203946"/>
                </a:cubicBezTo>
                <a:cubicBezTo>
                  <a:pt x="237894" y="202925"/>
                  <a:pt x="237128" y="200204"/>
                  <a:pt x="238661" y="198503"/>
                </a:cubicBezTo>
                <a:cubicBezTo>
                  <a:pt x="239427" y="196462"/>
                  <a:pt x="242493" y="195441"/>
                  <a:pt x="244792" y="196802"/>
                </a:cubicBezTo>
                <a:close/>
                <a:moveTo>
                  <a:pt x="257575" y="141466"/>
                </a:moveTo>
                <a:cubicBezTo>
                  <a:pt x="260242" y="141466"/>
                  <a:pt x="262147" y="143230"/>
                  <a:pt x="262147" y="145699"/>
                </a:cubicBezTo>
                <a:lnTo>
                  <a:pt x="262147" y="146052"/>
                </a:lnTo>
                <a:cubicBezTo>
                  <a:pt x="262147" y="148522"/>
                  <a:pt x="260242" y="150638"/>
                  <a:pt x="257575" y="150638"/>
                </a:cubicBezTo>
                <a:cubicBezTo>
                  <a:pt x="254908" y="150638"/>
                  <a:pt x="253003" y="148522"/>
                  <a:pt x="253003" y="146052"/>
                </a:cubicBezTo>
                <a:lnTo>
                  <a:pt x="253003" y="145699"/>
                </a:lnTo>
                <a:cubicBezTo>
                  <a:pt x="253003" y="143230"/>
                  <a:pt x="254908" y="141466"/>
                  <a:pt x="257575" y="141466"/>
                </a:cubicBezTo>
                <a:close/>
                <a:moveTo>
                  <a:pt x="17428" y="98107"/>
                </a:moveTo>
                <a:cubicBezTo>
                  <a:pt x="15983" y="100627"/>
                  <a:pt x="14900" y="103506"/>
                  <a:pt x="14178" y="106026"/>
                </a:cubicBezTo>
                <a:cubicBezTo>
                  <a:pt x="454" y="154262"/>
                  <a:pt x="14178" y="205738"/>
                  <a:pt x="49569" y="241015"/>
                </a:cubicBezTo>
                <a:cubicBezTo>
                  <a:pt x="84961" y="276292"/>
                  <a:pt x="136603" y="289611"/>
                  <a:pt x="184996" y="276292"/>
                </a:cubicBezTo>
                <a:cubicBezTo>
                  <a:pt x="187524" y="275572"/>
                  <a:pt x="190413" y="274492"/>
                  <a:pt x="192941" y="273053"/>
                </a:cubicBezTo>
                <a:lnTo>
                  <a:pt x="157910" y="238135"/>
                </a:lnTo>
                <a:cubicBezTo>
                  <a:pt x="142743" y="249654"/>
                  <a:pt x="121435" y="248575"/>
                  <a:pt x="107351" y="235256"/>
                </a:cubicBezTo>
                <a:lnTo>
                  <a:pt x="55708" y="183060"/>
                </a:lnTo>
                <a:cubicBezTo>
                  <a:pt x="48486" y="176220"/>
                  <a:pt x="44152" y="166501"/>
                  <a:pt x="44152" y="156422"/>
                </a:cubicBezTo>
                <a:cubicBezTo>
                  <a:pt x="44152" y="147783"/>
                  <a:pt x="47041" y="139863"/>
                  <a:pt x="52458" y="133024"/>
                </a:cubicBezTo>
                <a:lnTo>
                  <a:pt x="17428" y="98107"/>
                </a:lnTo>
                <a:close/>
                <a:moveTo>
                  <a:pt x="173501" y="93841"/>
                </a:moveTo>
                <a:cubicBezTo>
                  <a:pt x="175641" y="93841"/>
                  <a:pt x="177781" y="95986"/>
                  <a:pt x="177781" y="98132"/>
                </a:cubicBezTo>
                <a:lnTo>
                  <a:pt x="177781" y="134959"/>
                </a:lnTo>
                <a:lnTo>
                  <a:pt x="209163" y="134959"/>
                </a:lnTo>
                <a:lnTo>
                  <a:pt x="209163" y="109931"/>
                </a:lnTo>
                <a:cubicBezTo>
                  <a:pt x="209163" y="107785"/>
                  <a:pt x="211302" y="105640"/>
                  <a:pt x="213442" y="105640"/>
                </a:cubicBezTo>
                <a:cubicBezTo>
                  <a:pt x="215938" y="105640"/>
                  <a:pt x="217722" y="107785"/>
                  <a:pt x="217722" y="109931"/>
                </a:cubicBezTo>
                <a:lnTo>
                  <a:pt x="217722" y="168210"/>
                </a:lnTo>
                <a:cubicBezTo>
                  <a:pt x="217722" y="171071"/>
                  <a:pt x="215938" y="172859"/>
                  <a:pt x="213442" y="172859"/>
                </a:cubicBezTo>
                <a:cubicBezTo>
                  <a:pt x="211302" y="172859"/>
                  <a:pt x="209163" y="171071"/>
                  <a:pt x="209163" y="168210"/>
                </a:cubicBezTo>
                <a:lnTo>
                  <a:pt x="209163" y="143540"/>
                </a:lnTo>
                <a:lnTo>
                  <a:pt x="173501" y="143540"/>
                </a:lnTo>
                <a:cubicBezTo>
                  <a:pt x="171005" y="143540"/>
                  <a:pt x="168865" y="141752"/>
                  <a:pt x="168865" y="139249"/>
                </a:cubicBezTo>
                <a:lnTo>
                  <a:pt x="168865" y="98132"/>
                </a:lnTo>
                <a:cubicBezTo>
                  <a:pt x="168865" y="95986"/>
                  <a:pt x="171005" y="93841"/>
                  <a:pt x="173501" y="93841"/>
                </a:cubicBezTo>
                <a:close/>
                <a:moveTo>
                  <a:pt x="124233" y="93841"/>
                </a:moveTo>
                <a:cubicBezTo>
                  <a:pt x="139521" y="93841"/>
                  <a:pt x="152626" y="106355"/>
                  <a:pt x="152626" y="121730"/>
                </a:cubicBezTo>
                <a:cubicBezTo>
                  <a:pt x="152626" y="137104"/>
                  <a:pt x="139521" y="149618"/>
                  <a:pt x="124233" y="149618"/>
                </a:cubicBezTo>
                <a:cubicBezTo>
                  <a:pt x="115133" y="149618"/>
                  <a:pt x="107488" y="155696"/>
                  <a:pt x="105304" y="163920"/>
                </a:cubicBezTo>
                <a:lnTo>
                  <a:pt x="147894" y="163920"/>
                </a:lnTo>
                <a:cubicBezTo>
                  <a:pt x="150442" y="163920"/>
                  <a:pt x="152626" y="166065"/>
                  <a:pt x="152626" y="168210"/>
                </a:cubicBezTo>
                <a:cubicBezTo>
                  <a:pt x="152626" y="171071"/>
                  <a:pt x="150442" y="172859"/>
                  <a:pt x="147894" y="172859"/>
                </a:cubicBezTo>
                <a:lnTo>
                  <a:pt x="100208" y="172859"/>
                </a:lnTo>
                <a:cubicBezTo>
                  <a:pt x="98024" y="172859"/>
                  <a:pt x="95840" y="171071"/>
                  <a:pt x="95840" y="168210"/>
                </a:cubicBezTo>
                <a:cubicBezTo>
                  <a:pt x="95840" y="153194"/>
                  <a:pt x="108580" y="140679"/>
                  <a:pt x="124233" y="140679"/>
                </a:cubicBezTo>
                <a:cubicBezTo>
                  <a:pt x="134789" y="140679"/>
                  <a:pt x="143526" y="132098"/>
                  <a:pt x="143526" y="121730"/>
                </a:cubicBezTo>
                <a:cubicBezTo>
                  <a:pt x="143526" y="111361"/>
                  <a:pt x="134789" y="102780"/>
                  <a:pt x="124233" y="102780"/>
                </a:cubicBezTo>
                <a:cubicBezTo>
                  <a:pt x="113676" y="102780"/>
                  <a:pt x="104940" y="111361"/>
                  <a:pt x="104940" y="121730"/>
                </a:cubicBezTo>
                <a:cubicBezTo>
                  <a:pt x="104940" y="124232"/>
                  <a:pt x="102756" y="126020"/>
                  <a:pt x="100208" y="126020"/>
                </a:cubicBezTo>
                <a:cubicBezTo>
                  <a:pt x="98024" y="126020"/>
                  <a:pt x="95840" y="124232"/>
                  <a:pt x="95840" y="121730"/>
                </a:cubicBezTo>
                <a:cubicBezTo>
                  <a:pt x="95840" y="106355"/>
                  <a:pt x="108580" y="93841"/>
                  <a:pt x="124233" y="93841"/>
                </a:cubicBezTo>
                <a:close/>
                <a:moveTo>
                  <a:pt x="239509" y="85727"/>
                </a:moveTo>
                <a:cubicBezTo>
                  <a:pt x="241550" y="84316"/>
                  <a:pt x="244272" y="85021"/>
                  <a:pt x="245292" y="87138"/>
                </a:cubicBezTo>
                <a:cubicBezTo>
                  <a:pt x="246313" y="89255"/>
                  <a:pt x="245633" y="91724"/>
                  <a:pt x="243932" y="93135"/>
                </a:cubicBezTo>
                <a:cubicBezTo>
                  <a:pt x="243251" y="93488"/>
                  <a:pt x="242231" y="93488"/>
                  <a:pt x="241891" y="93488"/>
                </a:cubicBezTo>
                <a:cubicBezTo>
                  <a:pt x="240190" y="93488"/>
                  <a:pt x="238829" y="92783"/>
                  <a:pt x="238149" y="91371"/>
                </a:cubicBezTo>
                <a:cubicBezTo>
                  <a:pt x="237128" y="89255"/>
                  <a:pt x="237808" y="86785"/>
                  <a:pt x="239509" y="85727"/>
                </a:cubicBezTo>
                <a:close/>
                <a:moveTo>
                  <a:pt x="27540" y="83348"/>
                </a:moveTo>
                <a:cubicBezTo>
                  <a:pt x="25734" y="85508"/>
                  <a:pt x="23567" y="87667"/>
                  <a:pt x="22123" y="90187"/>
                </a:cubicBezTo>
                <a:lnTo>
                  <a:pt x="58598" y="126544"/>
                </a:lnTo>
                <a:lnTo>
                  <a:pt x="64737" y="120425"/>
                </a:lnTo>
                <a:cubicBezTo>
                  <a:pt x="66543" y="118625"/>
                  <a:pt x="67626" y="116465"/>
                  <a:pt x="67626" y="113945"/>
                </a:cubicBezTo>
                <a:cubicBezTo>
                  <a:pt x="67626" y="111786"/>
                  <a:pt x="66543" y="109266"/>
                  <a:pt x="64737" y="107466"/>
                </a:cubicBezTo>
                <a:lnTo>
                  <a:pt x="40541" y="83348"/>
                </a:lnTo>
                <a:cubicBezTo>
                  <a:pt x="36929" y="80108"/>
                  <a:pt x="31151" y="80108"/>
                  <a:pt x="27540" y="83348"/>
                </a:cubicBezTo>
                <a:close/>
                <a:moveTo>
                  <a:pt x="34176" y="71739"/>
                </a:moveTo>
                <a:cubicBezTo>
                  <a:pt x="38825" y="71739"/>
                  <a:pt x="43430" y="73449"/>
                  <a:pt x="46680" y="76868"/>
                </a:cubicBezTo>
                <a:lnTo>
                  <a:pt x="71237" y="101706"/>
                </a:lnTo>
                <a:cubicBezTo>
                  <a:pt x="74488" y="104946"/>
                  <a:pt x="76654" y="109266"/>
                  <a:pt x="76654" y="113945"/>
                </a:cubicBezTo>
                <a:cubicBezTo>
                  <a:pt x="76654" y="118625"/>
                  <a:pt x="74488" y="123305"/>
                  <a:pt x="71237" y="126544"/>
                </a:cubicBezTo>
                <a:lnTo>
                  <a:pt x="61487" y="135904"/>
                </a:lnTo>
                <a:cubicBezTo>
                  <a:pt x="56070" y="141663"/>
                  <a:pt x="53181" y="148503"/>
                  <a:pt x="53181" y="156422"/>
                </a:cubicBezTo>
                <a:cubicBezTo>
                  <a:pt x="53181" y="163981"/>
                  <a:pt x="56070" y="171541"/>
                  <a:pt x="61487" y="176940"/>
                </a:cubicBezTo>
                <a:lnTo>
                  <a:pt x="113852" y="228776"/>
                </a:lnTo>
                <a:cubicBezTo>
                  <a:pt x="119269" y="234176"/>
                  <a:pt x="126491" y="237415"/>
                  <a:pt x="134436" y="237415"/>
                </a:cubicBezTo>
                <a:cubicBezTo>
                  <a:pt x="142020" y="237415"/>
                  <a:pt x="149604" y="234176"/>
                  <a:pt x="154660" y="228776"/>
                </a:cubicBezTo>
                <a:lnTo>
                  <a:pt x="164411" y="219417"/>
                </a:lnTo>
                <a:cubicBezTo>
                  <a:pt x="170912" y="212577"/>
                  <a:pt x="182829" y="212577"/>
                  <a:pt x="189691" y="219417"/>
                </a:cubicBezTo>
                <a:lnTo>
                  <a:pt x="214248" y="243895"/>
                </a:lnTo>
                <a:cubicBezTo>
                  <a:pt x="217498" y="247135"/>
                  <a:pt x="219304" y="251454"/>
                  <a:pt x="219304" y="256494"/>
                </a:cubicBezTo>
                <a:cubicBezTo>
                  <a:pt x="219304" y="261174"/>
                  <a:pt x="217498" y="265493"/>
                  <a:pt x="214248" y="269093"/>
                </a:cubicBezTo>
                <a:cubicBezTo>
                  <a:pt x="206664" y="276652"/>
                  <a:pt x="197275" y="282052"/>
                  <a:pt x="187163" y="284932"/>
                </a:cubicBezTo>
                <a:cubicBezTo>
                  <a:pt x="174162" y="288531"/>
                  <a:pt x="160799" y="290331"/>
                  <a:pt x="147437" y="290331"/>
                </a:cubicBezTo>
                <a:cubicBezTo>
                  <a:pt x="108796" y="290331"/>
                  <a:pt x="71237" y="274852"/>
                  <a:pt x="43069" y="247135"/>
                </a:cubicBezTo>
                <a:cubicBezTo>
                  <a:pt x="5510" y="209698"/>
                  <a:pt x="-8935" y="154622"/>
                  <a:pt x="5510" y="103866"/>
                </a:cubicBezTo>
                <a:cubicBezTo>
                  <a:pt x="8399" y="93787"/>
                  <a:pt x="13817" y="84428"/>
                  <a:pt x="21400" y="76868"/>
                </a:cubicBezTo>
                <a:cubicBezTo>
                  <a:pt x="24831" y="73449"/>
                  <a:pt x="29526" y="71739"/>
                  <a:pt x="34176" y="71739"/>
                </a:cubicBezTo>
                <a:close/>
                <a:moveTo>
                  <a:pt x="203517" y="44452"/>
                </a:moveTo>
                <a:cubicBezTo>
                  <a:pt x="205816" y="45510"/>
                  <a:pt x="206582" y="48333"/>
                  <a:pt x="205049" y="50449"/>
                </a:cubicBezTo>
                <a:cubicBezTo>
                  <a:pt x="204666" y="51508"/>
                  <a:pt x="202750" y="52213"/>
                  <a:pt x="201218" y="52213"/>
                </a:cubicBezTo>
                <a:cubicBezTo>
                  <a:pt x="200451" y="52213"/>
                  <a:pt x="199685" y="52213"/>
                  <a:pt x="198919" y="51860"/>
                </a:cubicBezTo>
                <a:cubicBezTo>
                  <a:pt x="196619" y="50449"/>
                  <a:pt x="195853" y="47980"/>
                  <a:pt x="197003" y="45863"/>
                </a:cubicBezTo>
                <a:cubicBezTo>
                  <a:pt x="198535" y="44099"/>
                  <a:pt x="201218" y="43041"/>
                  <a:pt x="203517" y="44452"/>
                </a:cubicBezTo>
                <a:close/>
                <a:moveTo>
                  <a:pt x="87410" y="44452"/>
                </a:moveTo>
                <a:cubicBezTo>
                  <a:pt x="89709" y="43041"/>
                  <a:pt x="92774" y="43746"/>
                  <a:pt x="93924" y="45863"/>
                </a:cubicBezTo>
                <a:cubicBezTo>
                  <a:pt x="95457" y="47980"/>
                  <a:pt x="94307" y="50449"/>
                  <a:pt x="92391" y="51860"/>
                </a:cubicBezTo>
                <a:cubicBezTo>
                  <a:pt x="91625" y="52213"/>
                  <a:pt x="90859" y="52213"/>
                  <a:pt x="90092" y="52213"/>
                </a:cubicBezTo>
                <a:cubicBezTo>
                  <a:pt x="88560" y="52213"/>
                  <a:pt x="86644" y="51508"/>
                  <a:pt x="85877" y="50096"/>
                </a:cubicBezTo>
                <a:cubicBezTo>
                  <a:pt x="84728" y="47980"/>
                  <a:pt x="85111" y="45158"/>
                  <a:pt x="87410" y="44452"/>
                </a:cubicBezTo>
                <a:close/>
                <a:moveTo>
                  <a:pt x="145052" y="28754"/>
                </a:moveTo>
                <a:cubicBezTo>
                  <a:pt x="147617" y="28754"/>
                  <a:pt x="149449" y="30952"/>
                  <a:pt x="149449" y="33516"/>
                </a:cubicBezTo>
                <a:cubicBezTo>
                  <a:pt x="149449" y="36081"/>
                  <a:pt x="147617" y="37913"/>
                  <a:pt x="145052" y="37913"/>
                </a:cubicBezTo>
                <a:cubicBezTo>
                  <a:pt x="142488" y="37913"/>
                  <a:pt x="140290" y="36081"/>
                  <a:pt x="140290" y="33516"/>
                </a:cubicBezTo>
                <a:cubicBezTo>
                  <a:pt x="140290" y="30952"/>
                  <a:pt x="142488" y="28754"/>
                  <a:pt x="145052" y="28754"/>
                </a:cubicBezTo>
                <a:close/>
                <a:moveTo>
                  <a:pt x="145155" y="0"/>
                </a:moveTo>
                <a:cubicBezTo>
                  <a:pt x="182507" y="0"/>
                  <a:pt x="219859" y="14110"/>
                  <a:pt x="248370" y="42328"/>
                </a:cubicBezTo>
                <a:cubicBezTo>
                  <a:pt x="304307" y="98406"/>
                  <a:pt x="305029" y="188994"/>
                  <a:pt x="249813" y="245791"/>
                </a:cubicBezTo>
                <a:lnTo>
                  <a:pt x="257031" y="252980"/>
                </a:lnTo>
                <a:lnTo>
                  <a:pt x="228882" y="260170"/>
                </a:lnTo>
                <a:lnTo>
                  <a:pt x="236821" y="232490"/>
                </a:lnTo>
                <a:lnTo>
                  <a:pt x="244039" y="239680"/>
                </a:lnTo>
                <a:cubicBezTo>
                  <a:pt x="295285" y="186118"/>
                  <a:pt x="294563" y="100923"/>
                  <a:pt x="241874" y="48439"/>
                </a:cubicBezTo>
                <a:cubicBezTo>
                  <a:pt x="188823" y="-4763"/>
                  <a:pt x="101848" y="-4763"/>
                  <a:pt x="48436" y="48439"/>
                </a:cubicBezTo>
                <a:cubicBezTo>
                  <a:pt x="45188" y="52034"/>
                  <a:pt x="41940" y="55269"/>
                  <a:pt x="39053" y="58864"/>
                </a:cubicBezTo>
                <a:cubicBezTo>
                  <a:pt x="37249" y="60661"/>
                  <a:pt x="34723" y="61021"/>
                  <a:pt x="32918" y="59583"/>
                </a:cubicBezTo>
                <a:cubicBezTo>
                  <a:pt x="30753" y="58145"/>
                  <a:pt x="30753" y="55269"/>
                  <a:pt x="32196" y="53472"/>
                </a:cubicBezTo>
                <a:cubicBezTo>
                  <a:pt x="35444" y="49518"/>
                  <a:pt x="38692" y="45564"/>
                  <a:pt x="41940" y="42328"/>
                </a:cubicBezTo>
                <a:cubicBezTo>
                  <a:pt x="70451" y="14110"/>
                  <a:pt x="107803" y="0"/>
                  <a:pt x="145155" y="0"/>
                </a:cubicBezTo>
                <a:close/>
              </a:path>
            </a:pathLst>
          </a:custGeom>
          <a:solidFill>
            <a:schemeClr val="accent3"/>
          </a:solidFill>
          <a:ln>
            <a:noFill/>
          </a:ln>
          <a:effectLst/>
        </p:spPr>
        <p:txBody>
          <a:bodyPr anchor="ctr"/>
          <a:lstStyle/>
          <a:p>
            <a:endParaRPr lang="en-US"/>
          </a:p>
        </p:txBody>
      </p:sp>
      <p:sp>
        <p:nvSpPr>
          <p:cNvPr id="33" name="Freeform 951">
            <a:extLst>
              <a:ext uri="{FF2B5EF4-FFF2-40B4-BE49-F238E27FC236}">
                <a16:creationId xmlns:a16="http://schemas.microsoft.com/office/drawing/2014/main" id="{2A6C8004-E6B8-A04D-83BD-050D536E8D71}"/>
              </a:ext>
            </a:extLst>
          </p:cNvPr>
          <p:cNvSpPr>
            <a:spLocks noChangeAspect="1" noChangeArrowheads="1"/>
          </p:cNvSpPr>
          <p:nvPr/>
        </p:nvSpPr>
        <p:spPr bwMode="auto">
          <a:xfrm>
            <a:off x="1846899" y="7530365"/>
            <a:ext cx="969264" cy="980094"/>
          </a:xfrm>
          <a:custGeom>
            <a:avLst/>
            <a:gdLst>
              <a:gd name="T0" fmla="*/ 211062 w 283807"/>
              <a:gd name="T1" fmla="*/ 197749 h 286528"/>
              <a:gd name="T2" fmla="*/ 137491 w 283807"/>
              <a:gd name="T3" fmla="*/ 283435 h 286528"/>
              <a:gd name="T4" fmla="*/ 72574 w 283807"/>
              <a:gd name="T5" fmla="*/ 188998 h 286528"/>
              <a:gd name="T6" fmla="*/ 280936 w 283807"/>
              <a:gd name="T7" fmla="*/ 289778 h 286528"/>
              <a:gd name="T8" fmla="*/ 250491 w 283807"/>
              <a:gd name="T9" fmla="*/ 285010 h 286528"/>
              <a:gd name="T10" fmla="*/ 237238 w 283807"/>
              <a:gd name="T11" fmla="*/ 259344 h 286528"/>
              <a:gd name="T12" fmla="*/ 276638 w 283807"/>
              <a:gd name="T13" fmla="*/ 188580 h 286528"/>
              <a:gd name="T14" fmla="*/ 8655 w 283807"/>
              <a:gd name="T15" fmla="*/ 250543 h 286528"/>
              <a:gd name="T16" fmla="*/ 43636 w 283807"/>
              <a:gd name="T17" fmla="*/ 259344 h 286528"/>
              <a:gd name="T18" fmla="*/ 34981 w 283807"/>
              <a:gd name="T19" fmla="*/ 259344 h 286528"/>
              <a:gd name="T20" fmla="*/ 0 w 283807"/>
              <a:gd name="T21" fmla="*/ 285010 h 286528"/>
              <a:gd name="T22" fmla="*/ 30305 w 283807"/>
              <a:gd name="T23" fmla="*/ 141786 h 286528"/>
              <a:gd name="T24" fmla="*/ 67632 w 283807"/>
              <a:gd name="T25" fmla="*/ 231955 h 286528"/>
              <a:gd name="T26" fmla="*/ 96624 w 283807"/>
              <a:gd name="T27" fmla="*/ 279047 h 286528"/>
              <a:gd name="T28" fmla="*/ 90824 w 283807"/>
              <a:gd name="T29" fmla="*/ 223194 h 286528"/>
              <a:gd name="T30" fmla="*/ 47701 w 283807"/>
              <a:gd name="T31" fmla="*/ 157848 h 286528"/>
              <a:gd name="T32" fmla="*/ 94448 w 283807"/>
              <a:gd name="T33" fmla="*/ 165515 h 286528"/>
              <a:gd name="T34" fmla="*/ 121267 w 283807"/>
              <a:gd name="T35" fmla="*/ 146167 h 286528"/>
              <a:gd name="T36" fmla="*/ 48062 w 283807"/>
              <a:gd name="T37" fmla="*/ 139961 h 286528"/>
              <a:gd name="T38" fmla="*/ 169222 w 283807"/>
              <a:gd name="T39" fmla="*/ 147196 h 286528"/>
              <a:gd name="T40" fmla="*/ 234658 w 283807"/>
              <a:gd name="T41" fmla="*/ 154445 h 286528"/>
              <a:gd name="T42" fmla="*/ 223024 w 283807"/>
              <a:gd name="T43" fmla="*/ 217143 h 286528"/>
              <a:gd name="T44" fmla="*/ 181219 w 283807"/>
              <a:gd name="T45" fmla="*/ 276579 h 286528"/>
              <a:gd name="T46" fmla="*/ 205211 w 283807"/>
              <a:gd name="T47" fmla="*/ 242150 h 286528"/>
              <a:gd name="T48" fmla="*/ 263377 w 283807"/>
              <a:gd name="T49" fmla="*/ 150820 h 286528"/>
              <a:gd name="T50" fmla="*/ 206666 w 283807"/>
              <a:gd name="T51" fmla="*/ 153358 h 286528"/>
              <a:gd name="T52" fmla="*/ 198669 w 283807"/>
              <a:gd name="T53" fmla="*/ 144659 h 286528"/>
              <a:gd name="T54" fmla="*/ 257196 w 283807"/>
              <a:gd name="T55" fmla="*/ 134151 h 286528"/>
              <a:gd name="T56" fmla="*/ 218663 w 283807"/>
              <a:gd name="T57" fmla="*/ 241063 h 286528"/>
              <a:gd name="T58" fmla="*/ 187035 w 283807"/>
              <a:gd name="T59" fmla="*/ 288177 h 286528"/>
              <a:gd name="T60" fmla="*/ 203758 w 283807"/>
              <a:gd name="T61" fmla="*/ 209170 h 286528"/>
              <a:gd name="T62" fmla="*/ 205939 w 283807"/>
              <a:gd name="T63" fmla="*/ 175465 h 286528"/>
              <a:gd name="T64" fmla="*/ 161225 w 283807"/>
              <a:gd name="T65" fmla="*/ 134876 h 286528"/>
              <a:gd name="T66" fmla="*/ 88287 w 283807"/>
              <a:gd name="T67" fmla="*/ 146167 h 286528"/>
              <a:gd name="T68" fmla="*/ 135038 w 283807"/>
              <a:gd name="T69" fmla="*/ 157118 h 286528"/>
              <a:gd name="T70" fmla="*/ 56397 w 283807"/>
              <a:gd name="T71" fmla="*/ 163690 h 286528"/>
              <a:gd name="T72" fmla="*/ 99160 w 283807"/>
              <a:gd name="T73" fmla="*/ 220273 h 286528"/>
              <a:gd name="T74" fmla="*/ 96624 w 283807"/>
              <a:gd name="T75" fmla="*/ 288174 h 286528"/>
              <a:gd name="T76" fmla="*/ 41900 w 283807"/>
              <a:gd name="T77" fmla="*/ 241447 h 286528"/>
              <a:gd name="T78" fmla="*/ 46976 w 283807"/>
              <a:gd name="T79" fmla="*/ 131563 h 286528"/>
              <a:gd name="T80" fmla="*/ 239060 w 283807"/>
              <a:gd name="T81" fmla="*/ 115155 h 286528"/>
              <a:gd name="T82" fmla="*/ 248098 w 283807"/>
              <a:gd name="T83" fmla="*/ 91327 h 286528"/>
              <a:gd name="T84" fmla="*/ 33878 w 283807"/>
              <a:gd name="T85" fmla="*/ 118090 h 286528"/>
              <a:gd name="T86" fmla="*/ 37132 w 283807"/>
              <a:gd name="T87" fmla="*/ 91327 h 286528"/>
              <a:gd name="T88" fmla="*/ 253520 w 283807"/>
              <a:gd name="T89" fmla="*/ 126888 h 286528"/>
              <a:gd name="T90" fmla="*/ 242676 w 283807"/>
              <a:gd name="T91" fmla="*/ 83261 h 286528"/>
              <a:gd name="T92" fmla="*/ 37132 w 283807"/>
              <a:gd name="T93" fmla="*/ 127621 h 286528"/>
              <a:gd name="T94" fmla="*/ 42554 w 283807"/>
              <a:gd name="T95" fmla="*/ 83261 h 286528"/>
              <a:gd name="T96" fmla="*/ 146249 w 283807"/>
              <a:gd name="T97" fmla="*/ 79979 h 286528"/>
              <a:gd name="T98" fmla="*/ 116318 w 283807"/>
              <a:gd name="T99" fmla="*/ 49908 h 286528"/>
              <a:gd name="T100" fmla="*/ 95308 w 283807"/>
              <a:gd name="T101" fmla="*/ 1152 h 286528"/>
              <a:gd name="T102" fmla="*/ 99676 w 283807"/>
              <a:gd name="T103" fmla="*/ 9901 h 286528"/>
              <a:gd name="T104" fmla="*/ 142614 w 283807"/>
              <a:gd name="T105" fmla="*/ 117056 h 286528"/>
              <a:gd name="T106" fmla="*/ 185552 w 283807"/>
              <a:gd name="T107" fmla="*/ 68580 h 286528"/>
              <a:gd name="T108" fmla="*/ 189554 w 283807"/>
              <a:gd name="T109" fmla="*/ 104298 h 286528"/>
              <a:gd name="T110" fmla="*/ 139339 w 283807"/>
              <a:gd name="T111" fmla="*/ 126165 h 286528"/>
              <a:gd name="T112" fmla="*/ 90944 w 283807"/>
              <a:gd name="T113" fmla="*/ 5161 h 28652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3807" h="286528">
                <a:moveTo>
                  <a:pt x="72210" y="186878"/>
                </a:moveTo>
                <a:lnTo>
                  <a:pt x="210007" y="186878"/>
                </a:lnTo>
                <a:cubicBezTo>
                  <a:pt x="212160" y="186878"/>
                  <a:pt x="213954" y="188681"/>
                  <a:pt x="213954" y="191204"/>
                </a:cubicBezTo>
                <a:cubicBezTo>
                  <a:pt x="213954" y="193368"/>
                  <a:pt x="212160" y="195531"/>
                  <a:pt x="210007" y="195531"/>
                </a:cubicBezTo>
                <a:lnTo>
                  <a:pt x="145415" y="195531"/>
                </a:lnTo>
                <a:lnTo>
                  <a:pt x="145415" y="280256"/>
                </a:lnTo>
                <a:cubicBezTo>
                  <a:pt x="145415" y="282779"/>
                  <a:pt x="143621" y="284943"/>
                  <a:pt x="141109" y="284943"/>
                </a:cubicBezTo>
                <a:cubicBezTo>
                  <a:pt x="138597" y="284943"/>
                  <a:pt x="136803" y="282779"/>
                  <a:pt x="136803" y="280256"/>
                </a:cubicBezTo>
                <a:lnTo>
                  <a:pt x="136803" y="195531"/>
                </a:lnTo>
                <a:lnTo>
                  <a:pt x="72210" y="195531"/>
                </a:lnTo>
                <a:cubicBezTo>
                  <a:pt x="70057" y="195531"/>
                  <a:pt x="68263" y="193368"/>
                  <a:pt x="68263" y="191204"/>
                </a:cubicBezTo>
                <a:cubicBezTo>
                  <a:pt x="68263" y="188681"/>
                  <a:pt x="70057" y="186878"/>
                  <a:pt x="72210" y="186878"/>
                </a:cubicBezTo>
                <a:close/>
                <a:moveTo>
                  <a:pt x="279530" y="182115"/>
                </a:moveTo>
                <a:cubicBezTo>
                  <a:pt x="281669" y="182115"/>
                  <a:pt x="283807" y="184290"/>
                  <a:pt x="283807" y="186466"/>
                </a:cubicBezTo>
                <a:lnTo>
                  <a:pt x="283807" y="281814"/>
                </a:lnTo>
                <a:cubicBezTo>
                  <a:pt x="283807" y="284352"/>
                  <a:pt x="281669" y="286528"/>
                  <a:pt x="279530" y="286528"/>
                </a:cubicBezTo>
                <a:cubicBezTo>
                  <a:pt x="277036" y="286528"/>
                  <a:pt x="275254" y="284352"/>
                  <a:pt x="275254" y="281814"/>
                </a:cubicBezTo>
                <a:lnTo>
                  <a:pt x="275254" y="256436"/>
                </a:lnTo>
                <a:lnTo>
                  <a:pt x="249238" y="256436"/>
                </a:lnTo>
                <a:lnTo>
                  <a:pt x="249238" y="281814"/>
                </a:lnTo>
                <a:cubicBezTo>
                  <a:pt x="249238" y="284352"/>
                  <a:pt x="247100" y="286528"/>
                  <a:pt x="244961" y="286528"/>
                </a:cubicBezTo>
                <a:cubicBezTo>
                  <a:pt x="242467" y="286528"/>
                  <a:pt x="240685" y="284352"/>
                  <a:pt x="240685" y="281814"/>
                </a:cubicBezTo>
                <a:lnTo>
                  <a:pt x="240685" y="256436"/>
                </a:lnTo>
                <a:lnTo>
                  <a:pt x="236052" y="256436"/>
                </a:lnTo>
                <a:cubicBezTo>
                  <a:pt x="233914" y="256436"/>
                  <a:pt x="231775" y="254261"/>
                  <a:pt x="231775" y="251723"/>
                </a:cubicBezTo>
                <a:cubicBezTo>
                  <a:pt x="231775" y="249548"/>
                  <a:pt x="233914" y="247735"/>
                  <a:pt x="236052" y="247735"/>
                </a:cubicBezTo>
                <a:lnTo>
                  <a:pt x="275254" y="247735"/>
                </a:lnTo>
                <a:lnTo>
                  <a:pt x="275254" y="186466"/>
                </a:lnTo>
                <a:cubicBezTo>
                  <a:pt x="275254" y="184290"/>
                  <a:pt x="277036" y="182115"/>
                  <a:pt x="279530" y="182115"/>
                </a:cubicBezTo>
                <a:close/>
                <a:moveTo>
                  <a:pt x="4306" y="182115"/>
                </a:moveTo>
                <a:cubicBezTo>
                  <a:pt x="6817" y="182115"/>
                  <a:pt x="8611" y="184290"/>
                  <a:pt x="8611" y="186466"/>
                </a:cubicBezTo>
                <a:lnTo>
                  <a:pt x="8611" y="247735"/>
                </a:lnTo>
                <a:lnTo>
                  <a:pt x="48082" y="247735"/>
                </a:lnTo>
                <a:cubicBezTo>
                  <a:pt x="50235" y="247735"/>
                  <a:pt x="52029" y="249548"/>
                  <a:pt x="52029" y="251723"/>
                </a:cubicBezTo>
                <a:cubicBezTo>
                  <a:pt x="52029" y="254261"/>
                  <a:pt x="50235" y="256436"/>
                  <a:pt x="48082" y="256436"/>
                </a:cubicBezTo>
                <a:lnTo>
                  <a:pt x="43417" y="256436"/>
                </a:lnTo>
                <a:lnTo>
                  <a:pt x="43417" y="281814"/>
                </a:lnTo>
                <a:cubicBezTo>
                  <a:pt x="43417" y="284352"/>
                  <a:pt x="41623" y="286528"/>
                  <a:pt x="39111" y="286528"/>
                </a:cubicBezTo>
                <a:cubicBezTo>
                  <a:pt x="36958" y="286528"/>
                  <a:pt x="34805" y="284352"/>
                  <a:pt x="34805" y="281814"/>
                </a:cubicBezTo>
                <a:lnTo>
                  <a:pt x="34805" y="256436"/>
                </a:lnTo>
                <a:lnTo>
                  <a:pt x="8611" y="256436"/>
                </a:lnTo>
                <a:lnTo>
                  <a:pt x="8611" y="281814"/>
                </a:lnTo>
                <a:cubicBezTo>
                  <a:pt x="8611" y="284352"/>
                  <a:pt x="6817" y="286528"/>
                  <a:pt x="4306" y="286528"/>
                </a:cubicBezTo>
                <a:cubicBezTo>
                  <a:pt x="1794" y="286528"/>
                  <a:pt x="0" y="284352"/>
                  <a:pt x="0" y="281814"/>
                </a:cubicBezTo>
                <a:lnTo>
                  <a:pt x="0" y="186466"/>
                </a:lnTo>
                <a:cubicBezTo>
                  <a:pt x="0" y="184290"/>
                  <a:pt x="1794" y="182115"/>
                  <a:pt x="4306" y="182115"/>
                </a:cubicBezTo>
                <a:close/>
                <a:moveTo>
                  <a:pt x="47822" y="138391"/>
                </a:moveTo>
                <a:lnTo>
                  <a:pt x="30153" y="140196"/>
                </a:lnTo>
                <a:cubicBezTo>
                  <a:pt x="26187" y="140557"/>
                  <a:pt x="22942" y="144167"/>
                  <a:pt x="23302" y="148137"/>
                </a:cubicBezTo>
                <a:lnTo>
                  <a:pt x="25826" y="214915"/>
                </a:lnTo>
                <a:cubicBezTo>
                  <a:pt x="26187" y="223578"/>
                  <a:pt x="33038" y="230437"/>
                  <a:pt x="41331" y="229715"/>
                </a:cubicBezTo>
                <a:lnTo>
                  <a:pt x="67293" y="229354"/>
                </a:lnTo>
                <a:lnTo>
                  <a:pt x="67654" y="229354"/>
                </a:lnTo>
                <a:cubicBezTo>
                  <a:pt x="73784" y="229354"/>
                  <a:pt x="79192" y="233324"/>
                  <a:pt x="80995" y="239100"/>
                </a:cubicBezTo>
                <a:lnTo>
                  <a:pt x="90010" y="271226"/>
                </a:lnTo>
                <a:cubicBezTo>
                  <a:pt x="90731" y="274113"/>
                  <a:pt x="93255" y="275918"/>
                  <a:pt x="96140" y="275918"/>
                </a:cubicBezTo>
                <a:lnTo>
                  <a:pt x="99024" y="275918"/>
                </a:lnTo>
                <a:cubicBezTo>
                  <a:pt x="101548" y="275918"/>
                  <a:pt x="103351" y="275196"/>
                  <a:pt x="104794" y="273391"/>
                </a:cubicBezTo>
                <a:cubicBezTo>
                  <a:pt x="106236" y="271586"/>
                  <a:pt x="106597" y="269060"/>
                  <a:pt x="105875" y="266894"/>
                </a:cubicBezTo>
                <a:lnTo>
                  <a:pt x="90370" y="220691"/>
                </a:lnTo>
                <a:cubicBezTo>
                  <a:pt x="89289" y="217081"/>
                  <a:pt x="86043" y="214915"/>
                  <a:pt x="82438" y="214915"/>
                </a:cubicBezTo>
                <a:lnTo>
                  <a:pt x="62966" y="214193"/>
                </a:lnTo>
                <a:cubicBezTo>
                  <a:pt x="55033" y="214193"/>
                  <a:pt x="48182" y="207696"/>
                  <a:pt x="48182" y="199394"/>
                </a:cubicBezTo>
                <a:lnTo>
                  <a:pt x="47461" y="156078"/>
                </a:lnTo>
                <a:cubicBezTo>
                  <a:pt x="47461" y="154635"/>
                  <a:pt x="48182" y="153552"/>
                  <a:pt x="49264" y="152469"/>
                </a:cubicBezTo>
                <a:cubicBezTo>
                  <a:pt x="50346" y="151747"/>
                  <a:pt x="51788" y="151386"/>
                  <a:pt x="53231" y="151747"/>
                </a:cubicBezTo>
                <a:lnTo>
                  <a:pt x="90010" y="163659"/>
                </a:lnTo>
                <a:cubicBezTo>
                  <a:pt x="91452" y="164020"/>
                  <a:pt x="92534" y="164020"/>
                  <a:pt x="93976" y="163659"/>
                </a:cubicBezTo>
                <a:lnTo>
                  <a:pt x="123544" y="154274"/>
                </a:lnTo>
                <a:cubicBezTo>
                  <a:pt x="124987" y="153913"/>
                  <a:pt x="126068" y="152830"/>
                  <a:pt x="126790" y="151747"/>
                </a:cubicBezTo>
                <a:cubicBezTo>
                  <a:pt x="127150" y="150664"/>
                  <a:pt x="127150" y="149220"/>
                  <a:pt x="126790" y="147776"/>
                </a:cubicBezTo>
                <a:cubicBezTo>
                  <a:pt x="125708" y="145249"/>
                  <a:pt x="123184" y="144167"/>
                  <a:pt x="120660" y="144528"/>
                </a:cubicBezTo>
                <a:lnTo>
                  <a:pt x="93616" y="153191"/>
                </a:lnTo>
                <a:cubicBezTo>
                  <a:pt x="90731" y="154274"/>
                  <a:pt x="87486" y="153913"/>
                  <a:pt x="84601" y="152830"/>
                </a:cubicBezTo>
                <a:lnTo>
                  <a:pt x="53591" y="139474"/>
                </a:lnTo>
                <a:cubicBezTo>
                  <a:pt x="51788" y="138752"/>
                  <a:pt x="49625" y="138391"/>
                  <a:pt x="47822" y="138391"/>
                </a:cubicBezTo>
                <a:close/>
                <a:moveTo>
                  <a:pt x="173802" y="137304"/>
                </a:moveTo>
                <a:cubicBezTo>
                  <a:pt x="171632" y="136229"/>
                  <a:pt x="168738" y="136587"/>
                  <a:pt x="167291" y="138737"/>
                </a:cubicBezTo>
                <a:cubicBezTo>
                  <a:pt x="166206" y="139812"/>
                  <a:pt x="165844" y="140887"/>
                  <a:pt x="166206" y="142321"/>
                </a:cubicBezTo>
                <a:cubicBezTo>
                  <a:pt x="166206" y="143754"/>
                  <a:pt x="166929" y="145187"/>
                  <a:pt x="168376" y="145546"/>
                </a:cubicBezTo>
                <a:lnTo>
                  <a:pt x="196951" y="165255"/>
                </a:lnTo>
                <a:cubicBezTo>
                  <a:pt x="198036" y="166330"/>
                  <a:pt x="199845" y="166330"/>
                  <a:pt x="201292" y="165613"/>
                </a:cubicBezTo>
                <a:lnTo>
                  <a:pt x="231675" y="153071"/>
                </a:lnTo>
                <a:cubicBezTo>
                  <a:pt x="232399" y="152713"/>
                  <a:pt x="232760" y="152713"/>
                  <a:pt x="233484" y="152713"/>
                </a:cubicBezTo>
                <a:cubicBezTo>
                  <a:pt x="234207" y="152713"/>
                  <a:pt x="234931" y="152713"/>
                  <a:pt x="236016" y="153071"/>
                </a:cubicBezTo>
                <a:cubicBezTo>
                  <a:pt x="237101" y="154146"/>
                  <a:pt x="237824" y="155580"/>
                  <a:pt x="237824" y="157013"/>
                </a:cubicBezTo>
                <a:lnTo>
                  <a:pt x="237101" y="200015"/>
                </a:lnTo>
                <a:cubicBezTo>
                  <a:pt x="237101" y="208257"/>
                  <a:pt x="230228" y="214708"/>
                  <a:pt x="221909" y="214708"/>
                </a:cubicBezTo>
                <a:lnTo>
                  <a:pt x="202739" y="215424"/>
                </a:lnTo>
                <a:cubicBezTo>
                  <a:pt x="199121" y="215424"/>
                  <a:pt x="195866" y="217575"/>
                  <a:pt x="194781" y="221158"/>
                </a:cubicBezTo>
                <a:lnTo>
                  <a:pt x="179227" y="267027"/>
                </a:lnTo>
                <a:cubicBezTo>
                  <a:pt x="178504" y="269177"/>
                  <a:pt x="178866" y="271686"/>
                  <a:pt x="180313" y="273477"/>
                </a:cubicBezTo>
                <a:cubicBezTo>
                  <a:pt x="181398" y="275269"/>
                  <a:pt x="183568" y="275986"/>
                  <a:pt x="186100" y="275986"/>
                </a:cubicBezTo>
                <a:lnTo>
                  <a:pt x="188632" y="275986"/>
                </a:lnTo>
                <a:cubicBezTo>
                  <a:pt x="191526" y="275986"/>
                  <a:pt x="194058" y="274194"/>
                  <a:pt x="195143" y="271327"/>
                </a:cubicBezTo>
                <a:lnTo>
                  <a:pt x="204185" y="239434"/>
                </a:lnTo>
                <a:cubicBezTo>
                  <a:pt x="205994" y="233700"/>
                  <a:pt x="211420" y="229758"/>
                  <a:pt x="217930" y="229758"/>
                </a:cubicBezTo>
                <a:lnTo>
                  <a:pt x="243612" y="230117"/>
                </a:lnTo>
                <a:cubicBezTo>
                  <a:pt x="252293" y="230834"/>
                  <a:pt x="259165" y="224025"/>
                  <a:pt x="259527" y="215424"/>
                </a:cubicBezTo>
                <a:lnTo>
                  <a:pt x="262059" y="149129"/>
                </a:lnTo>
                <a:cubicBezTo>
                  <a:pt x="262059" y="145187"/>
                  <a:pt x="259165" y="141604"/>
                  <a:pt x="255186" y="141246"/>
                </a:cubicBezTo>
                <a:lnTo>
                  <a:pt x="237463" y="139454"/>
                </a:lnTo>
                <a:cubicBezTo>
                  <a:pt x="235292" y="139454"/>
                  <a:pt x="233484" y="139812"/>
                  <a:pt x="231675" y="140529"/>
                </a:cubicBezTo>
                <a:lnTo>
                  <a:pt x="205632" y="151638"/>
                </a:lnTo>
                <a:cubicBezTo>
                  <a:pt x="201292" y="153071"/>
                  <a:pt x="196590" y="152713"/>
                  <a:pt x="192611" y="150204"/>
                </a:cubicBezTo>
                <a:lnTo>
                  <a:pt x="173802" y="137304"/>
                </a:lnTo>
                <a:close/>
                <a:moveTo>
                  <a:pt x="178866" y="130137"/>
                </a:moveTo>
                <a:lnTo>
                  <a:pt x="197675" y="143037"/>
                </a:lnTo>
                <a:cubicBezTo>
                  <a:pt x="198760" y="144112"/>
                  <a:pt x="200568" y="144112"/>
                  <a:pt x="202377" y="143754"/>
                </a:cubicBezTo>
                <a:lnTo>
                  <a:pt x="228058" y="132645"/>
                </a:lnTo>
                <a:cubicBezTo>
                  <a:pt x="231314" y="131212"/>
                  <a:pt x="234931" y="130853"/>
                  <a:pt x="238548" y="131212"/>
                </a:cubicBezTo>
                <a:lnTo>
                  <a:pt x="255910" y="132645"/>
                </a:lnTo>
                <a:cubicBezTo>
                  <a:pt x="264591" y="133362"/>
                  <a:pt x="271102" y="140887"/>
                  <a:pt x="270740" y="149129"/>
                </a:cubicBezTo>
                <a:lnTo>
                  <a:pt x="268208" y="215783"/>
                </a:lnTo>
                <a:cubicBezTo>
                  <a:pt x="267846" y="228683"/>
                  <a:pt x="256633" y="239434"/>
                  <a:pt x="243612" y="239076"/>
                </a:cubicBezTo>
                <a:lnTo>
                  <a:pt x="217569" y="238359"/>
                </a:lnTo>
                <a:cubicBezTo>
                  <a:pt x="215037" y="238359"/>
                  <a:pt x="213228" y="239792"/>
                  <a:pt x="212505" y="241942"/>
                </a:cubicBezTo>
                <a:lnTo>
                  <a:pt x="203462" y="273836"/>
                </a:lnTo>
                <a:cubicBezTo>
                  <a:pt x="201653" y="280286"/>
                  <a:pt x="195504" y="284945"/>
                  <a:pt x="188632" y="284945"/>
                </a:cubicBezTo>
                <a:lnTo>
                  <a:pt x="186100" y="284945"/>
                </a:lnTo>
                <a:cubicBezTo>
                  <a:pt x="180674" y="284945"/>
                  <a:pt x="176334" y="282436"/>
                  <a:pt x="173078" y="278136"/>
                </a:cubicBezTo>
                <a:cubicBezTo>
                  <a:pt x="170185" y="274194"/>
                  <a:pt x="169461" y="269177"/>
                  <a:pt x="171270" y="264519"/>
                </a:cubicBezTo>
                <a:lnTo>
                  <a:pt x="186462" y="218291"/>
                </a:lnTo>
                <a:cubicBezTo>
                  <a:pt x="188632" y="211483"/>
                  <a:pt x="195143" y="206824"/>
                  <a:pt x="202739" y="206824"/>
                </a:cubicBezTo>
                <a:lnTo>
                  <a:pt x="221909" y="206466"/>
                </a:lnTo>
                <a:cubicBezTo>
                  <a:pt x="225526" y="206107"/>
                  <a:pt x="228420" y="203599"/>
                  <a:pt x="228420" y="200015"/>
                </a:cubicBezTo>
                <a:lnTo>
                  <a:pt x="228782" y="163463"/>
                </a:lnTo>
                <a:lnTo>
                  <a:pt x="204909" y="173497"/>
                </a:lnTo>
                <a:cubicBezTo>
                  <a:pt x="200568" y="175289"/>
                  <a:pt x="195866" y="174931"/>
                  <a:pt x="191887" y="172422"/>
                </a:cubicBezTo>
                <a:lnTo>
                  <a:pt x="163312" y="152713"/>
                </a:lnTo>
                <a:cubicBezTo>
                  <a:pt x="160419" y="150921"/>
                  <a:pt x="158248" y="147337"/>
                  <a:pt x="157525" y="143754"/>
                </a:cubicBezTo>
                <a:cubicBezTo>
                  <a:pt x="157163" y="140170"/>
                  <a:pt x="158248" y="136587"/>
                  <a:pt x="160419" y="133362"/>
                </a:cubicBezTo>
                <a:cubicBezTo>
                  <a:pt x="164759" y="127628"/>
                  <a:pt x="172717" y="126553"/>
                  <a:pt x="178866" y="130137"/>
                </a:cubicBezTo>
                <a:close/>
                <a:moveTo>
                  <a:pt x="46740" y="130089"/>
                </a:moveTo>
                <a:cubicBezTo>
                  <a:pt x="50346" y="129728"/>
                  <a:pt x="53591" y="130089"/>
                  <a:pt x="56836" y="131533"/>
                </a:cubicBezTo>
                <a:lnTo>
                  <a:pt x="87846" y="144528"/>
                </a:lnTo>
                <a:cubicBezTo>
                  <a:pt x="88928" y="144889"/>
                  <a:pt x="90010" y="145249"/>
                  <a:pt x="91452" y="144889"/>
                </a:cubicBezTo>
                <a:lnTo>
                  <a:pt x="118136" y="136225"/>
                </a:lnTo>
                <a:cubicBezTo>
                  <a:pt x="124987" y="134421"/>
                  <a:pt x="132198" y="138030"/>
                  <a:pt x="135083" y="144528"/>
                </a:cubicBezTo>
                <a:cubicBezTo>
                  <a:pt x="136165" y="148137"/>
                  <a:pt x="135804" y="152108"/>
                  <a:pt x="134362" y="155356"/>
                </a:cubicBezTo>
                <a:cubicBezTo>
                  <a:pt x="132919" y="158966"/>
                  <a:pt x="129674" y="161493"/>
                  <a:pt x="126068" y="162576"/>
                </a:cubicBezTo>
                <a:lnTo>
                  <a:pt x="96861" y="171961"/>
                </a:lnTo>
                <a:cubicBezTo>
                  <a:pt x="93616" y="172683"/>
                  <a:pt x="90370" y="172683"/>
                  <a:pt x="87486" y="171961"/>
                </a:cubicBezTo>
                <a:lnTo>
                  <a:pt x="56115" y="161854"/>
                </a:lnTo>
                <a:lnTo>
                  <a:pt x="56836" y="199394"/>
                </a:lnTo>
                <a:cubicBezTo>
                  <a:pt x="56836" y="203004"/>
                  <a:pt x="59721" y="205530"/>
                  <a:pt x="63327" y="205891"/>
                </a:cubicBezTo>
                <a:lnTo>
                  <a:pt x="82438" y="206252"/>
                </a:lnTo>
                <a:cubicBezTo>
                  <a:pt x="89649" y="206252"/>
                  <a:pt x="96140" y="210945"/>
                  <a:pt x="98664" y="217803"/>
                </a:cubicBezTo>
                <a:lnTo>
                  <a:pt x="113808" y="264367"/>
                </a:lnTo>
                <a:cubicBezTo>
                  <a:pt x="115612" y="269060"/>
                  <a:pt x="114890" y="274113"/>
                  <a:pt x="111645" y="278084"/>
                </a:cubicBezTo>
                <a:cubicBezTo>
                  <a:pt x="108760" y="282415"/>
                  <a:pt x="104072" y="284942"/>
                  <a:pt x="99024" y="284942"/>
                </a:cubicBezTo>
                <a:lnTo>
                  <a:pt x="96140" y="284942"/>
                </a:lnTo>
                <a:cubicBezTo>
                  <a:pt x="89649" y="284942"/>
                  <a:pt x="83519" y="280250"/>
                  <a:pt x="81716" y="273752"/>
                </a:cubicBezTo>
                <a:lnTo>
                  <a:pt x="72702" y="241627"/>
                </a:lnTo>
                <a:cubicBezTo>
                  <a:pt x="71981" y="239461"/>
                  <a:pt x="70178" y="238017"/>
                  <a:pt x="67654" y="238017"/>
                </a:cubicBezTo>
                <a:lnTo>
                  <a:pt x="41692" y="238739"/>
                </a:lnTo>
                <a:cubicBezTo>
                  <a:pt x="28711" y="239100"/>
                  <a:pt x="17533" y="228271"/>
                  <a:pt x="17172" y="215276"/>
                </a:cubicBezTo>
                <a:lnTo>
                  <a:pt x="14648" y="148137"/>
                </a:lnTo>
                <a:cubicBezTo>
                  <a:pt x="14288" y="139835"/>
                  <a:pt x="20778" y="132255"/>
                  <a:pt x="29432" y="131533"/>
                </a:cubicBezTo>
                <a:lnTo>
                  <a:pt x="46740" y="130089"/>
                </a:lnTo>
                <a:close/>
                <a:moveTo>
                  <a:pt x="246857" y="90303"/>
                </a:moveTo>
                <a:cubicBezTo>
                  <a:pt x="245418" y="90303"/>
                  <a:pt x="244699" y="90303"/>
                  <a:pt x="243260" y="91028"/>
                </a:cubicBezTo>
                <a:cubicBezTo>
                  <a:pt x="238225" y="92115"/>
                  <a:pt x="234269" y="96828"/>
                  <a:pt x="233549" y="101903"/>
                </a:cubicBezTo>
                <a:cubicBezTo>
                  <a:pt x="232830" y="106253"/>
                  <a:pt x="234269" y="110965"/>
                  <a:pt x="237865" y="113865"/>
                </a:cubicBezTo>
                <a:cubicBezTo>
                  <a:pt x="241102" y="116765"/>
                  <a:pt x="245418" y="118215"/>
                  <a:pt x="250094" y="116765"/>
                </a:cubicBezTo>
                <a:cubicBezTo>
                  <a:pt x="255129" y="115678"/>
                  <a:pt x="259085" y="111328"/>
                  <a:pt x="259805" y="105890"/>
                </a:cubicBezTo>
                <a:cubicBezTo>
                  <a:pt x="260524" y="101178"/>
                  <a:pt x="259085" y="96828"/>
                  <a:pt x="255489" y="93928"/>
                </a:cubicBezTo>
                <a:cubicBezTo>
                  <a:pt x="253331" y="91390"/>
                  <a:pt x="250094" y="90303"/>
                  <a:pt x="246857" y="90303"/>
                </a:cubicBezTo>
                <a:close/>
                <a:moveTo>
                  <a:pt x="36947" y="90303"/>
                </a:moveTo>
                <a:cubicBezTo>
                  <a:pt x="33710" y="90303"/>
                  <a:pt x="30473" y="91390"/>
                  <a:pt x="28315" y="93928"/>
                </a:cubicBezTo>
                <a:cubicBezTo>
                  <a:pt x="24718" y="96828"/>
                  <a:pt x="22920" y="101178"/>
                  <a:pt x="23639" y="105890"/>
                </a:cubicBezTo>
                <a:cubicBezTo>
                  <a:pt x="24718" y="111328"/>
                  <a:pt x="28674" y="115678"/>
                  <a:pt x="33710" y="116765"/>
                </a:cubicBezTo>
                <a:cubicBezTo>
                  <a:pt x="38026" y="118215"/>
                  <a:pt x="42701" y="116765"/>
                  <a:pt x="45938" y="113865"/>
                </a:cubicBezTo>
                <a:cubicBezTo>
                  <a:pt x="49175" y="110965"/>
                  <a:pt x="50973" y="106253"/>
                  <a:pt x="50254" y="101903"/>
                </a:cubicBezTo>
                <a:cubicBezTo>
                  <a:pt x="49535" y="96828"/>
                  <a:pt x="45579" y="92115"/>
                  <a:pt x="40543" y="91028"/>
                </a:cubicBezTo>
                <a:cubicBezTo>
                  <a:pt x="39105" y="90303"/>
                  <a:pt x="38026" y="90303"/>
                  <a:pt x="36947" y="90303"/>
                </a:cubicBezTo>
                <a:close/>
                <a:moveTo>
                  <a:pt x="241462" y="82328"/>
                </a:moveTo>
                <a:cubicBezTo>
                  <a:pt x="248655" y="80515"/>
                  <a:pt x="255848" y="82690"/>
                  <a:pt x="261603" y="87403"/>
                </a:cubicBezTo>
                <a:cubicBezTo>
                  <a:pt x="266638" y="92478"/>
                  <a:pt x="269516" y="99728"/>
                  <a:pt x="268437" y="106978"/>
                </a:cubicBezTo>
                <a:cubicBezTo>
                  <a:pt x="266998" y="116040"/>
                  <a:pt x="260524" y="123291"/>
                  <a:pt x="252252" y="125466"/>
                </a:cubicBezTo>
                <a:cubicBezTo>
                  <a:pt x="250453" y="125828"/>
                  <a:pt x="248655" y="126191"/>
                  <a:pt x="246857" y="126191"/>
                </a:cubicBezTo>
                <a:cubicBezTo>
                  <a:pt x="241462" y="126191"/>
                  <a:pt x="236067" y="124016"/>
                  <a:pt x="231751" y="120390"/>
                </a:cubicBezTo>
                <a:cubicBezTo>
                  <a:pt x="226716" y="115315"/>
                  <a:pt x="223838" y="108065"/>
                  <a:pt x="224917" y="100815"/>
                </a:cubicBezTo>
                <a:cubicBezTo>
                  <a:pt x="226356" y="92115"/>
                  <a:pt x="232830" y="84503"/>
                  <a:pt x="241462" y="82328"/>
                </a:cubicBezTo>
                <a:close/>
                <a:moveTo>
                  <a:pt x="42342" y="82328"/>
                </a:moveTo>
                <a:cubicBezTo>
                  <a:pt x="50973" y="84503"/>
                  <a:pt x="57447" y="92115"/>
                  <a:pt x="58886" y="100815"/>
                </a:cubicBezTo>
                <a:cubicBezTo>
                  <a:pt x="59965" y="108065"/>
                  <a:pt x="57088" y="115315"/>
                  <a:pt x="51693" y="120390"/>
                </a:cubicBezTo>
                <a:cubicBezTo>
                  <a:pt x="47737" y="124016"/>
                  <a:pt x="42342" y="126191"/>
                  <a:pt x="36947" y="126191"/>
                </a:cubicBezTo>
                <a:cubicBezTo>
                  <a:pt x="35148" y="126191"/>
                  <a:pt x="33350" y="125828"/>
                  <a:pt x="31552" y="125466"/>
                </a:cubicBezTo>
                <a:cubicBezTo>
                  <a:pt x="22920" y="123291"/>
                  <a:pt x="16446" y="116040"/>
                  <a:pt x="15367" y="106978"/>
                </a:cubicBezTo>
                <a:cubicBezTo>
                  <a:pt x="14288" y="99728"/>
                  <a:pt x="16805" y="92478"/>
                  <a:pt x="22200" y="87403"/>
                </a:cubicBezTo>
                <a:cubicBezTo>
                  <a:pt x="27595" y="82690"/>
                  <a:pt x="35148" y="80515"/>
                  <a:pt x="42342" y="82328"/>
                </a:cubicBezTo>
                <a:close/>
                <a:moveTo>
                  <a:pt x="210822" y="1344"/>
                </a:moveTo>
                <a:cubicBezTo>
                  <a:pt x="212617" y="-447"/>
                  <a:pt x="215487" y="-447"/>
                  <a:pt x="216922" y="1344"/>
                </a:cubicBezTo>
                <a:cubicBezTo>
                  <a:pt x="218716" y="3135"/>
                  <a:pt x="218716" y="5643"/>
                  <a:pt x="216922" y="7434"/>
                </a:cubicBezTo>
                <a:lnTo>
                  <a:pt x="145517" y="79082"/>
                </a:lnTo>
                <a:cubicBezTo>
                  <a:pt x="144441" y="79799"/>
                  <a:pt x="143365" y="80157"/>
                  <a:pt x="142288" y="80157"/>
                </a:cubicBezTo>
                <a:cubicBezTo>
                  <a:pt x="141212" y="80157"/>
                  <a:pt x="140135" y="79799"/>
                  <a:pt x="139418" y="79082"/>
                </a:cubicBezTo>
                <a:lnTo>
                  <a:pt x="115736" y="55797"/>
                </a:lnTo>
                <a:cubicBezTo>
                  <a:pt x="114300" y="54005"/>
                  <a:pt x="114300" y="51139"/>
                  <a:pt x="115736" y="49348"/>
                </a:cubicBezTo>
                <a:cubicBezTo>
                  <a:pt x="117530" y="47915"/>
                  <a:pt x="120400" y="47915"/>
                  <a:pt x="121835" y="49348"/>
                </a:cubicBezTo>
                <a:lnTo>
                  <a:pt x="142288" y="70126"/>
                </a:lnTo>
                <a:lnTo>
                  <a:pt x="210822" y="1344"/>
                </a:lnTo>
                <a:close/>
                <a:moveTo>
                  <a:pt x="94832" y="1140"/>
                </a:moveTo>
                <a:lnTo>
                  <a:pt x="177383" y="1140"/>
                </a:lnTo>
                <a:cubicBezTo>
                  <a:pt x="179555" y="1140"/>
                  <a:pt x="181727" y="2942"/>
                  <a:pt x="181727" y="5104"/>
                </a:cubicBezTo>
                <a:cubicBezTo>
                  <a:pt x="181727" y="7627"/>
                  <a:pt x="179555" y="9789"/>
                  <a:pt x="177383" y="9789"/>
                </a:cubicBezTo>
                <a:lnTo>
                  <a:pt x="99177" y="9789"/>
                </a:lnTo>
                <a:lnTo>
                  <a:pt x="99177" y="94479"/>
                </a:lnTo>
                <a:lnTo>
                  <a:pt x="118367" y="94479"/>
                </a:lnTo>
                <a:cubicBezTo>
                  <a:pt x="119453" y="94479"/>
                  <a:pt x="120539" y="94839"/>
                  <a:pt x="121263" y="95560"/>
                </a:cubicBezTo>
                <a:lnTo>
                  <a:pt x="141901" y="115742"/>
                </a:lnTo>
                <a:lnTo>
                  <a:pt x="162538" y="95560"/>
                </a:lnTo>
                <a:cubicBezTo>
                  <a:pt x="162900" y="94839"/>
                  <a:pt x="164348" y="94479"/>
                  <a:pt x="165435" y="94479"/>
                </a:cubicBezTo>
                <a:lnTo>
                  <a:pt x="184624" y="94479"/>
                </a:lnTo>
                <a:lnTo>
                  <a:pt x="184624" y="67811"/>
                </a:lnTo>
                <a:cubicBezTo>
                  <a:pt x="184624" y="65648"/>
                  <a:pt x="186434" y="63847"/>
                  <a:pt x="188606" y="63847"/>
                </a:cubicBezTo>
                <a:cubicBezTo>
                  <a:pt x="191141" y="63847"/>
                  <a:pt x="193313" y="65648"/>
                  <a:pt x="193313" y="67811"/>
                </a:cubicBezTo>
                <a:lnTo>
                  <a:pt x="193313" y="98804"/>
                </a:lnTo>
                <a:cubicBezTo>
                  <a:pt x="193313" y="100966"/>
                  <a:pt x="191141" y="103128"/>
                  <a:pt x="188606" y="103128"/>
                </a:cubicBezTo>
                <a:lnTo>
                  <a:pt x="167245" y="103128"/>
                </a:lnTo>
                <a:lnTo>
                  <a:pt x="144797" y="124751"/>
                </a:lnTo>
                <a:cubicBezTo>
                  <a:pt x="144073" y="125832"/>
                  <a:pt x="142987" y="126193"/>
                  <a:pt x="141901" y="126193"/>
                </a:cubicBezTo>
                <a:cubicBezTo>
                  <a:pt x="140815" y="126193"/>
                  <a:pt x="139728" y="125832"/>
                  <a:pt x="138642" y="124751"/>
                </a:cubicBezTo>
                <a:lnTo>
                  <a:pt x="116557" y="103128"/>
                </a:lnTo>
                <a:lnTo>
                  <a:pt x="94832" y="103128"/>
                </a:lnTo>
                <a:cubicBezTo>
                  <a:pt x="92298" y="103128"/>
                  <a:pt x="90488" y="100966"/>
                  <a:pt x="90488" y="98804"/>
                </a:cubicBezTo>
                <a:lnTo>
                  <a:pt x="90488" y="5104"/>
                </a:lnTo>
                <a:cubicBezTo>
                  <a:pt x="90488" y="2942"/>
                  <a:pt x="92298" y="1140"/>
                  <a:pt x="94832" y="1140"/>
                </a:cubicBezTo>
                <a:close/>
              </a:path>
            </a:pathLst>
          </a:custGeom>
          <a:solidFill>
            <a:schemeClr val="accent3"/>
          </a:solidFill>
          <a:ln>
            <a:noFill/>
          </a:ln>
          <a:effectLst/>
        </p:spPr>
        <p:txBody>
          <a:bodyPr anchor="ctr"/>
          <a:lstStyle/>
          <a:p>
            <a:endParaRPr lang="en-US"/>
          </a:p>
        </p:txBody>
      </p:sp>
      <p:sp>
        <p:nvSpPr>
          <p:cNvPr id="34" name="Freeform 1010">
            <a:extLst>
              <a:ext uri="{FF2B5EF4-FFF2-40B4-BE49-F238E27FC236}">
                <a16:creationId xmlns:a16="http://schemas.microsoft.com/office/drawing/2014/main" id="{AC9B717A-052D-B44D-AFB5-2854D7614186}"/>
              </a:ext>
            </a:extLst>
          </p:cNvPr>
          <p:cNvSpPr>
            <a:spLocks noChangeAspect="1" noChangeArrowheads="1"/>
          </p:cNvSpPr>
          <p:nvPr/>
        </p:nvSpPr>
        <p:spPr bwMode="auto">
          <a:xfrm>
            <a:off x="1859197" y="10839571"/>
            <a:ext cx="969264" cy="969264"/>
          </a:xfrm>
          <a:custGeom>
            <a:avLst/>
            <a:gdLst>
              <a:gd name="T0" fmla="*/ 8681 w 285390"/>
              <a:gd name="T1" fmla="*/ 278392 h 285402"/>
              <a:gd name="T2" fmla="*/ 282493 w 285390"/>
              <a:gd name="T3" fmla="*/ 272788 h 285402"/>
              <a:gd name="T4" fmla="*/ 282493 w 285390"/>
              <a:gd name="T5" fmla="*/ 286796 h 285402"/>
              <a:gd name="T6" fmla="*/ 0 w 285390"/>
              <a:gd name="T7" fmla="*/ 276991 h 285402"/>
              <a:gd name="T8" fmla="*/ 8681 w 285390"/>
              <a:gd name="T9" fmla="*/ 248276 h 285402"/>
              <a:gd name="T10" fmla="*/ 278152 w 285390"/>
              <a:gd name="T11" fmla="*/ 248276 h 285402"/>
              <a:gd name="T12" fmla="*/ 286832 w 285390"/>
              <a:gd name="T13" fmla="*/ 253879 h 285402"/>
              <a:gd name="T14" fmla="*/ 0 w 285390"/>
              <a:gd name="T15" fmla="*/ 253879 h 285402"/>
              <a:gd name="T16" fmla="*/ 4338 w 285390"/>
              <a:gd name="T17" fmla="*/ 215359 h 285402"/>
              <a:gd name="T18" fmla="*/ 278152 w 285390"/>
              <a:gd name="T19" fmla="*/ 220962 h 285402"/>
              <a:gd name="T20" fmla="*/ 286832 w 285390"/>
              <a:gd name="T21" fmla="*/ 219561 h 285402"/>
              <a:gd name="T22" fmla="*/ 4338 w 285390"/>
              <a:gd name="T23" fmla="*/ 229367 h 285402"/>
              <a:gd name="T24" fmla="*/ 4338 w 285390"/>
              <a:gd name="T25" fmla="*/ 215359 h 285402"/>
              <a:gd name="T26" fmla="*/ 8681 w 285390"/>
              <a:gd name="T27" fmla="*/ 190653 h 285402"/>
              <a:gd name="T28" fmla="*/ 282493 w 285390"/>
              <a:gd name="T29" fmla="*/ 185050 h 285402"/>
              <a:gd name="T30" fmla="*/ 282493 w 285390"/>
              <a:gd name="T31" fmla="*/ 199057 h 285402"/>
              <a:gd name="T32" fmla="*/ 0 w 285390"/>
              <a:gd name="T33" fmla="*/ 189252 h 285402"/>
              <a:gd name="T34" fmla="*/ 194199 w 285390"/>
              <a:gd name="T35" fmla="*/ 86145 h 285402"/>
              <a:gd name="T36" fmla="*/ 204411 w 285390"/>
              <a:gd name="T37" fmla="*/ 75670 h 285402"/>
              <a:gd name="T38" fmla="*/ 82784 w 285390"/>
              <a:gd name="T39" fmla="*/ 96257 h 285402"/>
              <a:gd name="T40" fmla="*/ 204411 w 285390"/>
              <a:gd name="T41" fmla="*/ 67000 h 285402"/>
              <a:gd name="T42" fmla="*/ 185081 w 285390"/>
              <a:gd name="T43" fmla="*/ 86145 h 285402"/>
              <a:gd name="T44" fmla="*/ 101749 w 285390"/>
              <a:gd name="T45" fmla="*/ 86145 h 285402"/>
              <a:gd name="T46" fmla="*/ 82784 w 285390"/>
              <a:gd name="T47" fmla="*/ 67000 h 285402"/>
              <a:gd name="T48" fmla="*/ 147745 w 285390"/>
              <a:gd name="T49" fmla="*/ 51743 h 285402"/>
              <a:gd name="T50" fmla="*/ 154599 w 285390"/>
              <a:gd name="T51" fmla="*/ 66917 h 285402"/>
              <a:gd name="T52" fmla="*/ 143416 w 285390"/>
              <a:gd name="T53" fmla="*/ 81010 h 285402"/>
              <a:gd name="T54" fmla="*/ 147745 w 285390"/>
              <a:gd name="T55" fmla="*/ 122924 h 285402"/>
              <a:gd name="T56" fmla="*/ 139448 w 285390"/>
              <a:gd name="T57" fmla="*/ 118587 h 285402"/>
              <a:gd name="T58" fmla="*/ 132594 w 285390"/>
              <a:gd name="T59" fmla="*/ 103412 h 285402"/>
              <a:gd name="T60" fmla="*/ 143416 w 285390"/>
              <a:gd name="T61" fmla="*/ 89321 h 285402"/>
              <a:gd name="T62" fmla="*/ 139448 w 285390"/>
              <a:gd name="T63" fmla="*/ 47409 h 285402"/>
              <a:gd name="T64" fmla="*/ 34188 w 285390"/>
              <a:gd name="T65" fmla="*/ 51264 h 285402"/>
              <a:gd name="T66" fmla="*/ 234091 w 285390"/>
              <a:gd name="T67" fmla="*/ 136104 h 285402"/>
              <a:gd name="T68" fmla="*/ 234091 w 285390"/>
              <a:gd name="T69" fmla="*/ 34227 h 285402"/>
              <a:gd name="T70" fmla="*/ 237698 w 285390"/>
              <a:gd name="T71" fmla="*/ 25524 h 285402"/>
              <a:gd name="T72" fmla="*/ 259709 w 285390"/>
              <a:gd name="T73" fmla="*/ 47277 h 285402"/>
              <a:gd name="T74" fmla="*/ 242389 w 285390"/>
              <a:gd name="T75" fmla="*/ 140455 h 285402"/>
              <a:gd name="T76" fmla="*/ 42849 w 285390"/>
              <a:gd name="T77" fmla="*/ 140455 h 285402"/>
              <a:gd name="T78" fmla="*/ 25528 w 285390"/>
              <a:gd name="T79" fmla="*/ 47277 h 285402"/>
              <a:gd name="T80" fmla="*/ 47177 w 285390"/>
              <a:gd name="T81" fmla="*/ 25524 h 285402"/>
              <a:gd name="T82" fmla="*/ 278152 w 285390"/>
              <a:gd name="T83" fmla="*/ 161689 h 285402"/>
              <a:gd name="T84" fmla="*/ 4338 w 285390"/>
              <a:gd name="T85" fmla="*/ 0 h 285402"/>
              <a:gd name="T86" fmla="*/ 286832 w 285390"/>
              <a:gd name="T87" fmla="*/ 166011 h 285402"/>
              <a:gd name="T88" fmla="*/ 0 w 285390"/>
              <a:gd name="T89" fmla="*/ 166011 h 2854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5390" h="285402">
                <a:moveTo>
                  <a:pt x="4318" y="271462"/>
                </a:moveTo>
                <a:cubicBezTo>
                  <a:pt x="6838" y="271462"/>
                  <a:pt x="8637" y="273553"/>
                  <a:pt x="8637" y="275644"/>
                </a:cubicBezTo>
                <a:lnTo>
                  <a:pt x="8637" y="277038"/>
                </a:lnTo>
                <a:lnTo>
                  <a:pt x="276753" y="277038"/>
                </a:lnTo>
                <a:lnTo>
                  <a:pt x="276753" y="275644"/>
                </a:lnTo>
                <a:cubicBezTo>
                  <a:pt x="276753" y="273553"/>
                  <a:pt x="278553" y="271462"/>
                  <a:pt x="281072" y="271462"/>
                </a:cubicBezTo>
                <a:cubicBezTo>
                  <a:pt x="283231" y="271462"/>
                  <a:pt x="285390" y="273553"/>
                  <a:pt x="285390" y="275644"/>
                </a:cubicBezTo>
                <a:lnTo>
                  <a:pt x="285390" y="281220"/>
                </a:lnTo>
                <a:cubicBezTo>
                  <a:pt x="285390" y="283659"/>
                  <a:pt x="283231" y="285402"/>
                  <a:pt x="281072" y="285402"/>
                </a:cubicBezTo>
                <a:lnTo>
                  <a:pt x="4318" y="285402"/>
                </a:lnTo>
                <a:cubicBezTo>
                  <a:pt x="1799" y="285402"/>
                  <a:pt x="0" y="283659"/>
                  <a:pt x="0" y="281220"/>
                </a:cubicBezTo>
                <a:lnTo>
                  <a:pt x="0" y="275644"/>
                </a:lnTo>
                <a:cubicBezTo>
                  <a:pt x="0" y="273553"/>
                  <a:pt x="1799" y="271462"/>
                  <a:pt x="4318" y="271462"/>
                </a:cubicBezTo>
                <a:close/>
                <a:moveTo>
                  <a:pt x="4318" y="242887"/>
                </a:moveTo>
                <a:cubicBezTo>
                  <a:pt x="6838" y="242887"/>
                  <a:pt x="8637" y="244978"/>
                  <a:pt x="8637" y="247069"/>
                </a:cubicBezTo>
                <a:lnTo>
                  <a:pt x="8637" y="248463"/>
                </a:lnTo>
                <a:lnTo>
                  <a:pt x="276753" y="248463"/>
                </a:lnTo>
                <a:lnTo>
                  <a:pt x="276753" y="247069"/>
                </a:lnTo>
                <a:cubicBezTo>
                  <a:pt x="276753" y="244978"/>
                  <a:pt x="278553" y="242887"/>
                  <a:pt x="281072" y="242887"/>
                </a:cubicBezTo>
                <a:cubicBezTo>
                  <a:pt x="283231" y="242887"/>
                  <a:pt x="285390" y="244978"/>
                  <a:pt x="285390" y="247069"/>
                </a:cubicBezTo>
                <a:lnTo>
                  <a:pt x="285390" y="252645"/>
                </a:lnTo>
                <a:cubicBezTo>
                  <a:pt x="285390" y="255084"/>
                  <a:pt x="283231" y="256827"/>
                  <a:pt x="281072" y="256827"/>
                </a:cubicBezTo>
                <a:lnTo>
                  <a:pt x="4318" y="256827"/>
                </a:lnTo>
                <a:cubicBezTo>
                  <a:pt x="1799" y="256827"/>
                  <a:pt x="0" y="255084"/>
                  <a:pt x="0" y="252645"/>
                </a:cubicBezTo>
                <a:lnTo>
                  <a:pt x="0" y="247069"/>
                </a:lnTo>
                <a:cubicBezTo>
                  <a:pt x="0" y="244978"/>
                  <a:pt x="1799" y="242887"/>
                  <a:pt x="4318" y="242887"/>
                </a:cubicBezTo>
                <a:close/>
                <a:moveTo>
                  <a:pt x="4318" y="214312"/>
                </a:moveTo>
                <a:cubicBezTo>
                  <a:pt x="6838" y="214312"/>
                  <a:pt x="8637" y="216055"/>
                  <a:pt x="8637" y="218494"/>
                </a:cubicBezTo>
                <a:lnTo>
                  <a:pt x="8637" y="219888"/>
                </a:lnTo>
                <a:lnTo>
                  <a:pt x="276753" y="219888"/>
                </a:lnTo>
                <a:lnTo>
                  <a:pt x="276753" y="218494"/>
                </a:lnTo>
                <a:cubicBezTo>
                  <a:pt x="276753" y="216055"/>
                  <a:pt x="278553" y="214312"/>
                  <a:pt x="281072" y="214312"/>
                </a:cubicBezTo>
                <a:cubicBezTo>
                  <a:pt x="283231" y="214312"/>
                  <a:pt x="285390" y="216055"/>
                  <a:pt x="285390" y="218494"/>
                </a:cubicBezTo>
                <a:lnTo>
                  <a:pt x="285390" y="224070"/>
                </a:lnTo>
                <a:cubicBezTo>
                  <a:pt x="285390" y="226509"/>
                  <a:pt x="283231" y="228252"/>
                  <a:pt x="281072" y="228252"/>
                </a:cubicBezTo>
                <a:lnTo>
                  <a:pt x="4318" y="228252"/>
                </a:lnTo>
                <a:cubicBezTo>
                  <a:pt x="1799" y="228252"/>
                  <a:pt x="0" y="226509"/>
                  <a:pt x="0" y="224070"/>
                </a:cubicBezTo>
                <a:lnTo>
                  <a:pt x="0" y="218494"/>
                </a:lnTo>
                <a:cubicBezTo>
                  <a:pt x="0" y="216055"/>
                  <a:pt x="1799" y="214312"/>
                  <a:pt x="4318" y="214312"/>
                </a:cubicBezTo>
                <a:close/>
                <a:moveTo>
                  <a:pt x="4318" y="184150"/>
                </a:moveTo>
                <a:cubicBezTo>
                  <a:pt x="6838" y="184150"/>
                  <a:pt x="8637" y="185893"/>
                  <a:pt x="8637" y="188332"/>
                </a:cubicBezTo>
                <a:lnTo>
                  <a:pt x="8637" y="189726"/>
                </a:lnTo>
                <a:lnTo>
                  <a:pt x="276753" y="189726"/>
                </a:lnTo>
                <a:lnTo>
                  <a:pt x="276753" y="188332"/>
                </a:lnTo>
                <a:cubicBezTo>
                  <a:pt x="276753" y="185893"/>
                  <a:pt x="278553" y="184150"/>
                  <a:pt x="281072" y="184150"/>
                </a:cubicBezTo>
                <a:cubicBezTo>
                  <a:pt x="283231" y="184150"/>
                  <a:pt x="285390" y="185893"/>
                  <a:pt x="285390" y="188332"/>
                </a:cubicBezTo>
                <a:lnTo>
                  <a:pt x="285390" y="193907"/>
                </a:lnTo>
                <a:cubicBezTo>
                  <a:pt x="285390" y="196346"/>
                  <a:pt x="283231" y="198089"/>
                  <a:pt x="281072" y="198089"/>
                </a:cubicBezTo>
                <a:lnTo>
                  <a:pt x="4318" y="198089"/>
                </a:lnTo>
                <a:cubicBezTo>
                  <a:pt x="1799" y="198089"/>
                  <a:pt x="0" y="196346"/>
                  <a:pt x="0" y="193907"/>
                </a:cubicBezTo>
                <a:lnTo>
                  <a:pt x="0" y="188332"/>
                </a:lnTo>
                <a:cubicBezTo>
                  <a:pt x="0" y="185893"/>
                  <a:pt x="1799" y="184150"/>
                  <a:pt x="4318" y="184150"/>
                </a:cubicBezTo>
                <a:close/>
                <a:moveTo>
                  <a:pt x="203382" y="75302"/>
                </a:moveTo>
                <a:cubicBezTo>
                  <a:pt x="197576" y="75302"/>
                  <a:pt x="193222" y="79974"/>
                  <a:pt x="193222" y="85725"/>
                </a:cubicBezTo>
                <a:cubicBezTo>
                  <a:pt x="193222" y="91117"/>
                  <a:pt x="197576" y="95789"/>
                  <a:pt x="203382" y="95789"/>
                </a:cubicBezTo>
                <a:cubicBezTo>
                  <a:pt x="208825" y="95789"/>
                  <a:pt x="213179" y="91117"/>
                  <a:pt x="213179" y="85725"/>
                </a:cubicBezTo>
                <a:cubicBezTo>
                  <a:pt x="213179" y="79974"/>
                  <a:pt x="208825" y="75302"/>
                  <a:pt x="203382" y="75302"/>
                </a:cubicBezTo>
                <a:close/>
                <a:moveTo>
                  <a:pt x="82368" y="75302"/>
                </a:moveTo>
                <a:cubicBezTo>
                  <a:pt x="76563" y="75302"/>
                  <a:pt x="72208" y="79974"/>
                  <a:pt x="72208" y="85725"/>
                </a:cubicBezTo>
                <a:cubicBezTo>
                  <a:pt x="72208" y="91117"/>
                  <a:pt x="76563" y="95789"/>
                  <a:pt x="82368" y="95789"/>
                </a:cubicBezTo>
                <a:cubicBezTo>
                  <a:pt x="88174" y="95789"/>
                  <a:pt x="92528" y="91117"/>
                  <a:pt x="92528" y="85725"/>
                </a:cubicBezTo>
                <a:cubicBezTo>
                  <a:pt x="92528" y="79974"/>
                  <a:pt x="88174" y="75302"/>
                  <a:pt x="82368" y="75302"/>
                </a:cubicBezTo>
                <a:close/>
                <a:moveTo>
                  <a:pt x="203382" y="66675"/>
                </a:moveTo>
                <a:cubicBezTo>
                  <a:pt x="213542" y="66675"/>
                  <a:pt x="221887" y="75302"/>
                  <a:pt x="221887" y="85725"/>
                </a:cubicBezTo>
                <a:cubicBezTo>
                  <a:pt x="221887" y="95789"/>
                  <a:pt x="213542" y="104416"/>
                  <a:pt x="203382" y="104416"/>
                </a:cubicBezTo>
                <a:cubicBezTo>
                  <a:pt x="192859" y="104416"/>
                  <a:pt x="184150" y="95789"/>
                  <a:pt x="184150" y="85725"/>
                </a:cubicBezTo>
                <a:cubicBezTo>
                  <a:pt x="184150" y="75302"/>
                  <a:pt x="192859" y="66675"/>
                  <a:pt x="203382" y="66675"/>
                </a:cubicBezTo>
                <a:close/>
                <a:moveTo>
                  <a:pt x="82368" y="66675"/>
                </a:moveTo>
                <a:cubicBezTo>
                  <a:pt x="92891" y="66675"/>
                  <a:pt x="101237" y="75302"/>
                  <a:pt x="101237" y="85725"/>
                </a:cubicBezTo>
                <a:cubicBezTo>
                  <a:pt x="101237" y="95789"/>
                  <a:pt x="92891" y="104416"/>
                  <a:pt x="82368" y="104416"/>
                </a:cubicBezTo>
                <a:cubicBezTo>
                  <a:pt x="71845" y="104416"/>
                  <a:pt x="63500" y="95789"/>
                  <a:pt x="63500" y="85725"/>
                </a:cubicBezTo>
                <a:cubicBezTo>
                  <a:pt x="63500" y="75302"/>
                  <a:pt x="71845" y="66675"/>
                  <a:pt x="82368" y="66675"/>
                </a:cubicBezTo>
                <a:close/>
                <a:moveTo>
                  <a:pt x="142695" y="42862"/>
                </a:moveTo>
                <a:cubicBezTo>
                  <a:pt x="145207" y="42862"/>
                  <a:pt x="147002" y="45019"/>
                  <a:pt x="147002" y="47177"/>
                </a:cubicBezTo>
                <a:lnTo>
                  <a:pt x="147002" y="51491"/>
                </a:lnTo>
                <a:cubicBezTo>
                  <a:pt x="153821" y="52930"/>
                  <a:pt x="159205" y="57244"/>
                  <a:pt x="162076" y="63357"/>
                </a:cubicBezTo>
                <a:cubicBezTo>
                  <a:pt x="162794" y="65155"/>
                  <a:pt x="161717" y="68032"/>
                  <a:pt x="159564" y="68751"/>
                </a:cubicBezTo>
                <a:cubicBezTo>
                  <a:pt x="157410" y="69830"/>
                  <a:pt x="154898" y="68751"/>
                  <a:pt x="153821" y="66593"/>
                </a:cubicBezTo>
                <a:cubicBezTo>
                  <a:pt x="152385" y="62278"/>
                  <a:pt x="147720" y="59761"/>
                  <a:pt x="142695" y="59761"/>
                </a:cubicBezTo>
                <a:cubicBezTo>
                  <a:pt x="136234" y="59761"/>
                  <a:pt x="130851" y="64436"/>
                  <a:pt x="130851" y="69830"/>
                </a:cubicBezTo>
                <a:cubicBezTo>
                  <a:pt x="130851" y="77021"/>
                  <a:pt x="135158" y="80616"/>
                  <a:pt x="142695" y="80616"/>
                </a:cubicBezTo>
                <a:cubicBezTo>
                  <a:pt x="157769" y="80616"/>
                  <a:pt x="163153" y="90325"/>
                  <a:pt x="163153" y="99673"/>
                </a:cubicBezTo>
                <a:cubicBezTo>
                  <a:pt x="163153" y="108662"/>
                  <a:pt x="156333" y="116213"/>
                  <a:pt x="147002" y="118011"/>
                </a:cubicBezTo>
                <a:lnTo>
                  <a:pt x="147002" y="122326"/>
                </a:lnTo>
                <a:cubicBezTo>
                  <a:pt x="147002" y="124843"/>
                  <a:pt x="145207" y="126641"/>
                  <a:pt x="142695" y="126641"/>
                </a:cubicBezTo>
                <a:cubicBezTo>
                  <a:pt x="140541" y="126641"/>
                  <a:pt x="138747" y="124843"/>
                  <a:pt x="138747" y="122326"/>
                </a:cubicBezTo>
                <a:lnTo>
                  <a:pt x="138747" y="118011"/>
                </a:lnTo>
                <a:cubicBezTo>
                  <a:pt x="131927" y="116573"/>
                  <a:pt x="126185" y="112258"/>
                  <a:pt x="123672" y="106146"/>
                </a:cubicBezTo>
                <a:cubicBezTo>
                  <a:pt x="122955" y="104348"/>
                  <a:pt x="124031" y="101471"/>
                  <a:pt x="126185" y="100752"/>
                </a:cubicBezTo>
                <a:cubicBezTo>
                  <a:pt x="128338" y="99673"/>
                  <a:pt x="130851" y="100752"/>
                  <a:pt x="131927" y="102909"/>
                </a:cubicBezTo>
                <a:cubicBezTo>
                  <a:pt x="133363" y="107224"/>
                  <a:pt x="138029" y="109741"/>
                  <a:pt x="142695" y="109741"/>
                </a:cubicBezTo>
                <a:cubicBezTo>
                  <a:pt x="149155" y="109741"/>
                  <a:pt x="154539" y="105067"/>
                  <a:pt x="154539" y="99673"/>
                </a:cubicBezTo>
                <a:cubicBezTo>
                  <a:pt x="154539" y="92482"/>
                  <a:pt x="150591" y="88886"/>
                  <a:pt x="142695" y="88886"/>
                </a:cubicBezTo>
                <a:cubicBezTo>
                  <a:pt x="127979" y="88886"/>
                  <a:pt x="122237" y="79178"/>
                  <a:pt x="122237" y="69830"/>
                </a:cubicBezTo>
                <a:cubicBezTo>
                  <a:pt x="122237" y="60840"/>
                  <a:pt x="129056" y="53289"/>
                  <a:pt x="138747" y="51491"/>
                </a:cubicBezTo>
                <a:lnTo>
                  <a:pt x="138747" y="47177"/>
                </a:lnTo>
                <a:cubicBezTo>
                  <a:pt x="138747" y="45019"/>
                  <a:pt x="140541" y="42862"/>
                  <a:pt x="142695" y="42862"/>
                </a:cubicBezTo>
                <a:close/>
                <a:moveTo>
                  <a:pt x="50890" y="34059"/>
                </a:moveTo>
                <a:cubicBezTo>
                  <a:pt x="49095" y="42718"/>
                  <a:pt x="42633" y="49573"/>
                  <a:pt x="34016" y="51016"/>
                </a:cubicBezTo>
                <a:lnTo>
                  <a:pt x="34016" y="118485"/>
                </a:lnTo>
                <a:cubicBezTo>
                  <a:pt x="42633" y="120289"/>
                  <a:pt x="49095" y="126783"/>
                  <a:pt x="50890" y="135442"/>
                </a:cubicBezTo>
                <a:lnTo>
                  <a:pt x="232913" y="135442"/>
                </a:lnTo>
                <a:cubicBezTo>
                  <a:pt x="234708" y="126783"/>
                  <a:pt x="241170" y="120289"/>
                  <a:pt x="249787" y="118485"/>
                </a:cubicBezTo>
                <a:lnTo>
                  <a:pt x="249787" y="51016"/>
                </a:lnTo>
                <a:cubicBezTo>
                  <a:pt x="241170" y="49573"/>
                  <a:pt x="234708" y="42718"/>
                  <a:pt x="232913" y="34059"/>
                </a:cubicBezTo>
                <a:lnTo>
                  <a:pt x="50890" y="34059"/>
                </a:lnTo>
                <a:close/>
                <a:moveTo>
                  <a:pt x="46941" y="25400"/>
                </a:moveTo>
                <a:lnTo>
                  <a:pt x="236503" y="25400"/>
                </a:lnTo>
                <a:cubicBezTo>
                  <a:pt x="239375" y="25400"/>
                  <a:pt x="241170" y="27565"/>
                  <a:pt x="241170" y="29729"/>
                </a:cubicBezTo>
                <a:cubicBezTo>
                  <a:pt x="241170" y="36945"/>
                  <a:pt x="246915" y="42718"/>
                  <a:pt x="254095" y="42718"/>
                </a:cubicBezTo>
                <a:cubicBezTo>
                  <a:pt x="256608" y="42718"/>
                  <a:pt x="258403" y="44883"/>
                  <a:pt x="258403" y="47047"/>
                </a:cubicBezTo>
                <a:lnTo>
                  <a:pt x="258403" y="122454"/>
                </a:lnTo>
                <a:cubicBezTo>
                  <a:pt x="258403" y="124979"/>
                  <a:pt x="256608" y="126783"/>
                  <a:pt x="254095" y="126783"/>
                </a:cubicBezTo>
                <a:cubicBezTo>
                  <a:pt x="246915" y="126783"/>
                  <a:pt x="241170" y="132556"/>
                  <a:pt x="241170" y="139772"/>
                </a:cubicBezTo>
                <a:cubicBezTo>
                  <a:pt x="241170" y="141937"/>
                  <a:pt x="239375" y="144101"/>
                  <a:pt x="236503" y="144101"/>
                </a:cubicBezTo>
                <a:lnTo>
                  <a:pt x="46941" y="144101"/>
                </a:lnTo>
                <a:cubicBezTo>
                  <a:pt x="44428" y="144101"/>
                  <a:pt x="42633" y="141937"/>
                  <a:pt x="42633" y="139772"/>
                </a:cubicBezTo>
                <a:cubicBezTo>
                  <a:pt x="42633" y="132556"/>
                  <a:pt x="36888" y="126783"/>
                  <a:pt x="29708" y="126783"/>
                </a:cubicBezTo>
                <a:cubicBezTo>
                  <a:pt x="27195" y="126783"/>
                  <a:pt x="25400" y="124979"/>
                  <a:pt x="25400" y="122454"/>
                </a:cubicBezTo>
                <a:lnTo>
                  <a:pt x="25400" y="47047"/>
                </a:lnTo>
                <a:cubicBezTo>
                  <a:pt x="25400" y="44883"/>
                  <a:pt x="27195" y="42718"/>
                  <a:pt x="29708" y="42718"/>
                </a:cubicBezTo>
                <a:cubicBezTo>
                  <a:pt x="36888" y="42718"/>
                  <a:pt x="42633" y="36945"/>
                  <a:pt x="42633" y="29729"/>
                </a:cubicBezTo>
                <a:cubicBezTo>
                  <a:pt x="42633" y="27565"/>
                  <a:pt x="44428" y="25400"/>
                  <a:pt x="46941" y="25400"/>
                </a:cubicBezTo>
                <a:close/>
                <a:moveTo>
                  <a:pt x="8637" y="8959"/>
                </a:moveTo>
                <a:lnTo>
                  <a:pt x="8637" y="160903"/>
                </a:lnTo>
                <a:lnTo>
                  <a:pt x="276753" y="160903"/>
                </a:lnTo>
                <a:lnTo>
                  <a:pt x="276753" y="8959"/>
                </a:lnTo>
                <a:lnTo>
                  <a:pt x="8637" y="8959"/>
                </a:lnTo>
                <a:close/>
                <a:moveTo>
                  <a:pt x="4318" y="0"/>
                </a:moveTo>
                <a:lnTo>
                  <a:pt x="281072" y="0"/>
                </a:lnTo>
                <a:cubicBezTo>
                  <a:pt x="283231" y="0"/>
                  <a:pt x="285390" y="2150"/>
                  <a:pt x="285390" y="4300"/>
                </a:cubicBezTo>
                <a:lnTo>
                  <a:pt x="285390" y="165204"/>
                </a:lnTo>
                <a:cubicBezTo>
                  <a:pt x="285390" y="167354"/>
                  <a:pt x="283231" y="169504"/>
                  <a:pt x="281072" y="169504"/>
                </a:cubicBezTo>
                <a:lnTo>
                  <a:pt x="4318" y="169504"/>
                </a:lnTo>
                <a:cubicBezTo>
                  <a:pt x="1799" y="169504"/>
                  <a:pt x="0" y="167354"/>
                  <a:pt x="0" y="165204"/>
                </a:cubicBezTo>
                <a:lnTo>
                  <a:pt x="0" y="4300"/>
                </a:lnTo>
                <a:cubicBezTo>
                  <a:pt x="0" y="2150"/>
                  <a:pt x="1799" y="0"/>
                  <a:pt x="4318" y="0"/>
                </a:cubicBezTo>
                <a:close/>
              </a:path>
            </a:pathLst>
          </a:custGeom>
          <a:solidFill>
            <a:schemeClr val="accent3"/>
          </a:solidFill>
          <a:ln>
            <a:noFill/>
          </a:ln>
          <a:effectLst/>
        </p:spPr>
        <p:txBody>
          <a:bodyPr anchor="ctr"/>
          <a:lstStyle/>
          <a:p>
            <a:endParaRPr lang="en-US"/>
          </a:p>
        </p:txBody>
      </p:sp>
    </p:spTree>
    <p:extLst>
      <p:ext uri="{BB962C8B-B14F-4D97-AF65-F5344CB8AC3E}">
        <p14:creationId xmlns:p14="http://schemas.microsoft.com/office/powerpoint/2010/main" val="133833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72C8A9-4D0F-3244-9BA8-52E351A2434E}"/>
              </a:ext>
            </a:extLst>
          </p:cNvPr>
          <p:cNvSpPr txBox="1"/>
          <p:nvPr/>
        </p:nvSpPr>
        <p:spPr>
          <a:xfrm>
            <a:off x="6538310" y="628600"/>
            <a:ext cx="11359841"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PROJECT TIMELINE SLIDE</a:t>
            </a:r>
          </a:p>
        </p:txBody>
      </p:sp>
      <p:cxnSp>
        <p:nvCxnSpPr>
          <p:cNvPr id="3" name="Straight Connector 2">
            <a:extLst>
              <a:ext uri="{FF2B5EF4-FFF2-40B4-BE49-F238E27FC236}">
                <a16:creationId xmlns:a16="http://schemas.microsoft.com/office/drawing/2014/main" id="{161A09BF-05BC-9C4C-A05B-6B7184E3EE97}"/>
              </a:ext>
            </a:extLst>
          </p:cNvPr>
          <p:cNvCxnSpPr/>
          <p:nvPr/>
        </p:nvCxnSpPr>
        <p:spPr>
          <a:xfrm>
            <a:off x="11520308"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ABE0A69-BF6A-8547-BD9D-ED527683E003}"/>
              </a:ext>
            </a:extLst>
          </p:cNvPr>
          <p:cNvSpPr/>
          <p:nvPr/>
        </p:nvSpPr>
        <p:spPr>
          <a:xfrm>
            <a:off x="2220297" y="3891402"/>
            <a:ext cx="2011156" cy="2011156"/>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9" name="Rectangle 8">
            <a:extLst>
              <a:ext uri="{FF2B5EF4-FFF2-40B4-BE49-F238E27FC236}">
                <a16:creationId xmlns:a16="http://schemas.microsoft.com/office/drawing/2014/main" id="{086F1C97-DFD4-494A-884A-66599429E841}"/>
              </a:ext>
            </a:extLst>
          </p:cNvPr>
          <p:cNvSpPr/>
          <p:nvPr/>
        </p:nvSpPr>
        <p:spPr>
          <a:xfrm>
            <a:off x="5765232" y="3888139"/>
            <a:ext cx="2011156" cy="2011156"/>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2" name="Rectangle 11">
            <a:extLst>
              <a:ext uri="{FF2B5EF4-FFF2-40B4-BE49-F238E27FC236}">
                <a16:creationId xmlns:a16="http://schemas.microsoft.com/office/drawing/2014/main" id="{EC0889D8-3AC3-B443-86D0-6CE6EA3B63EF}"/>
              </a:ext>
            </a:extLst>
          </p:cNvPr>
          <p:cNvSpPr/>
          <p:nvPr/>
        </p:nvSpPr>
        <p:spPr>
          <a:xfrm>
            <a:off x="9310167" y="3891402"/>
            <a:ext cx="2011156" cy="2011156"/>
          </a:xfrm>
          <a:prstGeom prst="rect">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5" name="Rectangle 14">
            <a:extLst>
              <a:ext uri="{FF2B5EF4-FFF2-40B4-BE49-F238E27FC236}">
                <a16:creationId xmlns:a16="http://schemas.microsoft.com/office/drawing/2014/main" id="{B0B44C53-1940-EF45-9037-A71722313710}"/>
              </a:ext>
            </a:extLst>
          </p:cNvPr>
          <p:cNvSpPr/>
          <p:nvPr/>
        </p:nvSpPr>
        <p:spPr>
          <a:xfrm>
            <a:off x="12982114" y="3894389"/>
            <a:ext cx="2011156" cy="2011156"/>
          </a:xfrm>
          <a:prstGeom prst="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21" name="Rectangle 20">
            <a:extLst>
              <a:ext uri="{FF2B5EF4-FFF2-40B4-BE49-F238E27FC236}">
                <a16:creationId xmlns:a16="http://schemas.microsoft.com/office/drawing/2014/main" id="{6C11558C-06D0-6A44-8F7B-DDB99D29F1E7}"/>
              </a:ext>
            </a:extLst>
          </p:cNvPr>
          <p:cNvSpPr/>
          <p:nvPr/>
        </p:nvSpPr>
        <p:spPr>
          <a:xfrm>
            <a:off x="16623013" y="3891401"/>
            <a:ext cx="2011156" cy="2011156"/>
          </a:xfrm>
          <a:prstGeom prst="rect">
            <a:avLst/>
          </a:prstGeom>
          <a:no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24" name="Rectangle 23">
            <a:extLst>
              <a:ext uri="{FF2B5EF4-FFF2-40B4-BE49-F238E27FC236}">
                <a16:creationId xmlns:a16="http://schemas.microsoft.com/office/drawing/2014/main" id="{0B78252D-C2E4-A741-87EA-37F151386664}"/>
              </a:ext>
            </a:extLst>
          </p:cNvPr>
          <p:cNvSpPr/>
          <p:nvPr/>
        </p:nvSpPr>
        <p:spPr>
          <a:xfrm>
            <a:off x="20313762" y="3241381"/>
            <a:ext cx="2676849" cy="2676849"/>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36" name="Isosceles Triangle 69">
            <a:extLst>
              <a:ext uri="{FF2B5EF4-FFF2-40B4-BE49-F238E27FC236}">
                <a16:creationId xmlns:a16="http://schemas.microsoft.com/office/drawing/2014/main" id="{50003A9F-AC10-AB42-8B55-D7D06BD3AEA6}"/>
              </a:ext>
            </a:extLst>
          </p:cNvPr>
          <p:cNvSpPr/>
          <p:nvPr/>
        </p:nvSpPr>
        <p:spPr>
          <a:xfrm rot="10800000">
            <a:off x="11898400" y="8145085"/>
            <a:ext cx="589127" cy="507868"/>
          </a:xfrm>
          <a:prstGeom prst="triangle">
            <a:avLst/>
          </a:prstGeom>
          <a:solidFill>
            <a:schemeClr val="accent1">
              <a:lumMod val="7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43" name="Freeform 203">
            <a:extLst>
              <a:ext uri="{FF2B5EF4-FFF2-40B4-BE49-F238E27FC236}">
                <a16:creationId xmlns:a16="http://schemas.microsoft.com/office/drawing/2014/main" id="{25391A7E-EB53-7242-9C3D-F75124C88463}"/>
              </a:ext>
            </a:extLst>
          </p:cNvPr>
          <p:cNvSpPr>
            <a:spLocks noChangeAspect="1" noChangeArrowheads="1"/>
          </p:cNvSpPr>
          <p:nvPr/>
        </p:nvSpPr>
        <p:spPr bwMode="auto">
          <a:xfrm>
            <a:off x="2566147" y="4240744"/>
            <a:ext cx="1319455" cy="1312472"/>
          </a:xfrm>
          <a:custGeom>
            <a:avLst/>
            <a:gdLst>
              <a:gd name="T0" fmla="*/ 2147483646 w 834"/>
              <a:gd name="T1" fmla="*/ 2147483646 h 827"/>
              <a:gd name="T2" fmla="*/ 2147483646 w 834"/>
              <a:gd name="T3" fmla="*/ 2147483646 h 827"/>
              <a:gd name="T4" fmla="*/ 2147483646 w 834"/>
              <a:gd name="T5" fmla="*/ 2147483646 h 827"/>
              <a:gd name="T6" fmla="*/ 2147483646 w 834"/>
              <a:gd name="T7" fmla="*/ 2147483646 h 827"/>
              <a:gd name="T8" fmla="*/ 2147483646 w 834"/>
              <a:gd name="T9" fmla="*/ 2147483646 h 827"/>
              <a:gd name="T10" fmla="*/ 2147483646 w 834"/>
              <a:gd name="T11" fmla="*/ 2147483646 h 827"/>
              <a:gd name="T12" fmla="*/ 2147483646 w 834"/>
              <a:gd name="T13" fmla="*/ 2147483646 h 827"/>
              <a:gd name="T14" fmla="*/ 2147483646 w 834"/>
              <a:gd name="T15" fmla="*/ 2147483646 h 827"/>
              <a:gd name="T16" fmla="*/ 2147483646 w 834"/>
              <a:gd name="T17" fmla="*/ 2147483646 h 827"/>
              <a:gd name="T18" fmla="*/ 2147483646 w 834"/>
              <a:gd name="T19" fmla="*/ 2147483646 h 827"/>
              <a:gd name="T20" fmla="*/ 2147483646 w 834"/>
              <a:gd name="T21" fmla="*/ 2147483646 h 827"/>
              <a:gd name="T22" fmla="*/ 2147483646 w 834"/>
              <a:gd name="T23" fmla="*/ 2147483646 h 827"/>
              <a:gd name="T24" fmla="*/ 2147483646 w 834"/>
              <a:gd name="T25" fmla="*/ 2147483646 h 827"/>
              <a:gd name="T26" fmla="*/ 2147483646 w 834"/>
              <a:gd name="T27" fmla="*/ 2147483646 h 827"/>
              <a:gd name="T28" fmla="*/ 2147483646 w 834"/>
              <a:gd name="T29" fmla="*/ 2147483646 h 827"/>
              <a:gd name="T30" fmla="*/ 2147483646 w 834"/>
              <a:gd name="T31" fmla="*/ 2147483646 h 827"/>
              <a:gd name="T32" fmla="*/ 2147483646 w 834"/>
              <a:gd name="T33" fmla="*/ 2147483646 h 827"/>
              <a:gd name="T34" fmla="*/ 2147483646 w 834"/>
              <a:gd name="T35" fmla="*/ 2147483646 h 827"/>
              <a:gd name="T36" fmla="*/ 2147483646 w 834"/>
              <a:gd name="T37" fmla="*/ 2147483646 h 827"/>
              <a:gd name="T38" fmla="*/ 2147483646 w 834"/>
              <a:gd name="T39" fmla="*/ 2147483646 h 827"/>
              <a:gd name="T40" fmla="*/ 2147483646 w 834"/>
              <a:gd name="T41" fmla="*/ 2147483646 h 827"/>
              <a:gd name="T42" fmla="*/ 2147483646 w 834"/>
              <a:gd name="T43" fmla="*/ 2147483646 h 827"/>
              <a:gd name="T44" fmla="*/ 2147483646 w 834"/>
              <a:gd name="T45" fmla="*/ 2147483646 h 827"/>
              <a:gd name="T46" fmla="*/ 2147483646 w 834"/>
              <a:gd name="T47" fmla="*/ 2147483646 h 827"/>
              <a:gd name="T48" fmla="*/ 2147483646 w 834"/>
              <a:gd name="T49" fmla="*/ 2147483646 h 827"/>
              <a:gd name="T50" fmla="*/ 2147483646 w 834"/>
              <a:gd name="T51" fmla="*/ 2147483646 h 827"/>
              <a:gd name="T52" fmla="*/ 2147483646 w 834"/>
              <a:gd name="T53" fmla="*/ 2147483646 h 827"/>
              <a:gd name="T54" fmla="*/ 2147483646 w 834"/>
              <a:gd name="T55" fmla="*/ 2147483646 h 827"/>
              <a:gd name="T56" fmla="*/ 2147483646 w 834"/>
              <a:gd name="T57" fmla="*/ 2147483646 h 827"/>
              <a:gd name="T58" fmla="*/ 2147483646 w 834"/>
              <a:gd name="T59" fmla="*/ 2147483646 h 827"/>
              <a:gd name="T60" fmla="*/ 2147483646 w 834"/>
              <a:gd name="T61" fmla="*/ 2147483646 h 827"/>
              <a:gd name="T62" fmla="*/ 2147483646 w 834"/>
              <a:gd name="T63" fmla="*/ 2147483646 h 827"/>
              <a:gd name="T64" fmla="*/ 2147483646 w 834"/>
              <a:gd name="T65" fmla="*/ 2147483646 h 827"/>
              <a:gd name="T66" fmla="*/ 2147483646 w 834"/>
              <a:gd name="T67" fmla="*/ 2147483646 h 827"/>
              <a:gd name="T68" fmla="*/ 2147483646 w 834"/>
              <a:gd name="T69" fmla="*/ 2147483646 h 827"/>
              <a:gd name="T70" fmla="*/ 2147483646 w 834"/>
              <a:gd name="T71" fmla="*/ 2147483646 h 827"/>
              <a:gd name="T72" fmla="*/ 2147483646 w 834"/>
              <a:gd name="T73" fmla="*/ 2147483646 h 827"/>
              <a:gd name="T74" fmla="*/ 2147483646 w 834"/>
              <a:gd name="T75" fmla="*/ 2147483646 h 827"/>
              <a:gd name="T76" fmla="*/ 2147483646 w 834"/>
              <a:gd name="T77" fmla="*/ 2147483646 h 827"/>
              <a:gd name="T78" fmla="*/ 2147483646 w 834"/>
              <a:gd name="T79" fmla="*/ 2147483646 h 827"/>
              <a:gd name="T80" fmla="*/ 2147483646 w 834"/>
              <a:gd name="T81" fmla="*/ 2147483646 h 827"/>
              <a:gd name="T82" fmla="*/ 2147483646 w 834"/>
              <a:gd name="T83" fmla="*/ 2147483646 h 827"/>
              <a:gd name="T84" fmla="*/ 2147483646 w 834"/>
              <a:gd name="T85" fmla="*/ 2147483646 h 827"/>
              <a:gd name="T86" fmla="*/ 2147483646 w 834"/>
              <a:gd name="T87" fmla="*/ 2147483646 h 827"/>
              <a:gd name="T88" fmla="*/ 2147483646 w 834"/>
              <a:gd name="T89" fmla="*/ 2147483646 h 827"/>
              <a:gd name="T90" fmla="*/ 2147483646 w 834"/>
              <a:gd name="T91" fmla="*/ 2147483646 h 827"/>
              <a:gd name="T92" fmla="*/ 2147483646 w 834"/>
              <a:gd name="T93" fmla="*/ 2147483646 h 827"/>
              <a:gd name="T94" fmla="*/ 2147483646 w 834"/>
              <a:gd name="T95" fmla="*/ 2147483646 h 827"/>
              <a:gd name="T96" fmla="*/ 2147483646 w 834"/>
              <a:gd name="T97" fmla="*/ 2147483646 h 827"/>
              <a:gd name="T98" fmla="*/ 2147483646 w 834"/>
              <a:gd name="T99" fmla="*/ 2147483646 h 827"/>
              <a:gd name="T100" fmla="*/ 2147483646 w 834"/>
              <a:gd name="T101" fmla="*/ 2147483646 h 827"/>
              <a:gd name="T102" fmla="*/ 2147483646 w 834"/>
              <a:gd name="T103" fmla="*/ 2147483646 h 827"/>
              <a:gd name="T104" fmla="*/ 2147483646 w 834"/>
              <a:gd name="T105" fmla="*/ 2147483646 h 827"/>
              <a:gd name="T106" fmla="*/ 2147483646 w 834"/>
              <a:gd name="T107" fmla="*/ 2147483646 h 827"/>
              <a:gd name="T108" fmla="*/ 2147483646 w 834"/>
              <a:gd name="T109" fmla="*/ 2147483646 h 827"/>
              <a:gd name="T110" fmla="*/ 2147483646 w 834"/>
              <a:gd name="T111" fmla="*/ 2147483646 h 827"/>
              <a:gd name="T112" fmla="*/ 2147483646 w 834"/>
              <a:gd name="T113" fmla="*/ 2147483646 h 8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34" h="827">
                <a:moveTo>
                  <a:pt x="791" y="790"/>
                </a:moveTo>
                <a:lnTo>
                  <a:pt x="791" y="790"/>
                </a:lnTo>
                <a:cubicBezTo>
                  <a:pt x="776" y="804"/>
                  <a:pt x="755" y="806"/>
                  <a:pt x="740" y="792"/>
                </a:cubicBezTo>
                <a:lnTo>
                  <a:pt x="446" y="549"/>
                </a:lnTo>
                <a:lnTo>
                  <a:pt x="549" y="446"/>
                </a:lnTo>
                <a:lnTo>
                  <a:pt x="792" y="740"/>
                </a:lnTo>
                <a:cubicBezTo>
                  <a:pt x="806" y="755"/>
                  <a:pt x="803" y="777"/>
                  <a:pt x="791" y="790"/>
                </a:cubicBezTo>
                <a:close/>
                <a:moveTo>
                  <a:pt x="237" y="722"/>
                </a:moveTo>
                <a:lnTo>
                  <a:pt x="187" y="671"/>
                </a:lnTo>
                <a:lnTo>
                  <a:pt x="691" y="168"/>
                </a:lnTo>
                <a:lnTo>
                  <a:pt x="742" y="219"/>
                </a:lnTo>
                <a:lnTo>
                  <a:pt x="237" y="722"/>
                </a:lnTo>
                <a:close/>
                <a:moveTo>
                  <a:pt x="168" y="792"/>
                </a:moveTo>
                <a:lnTo>
                  <a:pt x="168" y="792"/>
                </a:lnTo>
                <a:cubicBezTo>
                  <a:pt x="156" y="805"/>
                  <a:pt x="137" y="805"/>
                  <a:pt x="124" y="792"/>
                </a:cubicBezTo>
                <a:lnTo>
                  <a:pt x="48" y="717"/>
                </a:lnTo>
                <a:cubicBezTo>
                  <a:pt x="42" y="710"/>
                  <a:pt x="38" y="703"/>
                  <a:pt x="38" y="694"/>
                </a:cubicBezTo>
                <a:cubicBezTo>
                  <a:pt x="38" y="686"/>
                  <a:pt x="42" y="678"/>
                  <a:pt x="48" y="673"/>
                </a:cubicBezTo>
                <a:lnTo>
                  <a:pt x="101" y="620"/>
                </a:lnTo>
                <a:lnTo>
                  <a:pt x="220" y="739"/>
                </a:lnTo>
                <a:lnTo>
                  <a:pt x="168" y="792"/>
                </a:lnTo>
                <a:close/>
                <a:moveTo>
                  <a:pt x="622" y="99"/>
                </a:moveTo>
                <a:lnTo>
                  <a:pt x="673" y="150"/>
                </a:lnTo>
                <a:lnTo>
                  <a:pt x="170" y="654"/>
                </a:lnTo>
                <a:lnTo>
                  <a:pt x="118" y="602"/>
                </a:lnTo>
                <a:lnTo>
                  <a:pt x="622" y="99"/>
                </a:lnTo>
                <a:close/>
                <a:moveTo>
                  <a:pt x="223" y="365"/>
                </a:moveTo>
                <a:lnTo>
                  <a:pt x="364" y="223"/>
                </a:lnTo>
                <a:lnTo>
                  <a:pt x="408" y="278"/>
                </a:lnTo>
                <a:lnTo>
                  <a:pt x="277" y="409"/>
                </a:lnTo>
                <a:lnTo>
                  <a:pt x="223" y="365"/>
                </a:lnTo>
                <a:close/>
                <a:moveTo>
                  <a:pt x="110" y="301"/>
                </a:moveTo>
                <a:lnTo>
                  <a:pt x="110" y="301"/>
                </a:lnTo>
                <a:cubicBezTo>
                  <a:pt x="50" y="241"/>
                  <a:pt x="41" y="134"/>
                  <a:pt x="39" y="73"/>
                </a:cubicBezTo>
                <a:cubicBezTo>
                  <a:pt x="75" y="131"/>
                  <a:pt x="153" y="237"/>
                  <a:pt x="263" y="289"/>
                </a:cubicBezTo>
                <a:lnTo>
                  <a:pt x="201" y="352"/>
                </a:lnTo>
                <a:cubicBezTo>
                  <a:pt x="171" y="348"/>
                  <a:pt x="139" y="331"/>
                  <a:pt x="110" y="301"/>
                </a:cubicBezTo>
                <a:close/>
                <a:moveTo>
                  <a:pt x="301" y="110"/>
                </a:moveTo>
                <a:lnTo>
                  <a:pt x="301" y="110"/>
                </a:lnTo>
                <a:cubicBezTo>
                  <a:pt x="334" y="143"/>
                  <a:pt x="348" y="174"/>
                  <a:pt x="352" y="202"/>
                </a:cubicBezTo>
                <a:lnTo>
                  <a:pt x="282" y="271"/>
                </a:lnTo>
                <a:cubicBezTo>
                  <a:pt x="159" y="217"/>
                  <a:pt x="76" y="86"/>
                  <a:pt x="48" y="40"/>
                </a:cubicBezTo>
                <a:cubicBezTo>
                  <a:pt x="98" y="39"/>
                  <a:pt x="233" y="42"/>
                  <a:pt x="301" y="110"/>
                </a:cubicBezTo>
                <a:close/>
                <a:moveTo>
                  <a:pt x="795" y="45"/>
                </a:moveTo>
                <a:lnTo>
                  <a:pt x="753" y="195"/>
                </a:lnTo>
                <a:lnTo>
                  <a:pt x="646" y="88"/>
                </a:lnTo>
                <a:lnTo>
                  <a:pt x="795" y="45"/>
                </a:lnTo>
                <a:close/>
                <a:moveTo>
                  <a:pt x="811" y="725"/>
                </a:moveTo>
                <a:lnTo>
                  <a:pt x="567" y="429"/>
                </a:lnTo>
                <a:lnTo>
                  <a:pt x="768" y="227"/>
                </a:lnTo>
                <a:cubicBezTo>
                  <a:pt x="769" y="226"/>
                  <a:pt x="770" y="224"/>
                  <a:pt x="772" y="222"/>
                </a:cubicBezTo>
                <a:lnTo>
                  <a:pt x="825" y="31"/>
                </a:lnTo>
                <a:cubicBezTo>
                  <a:pt x="826" y="26"/>
                  <a:pt x="825" y="22"/>
                  <a:pt x="822" y="18"/>
                </a:cubicBezTo>
                <a:cubicBezTo>
                  <a:pt x="819" y="15"/>
                  <a:pt x="815" y="14"/>
                  <a:pt x="810" y="15"/>
                </a:cubicBezTo>
                <a:lnTo>
                  <a:pt x="618" y="69"/>
                </a:lnTo>
                <a:cubicBezTo>
                  <a:pt x="617" y="71"/>
                  <a:pt x="614" y="72"/>
                  <a:pt x="613" y="73"/>
                </a:cubicBezTo>
                <a:lnTo>
                  <a:pt x="426" y="260"/>
                </a:lnTo>
                <a:lnTo>
                  <a:pt x="376" y="198"/>
                </a:lnTo>
                <a:cubicBezTo>
                  <a:pt x="372" y="162"/>
                  <a:pt x="353" y="126"/>
                  <a:pt x="318" y="92"/>
                </a:cubicBezTo>
                <a:cubicBezTo>
                  <a:pt x="226" y="0"/>
                  <a:pt x="35" y="15"/>
                  <a:pt x="27" y="16"/>
                </a:cubicBezTo>
                <a:cubicBezTo>
                  <a:pt x="20" y="16"/>
                  <a:pt x="17" y="21"/>
                  <a:pt x="16" y="28"/>
                </a:cubicBezTo>
                <a:cubicBezTo>
                  <a:pt x="15" y="35"/>
                  <a:pt x="0" y="227"/>
                  <a:pt x="91" y="318"/>
                </a:cubicBezTo>
                <a:cubicBezTo>
                  <a:pt x="127" y="352"/>
                  <a:pt x="163" y="373"/>
                  <a:pt x="199" y="376"/>
                </a:cubicBezTo>
                <a:lnTo>
                  <a:pt x="259" y="427"/>
                </a:lnTo>
                <a:lnTo>
                  <a:pt x="101" y="584"/>
                </a:lnTo>
                <a:lnTo>
                  <a:pt x="94" y="579"/>
                </a:lnTo>
                <a:cubicBezTo>
                  <a:pt x="88" y="573"/>
                  <a:pt x="80" y="573"/>
                  <a:pt x="76" y="579"/>
                </a:cubicBezTo>
                <a:cubicBezTo>
                  <a:pt x="71" y="583"/>
                  <a:pt x="71" y="590"/>
                  <a:pt x="76" y="596"/>
                </a:cubicBezTo>
                <a:lnTo>
                  <a:pt x="84" y="602"/>
                </a:lnTo>
                <a:lnTo>
                  <a:pt x="30" y="656"/>
                </a:lnTo>
                <a:cubicBezTo>
                  <a:pt x="20" y="666"/>
                  <a:pt x="15" y="680"/>
                  <a:pt x="15" y="694"/>
                </a:cubicBezTo>
                <a:cubicBezTo>
                  <a:pt x="15" y="709"/>
                  <a:pt x="20" y="723"/>
                  <a:pt x="30" y="734"/>
                </a:cubicBezTo>
                <a:lnTo>
                  <a:pt x="107" y="811"/>
                </a:lnTo>
                <a:cubicBezTo>
                  <a:pt x="118" y="821"/>
                  <a:pt x="132" y="826"/>
                  <a:pt x="146" y="826"/>
                </a:cubicBezTo>
                <a:cubicBezTo>
                  <a:pt x="161" y="826"/>
                  <a:pt x="175" y="821"/>
                  <a:pt x="185" y="811"/>
                </a:cubicBezTo>
                <a:lnTo>
                  <a:pt x="237" y="757"/>
                </a:lnTo>
                <a:lnTo>
                  <a:pt x="245" y="763"/>
                </a:lnTo>
                <a:cubicBezTo>
                  <a:pt x="248" y="766"/>
                  <a:pt x="250" y="768"/>
                  <a:pt x="253" y="768"/>
                </a:cubicBezTo>
                <a:cubicBezTo>
                  <a:pt x="257" y="768"/>
                  <a:pt x="260" y="766"/>
                  <a:pt x="262" y="763"/>
                </a:cubicBezTo>
                <a:cubicBezTo>
                  <a:pt x="267" y="759"/>
                  <a:pt x="267" y="751"/>
                  <a:pt x="262" y="746"/>
                </a:cubicBezTo>
                <a:lnTo>
                  <a:pt x="257" y="739"/>
                </a:lnTo>
                <a:lnTo>
                  <a:pt x="429" y="567"/>
                </a:lnTo>
                <a:lnTo>
                  <a:pt x="724" y="812"/>
                </a:lnTo>
                <a:cubicBezTo>
                  <a:pt x="735" y="822"/>
                  <a:pt x="750" y="826"/>
                  <a:pt x="764" y="826"/>
                </a:cubicBezTo>
                <a:cubicBezTo>
                  <a:pt x="779" y="826"/>
                  <a:pt x="795" y="820"/>
                  <a:pt x="808" y="808"/>
                </a:cubicBezTo>
                <a:cubicBezTo>
                  <a:pt x="830" y="785"/>
                  <a:pt x="833" y="749"/>
                  <a:pt x="811" y="725"/>
                </a:cubicBezTo>
                <a:close/>
              </a:path>
            </a:pathLst>
          </a:custGeom>
          <a:solidFill>
            <a:schemeClr val="accent1"/>
          </a:solidFill>
          <a:ln>
            <a:noFill/>
          </a:ln>
          <a:effectLst/>
        </p:spPr>
        <p:txBody>
          <a:bodyPr wrap="none" anchor="ctr"/>
          <a:lstStyle/>
          <a:p>
            <a:endParaRPr lang="en-US"/>
          </a:p>
        </p:txBody>
      </p:sp>
      <p:sp>
        <p:nvSpPr>
          <p:cNvPr id="44" name="Freeform 970">
            <a:extLst>
              <a:ext uri="{FF2B5EF4-FFF2-40B4-BE49-F238E27FC236}">
                <a16:creationId xmlns:a16="http://schemas.microsoft.com/office/drawing/2014/main" id="{A968AF52-42C7-2146-AE18-2DC15FEC2BFB}"/>
              </a:ext>
            </a:extLst>
          </p:cNvPr>
          <p:cNvSpPr>
            <a:spLocks noChangeAspect="1" noChangeArrowheads="1"/>
          </p:cNvSpPr>
          <p:nvPr/>
        </p:nvSpPr>
        <p:spPr bwMode="auto">
          <a:xfrm>
            <a:off x="6181575" y="4247952"/>
            <a:ext cx="1179826" cy="1291530"/>
          </a:xfrm>
          <a:custGeom>
            <a:avLst/>
            <a:gdLst>
              <a:gd name="T0" fmla="*/ 106712 w 267928"/>
              <a:gd name="T1" fmla="*/ 274108 h 293327"/>
              <a:gd name="T2" fmla="*/ 149662 w 267928"/>
              <a:gd name="T3" fmla="*/ 285709 h 293327"/>
              <a:gd name="T4" fmla="*/ 163378 w 267928"/>
              <a:gd name="T5" fmla="*/ 270845 h 293327"/>
              <a:gd name="T6" fmla="*/ 93357 w 267928"/>
              <a:gd name="T7" fmla="*/ 241475 h 293327"/>
              <a:gd name="T8" fmla="*/ 98050 w 267928"/>
              <a:gd name="T9" fmla="*/ 261780 h 293327"/>
              <a:gd name="T10" fmla="*/ 176371 w 267928"/>
              <a:gd name="T11" fmla="*/ 257428 h 293327"/>
              <a:gd name="T12" fmla="*/ 93357 w 267928"/>
              <a:gd name="T13" fmla="*/ 241475 h 293327"/>
              <a:gd name="T14" fmla="*/ 219684 w 267928"/>
              <a:gd name="T15" fmla="*/ 107098 h 293327"/>
              <a:gd name="T16" fmla="*/ 137086 w 267928"/>
              <a:gd name="T17" fmla="*/ 196014 h 293327"/>
              <a:gd name="T18" fmla="*/ 130955 w 267928"/>
              <a:gd name="T19" fmla="*/ 196014 h 293327"/>
              <a:gd name="T20" fmla="*/ 95608 w 267928"/>
              <a:gd name="T21" fmla="*/ 154810 h 293327"/>
              <a:gd name="T22" fmla="*/ 133841 w 267928"/>
              <a:gd name="T23" fmla="*/ 186616 h 293327"/>
              <a:gd name="T24" fmla="*/ 134192 w 267928"/>
              <a:gd name="T25" fmla="*/ 74981 h 293327"/>
              <a:gd name="T26" fmla="*/ 134192 w 267928"/>
              <a:gd name="T27" fmla="*/ 83987 h 293327"/>
              <a:gd name="T28" fmla="*/ 80034 w 267928"/>
              <a:gd name="T29" fmla="*/ 130457 h 293327"/>
              <a:gd name="T30" fmla="*/ 76089 w 267928"/>
              <a:gd name="T31" fmla="*/ 125774 h 293327"/>
              <a:gd name="T32" fmla="*/ 135225 w 267928"/>
              <a:gd name="T33" fmla="*/ 47861 h 293327"/>
              <a:gd name="T34" fmla="*/ 204523 w 267928"/>
              <a:gd name="T35" fmla="*/ 89194 h 293327"/>
              <a:gd name="T36" fmla="*/ 135225 w 267928"/>
              <a:gd name="T37" fmla="*/ 56925 h 293327"/>
              <a:gd name="T38" fmla="*/ 78920 w 267928"/>
              <a:gd name="T39" fmla="*/ 189990 h 293327"/>
              <a:gd name="T40" fmla="*/ 93357 w 267928"/>
              <a:gd name="T41" fmla="*/ 232411 h 293327"/>
              <a:gd name="T42" fmla="*/ 176371 w 267928"/>
              <a:gd name="T43" fmla="*/ 224435 h 293327"/>
              <a:gd name="T44" fmla="*/ 212824 w 267928"/>
              <a:gd name="T45" fmla="*/ 147931 h 293327"/>
              <a:gd name="T46" fmla="*/ 221486 w 267928"/>
              <a:gd name="T47" fmla="*/ 149018 h 293327"/>
              <a:gd name="T48" fmla="*/ 185393 w 267928"/>
              <a:gd name="T49" fmla="*/ 224435 h 293327"/>
              <a:gd name="T50" fmla="*/ 172040 w 267928"/>
              <a:gd name="T51" fmla="*/ 270845 h 293327"/>
              <a:gd name="T52" fmla="*/ 171679 w 267928"/>
              <a:gd name="T53" fmla="*/ 274108 h 293327"/>
              <a:gd name="T54" fmla="*/ 120066 w 267928"/>
              <a:gd name="T55" fmla="*/ 294773 h 293327"/>
              <a:gd name="T56" fmla="*/ 98050 w 267928"/>
              <a:gd name="T57" fmla="*/ 270845 h 293327"/>
              <a:gd name="T58" fmla="*/ 84335 w 267928"/>
              <a:gd name="T59" fmla="*/ 224071 h 293327"/>
              <a:gd name="T60" fmla="*/ 47881 w 267928"/>
              <a:gd name="T61" fmla="*/ 135241 h 293327"/>
              <a:gd name="T62" fmla="*/ 134684 w 267928"/>
              <a:gd name="T63" fmla="*/ 0 h 293327"/>
              <a:gd name="T64" fmla="*/ 211234 w 267928"/>
              <a:gd name="T65" fmla="*/ 245068 h 293327"/>
              <a:gd name="T66" fmla="*/ 206178 w 267928"/>
              <a:gd name="T67" fmla="*/ 238211 h 293327"/>
              <a:gd name="T68" fmla="*/ 134684 w 267928"/>
              <a:gd name="T69" fmla="*/ 8664 h 293327"/>
              <a:gd name="T70" fmla="*/ 9027 w 267928"/>
              <a:gd name="T71" fmla="*/ 260227 h 293327"/>
              <a:gd name="T72" fmla="*/ 63551 w 267928"/>
              <a:gd name="T73" fmla="*/ 264919 h 293327"/>
              <a:gd name="T74" fmla="*/ 4693 w 267928"/>
              <a:gd name="T75" fmla="*/ 269251 h 293327"/>
              <a:gd name="T76" fmla="*/ 0 w 267928"/>
              <a:gd name="T77" fmla="*/ 134624 h 2933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67928" h="293327">
                <a:moveTo>
                  <a:pt x="106142" y="269515"/>
                </a:moveTo>
                <a:lnTo>
                  <a:pt x="106142" y="272762"/>
                </a:lnTo>
                <a:cubicBezTo>
                  <a:pt x="106142" y="279256"/>
                  <a:pt x="112245" y="284307"/>
                  <a:pt x="119425" y="284307"/>
                </a:cubicBezTo>
                <a:lnTo>
                  <a:pt x="148863" y="284307"/>
                </a:lnTo>
                <a:cubicBezTo>
                  <a:pt x="156402" y="284307"/>
                  <a:pt x="162505" y="279256"/>
                  <a:pt x="162505" y="272762"/>
                </a:cubicBezTo>
                <a:lnTo>
                  <a:pt x="162505" y="269515"/>
                </a:lnTo>
                <a:lnTo>
                  <a:pt x="106142" y="269515"/>
                </a:lnTo>
                <a:close/>
                <a:moveTo>
                  <a:pt x="92858" y="240290"/>
                </a:moveTo>
                <a:lnTo>
                  <a:pt x="92858" y="256165"/>
                </a:lnTo>
                <a:cubicBezTo>
                  <a:pt x="92858" y="258691"/>
                  <a:pt x="95013" y="260495"/>
                  <a:pt x="97526" y="260495"/>
                </a:cubicBezTo>
                <a:lnTo>
                  <a:pt x="171121" y="260495"/>
                </a:lnTo>
                <a:cubicBezTo>
                  <a:pt x="173634" y="260495"/>
                  <a:pt x="175429" y="258691"/>
                  <a:pt x="175429" y="256165"/>
                </a:cubicBezTo>
                <a:lnTo>
                  <a:pt x="175429" y="240290"/>
                </a:lnTo>
                <a:lnTo>
                  <a:pt x="92858" y="240290"/>
                </a:lnTo>
                <a:close/>
                <a:moveTo>
                  <a:pt x="212411" y="106573"/>
                </a:moveTo>
                <a:cubicBezTo>
                  <a:pt x="214205" y="104775"/>
                  <a:pt x="216716" y="104775"/>
                  <a:pt x="218510" y="106573"/>
                </a:cubicBezTo>
                <a:cubicBezTo>
                  <a:pt x="220303" y="108012"/>
                  <a:pt x="220303" y="110889"/>
                  <a:pt x="218510" y="113047"/>
                </a:cubicBezTo>
                <a:lnTo>
                  <a:pt x="136354" y="195052"/>
                </a:lnTo>
                <a:cubicBezTo>
                  <a:pt x="135278" y="196490"/>
                  <a:pt x="134202" y="196490"/>
                  <a:pt x="133126" y="196490"/>
                </a:cubicBezTo>
                <a:cubicBezTo>
                  <a:pt x="132049" y="196490"/>
                  <a:pt x="130973" y="196490"/>
                  <a:pt x="130255" y="195052"/>
                </a:cubicBezTo>
                <a:lnTo>
                  <a:pt x="95097" y="160524"/>
                </a:lnTo>
                <a:cubicBezTo>
                  <a:pt x="93662" y="158366"/>
                  <a:pt x="93662" y="155488"/>
                  <a:pt x="95097" y="154050"/>
                </a:cubicBezTo>
                <a:cubicBezTo>
                  <a:pt x="96891" y="152251"/>
                  <a:pt x="99761" y="152251"/>
                  <a:pt x="101196" y="154050"/>
                </a:cubicBezTo>
                <a:lnTo>
                  <a:pt x="133126" y="185700"/>
                </a:lnTo>
                <a:lnTo>
                  <a:pt x="212411" y="106573"/>
                </a:lnTo>
                <a:close/>
                <a:moveTo>
                  <a:pt x="133475" y="74613"/>
                </a:moveTo>
                <a:cubicBezTo>
                  <a:pt x="135972" y="74613"/>
                  <a:pt x="137756" y="76764"/>
                  <a:pt x="137756" y="79273"/>
                </a:cubicBezTo>
                <a:cubicBezTo>
                  <a:pt x="137756" y="81782"/>
                  <a:pt x="135972" y="83575"/>
                  <a:pt x="133475" y="83575"/>
                </a:cubicBezTo>
                <a:cubicBezTo>
                  <a:pt x="108503" y="83575"/>
                  <a:pt x="87811" y="101498"/>
                  <a:pt x="83887" y="126232"/>
                </a:cubicBezTo>
                <a:cubicBezTo>
                  <a:pt x="83530" y="128383"/>
                  <a:pt x="81747" y="129817"/>
                  <a:pt x="79606" y="129817"/>
                </a:cubicBezTo>
                <a:cubicBezTo>
                  <a:pt x="79606" y="129817"/>
                  <a:pt x="79249" y="129817"/>
                  <a:pt x="78893" y="129817"/>
                </a:cubicBezTo>
                <a:cubicBezTo>
                  <a:pt x="76395" y="129458"/>
                  <a:pt x="74612" y="127666"/>
                  <a:pt x="75682" y="125157"/>
                </a:cubicBezTo>
                <a:cubicBezTo>
                  <a:pt x="79963" y="95762"/>
                  <a:pt x="104222" y="74613"/>
                  <a:pt x="133475" y="74613"/>
                </a:cubicBezTo>
                <a:close/>
                <a:moveTo>
                  <a:pt x="134503" y="47625"/>
                </a:moveTo>
                <a:cubicBezTo>
                  <a:pt x="162505" y="47625"/>
                  <a:pt x="187634" y="60253"/>
                  <a:pt x="204148" y="82622"/>
                </a:cubicBezTo>
                <a:cubicBezTo>
                  <a:pt x="205584" y="84065"/>
                  <a:pt x="204866" y="86952"/>
                  <a:pt x="203430" y="88756"/>
                </a:cubicBezTo>
                <a:cubicBezTo>
                  <a:pt x="201276" y="89838"/>
                  <a:pt x="198404" y="89477"/>
                  <a:pt x="196968" y="88034"/>
                </a:cubicBezTo>
                <a:cubicBezTo>
                  <a:pt x="182249" y="67469"/>
                  <a:pt x="159274" y="56645"/>
                  <a:pt x="134503" y="56645"/>
                </a:cubicBezTo>
                <a:cubicBezTo>
                  <a:pt x="91781" y="56645"/>
                  <a:pt x="56241" y="91281"/>
                  <a:pt x="56241" y="134577"/>
                </a:cubicBezTo>
                <a:cubicBezTo>
                  <a:pt x="56241" y="155142"/>
                  <a:pt x="64498" y="174625"/>
                  <a:pt x="78499" y="189057"/>
                </a:cubicBezTo>
                <a:cubicBezTo>
                  <a:pt x="87474" y="198438"/>
                  <a:pt x="92858" y="210705"/>
                  <a:pt x="92858" y="222972"/>
                </a:cubicBezTo>
                <a:lnTo>
                  <a:pt x="92858" y="231270"/>
                </a:lnTo>
                <a:lnTo>
                  <a:pt x="175429" y="231270"/>
                </a:lnTo>
                <a:lnTo>
                  <a:pt x="175429" y="223333"/>
                </a:lnTo>
                <a:cubicBezTo>
                  <a:pt x="175429" y="211066"/>
                  <a:pt x="180813" y="199520"/>
                  <a:pt x="190147" y="189418"/>
                </a:cubicBezTo>
                <a:cubicBezTo>
                  <a:pt x="201276" y="177872"/>
                  <a:pt x="209174" y="163080"/>
                  <a:pt x="211687" y="147205"/>
                </a:cubicBezTo>
                <a:cubicBezTo>
                  <a:pt x="212046" y="144679"/>
                  <a:pt x="213841" y="142875"/>
                  <a:pt x="216354" y="143597"/>
                </a:cubicBezTo>
                <a:cubicBezTo>
                  <a:pt x="218867" y="143597"/>
                  <a:pt x="220303" y="145762"/>
                  <a:pt x="220303" y="148287"/>
                </a:cubicBezTo>
                <a:cubicBezTo>
                  <a:pt x="217431" y="166327"/>
                  <a:pt x="209174" y="182563"/>
                  <a:pt x="196250" y="195551"/>
                </a:cubicBezTo>
                <a:cubicBezTo>
                  <a:pt x="188711" y="203850"/>
                  <a:pt x="184403" y="213591"/>
                  <a:pt x="184403" y="223333"/>
                </a:cubicBezTo>
                <a:lnTo>
                  <a:pt x="184403" y="256165"/>
                </a:lnTo>
                <a:cubicBezTo>
                  <a:pt x="184403" y="263381"/>
                  <a:pt x="178300" y="269515"/>
                  <a:pt x="171121" y="269515"/>
                </a:cubicBezTo>
                <a:lnTo>
                  <a:pt x="170762" y="269515"/>
                </a:lnTo>
                <a:lnTo>
                  <a:pt x="170762" y="272762"/>
                </a:lnTo>
                <a:cubicBezTo>
                  <a:pt x="170762" y="284307"/>
                  <a:pt x="161069" y="293327"/>
                  <a:pt x="148863" y="293327"/>
                </a:cubicBezTo>
                <a:lnTo>
                  <a:pt x="119425" y="293327"/>
                </a:lnTo>
                <a:cubicBezTo>
                  <a:pt x="107219" y="293327"/>
                  <a:pt x="97526" y="284307"/>
                  <a:pt x="97526" y="272762"/>
                </a:cubicBezTo>
                <a:lnTo>
                  <a:pt x="97526" y="269515"/>
                </a:lnTo>
                <a:cubicBezTo>
                  <a:pt x="89628" y="269515"/>
                  <a:pt x="83884" y="263381"/>
                  <a:pt x="83884" y="256165"/>
                </a:cubicBezTo>
                <a:lnTo>
                  <a:pt x="83884" y="222972"/>
                </a:lnTo>
                <a:cubicBezTo>
                  <a:pt x="83884" y="212870"/>
                  <a:pt x="79935" y="203489"/>
                  <a:pt x="72037" y="195191"/>
                </a:cubicBezTo>
                <a:cubicBezTo>
                  <a:pt x="56241" y="178955"/>
                  <a:pt x="47625" y="157307"/>
                  <a:pt x="47625" y="134577"/>
                </a:cubicBezTo>
                <a:cubicBezTo>
                  <a:pt x="47625" y="86591"/>
                  <a:pt x="86756" y="47625"/>
                  <a:pt x="134503" y="47625"/>
                </a:cubicBezTo>
                <a:close/>
                <a:moveTo>
                  <a:pt x="133964" y="0"/>
                </a:moveTo>
                <a:cubicBezTo>
                  <a:pt x="207950" y="0"/>
                  <a:pt x="267928" y="60338"/>
                  <a:pt x="267928" y="133964"/>
                </a:cubicBezTo>
                <a:cubicBezTo>
                  <a:pt x="267928" y="177781"/>
                  <a:pt x="246020" y="218725"/>
                  <a:pt x="210105" y="243866"/>
                </a:cubicBezTo>
                <a:cubicBezTo>
                  <a:pt x="208309" y="245661"/>
                  <a:pt x="205436" y="244943"/>
                  <a:pt x="203999" y="243147"/>
                </a:cubicBezTo>
                <a:cubicBezTo>
                  <a:pt x="202562" y="240992"/>
                  <a:pt x="202921" y="238478"/>
                  <a:pt x="205076" y="237042"/>
                </a:cubicBezTo>
                <a:cubicBezTo>
                  <a:pt x="238837" y="212978"/>
                  <a:pt x="258949" y="174908"/>
                  <a:pt x="258949" y="133964"/>
                </a:cubicBezTo>
                <a:cubicBezTo>
                  <a:pt x="258949" y="65366"/>
                  <a:pt x="202921" y="8620"/>
                  <a:pt x="133964" y="8620"/>
                </a:cubicBezTo>
                <a:cubicBezTo>
                  <a:pt x="65006" y="8620"/>
                  <a:pt x="8979" y="65366"/>
                  <a:pt x="8979" y="133964"/>
                </a:cubicBezTo>
                <a:lnTo>
                  <a:pt x="8979" y="258950"/>
                </a:lnTo>
                <a:lnTo>
                  <a:pt x="58542" y="258950"/>
                </a:lnTo>
                <a:cubicBezTo>
                  <a:pt x="61056" y="258950"/>
                  <a:pt x="63211" y="261105"/>
                  <a:pt x="63211" y="263619"/>
                </a:cubicBezTo>
                <a:cubicBezTo>
                  <a:pt x="63211" y="266133"/>
                  <a:pt x="61056" y="267929"/>
                  <a:pt x="58542" y="267929"/>
                </a:cubicBezTo>
                <a:lnTo>
                  <a:pt x="4669" y="267929"/>
                </a:lnTo>
                <a:cubicBezTo>
                  <a:pt x="2155" y="267929"/>
                  <a:pt x="0" y="266133"/>
                  <a:pt x="0" y="263619"/>
                </a:cubicBezTo>
                <a:lnTo>
                  <a:pt x="0" y="133964"/>
                </a:lnTo>
                <a:cubicBezTo>
                  <a:pt x="0" y="60338"/>
                  <a:pt x="59978" y="0"/>
                  <a:pt x="133964" y="0"/>
                </a:cubicBezTo>
                <a:close/>
              </a:path>
            </a:pathLst>
          </a:custGeom>
          <a:solidFill>
            <a:schemeClr val="accent2"/>
          </a:solidFill>
          <a:ln>
            <a:noFill/>
          </a:ln>
          <a:effectLst/>
        </p:spPr>
        <p:txBody>
          <a:bodyPr anchor="ctr"/>
          <a:lstStyle/>
          <a:p>
            <a:endParaRPr lang="en-US"/>
          </a:p>
        </p:txBody>
      </p:sp>
      <p:sp>
        <p:nvSpPr>
          <p:cNvPr id="45" name="Freeform 255">
            <a:extLst>
              <a:ext uri="{FF2B5EF4-FFF2-40B4-BE49-F238E27FC236}">
                <a16:creationId xmlns:a16="http://schemas.microsoft.com/office/drawing/2014/main" id="{4C804EAF-0FD6-A849-A351-0EF023073CA1}"/>
              </a:ext>
            </a:extLst>
          </p:cNvPr>
          <p:cNvSpPr>
            <a:spLocks noChangeAspect="1" noChangeArrowheads="1"/>
          </p:cNvSpPr>
          <p:nvPr/>
        </p:nvSpPr>
        <p:spPr bwMode="auto">
          <a:xfrm>
            <a:off x="9701378" y="4227537"/>
            <a:ext cx="1298509" cy="1291526"/>
          </a:xfrm>
          <a:custGeom>
            <a:avLst/>
            <a:gdLst>
              <a:gd name="T0" fmla="*/ 2147483646 w 820"/>
              <a:gd name="T1" fmla="*/ 2147483646 h 817"/>
              <a:gd name="T2" fmla="*/ 2147483646 w 820"/>
              <a:gd name="T3" fmla="*/ 2147483646 h 817"/>
              <a:gd name="T4" fmla="*/ 2147483646 w 820"/>
              <a:gd name="T5" fmla="*/ 2147483646 h 817"/>
              <a:gd name="T6" fmla="*/ 2147483646 w 820"/>
              <a:gd name="T7" fmla="*/ 2147483646 h 817"/>
              <a:gd name="T8" fmla="*/ 2147483646 w 820"/>
              <a:gd name="T9" fmla="*/ 2147483646 h 817"/>
              <a:gd name="T10" fmla="*/ 2147483646 w 820"/>
              <a:gd name="T11" fmla="*/ 2147483646 h 817"/>
              <a:gd name="T12" fmla="*/ 2147483646 w 820"/>
              <a:gd name="T13" fmla="*/ 2147483646 h 817"/>
              <a:gd name="T14" fmla="*/ 2147483646 w 820"/>
              <a:gd name="T15" fmla="*/ 2147483646 h 817"/>
              <a:gd name="T16" fmla="*/ 2147483646 w 820"/>
              <a:gd name="T17" fmla="*/ 2147483646 h 817"/>
              <a:gd name="T18" fmla="*/ 2147483646 w 820"/>
              <a:gd name="T19" fmla="*/ 2147483646 h 817"/>
              <a:gd name="T20" fmla="*/ 2147483646 w 820"/>
              <a:gd name="T21" fmla="*/ 2147483646 h 817"/>
              <a:gd name="T22" fmla="*/ 2147483646 w 820"/>
              <a:gd name="T23" fmla="*/ 2147483646 h 817"/>
              <a:gd name="T24" fmla="*/ 2147483646 w 820"/>
              <a:gd name="T25" fmla="*/ 2147483646 h 817"/>
              <a:gd name="T26" fmla="*/ 2147483646 w 820"/>
              <a:gd name="T27" fmla="*/ 2147483646 h 817"/>
              <a:gd name="T28" fmla="*/ 2147483646 w 820"/>
              <a:gd name="T29" fmla="*/ 2147483646 h 817"/>
              <a:gd name="T30" fmla="*/ 2147483646 w 820"/>
              <a:gd name="T31" fmla="*/ 2147483646 h 817"/>
              <a:gd name="T32" fmla="*/ 2147483646 w 820"/>
              <a:gd name="T33" fmla="*/ 2147483646 h 817"/>
              <a:gd name="T34" fmla="*/ 2147483646 w 820"/>
              <a:gd name="T35" fmla="*/ 2147483646 h 817"/>
              <a:gd name="T36" fmla="*/ 2147483646 w 820"/>
              <a:gd name="T37" fmla="*/ 2147483646 h 817"/>
              <a:gd name="T38" fmla="*/ 2147483646 w 820"/>
              <a:gd name="T39" fmla="*/ 2147483646 h 817"/>
              <a:gd name="T40" fmla="*/ 2147483646 w 820"/>
              <a:gd name="T41" fmla="*/ 2147483646 h 817"/>
              <a:gd name="T42" fmla="*/ 2147483646 w 820"/>
              <a:gd name="T43" fmla="*/ 2147483646 h 817"/>
              <a:gd name="T44" fmla="*/ 2147483646 w 820"/>
              <a:gd name="T45" fmla="*/ 2147483646 h 817"/>
              <a:gd name="T46" fmla="*/ 2147483646 w 820"/>
              <a:gd name="T47" fmla="*/ 2147483646 h 817"/>
              <a:gd name="T48" fmla="*/ 2147483646 w 820"/>
              <a:gd name="T49" fmla="*/ 2147483646 h 817"/>
              <a:gd name="T50" fmla="*/ 2147483646 w 820"/>
              <a:gd name="T51" fmla="*/ 2147483646 h 817"/>
              <a:gd name="T52" fmla="*/ 2147483646 w 820"/>
              <a:gd name="T53" fmla="*/ 2147483646 h 817"/>
              <a:gd name="T54" fmla="*/ 2147483646 w 820"/>
              <a:gd name="T55" fmla="*/ 2147483646 h 817"/>
              <a:gd name="T56" fmla="*/ 2147483646 w 820"/>
              <a:gd name="T57" fmla="*/ 2147483646 h 817"/>
              <a:gd name="T58" fmla="*/ 2147483646 w 820"/>
              <a:gd name="T59" fmla="*/ 2147483646 h 817"/>
              <a:gd name="T60" fmla="*/ 2147483646 w 820"/>
              <a:gd name="T61" fmla="*/ 2147483646 h 817"/>
              <a:gd name="T62" fmla="*/ 2147483646 w 820"/>
              <a:gd name="T63" fmla="*/ 2147483646 h 817"/>
              <a:gd name="T64" fmla="*/ 2147483646 w 820"/>
              <a:gd name="T65" fmla="*/ 2147483646 h 817"/>
              <a:gd name="T66" fmla="*/ 2147483646 w 820"/>
              <a:gd name="T67" fmla="*/ 2147483646 h 817"/>
              <a:gd name="T68" fmla="*/ 2147483646 w 820"/>
              <a:gd name="T69" fmla="*/ 2147483646 h 817"/>
              <a:gd name="T70" fmla="*/ 2147483646 w 820"/>
              <a:gd name="T71" fmla="*/ 2147483646 h 817"/>
              <a:gd name="T72" fmla="*/ 2147483646 w 820"/>
              <a:gd name="T73" fmla="*/ 2147483646 h 817"/>
              <a:gd name="T74" fmla="*/ 2147483646 w 820"/>
              <a:gd name="T75" fmla="*/ 2147483646 h 817"/>
              <a:gd name="T76" fmla="*/ 2147483646 w 820"/>
              <a:gd name="T77" fmla="*/ 2147483646 h 817"/>
              <a:gd name="T78" fmla="*/ 2147483646 w 820"/>
              <a:gd name="T79" fmla="*/ 2147483646 h 817"/>
              <a:gd name="T80" fmla="*/ 2147483646 w 820"/>
              <a:gd name="T81" fmla="*/ 2147483646 h 817"/>
              <a:gd name="T82" fmla="*/ 2147483646 w 820"/>
              <a:gd name="T83" fmla="*/ 2147483646 h 817"/>
              <a:gd name="T84" fmla="*/ 2147483646 w 820"/>
              <a:gd name="T85" fmla="*/ 2147483646 h 817"/>
              <a:gd name="T86" fmla="*/ 2147483646 w 820"/>
              <a:gd name="T87" fmla="*/ 2147483646 h 817"/>
              <a:gd name="T88" fmla="*/ 2147483646 w 820"/>
              <a:gd name="T89" fmla="*/ 2147483646 h 817"/>
              <a:gd name="T90" fmla="*/ 2147483646 w 820"/>
              <a:gd name="T91" fmla="*/ 2147483646 h 817"/>
              <a:gd name="T92" fmla="*/ 2147483646 w 820"/>
              <a:gd name="T93" fmla="*/ 2147483646 h 817"/>
              <a:gd name="T94" fmla="*/ 2147483646 w 820"/>
              <a:gd name="T95" fmla="*/ 2147483646 h 8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20" h="817">
                <a:moveTo>
                  <a:pt x="734" y="367"/>
                </a:moveTo>
                <a:lnTo>
                  <a:pt x="679" y="314"/>
                </a:lnTo>
                <a:lnTo>
                  <a:pt x="734" y="258"/>
                </a:lnTo>
                <a:lnTo>
                  <a:pt x="788" y="314"/>
                </a:lnTo>
                <a:lnTo>
                  <a:pt x="734" y="367"/>
                </a:lnTo>
                <a:close/>
                <a:moveTo>
                  <a:pt x="543" y="404"/>
                </a:moveTo>
                <a:lnTo>
                  <a:pt x="452" y="445"/>
                </a:lnTo>
                <a:cubicBezTo>
                  <a:pt x="450" y="446"/>
                  <a:pt x="448" y="449"/>
                  <a:pt x="447" y="452"/>
                </a:cubicBezTo>
                <a:lnTo>
                  <a:pt x="406" y="542"/>
                </a:lnTo>
                <a:lnTo>
                  <a:pt x="335" y="333"/>
                </a:lnTo>
                <a:lnTo>
                  <a:pt x="543" y="404"/>
                </a:lnTo>
                <a:close/>
                <a:moveTo>
                  <a:pt x="278" y="332"/>
                </a:moveTo>
                <a:lnTo>
                  <a:pt x="225" y="278"/>
                </a:lnTo>
                <a:lnTo>
                  <a:pt x="278" y="223"/>
                </a:lnTo>
                <a:lnTo>
                  <a:pt x="334" y="278"/>
                </a:lnTo>
                <a:lnTo>
                  <a:pt x="278" y="332"/>
                </a:lnTo>
                <a:close/>
                <a:moveTo>
                  <a:pt x="314" y="678"/>
                </a:moveTo>
                <a:lnTo>
                  <a:pt x="369" y="733"/>
                </a:lnTo>
                <a:lnTo>
                  <a:pt x="314" y="787"/>
                </a:lnTo>
                <a:lnTo>
                  <a:pt x="260" y="733"/>
                </a:lnTo>
                <a:lnTo>
                  <a:pt x="314" y="678"/>
                </a:lnTo>
                <a:close/>
                <a:moveTo>
                  <a:pt x="96" y="514"/>
                </a:moveTo>
                <a:lnTo>
                  <a:pt x="96" y="514"/>
                </a:lnTo>
                <a:cubicBezTo>
                  <a:pt x="81" y="529"/>
                  <a:pt x="56" y="529"/>
                  <a:pt x="42" y="514"/>
                </a:cubicBezTo>
                <a:cubicBezTo>
                  <a:pt x="27" y="499"/>
                  <a:pt x="27" y="475"/>
                  <a:pt x="42" y="461"/>
                </a:cubicBezTo>
                <a:cubicBezTo>
                  <a:pt x="50" y="453"/>
                  <a:pt x="59" y="450"/>
                  <a:pt x="69" y="450"/>
                </a:cubicBezTo>
                <a:cubicBezTo>
                  <a:pt x="79" y="450"/>
                  <a:pt x="89" y="453"/>
                  <a:pt x="96" y="461"/>
                </a:cubicBezTo>
                <a:cubicBezTo>
                  <a:pt x="112" y="475"/>
                  <a:pt x="112" y="499"/>
                  <a:pt x="96" y="514"/>
                </a:cubicBezTo>
                <a:close/>
                <a:moveTo>
                  <a:pt x="461" y="41"/>
                </a:moveTo>
                <a:lnTo>
                  <a:pt x="461" y="41"/>
                </a:lnTo>
                <a:cubicBezTo>
                  <a:pt x="468" y="33"/>
                  <a:pt x="478" y="30"/>
                  <a:pt x="489" y="30"/>
                </a:cubicBezTo>
                <a:cubicBezTo>
                  <a:pt x="499" y="30"/>
                  <a:pt x="509" y="33"/>
                  <a:pt x="516" y="41"/>
                </a:cubicBezTo>
                <a:cubicBezTo>
                  <a:pt x="530" y="56"/>
                  <a:pt x="530" y="81"/>
                  <a:pt x="516" y="96"/>
                </a:cubicBezTo>
                <a:cubicBezTo>
                  <a:pt x="501" y="109"/>
                  <a:pt x="476" y="109"/>
                  <a:pt x="461" y="96"/>
                </a:cubicBezTo>
                <a:cubicBezTo>
                  <a:pt x="455" y="88"/>
                  <a:pt x="450" y="79"/>
                  <a:pt x="450" y="67"/>
                </a:cubicBezTo>
                <a:cubicBezTo>
                  <a:pt x="450" y="58"/>
                  <a:pt x="455" y="48"/>
                  <a:pt x="461" y="41"/>
                </a:cubicBezTo>
                <a:close/>
                <a:moveTo>
                  <a:pt x="814" y="305"/>
                </a:moveTo>
                <a:lnTo>
                  <a:pt x="742" y="234"/>
                </a:lnTo>
                <a:cubicBezTo>
                  <a:pt x="738" y="229"/>
                  <a:pt x="730" y="229"/>
                  <a:pt x="725" y="234"/>
                </a:cubicBezTo>
                <a:lnTo>
                  <a:pt x="698" y="261"/>
                </a:lnTo>
                <a:cubicBezTo>
                  <a:pt x="607" y="177"/>
                  <a:pt x="481" y="158"/>
                  <a:pt x="373" y="201"/>
                </a:cubicBezTo>
                <a:lnTo>
                  <a:pt x="454" y="120"/>
                </a:lnTo>
                <a:cubicBezTo>
                  <a:pt x="464" y="127"/>
                  <a:pt x="476" y="131"/>
                  <a:pt x="489" y="131"/>
                </a:cubicBezTo>
                <a:cubicBezTo>
                  <a:pt x="506" y="131"/>
                  <a:pt x="521" y="124"/>
                  <a:pt x="533" y="112"/>
                </a:cubicBezTo>
                <a:cubicBezTo>
                  <a:pt x="558" y="88"/>
                  <a:pt x="558" y="48"/>
                  <a:pt x="533" y="23"/>
                </a:cubicBezTo>
                <a:cubicBezTo>
                  <a:pt x="509" y="0"/>
                  <a:pt x="468" y="0"/>
                  <a:pt x="444" y="23"/>
                </a:cubicBezTo>
                <a:cubicBezTo>
                  <a:pt x="432" y="36"/>
                  <a:pt x="425" y="51"/>
                  <a:pt x="425" y="67"/>
                </a:cubicBezTo>
                <a:cubicBezTo>
                  <a:pt x="425" y="81"/>
                  <a:pt x="430" y="93"/>
                  <a:pt x="437" y="103"/>
                </a:cubicBezTo>
                <a:lnTo>
                  <a:pt x="314" y="225"/>
                </a:lnTo>
                <a:lnTo>
                  <a:pt x="287" y="197"/>
                </a:lnTo>
                <a:cubicBezTo>
                  <a:pt x="283" y="193"/>
                  <a:pt x="275" y="193"/>
                  <a:pt x="270" y="197"/>
                </a:cubicBezTo>
                <a:lnTo>
                  <a:pt x="199" y="269"/>
                </a:lnTo>
                <a:cubicBezTo>
                  <a:pt x="193" y="273"/>
                  <a:pt x="193" y="281"/>
                  <a:pt x="199" y="287"/>
                </a:cubicBezTo>
                <a:lnTo>
                  <a:pt x="226" y="314"/>
                </a:lnTo>
                <a:lnTo>
                  <a:pt x="104" y="435"/>
                </a:lnTo>
                <a:cubicBezTo>
                  <a:pt x="80" y="419"/>
                  <a:pt x="45" y="421"/>
                  <a:pt x="25" y="443"/>
                </a:cubicBezTo>
                <a:cubicBezTo>
                  <a:pt x="0" y="467"/>
                  <a:pt x="0" y="507"/>
                  <a:pt x="25" y="531"/>
                </a:cubicBezTo>
                <a:cubicBezTo>
                  <a:pt x="37" y="544"/>
                  <a:pt x="53" y="550"/>
                  <a:pt x="69" y="550"/>
                </a:cubicBezTo>
                <a:cubicBezTo>
                  <a:pt x="86" y="550"/>
                  <a:pt x="102" y="544"/>
                  <a:pt x="114" y="531"/>
                </a:cubicBezTo>
                <a:cubicBezTo>
                  <a:pt x="136" y="511"/>
                  <a:pt x="138" y="477"/>
                  <a:pt x="122" y="452"/>
                </a:cubicBezTo>
                <a:lnTo>
                  <a:pt x="202" y="372"/>
                </a:lnTo>
                <a:cubicBezTo>
                  <a:pt x="159" y="479"/>
                  <a:pt x="179" y="607"/>
                  <a:pt x="262" y="696"/>
                </a:cubicBezTo>
                <a:lnTo>
                  <a:pt x="234" y="725"/>
                </a:lnTo>
                <a:cubicBezTo>
                  <a:pt x="229" y="729"/>
                  <a:pt x="229" y="736"/>
                  <a:pt x="234" y="742"/>
                </a:cubicBezTo>
                <a:lnTo>
                  <a:pt x="306" y="813"/>
                </a:lnTo>
                <a:cubicBezTo>
                  <a:pt x="309" y="815"/>
                  <a:pt x="311" y="816"/>
                  <a:pt x="314" y="816"/>
                </a:cubicBezTo>
                <a:cubicBezTo>
                  <a:pt x="318" y="816"/>
                  <a:pt x="321" y="815"/>
                  <a:pt x="323" y="813"/>
                </a:cubicBezTo>
                <a:lnTo>
                  <a:pt x="395" y="742"/>
                </a:lnTo>
                <a:cubicBezTo>
                  <a:pt x="399" y="736"/>
                  <a:pt x="399" y="729"/>
                  <a:pt x="395" y="725"/>
                </a:cubicBezTo>
                <a:lnTo>
                  <a:pt x="323" y="652"/>
                </a:lnTo>
                <a:cubicBezTo>
                  <a:pt x="319" y="648"/>
                  <a:pt x="311" y="648"/>
                  <a:pt x="306" y="652"/>
                </a:cubicBezTo>
                <a:lnTo>
                  <a:pt x="279" y="679"/>
                </a:lnTo>
                <a:cubicBezTo>
                  <a:pt x="231" y="626"/>
                  <a:pt x="205" y="558"/>
                  <a:pt x="205" y="487"/>
                </a:cubicBezTo>
                <a:cubicBezTo>
                  <a:pt x="205" y="433"/>
                  <a:pt x="220" y="381"/>
                  <a:pt x="249" y="337"/>
                </a:cubicBezTo>
                <a:lnTo>
                  <a:pt x="270" y="358"/>
                </a:lnTo>
                <a:cubicBezTo>
                  <a:pt x="272" y="360"/>
                  <a:pt x="276" y="361"/>
                  <a:pt x="278" y="361"/>
                </a:cubicBezTo>
                <a:cubicBezTo>
                  <a:pt x="282" y="361"/>
                  <a:pt x="285" y="360"/>
                  <a:pt x="287" y="358"/>
                </a:cubicBezTo>
                <a:lnTo>
                  <a:pt x="309" y="337"/>
                </a:lnTo>
                <a:lnTo>
                  <a:pt x="392" y="580"/>
                </a:lnTo>
                <a:cubicBezTo>
                  <a:pt x="395" y="584"/>
                  <a:pt x="399" y="588"/>
                  <a:pt x="404" y="588"/>
                </a:cubicBezTo>
                <a:cubicBezTo>
                  <a:pt x="404" y="588"/>
                  <a:pt x="404" y="588"/>
                  <a:pt x="405" y="588"/>
                </a:cubicBezTo>
                <a:cubicBezTo>
                  <a:pt x="409" y="588"/>
                  <a:pt x="414" y="585"/>
                  <a:pt x="416" y="581"/>
                </a:cubicBezTo>
                <a:lnTo>
                  <a:pt x="467" y="466"/>
                </a:lnTo>
                <a:lnTo>
                  <a:pt x="581" y="415"/>
                </a:lnTo>
                <a:cubicBezTo>
                  <a:pt x="586" y="412"/>
                  <a:pt x="589" y="408"/>
                  <a:pt x="589" y="403"/>
                </a:cubicBezTo>
                <a:cubicBezTo>
                  <a:pt x="589" y="398"/>
                  <a:pt x="586" y="393"/>
                  <a:pt x="581" y="392"/>
                </a:cubicBezTo>
                <a:lnTo>
                  <a:pt x="337" y="308"/>
                </a:lnTo>
                <a:lnTo>
                  <a:pt x="358" y="287"/>
                </a:lnTo>
                <a:cubicBezTo>
                  <a:pt x="364" y="281"/>
                  <a:pt x="364" y="273"/>
                  <a:pt x="358" y="269"/>
                </a:cubicBezTo>
                <a:lnTo>
                  <a:pt x="337" y="247"/>
                </a:lnTo>
                <a:cubicBezTo>
                  <a:pt x="382" y="219"/>
                  <a:pt x="434" y="203"/>
                  <a:pt x="489" y="203"/>
                </a:cubicBezTo>
                <a:cubicBezTo>
                  <a:pt x="560" y="203"/>
                  <a:pt x="628" y="230"/>
                  <a:pt x="680" y="278"/>
                </a:cubicBezTo>
                <a:lnTo>
                  <a:pt x="654" y="305"/>
                </a:lnTo>
                <a:cubicBezTo>
                  <a:pt x="649" y="309"/>
                  <a:pt x="649" y="317"/>
                  <a:pt x="654" y="322"/>
                </a:cubicBezTo>
                <a:lnTo>
                  <a:pt x="725" y="393"/>
                </a:lnTo>
                <a:cubicBezTo>
                  <a:pt x="728" y="395"/>
                  <a:pt x="731" y="398"/>
                  <a:pt x="734" y="398"/>
                </a:cubicBezTo>
                <a:cubicBezTo>
                  <a:pt x="738" y="398"/>
                  <a:pt x="740" y="395"/>
                  <a:pt x="742" y="393"/>
                </a:cubicBezTo>
                <a:lnTo>
                  <a:pt x="814" y="322"/>
                </a:lnTo>
                <a:cubicBezTo>
                  <a:pt x="819" y="317"/>
                  <a:pt x="819" y="309"/>
                  <a:pt x="814" y="305"/>
                </a:cubicBezTo>
                <a:close/>
              </a:path>
            </a:pathLst>
          </a:custGeom>
          <a:solidFill>
            <a:schemeClr val="accent3"/>
          </a:solidFill>
          <a:ln>
            <a:noFill/>
          </a:ln>
          <a:effectLst/>
        </p:spPr>
        <p:txBody>
          <a:bodyPr wrap="none" anchor="ctr"/>
          <a:lstStyle/>
          <a:p>
            <a:endParaRPr lang="en-US"/>
          </a:p>
        </p:txBody>
      </p:sp>
      <p:sp>
        <p:nvSpPr>
          <p:cNvPr id="46" name="Freeform 988">
            <a:extLst>
              <a:ext uri="{FF2B5EF4-FFF2-40B4-BE49-F238E27FC236}">
                <a16:creationId xmlns:a16="http://schemas.microsoft.com/office/drawing/2014/main" id="{0F12053B-4655-764B-9DCF-768C12EC545D}"/>
              </a:ext>
            </a:extLst>
          </p:cNvPr>
          <p:cNvSpPr>
            <a:spLocks noChangeAspect="1" noChangeArrowheads="1"/>
          </p:cNvSpPr>
          <p:nvPr/>
        </p:nvSpPr>
        <p:spPr bwMode="auto">
          <a:xfrm>
            <a:off x="13344348" y="4254706"/>
            <a:ext cx="1284547" cy="1284547"/>
          </a:xfrm>
          <a:custGeom>
            <a:avLst/>
            <a:gdLst>
              <a:gd name="T0" fmla="*/ 164384 w 291741"/>
              <a:gd name="T1" fmla="*/ 275612 h 291740"/>
              <a:gd name="T2" fmla="*/ 8314 w 291741"/>
              <a:gd name="T3" fmla="*/ 257755 h 291740"/>
              <a:gd name="T4" fmla="*/ 284141 w 291741"/>
              <a:gd name="T5" fmla="*/ 271131 h 291740"/>
              <a:gd name="T6" fmla="*/ 11207 w 291741"/>
              <a:gd name="T7" fmla="*/ 248718 h 291740"/>
              <a:gd name="T8" fmla="*/ 57033 w 291741"/>
              <a:gd name="T9" fmla="*/ 159535 h 291740"/>
              <a:gd name="T10" fmla="*/ 57033 w 291741"/>
              <a:gd name="T11" fmla="*/ 168724 h 291740"/>
              <a:gd name="T12" fmla="*/ 150038 w 291741"/>
              <a:gd name="T13" fmla="*/ 130819 h 291740"/>
              <a:gd name="T14" fmla="*/ 79767 w 291741"/>
              <a:gd name="T15" fmla="*/ 135236 h 291740"/>
              <a:gd name="T16" fmla="*/ 68230 w 291741"/>
              <a:gd name="T17" fmla="*/ 135236 h 291740"/>
              <a:gd name="T18" fmla="*/ 57098 w 291741"/>
              <a:gd name="T19" fmla="*/ 130819 h 291740"/>
              <a:gd name="T20" fmla="*/ 141367 w 291741"/>
              <a:gd name="T21" fmla="*/ 109711 h 291740"/>
              <a:gd name="T22" fmla="*/ 57098 w 291741"/>
              <a:gd name="T23" fmla="*/ 100507 h 291740"/>
              <a:gd name="T24" fmla="*/ 57098 w 291741"/>
              <a:gd name="T25" fmla="*/ 109711 h 291740"/>
              <a:gd name="T26" fmla="*/ 214834 w 291741"/>
              <a:gd name="T27" fmla="*/ 106273 h 291740"/>
              <a:gd name="T28" fmla="*/ 228569 w 291741"/>
              <a:gd name="T29" fmla="*/ 82958 h 291740"/>
              <a:gd name="T30" fmla="*/ 228569 w 291741"/>
              <a:gd name="T31" fmla="*/ 82958 h 291740"/>
              <a:gd name="T32" fmla="*/ 150064 w 291741"/>
              <a:gd name="T33" fmla="*/ 80995 h 291740"/>
              <a:gd name="T34" fmla="*/ 57018 w 291741"/>
              <a:gd name="T35" fmla="*/ 71789 h 291740"/>
              <a:gd name="T36" fmla="*/ 57018 w 291741"/>
              <a:gd name="T37" fmla="*/ 80995 h 291740"/>
              <a:gd name="T38" fmla="*/ 221232 w 291741"/>
              <a:gd name="T39" fmla="*/ 68159 h 291740"/>
              <a:gd name="T40" fmla="*/ 194838 w 291741"/>
              <a:gd name="T41" fmla="*/ 63111 h 291740"/>
              <a:gd name="T42" fmla="*/ 195199 w 291741"/>
              <a:gd name="T43" fmla="*/ 94118 h 291740"/>
              <a:gd name="T44" fmla="*/ 174952 w 291741"/>
              <a:gd name="T45" fmla="*/ 111422 h 291740"/>
              <a:gd name="T46" fmla="*/ 197007 w 291741"/>
              <a:gd name="T47" fmla="*/ 125844 h 291740"/>
              <a:gd name="T48" fmla="*/ 213277 w 291741"/>
              <a:gd name="T49" fmla="*/ 137381 h 291740"/>
              <a:gd name="T50" fmla="*/ 234970 w 291741"/>
              <a:gd name="T51" fmla="*/ 159733 h 291740"/>
              <a:gd name="T52" fmla="*/ 250154 w 291741"/>
              <a:gd name="T53" fmla="*/ 138102 h 291740"/>
              <a:gd name="T54" fmla="*/ 261724 w 291741"/>
              <a:gd name="T55" fmla="*/ 121517 h 291740"/>
              <a:gd name="T56" fmla="*/ 284140 w 291741"/>
              <a:gd name="T57" fmla="*/ 105654 h 291740"/>
              <a:gd name="T58" fmla="*/ 261724 w 291741"/>
              <a:gd name="T59" fmla="*/ 89070 h 291740"/>
              <a:gd name="T60" fmla="*/ 250154 w 291741"/>
              <a:gd name="T61" fmla="*/ 72846 h 291740"/>
              <a:gd name="T62" fmla="*/ 234970 w 291741"/>
              <a:gd name="T63" fmla="*/ 50854 h 291740"/>
              <a:gd name="T64" fmla="*/ 243286 w 291741"/>
              <a:gd name="T65" fmla="*/ 46526 h 291740"/>
              <a:gd name="T66" fmla="*/ 266424 w 291741"/>
              <a:gd name="T67" fmla="*/ 53737 h 291740"/>
              <a:gd name="T68" fmla="*/ 271124 w 291741"/>
              <a:gd name="T69" fmla="*/ 88708 h 291740"/>
              <a:gd name="T70" fmla="*/ 292456 w 291741"/>
              <a:gd name="T71" fmla="*/ 115748 h 291740"/>
              <a:gd name="T72" fmla="*/ 280886 w 291741"/>
              <a:gd name="T73" fmla="*/ 137381 h 291740"/>
              <a:gd name="T74" fmla="*/ 246900 w 291741"/>
              <a:gd name="T75" fmla="*/ 146754 h 291740"/>
              <a:gd name="T76" fmla="*/ 229186 w 291741"/>
              <a:gd name="T77" fmla="*/ 168746 h 291740"/>
              <a:gd name="T78" fmla="*/ 211830 w 291741"/>
              <a:gd name="T79" fmla="*/ 146754 h 291740"/>
              <a:gd name="T80" fmla="*/ 177845 w 291741"/>
              <a:gd name="T81" fmla="*/ 137381 h 291740"/>
              <a:gd name="T82" fmla="*/ 166637 w 291741"/>
              <a:gd name="T83" fmla="*/ 115748 h 291740"/>
              <a:gd name="T84" fmla="*/ 187607 w 291741"/>
              <a:gd name="T85" fmla="*/ 88708 h 291740"/>
              <a:gd name="T86" fmla="*/ 192669 w 291741"/>
              <a:gd name="T87" fmla="*/ 53737 h 291740"/>
              <a:gd name="T88" fmla="*/ 215446 w 291741"/>
              <a:gd name="T89" fmla="*/ 46526 h 291740"/>
              <a:gd name="T90" fmla="*/ 170330 w 291741"/>
              <a:gd name="T91" fmla="*/ 45896 h 291740"/>
              <a:gd name="T92" fmla="*/ 143246 w 291741"/>
              <a:gd name="T93" fmla="*/ 41479 h 291740"/>
              <a:gd name="T94" fmla="*/ 121405 w 291741"/>
              <a:gd name="T95" fmla="*/ 50682 h 291740"/>
              <a:gd name="T96" fmla="*/ 57098 w 291741"/>
              <a:gd name="T97" fmla="*/ 41479 h 291740"/>
              <a:gd name="T98" fmla="*/ 57098 w 291741"/>
              <a:gd name="T99" fmla="*/ 50682 h 291740"/>
              <a:gd name="T100" fmla="*/ 246906 w 291741"/>
              <a:gd name="T101" fmla="*/ 0 h 291740"/>
              <a:gd name="T102" fmla="*/ 260644 w 291741"/>
              <a:gd name="T103" fmla="*/ 39404 h 291740"/>
              <a:gd name="T104" fmla="*/ 32173 w 291741"/>
              <a:gd name="T105" fmla="*/ 22051 h 291740"/>
              <a:gd name="T106" fmla="*/ 264982 w 291741"/>
              <a:gd name="T107" fmla="*/ 165571 h 291740"/>
              <a:gd name="T108" fmla="*/ 293179 w 291741"/>
              <a:gd name="T109" fmla="*/ 253055 h 291740"/>
              <a:gd name="T110" fmla="*/ 0 w 291741"/>
              <a:gd name="T111" fmla="*/ 271131 h 291740"/>
              <a:gd name="T112" fmla="*/ 23498 w 291741"/>
              <a:gd name="T113" fmla="*/ 22051 h 2917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1741" h="291740">
                <a:moveTo>
                  <a:pt x="128161" y="265112"/>
                </a:moveTo>
                <a:lnTo>
                  <a:pt x="163577" y="265112"/>
                </a:lnTo>
                <a:cubicBezTo>
                  <a:pt x="166106" y="265112"/>
                  <a:pt x="167913" y="267017"/>
                  <a:pt x="167913" y="270065"/>
                </a:cubicBezTo>
                <a:cubicBezTo>
                  <a:pt x="167913" y="272732"/>
                  <a:pt x="166106" y="274256"/>
                  <a:pt x="163577" y="274256"/>
                </a:cubicBezTo>
                <a:lnTo>
                  <a:pt x="128161" y="274256"/>
                </a:lnTo>
                <a:cubicBezTo>
                  <a:pt x="125632" y="274256"/>
                  <a:pt x="123825" y="272732"/>
                  <a:pt x="123825" y="270065"/>
                </a:cubicBezTo>
                <a:cubicBezTo>
                  <a:pt x="123825" y="267017"/>
                  <a:pt x="125632" y="265112"/>
                  <a:pt x="128161" y="265112"/>
                </a:cubicBezTo>
                <a:close/>
                <a:moveTo>
                  <a:pt x="8274" y="256487"/>
                </a:moveTo>
                <a:lnTo>
                  <a:pt x="8274" y="269797"/>
                </a:lnTo>
                <a:cubicBezTo>
                  <a:pt x="8274" y="276632"/>
                  <a:pt x="14389" y="282747"/>
                  <a:pt x="21943" y="282747"/>
                </a:cubicBezTo>
                <a:lnTo>
                  <a:pt x="269797" y="282747"/>
                </a:lnTo>
                <a:cubicBezTo>
                  <a:pt x="276632" y="282747"/>
                  <a:pt x="282747" y="276632"/>
                  <a:pt x="282747" y="269797"/>
                </a:cubicBezTo>
                <a:lnTo>
                  <a:pt x="282747" y="256487"/>
                </a:lnTo>
                <a:lnTo>
                  <a:pt x="8274" y="256487"/>
                </a:lnTo>
                <a:close/>
                <a:moveTo>
                  <a:pt x="30217" y="209003"/>
                </a:moveTo>
                <a:lnTo>
                  <a:pt x="11151" y="247494"/>
                </a:lnTo>
                <a:lnTo>
                  <a:pt x="280229" y="247494"/>
                </a:lnTo>
                <a:lnTo>
                  <a:pt x="261164" y="209003"/>
                </a:lnTo>
                <a:lnTo>
                  <a:pt x="30217" y="209003"/>
                </a:lnTo>
                <a:close/>
                <a:moveTo>
                  <a:pt x="56753" y="158750"/>
                </a:moveTo>
                <a:lnTo>
                  <a:pt x="117872" y="158750"/>
                </a:lnTo>
                <a:cubicBezTo>
                  <a:pt x="120055" y="158750"/>
                  <a:pt x="121874" y="161036"/>
                  <a:pt x="121874" y="163703"/>
                </a:cubicBezTo>
                <a:cubicBezTo>
                  <a:pt x="121874" y="166370"/>
                  <a:pt x="120055" y="167894"/>
                  <a:pt x="117872" y="167894"/>
                </a:cubicBezTo>
                <a:lnTo>
                  <a:pt x="56753" y="167894"/>
                </a:lnTo>
                <a:cubicBezTo>
                  <a:pt x="54207" y="167894"/>
                  <a:pt x="52388" y="166370"/>
                  <a:pt x="52388" y="163703"/>
                </a:cubicBezTo>
                <a:cubicBezTo>
                  <a:pt x="52388" y="161036"/>
                  <a:pt x="54207" y="158750"/>
                  <a:pt x="56753" y="158750"/>
                </a:cubicBezTo>
                <a:close/>
                <a:moveTo>
                  <a:pt x="83700" y="130175"/>
                </a:moveTo>
                <a:lnTo>
                  <a:pt x="149302" y="130175"/>
                </a:lnTo>
                <a:cubicBezTo>
                  <a:pt x="151825" y="130175"/>
                  <a:pt x="153627" y="132007"/>
                  <a:pt x="153627" y="134571"/>
                </a:cubicBezTo>
                <a:cubicBezTo>
                  <a:pt x="153627" y="137136"/>
                  <a:pt x="151825" y="139334"/>
                  <a:pt x="149302" y="139334"/>
                </a:cubicBezTo>
                <a:lnTo>
                  <a:pt x="83700" y="139334"/>
                </a:lnTo>
                <a:cubicBezTo>
                  <a:pt x="81537" y="139334"/>
                  <a:pt x="79375" y="137136"/>
                  <a:pt x="79375" y="134571"/>
                </a:cubicBezTo>
                <a:cubicBezTo>
                  <a:pt x="79375" y="132007"/>
                  <a:pt x="81537" y="130175"/>
                  <a:pt x="83700" y="130175"/>
                </a:cubicBezTo>
                <a:close/>
                <a:moveTo>
                  <a:pt x="56818" y="130175"/>
                </a:moveTo>
                <a:lnTo>
                  <a:pt x="63094" y="130175"/>
                </a:lnTo>
                <a:cubicBezTo>
                  <a:pt x="65678" y="130175"/>
                  <a:pt x="67894" y="132007"/>
                  <a:pt x="67894" y="134571"/>
                </a:cubicBezTo>
                <a:cubicBezTo>
                  <a:pt x="67894" y="137136"/>
                  <a:pt x="65678" y="139334"/>
                  <a:pt x="63094" y="139334"/>
                </a:cubicBezTo>
                <a:lnTo>
                  <a:pt x="56818" y="139334"/>
                </a:lnTo>
                <a:cubicBezTo>
                  <a:pt x="54234" y="139334"/>
                  <a:pt x="52388" y="137136"/>
                  <a:pt x="52388" y="134571"/>
                </a:cubicBezTo>
                <a:cubicBezTo>
                  <a:pt x="52388" y="132007"/>
                  <a:pt x="54234" y="130175"/>
                  <a:pt x="56818" y="130175"/>
                </a:cubicBezTo>
                <a:close/>
                <a:moveTo>
                  <a:pt x="83676" y="100012"/>
                </a:moveTo>
                <a:lnTo>
                  <a:pt x="140673" y="100012"/>
                </a:lnTo>
                <a:cubicBezTo>
                  <a:pt x="143182" y="100012"/>
                  <a:pt x="145691" y="102210"/>
                  <a:pt x="145691" y="104775"/>
                </a:cubicBezTo>
                <a:cubicBezTo>
                  <a:pt x="145691" y="106606"/>
                  <a:pt x="143182" y="109171"/>
                  <a:pt x="140673" y="109171"/>
                </a:cubicBezTo>
                <a:lnTo>
                  <a:pt x="83676" y="109171"/>
                </a:lnTo>
                <a:cubicBezTo>
                  <a:pt x="81526" y="109171"/>
                  <a:pt x="79375" y="106606"/>
                  <a:pt x="79375" y="104775"/>
                </a:cubicBezTo>
                <a:cubicBezTo>
                  <a:pt x="79375" y="102210"/>
                  <a:pt x="81526" y="100012"/>
                  <a:pt x="83676" y="100012"/>
                </a:cubicBezTo>
                <a:close/>
                <a:moveTo>
                  <a:pt x="56818" y="100012"/>
                </a:moveTo>
                <a:lnTo>
                  <a:pt x="63094" y="100012"/>
                </a:lnTo>
                <a:cubicBezTo>
                  <a:pt x="65678" y="100012"/>
                  <a:pt x="67894" y="102210"/>
                  <a:pt x="67894" y="104775"/>
                </a:cubicBezTo>
                <a:cubicBezTo>
                  <a:pt x="67894" y="106606"/>
                  <a:pt x="65678" y="109171"/>
                  <a:pt x="63094" y="109171"/>
                </a:cubicBezTo>
                <a:lnTo>
                  <a:pt x="56818" y="109171"/>
                </a:lnTo>
                <a:cubicBezTo>
                  <a:pt x="54234" y="109171"/>
                  <a:pt x="52388" y="106606"/>
                  <a:pt x="52388" y="104775"/>
                </a:cubicBezTo>
                <a:cubicBezTo>
                  <a:pt x="52388" y="102210"/>
                  <a:pt x="54234" y="100012"/>
                  <a:pt x="56818" y="100012"/>
                </a:cubicBezTo>
                <a:close/>
                <a:moveTo>
                  <a:pt x="227447" y="91250"/>
                </a:moveTo>
                <a:cubicBezTo>
                  <a:pt x="219894" y="91250"/>
                  <a:pt x="213780" y="97775"/>
                  <a:pt x="213780" y="105750"/>
                </a:cubicBezTo>
                <a:cubicBezTo>
                  <a:pt x="213780" y="113000"/>
                  <a:pt x="219894" y="119525"/>
                  <a:pt x="227447" y="119525"/>
                </a:cubicBezTo>
                <a:cubicBezTo>
                  <a:pt x="235360" y="119525"/>
                  <a:pt x="241474" y="113000"/>
                  <a:pt x="241474" y="105750"/>
                </a:cubicBezTo>
                <a:cubicBezTo>
                  <a:pt x="241474" y="97775"/>
                  <a:pt x="235360" y="91250"/>
                  <a:pt x="227447" y="91250"/>
                </a:cubicBezTo>
                <a:close/>
                <a:moveTo>
                  <a:pt x="227447" y="82550"/>
                </a:moveTo>
                <a:cubicBezTo>
                  <a:pt x="240035" y="82550"/>
                  <a:pt x="250466" y="93062"/>
                  <a:pt x="250466" y="105750"/>
                </a:cubicBezTo>
                <a:cubicBezTo>
                  <a:pt x="250466" y="118437"/>
                  <a:pt x="240035" y="128225"/>
                  <a:pt x="227447" y="128225"/>
                </a:cubicBezTo>
                <a:cubicBezTo>
                  <a:pt x="215219" y="128225"/>
                  <a:pt x="204788" y="118437"/>
                  <a:pt x="204788" y="105750"/>
                </a:cubicBezTo>
                <a:cubicBezTo>
                  <a:pt x="204788" y="93062"/>
                  <a:pt x="215219" y="82550"/>
                  <a:pt x="227447" y="82550"/>
                </a:cubicBezTo>
                <a:close/>
                <a:moveTo>
                  <a:pt x="114198" y="71437"/>
                </a:moveTo>
                <a:lnTo>
                  <a:pt x="149328" y="71437"/>
                </a:lnTo>
                <a:cubicBezTo>
                  <a:pt x="151837" y="71437"/>
                  <a:pt x="153629" y="73635"/>
                  <a:pt x="153629" y="75833"/>
                </a:cubicBezTo>
                <a:cubicBezTo>
                  <a:pt x="153629" y="78398"/>
                  <a:pt x="151837" y="80596"/>
                  <a:pt x="149328" y="80596"/>
                </a:cubicBezTo>
                <a:lnTo>
                  <a:pt x="114198" y="80596"/>
                </a:lnTo>
                <a:cubicBezTo>
                  <a:pt x="111689" y="80596"/>
                  <a:pt x="109538" y="78398"/>
                  <a:pt x="109538" y="75833"/>
                </a:cubicBezTo>
                <a:cubicBezTo>
                  <a:pt x="109538" y="73635"/>
                  <a:pt x="111689" y="71437"/>
                  <a:pt x="114198" y="71437"/>
                </a:cubicBezTo>
                <a:close/>
                <a:moveTo>
                  <a:pt x="56738" y="71437"/>
                </a:moveTo>
                <a:lnTo>
                  <a:pt x="93350" y="71437"/>
                </a:lnTo>
                <a:cubicBezTo>
                  <a:pt x="96250" y="71437"/>
                  <a:pt x="98062" y="73635"/>
                  <a:pt x="98062" y="75833"/>
                </a:cubicBezTo>
                <a:cubicBezTo>
                  <a:pt x="98062" y="78398"/>
                  <a:pt x="96250" y="80596"/>
                  <a:pt x="93350" y="80596"/>
                </a:cubicBezTo>
                <a:lnTo>
                  <a:pt x="56738" y="80596"/>
                </a:lnTo>
                <a:cubicBezTo>
                  <a:pt x="54200" y="80596"/>
                  <a:pt x="52388" y="78398"/>
                  <a:pt x="52388" y="75833"/>
                </a:cubicBezTo>
                <a:cubicBezTo>
                  <a:pt x="52388" y="73635"/>
                  <a:pt x="54200" y="71437"/>
                  <a:pt x="56738" y="71437"/>
                </a:cubicBezTo>
                <a:close/>
                <a:moveTo>
                  <a:pt x="222664" y="50603"/>
                </a:moveTo>
                <a:lnTo>
                  <a:pt x="220146" y="67823"/>
                </a:lnTo>
                <a:cubicBezTo>
                  <a:pt x="219786" y="69258"/>
                  <a:pt x="218347" y="70693"/>
                  <a:pt x="216908" y="71052"/>
                </a:cubicBezTo>
                <a:cubicBezTo>
                  <a:pt x="215109" y="71411"/>
                  <a:pt x="214029" y="72128"/>
                  <a:pt x="212231" y="72846"/>
                </a:cubicBezTo>
                <a:cubicBezTo>
                  <a:pt x="210791" y="73922"/>
                  <a:pt x="208993" y="73922"/>
                  <a:pt x="207913" y="72487"/>
                </a:cubicBezTo>
                <a:lnTo>
                  <a:pt x="193882" y="62800"/>
                </a:lnTo>
                <a:cubicBezTo>
                  <a:pt x="190644" y="65312"/>
                  <a:pt x="188125" y="67823"/>
                  <a:pt x="185967" y="71052"/>
                </a:cubicBezTo>
                <a:lnTo>
                  <a:pt x="196040" y="84326"/>
                </a:lnTo>
                <a:cubicBezTo>
                  <a:pt x="196760" y="86120"/>
                  <a:pt x="196760" y="87555"/>
                  <a:pt x="196040" y="89349"/>
                </a:cubicBezTo>
                <a:cubicBezTo>
                  <a:pt x="195680" y="90425"/>
                  <a:pt x="194961" y="92219"/>
                  <a:pt x="194241" y="93654"/>
                </a:cubicBezTo>
                <a:cubicBezTo>
                  <a:pt x="193882" y="94730"/>
                  <a:pt x="192443" y="96524"/>
                  <a:pt x="190644" y="96524"/>
                </a:cubicBezTo>
                <a:lnTo>
                  <a:pt x="174094" y="99035"/>
                </a:lnTo>
                <a:cubicBezTo>
                  <a:pt x="173734" y="100829"/>
                  <a:pt x="173734" y="102981"/>
                  <a:pt x="173734" y="105134"/>
                </a:cubicBezTo>
                <a:cubicBezTo>
                  <a:pt x="173734" y="106569"/>
                  <a:pt x="173734" y="108721"/>
                  <a:pt x="174094" y="110874"/>
                </a:cubicBezTo>
                <a:lnTo>
                  <a:pt x="190644" y="113026"/>
                </a:lnTo>
                <a:cubicBezTo>
                  <a:pt x="192443" y="113744"/>
                  <a:pt x="193882" y="114820"/>
                  <a:pt x="194241" y="116255"/>
                </a:cubicBezTo>
                <a:cubicBezTo>
                  <a:pt x="194961" y="117690"/>
                  <a:pt x="195680" y="119125"/>
                  <a:pt x="196040" y="120919"/>
                </a:cubicBezTo>
                <a:cubicBezTo>
                  <a:pt x="196760" y="122354"/>
                  <a:pt x="196760" y="123789"/>
                  <a:pt x="196040" y="125224"/>
                </a:cubicBezTo>
                <a:lnTo>
                  <a:pt x="185967" y="139216"/>
                </a:lnTo>
                <a:cubicBezTo>
                  <a:pt x="188125" y="142086"/>
                  <a:pt x="190644" y="144956"/>
                  <a:pt x="193882" y="147108"/>
                </a:cubicBezTo>
                <a:lnTo>
                  <a:pt x="207913" y="137063"/>
                </a:lnTo>
                <a:cubicBezTo>
                  <a:pt x="208993" y="135987"/>
                  <a:pt x="210791" y="135987"/>
                  <a:pt x="212231" y="136705"/>
                </a:cubicBezTo>
                <a:cubicBezTo>
                  <a:pt x="214029" y="137422"/>
                  <a:pt x="215109" y="138498"/>
                  <a:pt x="216908" y="138857"/>
                </a:cubicBezTo>
                <a:cubicBezTo>
                  <a:pt x="218347" y="139216"/>
                  <a:pt x="219786" y="140651"/>
                  <a:pt x="220146" y="142445"/>
                </a:cubicBezTo>
                <a:lnTo>
                  <a:pt x="222664" y="158947"/>
                </a:lnTo>
                <a:cubicBezTo>
                  <a:pt x="226262" y="159306"/>
                  <a:pt x="230219" y="159306"/>
                  <a:pt x="233817" y="158947"/>
                </a:cubicBezTo>
                <a:lnTo>
                  <a:pt x="236695" y="142445"/>
                </a:lnTo>
                <a:cubicBezTo>
                  <a:pt x="236695" y="140651"/>
                  <a:pt x="238134" y="139216"/>
                  <a:pt x="239573" y="138857"/>
                </a:cubicBezTo>
                <a:cubicBezTo>
                  <a:pt x="241372" y="138498"/>
                  <a:pt x="242811" y="137422"/>
                  <a:pt x="243891" y="136705"/>
                </a:cubicBezTo>
                <a:cubicBezTo>
                  <a:pt x="245689" y="135987"/>
                  <a:pt x="247488" y="135987"/>
                  <a:pt x="248927" y="137422"/>
                </a:cubicBezTo>
                <a:lnTo>
                  <a:pt x="262959" y="147108"/>
                </a:lnTo>
                <a:cubicBezTo>
                  <a:pt x="265477" y="144956"/>
                  <a:pt x="267995" y="142086"/>
                  <a:pt x="270514" y="139216"/>
                </a:cubicBezTo>
                <a:lnTo>
                  <a:pt x="260800" y="125224"/>
                </a:lnTo>
                <a:cubicBezTo>
                  <a:pt x="259361" y="123789"/>
                  <a:pt x="259361" y="122354"/>
                  <a:pt x="260440" y="120919"/>
                </a:cubicBezTo>
                <a:cubicBezTo>
                  <a:pt x="261160" y="119125"/>
                  <a:pt x="261520" y="117690"/>
                  <a:pt x="261879" y="116255"/>
                </a:cubicBezTo>
                <a:cubicBezTo>
                  <a:pt x="262959" y="114820"/>
                  <a:pt x="264038" y="113744"/>
                  <a:pt x="265477" y="113026"/>
                </a:cubicBezTo>
                <a:lnTo>
                  <a:pt x="282386" y="110874"/>
                </a:lnTo>
                <a:cubicBezTo>
                  <a:pt x="282746" y="108721"/>
                  <a:pt x="282746" y="106569"/>
                  <a:pt x="282746" y="105134"/>
                </a:cubicBezTo>
                <a:cubicBezTo>
                  <a:pt x="282746" y="102981"/>
                  <a:pt x="282746" y="100829"/>
                  <a:pt x="282386" y="99035"/>
                </a:cubicBezTo>
                <a:lnTo>
                  <a:pt x="265477" y="96524"/>
                </a:lnTo>
                <a:cubicBezTo>
                  <a:pt x="264038" y="96524"/>
                  <a:pt x="262959" y="94730"/>
                  <a:pt x="261879" y="93654"/>
                </a:cubicBezTo>
                <a:cubicBezTo>
                  <a:pt x="261520" y="92219"/>
                  <a:pt x="261160" y="90425"/>
                  <a:pt x="260440" y="88631"/>
                </a:cubicBezTo>
                <a:cubicBezTo>
                  <a:pt x="259361" y="87555"/>
                  <a:pt x="260080" y="86120"/>
                  <a:pt x="260800" y="84326"/>
                </a:cubicBezTo>
                <a:lnTo>
                  <a:pt x="270514" y="71052"/>
                </a:lnTo>
                <a:cubicBezTo>
                  <a:pt x="267995" y="67823"/>
                  <a:pt x="265477" y="65312"/>
                  <a:pt x="262959" y="62800"/>
                </a:cubicBezTo>
                <a:lnTo>
                  <a:pt x="248927" y="72487"/>
                </a:lnTo>
                <a:cubicBezTo>
                  <a:pt x="247488" y="73922"/>
                  <a:pt x="245689" y="73922"/>
                  <a:pt x="243891" y="72846"/>
                </a:cubicBezTo>
                <a:cubicBezTo>
                  <a:pt x="242811" y="72128"/>
                  <a:pt x="241372" y="71411"/>
                  <a:pt x="239573" y="71052"/>
                </a:cubicBezTo>
                <a:cubicBezTo>
                  <a:pt x="238134" y="70693"/>
                  <a:pt x="236695" y="69258"/>
                  <a:pt x="236695" y="67823"/>
                </a:cubicBezTo>
                <a:lnTo>
                  <a:pt x="233817" y="50603"/>
                </a:lnTo>
                <a:cubicBezTo>
                  <a:pt x="230219" y="50603"/>
                  <a:pt x="226262" y="50603"/>
                  <a:pt x="222664" y="50603"/>
                </a:cubicBezTo>
                <a:close/>
                <a:moveTo>
                  <a:pt x="217987" y="42351"/>
                </a:moveTo>
                <a:cubicBezTo>
                  <a:pt x="224823" y="41275"/>
                  <a:pt x="232018" y="41275"/>
                  <a:pt x="238494" y="42351"/>
                </a:cubicBezTo>
                <a:cubicBezTo>
                  <a:pt x="240293" y="43069"/>
                  <a:pt x="241732" y="44145"/>
                  <a:pt x="242092" y="46298"/>
                </a:cubicBezTo>
                <a:lnTo>
                  <a:pt x="244970" y="63518"/>
                </a:lnTo>
                <a:cubicBezTo>
                  <a:pt x="245330" y="63518"/>
                  <a:pt x="245330" y="63877"/>
                  <a:pt x="245689" y="63877"/>
                </a:cubicBezTo>
                <a:lnTo>
                  <a:pt x="260080" y="53473"/>
                </a:lnTo>
                <a:cubicBezTo>
                  <a:pt x="261520" y="52396"/>
                  <a:pt x="263678" y="52396"/>
                  <a:pt x="265117" y="53473"/>
                </a:cubicBezTo>
                <a:cubicBezTo>
                  <a:pt x="270874" y="57419"/>
                  <a:pt x="275910" y="62442"/>
                  <a:pt x="279508" y="68182"/>
                </a:cubicBezTo>
                <a:cubicBezTo>
                  <a:pt x="280587" y="69617"/>
                  <a:pt x="280587" y="71769"/>
                  <a:pt x="279508" y="73204"/>
                </a:cubicBezTo>
                <a:lnTo>
                  <a:pt x="269435" y="87555"/>
                </a:lnTo>
                <a:cubicBezTo>
                  <a:pt x="269435" y="87555"/>
                  <a:pt x="269794" y="87913"/>
                  <a:pt x="269794" y="88272"/>
                </a:cubicBezTo>
                <a:lnTo>
                  <a:pt x="286704" y="90784"/>
                </a:lnTo>
                <a:cubicBezTo>
                  <a:pt x="288862" y="91142"/>
                  <a:pt x="290301" y="92936"/>
                  <a:pt x="291021" y="94371"/>
                </a:cubicBezTo>
                <a:cubicBezTo>
                  <a:pt x="291381" y="98317"/>
                  <a:pt x="291740" y="101546"/>
                  <a:pt x="291740" y="105134"/>
                </a:cubicBezTo>
                <a:cubicBezTo>
                  <a:pt x="291740" y="108363"/>
                  <a:pt x="291381" y="111950"/>
                  <a:pt x="291021" y="115179"/>
                </a:cubicBezTo>
                <a:cubicBezTo>
                  <a:pt x="290301" y="117332"/>
                  <a:pt x="288862" y="118408"/>
                  <a:pt x="286704" y="118767"/>
                </a:cubicBezTo>
                <a:lnTo>
                  <a:pt x="269794" y="121637"/>
                </a:lnTo>
                <a:cubicBezTo>
                  <a:pt x="269794" y="121637"/>
                  <a:pt x="269435" y="121995"/>
                  <a:pt x="269435" y="122354"/>
                </a:cubicBezTo>
                <a:lnTo>
                  <a:pt x="279508" y="136705"/>
                </a:lnTo>
                <a:cubicBezTo>
                  <a:pt x="280587" y="137781"/>
                  <a:pt x="280587" y="139933"/>
                  <a:pt x="279508" y="142086"/>
                </a:cubicBezTo>
                <a:cubicBezTo>
                  <a:pt x="275910" y="147108"/>
                  <a:pt x="270874" y="152131"/>
                  <a:pt x="265117" y="156077"/>
                </a:cubicBezTo>
                <a:cubicBezTo>
                  <a:pt x="263678" y="157512"/>
                  <a:pt x="261520" y="157512"/>
                  <a:pt x="260080" y="156077"/>
                </a:cubicBezTo>
                <a:lnTo>
                  <a:pt x="245689" y="146032"/>
                </a:lnTo>
                <a:cubicBezTo>
                  <a:pt x="245330" y="146032"/>
                  <a:pt x="245330" y="146032"/>
                  <a:pt x="244970" y="146032"/>
                </a:cubicBezTo>
                <a:lnTo>
                  <a:pt x="242092" y="163611"/>
                </a:lnTo>
                <a:cubicBezTo>
                  <a:pt x="241732" y="165405"/>
                  <a:pt x="240293" y="166840"/>
                  <a:pt x="238494" y="167558"/>
                </a:cubicBezTo>
                <a:cubicBezTo>
                  <a:pt x="235256" y="167916"/>
                  <a:pt x="231299" y="167916"/>
                  <a:pt x="228061" y="167916"/>
                </a:cubicBezTo>
                <a:cubicBezTo>
                  <a:pt x="224823" y="167916"/>
                  <a:pt x="221585" y="167916"/>
                  <a:pt x="217987" y="167558"/>
                </a:cubicBezTo>
                <a:cubicBezTo>
                  <a:pt x="215828" y="166840"/>
                  <a:pt x="214749" y="165405"/>
                  <a:pt x="214389" y="163611"/>
                </a:cubicBezTo>
                <a:lnTo>
                  <a:pt x="211511" y="146032"/>
                </a:lnTo>
                <a:cubicBezTo>
                  <a:pt x="211151" y="146032"/>
                  <a:pt x="211151" y="146032"/>
                  <a:pt x="210791" y="146032"/>
                </a:cubicBezTo>
                <a:lnTo>
                  <a:pt x="196400" y="156077"/>
                </a:lnTo>
                <a:cubicBezTo>
                  <a:pt x="194961" y="157512"/>
                  <a:pt x="192802" y="157512"/>
                  <a:pt x="191723" y="156077"/>
                </a:cubicBezTo>
                <a:cubicBezTo>
                  <a:pt x="185967" y="152131"/>
                  <a:pt x="180930" y="147108"/>
                  <a:pt x="176972" y="142086"/>
                </a:cubicBezTo>
                <a:cubicBezTo>
                  <a:pt x="175533" y="139933"/>
                  <a:pt x="175533" y="137781"/>
                  <a:pt x="176972" y="136705"/>
                </a:cubicBezTo>
                <a:lnTo>
                  <a:pt x="187046" y="122354"/>
                </a:lnTo>
                <a:cubicBezTo>
                  <a:pt x="187046" y="121995"/>
                  <a:pt x="187046" y="121637"/>
                  <a:pt x="186686" y="121637"/>
                </a:cubicBezTo>
                <a:lnTo>
                  <a:pt x="169417" y="118767"/>
                </a:lnTo>
                <a:cubicBezTo>
                  <a:pt x="167618" y="118408"/>
                  <a:pt x="165819" y="117332"/>
                  <a:pt x="165819" y="115179"/>
                </a:cubicBezTo>
                <a:cubicBezTo>
                  <a:pt x="165100" y="111950"/>
                  <a:pt x="165100" y="108363"/>
                  <a:pt x="165100" y="105134"/>
                </a:cubicBezTo>
                <a:cubicBezTo>
                  <a:pt x="165100" y="101546"/>
                  <a:pt x="165100" y="98317"/>
                  <a:pt x="165819" y="94371"/>
                </a:cubicBezTo>
                <a:cubicBezTo>
                  <a:pt x="165819" y="92936"/>
                  <a:pt x="167618" y="91142"/>
                  <a:pt x="169417" y="90784"/>
                </a:cubicBezTo>
                <a:lnTo>
                  <a:pt x="186686" y="88272"/>
                </a:lnTo>
                <a:cubicBezTo>
                  <a:pt x="187046" y="87913"/>
                  <a:pt x="187046" y="87555"/>
                  <a:pt x="187046" y="87555"/>
                </a:cubicBezTo>
                <a:lnTo>
                  <a:pt x="176972" y="73204"/>
                </a:lnTo>
                <a:cubicBezTo>
                  <a:pt x="175533" y="71769"/>
                  <a:pt x="175533" y="69617"/>
                  <a:pt x="176972" y="68182"/>
                </a:cubicBezTo>
                <a:cubicBezTo>
                  <a:pt x="180930" y="62442"/>
                  <a:pt x="185967" y="57419"/>
                  <a:pt x="191723" y="53473"/>
                </a:cubicBezTo>
                <a:cubicBezTo>
                  <a:pt x="192802" y="52396"/>
                  <a:pt x="194961" y="52396"/>
                  <a:pt x="196400" y="53473"/>
                </a:cubicBezTo>
                <a:lnTo>
                  <a:pt x="210791" y="63877"/>
                </a:lnTo>
                <a:cubicBezTo>
                  <a:pt x="211151" y="63877"/>
                  <a:pt x="211151" y="63518"/>
                  <a:pt x="211511" y="63518"/>
                </a:cubicBezTo>
                <a:lnTo>
                  <a:pt x="214389" y="46298"/>
                </a:lnTo>
                <a:cubicBezTo>
                  <a:pt x="214749" y="44145"/>
                  <a:pt x="215828" y="43069"/>
                  <a:pt x="217987" y="42351"/>
                </a:cubicBezTo>
                <a:close/>
                <a:moveTo>
                  <a:pt x="142543" y="41275"/>
                </a:moveTo>
                <a:lnTo>
                  <a:pt x="165063" y="41275"/>
                </a:lnTo>
                <a:cubicBezTo>
                  <a:pt x="167278" y="41275"/>
                  <a:pt x="169494" y="43473"/>
                  <a:pt x="169494" y="45671"/>
                </a:cubicBezTo>
                <a:cubicBezTo>
                  <a:pt x="169494" y="48236"/>
                  <a:pt x="167278" y="50434"/>
                  <a:pt x="165063" y="50434"/>
                </a:cubicBezTo>
                <a:lnTo>
                  <a:pt x="142543" y="50434"/>
                </a:lnTo>
                <a:cubicBezTo>
                  <a:pt x="139959" y="50434"/>
                  <a:pt x="138113" y="48236"/>
                  <a:pt x="138113" y="45671"/>
                </a:cubicBezTo>
                <a:cubicBezTo>
                  <a:pt x="138113" y="43473"/>
                  <a:pt x="139959" y="41275"/>
                  <a:pt x="142543" y="41275"/>
                </a:cubicBezTo>
                <a:close/>
                <a:moveTo>
                  <a:pt x="83624" y="41275"/>
                </a:moveTo>
                <a:lnTo>
                  <a:pt x="120809" y="41275"/>
                </a:lnTo>
                <a:cubicBezTo>
                  <a:pt x="123288" y="41275"/>
                  <a:pt x="125059" y="43473"/>
                  <a:pt x="125059" y="45671"/>
                </a:cubicBezTo>
                <a:cubicBezTo>
                  <a:pt x="125059" y="48236"/>
                  <a:pt x="123288" y="50434"/>
                  <a:pt x="120809" y="50434"/>
                </a:cubicBezTo>
                <a:lnTo>
                  <a:pt x="83624" y="50434"/>
                </a:lnTo>
                <a:cubicBezTo>
                  <a:pt x="81500" y="50434"/>
                  <a:pt x="79375" y="48236"/>
                  <a:pt x="79375" y="45671"/>
                </a:cubicBezTo>
                <a:cubicBezTo>
                  <a:pt x="79375" y="43473"/>
                  <a:pt x="81500" y="41275"/>
                  <a:pt x="83624" y="41275"/>
                </a:cubicBezTo>
                <a:close/>
                <a:moveTo>
                  <a:pt x="56818" y="41275"/>
                </a:moveTo>
                <a:lnTo>
                  <a:pt x="63094" y="41275"/>
                </a:lnTo>
                <a:cubicBezTo>
                  <a:pt x="65678" y="41275"/>
                  <a:pt x="67894" y="43473"/>
                  <a:pt x="67894" y="45671"/>
                </a:cubicBezTo>
                <a:cubicBezTo>
                  <a:pt x="67894" y="48236"/>
                  <a:pt x="65678" y="50434"/>
                  <a:pt x="63094" y="50434"/>
                </a:cubicBezTo>
                <a:lnTo>
                  <a:pt x="56818" y="50434"/>
                </a:lnTo>
                <a:cubicBezTo>
                  <a:pt x="54234" y="50434"/>
                  <a:pt x="52388" y="48236"/>
                  <a:pt x="52388" y="45671"/>
                </a:cubicBezTo>
                <a:cubicBezTo>
                  <a:pt x="52388" y="43473"/>
                  <a:pt x="54234" y="41275"/>
                  <a:pt x="56818" y="41275"/>
                </a:cubicBezTo>
                <a:close/>
                <a:moveTo>
                  <a:pt x="45326" y="0"/>
                </a:moveTo>
                <a:lnTo>
                  <a:pt x="245695" y="0"/>
                </a:lnTo>
                <a:cubicBezTo>
                  <a:pt x="257926" y="0"/>
                  <a:pt x="267998" y="9713"/>
                  <a:pt x="267998" y="21943"/>
                </a:cubicBezTo>
                <a:lnTo>
                  <a:pt x="267998" y="39210"/>
                </a:lnTo>
                <a:cubicBezTo>
                  <a:pt x="267998" y="41729"/>
                  <a:pt x="266200" y="43887"/>
                  <a:pt x="263682" y="43887"/>
                </a:cubicBezTo>
                <a:cubicBezTo>
                  <a:pt x="261164" y="43887"/>
                  <a:pt x="259365" y="41729"/>
                  <a:pt x="259365" y="39210"/>
                </a:cubicBezTo>
                <a:lnTo>
                  <a:pt x="259365" y="21943"/>
                </a:lnTo>
                <a:cubicBezTo>
                  <a:pt x="259365" y="14389"/>
                  <a:pt x="253609" y="8274"/>
                  <a:pt x="245695" y="8274"/>
                </a:cubicBezTo>
                <a:lnTo>
                  <a:pt x="45326" y="8274"/>
                </a:lnTo>
                <a:cubicBezTo>
                  <a:pt x="38131" y="8274"/>
                  <a:pt x="32016" y="14389"/>
                  <a:pt x="32016" y="21943"/>
                </a:cubicBezTo>
                <a:lnTo>
                  <a:pt x="32016" y="200729"/>
                </a:lnTo>
                <a:lnTo>
                  <a:pt x="259365" y="200729"/>
                </a:lnTo>
                <a:lnTo>
                  <a:pt x="259365" y="169073"/>
                </a:lnTo>
                <a:cubicBezTo>
                  <a:pt x="259365" y="166914"/>
                  <a:pt x="261164" y="164756"/>
                  <a:pt x="263682" y="164756"/>
                </a:cubicBezTo>
                <a:cubicBezTo>
                  <a:pt x="266200" y="164756"/>
                  <a:pt x="267998" y="166914"/>
                  <a:pt x="267998" y="169073"/>
                </a:cubicBezTo>
                <a:lnTo>
                  <a:pt x="267998" y="203967"/>
                </a:lnTo>
                <a:lnTo>
                  <a:pt x="291021" y="249652"/>
                </a:lnTo>
                <a:cubicBezTo>
                  <a:pt x="291741" y="250731"/>
                  <a:pt x="291741" y="251091"/>
                  <a:pt x="291741" y="251810"/>
                </a:cubicBezTo>
                <a:lnTo>
                  <a:pt x="291741" y="269797"/>
                </a:lnTo>
                <a:cubicBezTo>
                  <a:pt x="291741" y="282028"/>
                  <a:pt x="282028" y="291740"/>
                  <a:pt x="269797" y="291740"/>
                </a:cubicBezTo>
                <a:lnTo>
                  <a:pt x="21943" y="291740"/>
                </a:lnTo>
                <a:cubicBezTo>
                  <a:pt x="9712" y="291740"/>
                  <a:pt x="0" y="282028"/>
                  <a:pt x="0" y="269797"/>
                </a:cubicBezTo>
                <a:lnTo>
                  <a:pt x="0" y="251810"/>
                </a:lnTo>
                <a:cubicBezTo>
                  <a:pt x="0" y="251091"/>
                  <a:pt x="0" y="250731"/>
                  <a:pt x="359" y="249652"/>
                </a:cubicBezTo>
                <a:lnTo>
                  <a:pt x="23382" y="203967"/>
                </a:lnTo>
                <a:lnTo>
                  <a:pt x="23382" y="21943"/>
                </a:lnTo>
                <a:cubicBezTo>
                  <a:pt x="23382" y="9713"/>
                  <a:pt x="33095" y="0"/>
                  <a:pt x="45326" y="0"/>
                </a:cubicBezTo>
                <a:close/>
              </a:path>
            </a:pathLst>
          </a:custGeom>
          <a:solidFill>
            <a:schemeClr val="accent4"/>
          </a:solidFill>
          <a:ln>
            <a:noFill/>
          </a:ln>
          <a:effectLst/>
        </p:spPr>
        <p:txBody>
          <a:bodyPr anchor="ctr"/>
          <a:lstStyle/>
          <a:p>
            <a:endParaRPr lang="en-US"/>
          </a:p>
        </p:txBody>
      </p:sp>
      <p:sp>
        <p:nvSpPr>
          <p:cNvPr id="47" name="Freeform 996">
            <a:extLst>
              <a:ext uri="{FF2B5EF4-FFF2-40B4-BE49-F238E27FC236}">
                <a16:creationId xmlns:a16="http://schemas.microsoft.com/office/drawing/2014/main" id="{13BCD91A-D572-F840-ADF4-D7EF757930F6}"/>
              </a:ext>
            </a:extLst>
          </p:cNvPr>
          <p:cNvSpPr>
            <a:spLocks noChangeAspect="1" noChangeArrowheads="1"/>
          </p:cNvSpPr>
          <p:nvPr/>
        </p:nvSpPr>
        <p:spPr bwMode="auto">
          <a:xfrm>
            <a:off x="16986192" y="4205785"/>
            <a:ext cx="1284547" cy="1284547"/>
          </a:xfrm>
          <a:custGeom>
            <a:avLst/>
            <a:gdLst>
              <a:gd name="T0" fmla="*/ 195212 w 291741"/>
              <a:gd name="T1" fmla="*/ 263900 h 291740"/>
              <a:gd name="T2" fmla="*/ 16268 w 291741"/>
              <a:gd name="T3" fmla="*/ 255225 h 291740"/>
              <a:gd name="T4" fmla="*/ 8314 w 291741"/>
              <a:gd name="T5" fmla="*/ 233896 h 291740"/>
              <a:gd name="T6" fmla="*/ 168461 w 291741"/>
              <a:gd name="T7" fmla="*/ 115682 h 291740"/>
              <a:gd name="T8" fmla="*/ 142071 w 291741"/>
              <a:gd name="T9" fmla="*/ 225220 h 291740"/>
              <a:gd name="T10" fmla="*/ 127972 w 291741"/>
              <a:gd name="T11" fmla="*/ 106644 h 291740"/>
              <a:gd name="T12" fmla="*/ 189935 w 291741"/>
              <a:gd name="T13" fmla="*/ 62450 h 291740"/>
              <a:gd name="T14" fmla="*/ 188128 w 291741"/>
              <a:gd name="T15" fmla="*/ 137195 h 291740"/>
              <a:gd name="T16" fmla="*/ 105052 w 291741"/>
              <a:gd name="T17" fmla="*/ 137195 h 291740"/>
              <a:gd name="T18" fmla="*/ 146591 w 291741"/>
              <a:gd name="T19" fmla="*/ 44670 h 291740"/>
              <a:gd name="T20" fmla="*/ 163358 w 291741"/>
              <a:gd name="T21" fmla="*/ 19211 h 291740"/>
              <a:gd name="T22" fmla="*/ 192565 w 291741"/>
              <a:gd name="T23" fmla="*/ 10511 h 291740"/>
              <a:gd name="T24" fmla="*/ 203743 w 291741"/>
              <a:gd name="T25" fmla="*/ 39869 h 291740"/>
              <a:gd name="T26" fmla="*/ 240884 w 291741"/>
              <a:gd name="T27" fmla="*/ 59442 h 291740"/>
              <a:gd name="T28" fmla="*/ 241606 w 291741"/>
              <a:gd name="T29" fmla="*/ 88439 h 291740"/>
              <a:gd name="T30" fmla="*/ 231869 w 291741"/>
              <a:gd name="T31" fmla="*/ 122509 h 291740"/>
              <a:gd name="T32" fmla="*/ 240884 w 291741"/>
              <a:gd name="T33" fmla="*/ 151504 h 291740"/>
              <a:gd name="T34" fmla="*/ 212037 w 291741"/>
              <a:gd name="T35" fmla="*/ 163465 h 291740"/>
              <a:gd name="T36" fmla="*/ 192565 w 291741"/>
              <a:gd name="T37" fmla="*/ 200798 h 291740"/>
              <a:gd name="T38" fmla="*/ 200859 w 291741"/>
              <a:gd name="T39" fmla="*/ 185212 h 291740"/>
              <a:gd name="T40" fmla="*/ 207350 w 291741"/>
              <a:gd name="T41" fmla="*/ 154404 h 291740"/>
              <a:gd name="T42" fmla="*/ 233671 w 291741"/>
              <a:gd name="T43" fmla="*/ 147155 h 291740"/>
              <a:gd name="T44" fmla="*/ 223936 w 291741"/>
              <a:gd name="T45" fmla="*/ 117072 h 291740"/>
              <a:gd name="T46" fmla="*/ 242687 w 291741"/>
              <a:gd name="T47" fmla="*/ 97861 h 291740"/>
              <a:gd name="T48" fmla="*/ 219610 w 291741"/>
              <a:gd name="T49" fmla="*/ 77202 h 291740"/>
              <a:gd name="T50" fmla="*/ 225738 w 291741"/>
              <a:gd name="T51" fmla="*/ 50743 h 291740"/>
              <a:gd name="T52" fmla="*/ 195089 w 291741"/>
              <a:gd name="T53" fmla="*/ 43857 h 291740"/>
              <a:gd name="T54" fmla="*/ 187878 w 291741"/>
              <a:gd name="T55" fmla="*/ 18121 h 291740"/>
              <a:gd name="T56" fmla="*/ 157949 w 291741"/>
              <a:gd name="T57" fmla="*/ 27547 h 291740"/>
              <a:gd name="T58" fmla="*/ 138837 w 291741"/>
              <a:gd name="T59" fmla="*/ 9061 h 291740"/>
              <a:gd name="T60" fmla="*/ 118284 w 291741"/>
              <a:gd name="T61" fmla="*/ 31895 h 291740"/>
              <a:gd name="T62" fmla="*/ 91962 w 291741"/>
              <a:gd name="T63" fmla="*/ 25735 h 291740"/>
              <a:gd name="T64" fmla="*/ 85109 w 291741"/>
              <a:gd name="T65" fmla="*/ 56180 h 291740"/>
              <a:gd name="T66" fmla="*/ 59508 w 291741"/>
              <a:gd name="T67" fmla="*/ 63429 h 291740"/>
              <a:gd name="T68" fmla="*/ 68883 w 291741"/>
              <a:gd name="T69" fmla="*/ 93512 h 291740"/>
              <a:gd name="T70" fmla="*/ 50493 w 291741"/>
              <a:gd name="T71" fmla="*/ 113084 h 291740"/>
              <a:gd name="T72" fmla="*/ 73211 w 291741"/>
              <a:gd name="T73" fmla="*/ 134107 h 291740"/>
              <a:gd name="T74" fmla="*/ 67079 w 291741"/>
              <a:gd name="T75" fmla="*/ 160203 h 291740"/>
              <a:gd name="T76" fmla="*/ 97370 w 291741"/>
              <a:gd name="T77" fmla="*/ 166727 h 291740"/>
              <a:gd name="T78" fmla="*/ 104943 w 291741"/>
              <a:gd name="T79" fmla="*/ 193187 h 291740"/>
              <a:gd name="T80" fmla="*/ 84028 w 291741"/>
              <a:gd name="T81" fmla="*/ 180138 h 291740"/>
              <a:gd name="T82" fmla="*/ 59508 w 291741"/>
              <a:gd name="T83" fmla="*/ 164916 h 291740"/>
              <a:gd name="T84" fmla="*/ 63833 w 291741"/>
              <a:gd name="T85" fmla="*/ 133744 h 291740"/>
              <a:gd name="T86" fmla="*/ 41479 w 291741"/>
              <a:gd name="T87" fmla="*/ 97861 h 291740"/>
              <a:gd name="T88" fmla="*/ 55182 w 291741"/>
              <a:gd name="T89" fmla="*/ 72490 h 291740"/>
              <a:gd name="T90" fmla="*/ 72128 w 291741"/>
              <a:gd name="T91" fmla="*/ 42406 h 291740"/>
              <a:gd name="T92" fmla="*/ 87634 w 291741"/>
              <a:gd name="T93" fmla="*/ 18121 h 291740"/>
              <a:gd name="T94" fmla="*/ 129463 w 291741"/>
              <a:gd name="T95" fmla="*/ 19211 h 291740"/>
              <a:gd name="T96" fmla="*/ 75555 w 291741"/>
              <a:gd name="T97" fmla="*/ 0 h 291740"/>
              <a:gd name="T98" fmla="*/ 8314 w 291741"/>
              <a:gd name="T99" fmla="*/ 16268 h 291740"/>
              <a:gd name="T100" fmla="*/ 116405 w 291741"/>
              <a:gd name="T101" fmla="*/ 108815 h 291740"/>
              <a:gd name="T102" fmla="*/ 176414 w 291741"/>
              <a:gd name="T103" fmla="*/ 108815 h 291740"/>
              <a:gd name="T104" fmla="*/ 284141 w 291741"/>
              <a:gd name="T105" fmla="*/ 16268 h 291740"/>
              <a:gd name="T106" fmla="*/ 217624 w 291741"/>
              <a:gd name="T107" fmla="*/ 0 h 291740"/>
              <a:gd name="T108" fmla="*/ 276911 w 291741"/>
              <a:gd name="T109" fmla="*/ 263900 h 291740"/>
              <a:gd name="T110" fmla="*/ 239677 w 291741"/>
              <a:gd name="T111" fmla="*/ 288846 h 291740"/>
              <a:gd name="T112" fmla="*/ 57479 w 291741"/>
              <a:gd name="T113" fmla="*/ 284507 h 291740"/>
              <a:gd name="T114" fmla="*/ 0 w 291741"/>
              <a:gd name="T115" fmla="*/ 247272 h 2917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1741" h="291740">
                <a:moveTo>
                  <a:pt x="97127" y="262602"/>
                </a:moveTo>
                <a:lnTo>
                  <a:pt x="97127" y="283107"/>
                </a:lnTo>
                <a:lnTo>
                  <a:pt x="194254" y="283107"/>
                </a:lnTo>
                <a:lnTo>
                  <a:pt x="194254" y="262602"/>
                </a:lnTo>
                <a:lnTo>
                  <a:pt x="97127" y="262602"/>
                </a:lnTo>
                <a:close/>
                <a:moveTo>
                  <a:pt x="8274" y="232745"/>
                </a:moveTo>
                <a:lnTo>
                  <a:pt x="8274" y="246055"/>
                </a:lnTo>
                <a:cubicBezTo>
                  <a:pt x="8274" y="250372"/>
                  <a:pt x="11871" y="253969"/>
                  <a:pt x="16188" y="253969"/>
                </a:cubicBezTo>
                <a:lnTo>
                  <a:pt x="275553" y="253969"/>
                </a:lnTo>
                <a:cubicBezTo>
                  <a:pt x="279510" y="253969"/>
                  <a:pt x="282747" y="250372"/>
                  <a:pt x="282747" y="246055"/>
                </a:cubicBezTo>
                <a:lnTo>
                  <a:pt x="282747" y="232745"/>
                </a:lnTo>
                <a:lnTo>
                  <a:pt x="8274" y="232745"/>
                </a:lnTo>
                <a:close/>
                <a:moveTo>
                  <a:pt x="150007" y="115113"/>
                </a:moveTo>
                <a:lnTo>
                  <a:pt x="150367" y="224111"/>
                </a:lnTo>
                <a:lnTo>
                  <a:pt x="167994" y="224111"/>
                </a:lnTo>
                <a:lnTo>
                  <a:pt x="167634" y="115113"/>
                </a:lnTo>
                <a:lnTo>
                  <a:pt x="150007" y="115113"/>
                </a:lnTo>
                <a:close/>
                <a:moveTo>
                  <a:pt x="124107" y="115113"/>
                </a:moveTo>
                <a:lnTo>
                  <a:pt x="124107" y="224111"/>
                </a:lnTo>
                <a:lnTo>
                  <a:pt x="141374" y="224111"/>
                </a:lnTo>
                <a:lnTo>
                  <a:pt x="141014" y="115113"/>
                </a:lnTo>
                <a:lnTo>
                  <a:pt x="124107" y="115113"/>
                </a:lnTo>
                <a:close/>
                <a:moveTo>
                  <a:pt x="145691" y="77702"/>
                </a:moveTo>
                <a:lnTo>
                  <a:pt x="127344" y="106120"/>
                </a:lnTo>
                <a:lnTo>
                  <a:pt x="164396" y="106120"/>
                </a:lnTo>
                <a:lnTo>
                  <a:pt x="145691" y="77702"/>
                </a:lnTo>
                <a:close/>
                <a:moveTo>
                  <a:pt x="145871" y="44450"/>
                </a:moveTo>
                <a:cubicBezTo>
                  <a:pt x="162045" y="44450"/>
                  <a:pt x="177141" y="50588"/>
                  <a:pt x="189003" y="62142"/>
                </a:cubicBezTo>
                <a:cubicBezTo>
                  <a:pt x="209850" y="83805"/>
                  <a:pt x="212366" y="117745"/>
                  <a:pt x="194035" y="141575"/>
                </a:cubicBezTo>
                <a:cubicBezTo>
                  <a:pt x="193316" y="143019"/>
                  <a:pt x="192238" y="143741"/>
                  <a:pt x="190440" y="143741"/>
                </a:cubicBezTo>
                <a:cubicBezTo>
                  <a:pt x="189721" y="143741"/>
                  <a:pt x="189003" y="143019"/>
                  <a:pt x="187924" y="142658"/>
                </a:cubicBezTo>
                <a:cubicBezTo>
                  <a:pt x="186127" y="141214"/>
                  <a:pt x="185768" y="138325"/>
                  <a:pt x="187205" y="136520"/>
                </a:cubicBezTo>
                <a:cubicBezTo>
                  <a:pt x="202661" y="115940"/>
                  <a:pt x="200504" y="86694"/>
                  <a:pt x="182173" y="68641"/>
                </a:cubicBezTo>
                <a:cubicBezTo>
                  <a:pt x="172469" y="58892"/>
                  <a:pt x="159529" y="53477"/>
                  <a:pt x="145871" y="53477"/>
                </a:cubicBezTo>
                <a:cubicBezTo>
                  <a:pt x="132212" y="53477"/>
                  <a:pt x="119272" y="58892"/>
                  <a:pt x="109568" y="68641"/>
                </a:cubicBezTo>
                <a:cubicBezTo>
                  <a:pt x="91237" y="86694"/>
                  <a:pt x="89080" y="115940"/>
                  <a:pt x="104536" y="136520"/>
                </a:cubicBezTo>
                <a:cubicBezTo>
                  <a:pt x="106333" y="138325"/>
                  <a:pt x="105973" y="141214"/>
                  <a:pt x="103817" y="142658"/>
                </a:cubicBezTo>
                <a:cubicBezTo>
                  <a:pt x="101660" y="144102"/>
                  <a:pt x="99144" y="143741"/>
                  <a:pt x="97706" y="141575"/>
                </a:cubicBezTo>
                <a:cubicBezTo>
                  <a:pt x="79375" y="117745"/>
                  <a:pt x="81891" y="83805"/>
                  <a:pt x="103098" y="62142"/>
                </a:cubicBezTo>
                <a:cubicBezTo>
                  <a:pt x="114600" y="50588"/>
                  <a:pt x="129337" y="44450"/>
                  <a:pt x="145871" y="44450"/>
                </a:cubicBezTo>
                <a:close/>
                <a:moveTo>
                  <a:pt x="138156" y="0"/>
                </a:moveTo>
                <a:lnTo>
                  <a:pt x="153227" y="0"/>
                </a:lnTo>
                <a:cubicBezTo>
                  <a:pt x="158609" y="0"/>
                  <a:pt x="162556" y="4328"/>
                  <a:pt x="162556" y="9377"/>
                </a:cubicBezTo>
                <a:lnTo>
                  <a:pt x="162556" y="19115"/>
                </a:lnTo>
                <a:cubicBezTo>
                  <a:pt x="166144" y="19837"/>
                  <a:pt x="170091" y="20558"/>
                  <a:pt x="173679" y="22361"/>
                </a:cubicBezTo>
                <a:lnTo>
                  <a:pt x="178344" y="13705"/>
                </a:lnTo>
                <a:cubicBezTo>
                  <a:pt x="179779" y="11181"/>
                  <a:pt x="181573" y="10099"/>
                  <a:pt x="184085" y="9377"/>
                </a:cubicBezTo>
                <a:cubicBezTo>
                  <a:pt x="186597" y="8656"/>
                  <a:pt x="189108" y="9017"/>
                  <a:pt x="191620" y="10459"/>
                </a:cubicBezTo>
                <a:lnTo>
                  <a:pt x="204538" y="18033"/>
                </a:lnTo>
                <a:cubicBezTo>
                  <a:pt x="206332" y="19115"/>
                  <a:pt x="208126" y="21279"/>
                  <a:pt x="208485" y="23443"/>
                </a:cubicBezTo>
                <a:cubicBezTo>
                  <a:pt x="209202" y="25968"/>
                  <a:pt x="209202" y="28493"/>
                  <a:pt x="207767" y="31017"/>
                </a:cubicBezTo>
                <a:lnTo>
                  <a:pt x="202744" y="39673"/>
                </a:lnTo>
                <a:cubicBezTo>
                  <a:pt x="205973" y="41477"/>
                  <a:pt x="208485" y="44362"/>
                  <a:pt x="210996" y="47608"/>
                </a:cubicBezTo>
                <a:lnTo>
                  <a:pt x="219608" y="42198"/>
                </a:lnTo>
                <a:cubicBezTo>
                  <a:pt x="223914" y="40034"/>
                  <a:pt x="229655" y="41477"/>
                  <a:pt x="232525" y="46166"/>
                </a:cubicBezTo>
                <a:lnTo>
                  <a:pt x="239702" y="59150"/>
                </a:lnTo>
                <a:cubicBezTo>
                  <a:pt x="242572" y="63478"/>
                  <a:pt x="241137" y="69248"/>
                  <a:pt x="236473" y="72134"/>
                </a:cubicBezTo>
                <a:lnTo>
                  <a:pt x="227861" y="76822"/>
                </a:lnTo>
                <a:cubicBezTo>
                  <a:pt x="229296" y="80790"/>
                  <a:pt x="230014" y="84396"/>
                  <a:pt x="230731" y="88003"/>
                </a:cubicBezTo>
                <a:lnTo>
                  <a:pt x="240420" y="88003"/>
                </a:lnTo>
                <a:cubicBezTo>
                  <a:pt x="245802" y="88003"/>
                  <a:pt x="250466" y="92331"/>
                  <a:pt x="250466" y="97380"/>
                </a:cubicBezTo>
                <a:lnTo>
                  <a:pt x="250466" y="112528"/>
                </a:lnTo>
                <a:cubicBezTo>
                  <a:pt x="250466" y="117938"/>
                  <a:pt x="245802" y="121906"/>
                  <a:pt x="240420" y="121906"/>
                </a:cubicBezTo>
                <a:lnTo>
                  <a:pt x="230731" y="121906"/>
                </a:lnTo>
                <a:cubicBezTo>
                  <a:pt x="230014" y="125512"/>
                  <a:pt x="229296" y="129840"/>
                  <a:pt x="227861" y="133086"/>
                </a:cubicBezTo>
                <a:lnTo>
                  <a:pt x="236473" y="137775"/>
                </a:lnTo>
                <a:cubicBezTo>
                  <a:pt x="238625" y="139578"/>
                  <a:pt x="240061" y="141021"/>
                  <a:pt x="241137" y="143546"/>
                </a:cubicBezTo>
                <a:cubicBezTo>
                  <a:pt x="241496" y="146431"/>
                  <a:pt x="241137" y="148595"/>
                  <a:pt x="239702" y="150759"/>
                </a:cubicBezTo>
                <a:lnTo>
                  <a:pt x="232525" y="164104"/>
                </a:lnTo>
                <a:cubicBezTo>
                  <a:pt x="231090" y="165907"/>
                  <a:pt x="228937" y="167710"/>
                  <a:pt x="226784" y="168432"/>
                </a:cubicBezTo>
                <a:cubicBezTo>
                  <a:pt x="224273" y="168792"/>
                  <a:pt x="221402" y="168792"/>
                  <a:pt x="219608" y="167350"/>
                </a:cubicBezTo>
                <a:lnTo>
                  <a:pt x="210996" y="162661"/>
                </a:lnTo>
                <a:cubicBezTo>
                  <a:pt x="208485" y="165186"/>
                  <a:pt x="205973" y="168071"/>
                  <a:pt x="202744" y="170956"/>
                </a:cubicBezTo>
                <a:lnTo>
                  <a:pt x="207767" y="179252"/>
                </a:lnTo>
                <a:cubicBezTo>
                  <a:pt x="210638" y="183580"/>
                  <a:pt x="208843" y="189350"/>
                  <a:pt x="204538" y="192236"/>
                </a:cubicBezTo>
                <a:lnTo>
                  <a:pt x="191620" y="199810"/>
                </a:lnTo>
                <a:cubicBezTo>
                  <a:pt x="190544" y="199810"/>
                  <a:pt x="189826" y="200170"/>
                  <a:pt x="189108" y="200170"/>
                </a:cubicBezTo>
                <a:cubicBezTo>
                  <a:pt x="187673" y="200170"/>
                  <a:pt x="186238" y="199449"/>
                  <a:pt x="185520" y="198006"/>
                </a:cubicBezTo>
                <a:cubicBezTo>
                  <a:pt x="184085" y="195842"/>
                  <a:pt x="184803" y="193318"/>
                  <a:pt x="186956" y="192236"/>
                </a:cubicBezTo>
                <a:lnTo>
                  <a:pt x="199873" y="184301"/>
                </a:lnTo>
                <a:cubicBezTo>
                  <a:pt x="200232" y="183940"/>
                  <a:pt x="200232" y="183940"/>
                  <a:pt x="199873" y="183580"/>
                </a:cubicBezTo>
                <a:lnTo>
                  <a:pt x="193414" y="171678"/>
                </a:lnTo>
                <a:cubicBezTo>
                  <a:pt x="192338" y="170235"/>
                  <a:pt x="192697" y="167710"/>
                  <a:pt x="194132" y="165907"/>
                </a:cubicBezTo>
                <a:cubicBezTo>
                  <a:pt x="198797" y="162661"/>
                  <a:pt x="202744" y="158694"/>
                  <a:pt x="206332" y="153644"/>
                </a:cubicBezTo>
                <a:cubicBezTo>
                  <a:pt x="208126" y="152202"/>
                  <a:pt x="210638" y="151841"/>
                  <a:pt x="212073" y="152923"/>
                </a:cubicBezTo>
                <a:lnTo>
                  <a:pt x="223914" y="159415"/>
                </a:lnTo>
                <a:cubicBezTo>
                  <a:pt x="224273" y="159776"/>
                  <a:pt x="224631" y="159415"/>
                  <a:pt x="224631" y="159415"/>
                </a:cubicBezTo>
                <a:lnTo>
                  <a:pt x="232525" y="146431"/>
                </a:lnTo>
                <a:cubicBezTo>
                  <a:pt x="232525" y="146431"/>
                  <a:pt x="232525" y="145710"/>
                  <a:pt x="232167" y="145710"/>
                </a:cubicBezTo>
                <a:lnTo>
                  <a:pt x="220326" y="138857"/>
                </a:lnTo>
                <a:cubicBezTo>
                  <a:pt x="218532" y="137775"/>
                  <a:pt x="217814" y="135250"/>
                  <a:pt x="218532" y="133447"/>
                </a:cubicBezTo>
                <a:cubicBezTo>
                  <a:pt x="220684" y="128037"/>
                  <a:pt x="221761" y="122266"/>
                  <a:pt x="222837" y="116496"/>
                </a:cubicBezTo>
                <a:cubicBezTo>
                  <a:pt x="223196" y="114692"/>
                  <a:pt x="224990" y="113250"/>
                  <a:pt x="227143" y="113250"/>
                </a:cubicBezTo>
                <a:lnTo>
                  <a:pt x="240420" y="113250"/>
                </a:lnTo>
                <a:cubicBezTo>
                  <a:pt x="241137" y="113250"/>
                  <a:pt x="241496" y="112528"/>
                  <a:pt x="241496" y="112528"/>
                </a:cubicBezTo>
                <a:lnTo>
                  <a:pt x="241496" y="97380"/>
                </a:lnTo>
                <a:cubicBezTo>
                  <a:pt x="241496" y="97020"/>
                  <a:pt x="241137" y="97020"/>
                  <a:pt x="240420" y="97020"/>
                </a:cubicBezTo>
                <a:lnTo>
                  <a:pt x="227143" y="97020"/>
                </a:lnTo>
                <a:cubicBezTo>
                  <a:pt x="224990" y="97020"/>
                  <a:pt x="223196" y="94856"/>
                  <a:pt x="222837" y="93052"/>
                </a:cubicBezTo>
                <a:cubicBezTo>
                  <a:pt x="221761" y="87642"/>
                  <a:pt x="220684" y="81872"/>
                  <a:pt x="218532" y="76822"/>
                </a:cubicBezTo>
                <a:cubicBezTo>
                  <a:pt x="217814" y="74298"/>
                  <a:pt x="218532" y="72134"/>
                  <a:pt x="220326" y="71052"/>
                </a:cubicBezTo>
                <a:lnTo>
                  <a:pt x="232167" y="64560"/>
                </a:lnTo>
                <a:cubicBezTo>
                  <a:pt x="232525" y="63838"/>
                  <a:pt x="232525" y="63838"/>
                  <a:pt x="232525" y="63117"/>
                </a:cubicBezTo>
                <a:lnTo>
                  <a:pt x="224631" y="50494"/>
                </a:lnTo>
                <a:cubicBezTo>
                  <a:pt x="224273" y="50133"/>
                  <a:pt x="224273" y="49772"/>
                  <a:pt x="223914" y="50133"/>
                </a:cubicBezTo>
                <a:lnTo>
                  <a:pt x="212073" y="56625"/>
                </a:lnTo>
                <a:cubicBezTo>
                  <a:pt x="210638" y="57707"/>
                  <a:pt x="208126" y="57346"/>
                  <a:pt x="206332" y="55904"/>
                </a:cubicBezTo>
                <a:cubicBezTo>
                  <a:pt x="202744" y="51215"/>
                  <a:pt x="198797" y="47248"/>
                  <a:pt x="194132" y="43641"/>
                </a:cubicBezTo>
                <a:cubicBezTo>
                  <a:pt x="192697" y="42198"/>
                  <a:pt x="192338" y="40034"/>
                  <a:pt x="193414" y="38231"/>
                </a:cubicBezTo>
                <a:lnTo>
                  <a:pt x="199873" y="26329"/>
                </a:lnTo>
                <a:cubicBezTo>
                  <a:pt x="200232" y="25968"/>
                  <a:pt x="199873" y="25607"/>
                  <a:pt x="199873" y="25607"/>
                </a:cubicBezTo>
                <a:lnTo>
                  <a:pt x="186956" y="18033"/>
                </a:lnTo>
                <a:cubicBezTo>
                  <a:pt x="186597" y="18033"/>
                  <a:pt x="186238" y="18033"/>
                  <a:pt x="186238" y="18394"/>
                </a:cubicBezTo>
                <a:lnTo>
                  <a:pt x="179420" y="30296"/>
                </a:lnTo>
                <a:cubicBezTo>
                  <a:pt x="178344" y="31739"/>
                  <a:pt x="176191" y="32460"/>
                  <a:pt x="174038" y="31739"/>
                </a:cubicBezTo>
                <a:cubicBezTo>
                  <a:pt x="168656" y="29575"/>
                  <a:pt x="162915" y="28493"/>
                  <a:pt x="157174" y="27411"/>
                </a:cubicBezTo>
                <a:cubicBezTo>
                  <a:pt x="155380" y="27411"/>
                  <a:pt x="153585" y="25247"/>
                  <a:pt x="153585" y="23083"/>
                </a:cubicBezTo>
                <a:lnTo>
                  <a:pt x="153585" y="9377"/>
                </a:lnTo>
                <a:cubicBezTo>
                  <a:pt x="153585" y="9377"/>
                  <a:pt x="153585" y="9017"/>
                  <a:pt x="153227" y="9017"/>
                </a:cubicBezTo>
                <a:lnTo>
                  <a:pt x="138156" y="9017"/>
                </a:lnTo>
                <a:cubicBezTo>
                  <a:pt x="137797" y="9017"/>
                  <a:pt x="137439" y="9377"/>
                  <a:pt x="137439" y="9377"/>
                </a:cubicBezTo>
                <a:lnTo>
                  <a:pt x="137439" y="23083"/>
                </a:lnTo>
                <a:cubicBezTo>
                  <a:pt x="137439" y="25247"/>
                  <a:pt x="135645" y="27411"/>
                  <a:pt x="133850" y="27411"/>
                </a:cubicBezTo>
                <a:cubicBezTo>
                  <a:pt x="128468" y="28493"/>
                  <a:pt x="122368" y="29575"/>
                  <a:pt x="117704" y="31739"/>
                </a:cubicBezTo>
                <a:cubicBezTo>
                  <a:pt x="115192" y="32460"/>
                  <a:pt x="113039" y="31739"/>
                  <a:pt x="111962" y="30296"/>
                </a:cubicBezTo>
                <a:lnTo>
                  <a:pt x="105504" y="18394"/>
                </a:lnTo>
                <a:cubicBezTo>
                  <a:pt x="104786" y="18033"/>
                  <a:pt x="104427" y="18033"/>
                  <a:pt x="104427" y="18033"/>
                </a:cubicBezTo>
                <a:lnTo>
                  <a:pt x="91510" y="25607"/>
                </a:lnTo>
                <a:cubicBezTo>
                  <a:pt x="91151" y="25607"/>
                  <a:pt x="91151" y="25968"/>
                  <a:pt x="91151" y="26329"/>
                </a:cubicBezTo>
                <a:lnTo>
                  <a:pt x="97610" y="38231"/>
                </a:lnTo>
                <a:cubicBezTo>
                  <a:pt x="99045" y="40034"/>
                  <a:pt x="98327" y="42198"/>
                  <a:pt x="96892" y="43641"/>
                </a:cubicBezTo>
                <a:cubicBezTo>
                  <a:pt x="92227" y="47248"/>
                  <a:pt x="88280" y="51215"/>
                  <a:pt x="84692" y="55904"/>
                </a:cubicBezTo>
                <a:cubicBezTo>
                  <a:pt x="83616" y="57346"/>
                  <a:pt x="81104" y="57707"/>
                  <a:pt x="79310" y="56625"/>
                </a:cubicBezTo>
                <a:lnTo>
                  <a:pt x="67469" y="50133"/>
                </a:lnTo>
                <a:cubicBezTo>
                  <a:pt x="67110" y="49772"/>
                  <a:pt x="66751" y="50133"/>
                  <a:pt x="66751" y="50494"/>
                </a:cubicBezTo>
                <a:lnTo>
                  <a:pt x="59216" y="63117"/>
                </a:lnTo>
                <a:cubicBezTo>
                  <a:pt x="59216" y="63478"/>
                  <a:pt x="59216" y="63838"/>
                  <a:pt x="59574" y="64560"/>
                </a:cubicBezTo>
                <a:lnTo>
                  <a:pt x="71416" y="71052"/>
                </a:lnTo>
                <a:cubicBezTo>
                  <a:pt x="72851" y="72134"/>
                  <a:pt x="73568" y="74298"/>
                  <a:pt x="72851" y="76822"/>
                </a:cubicBezTo>
                <a:cubicBezTo>
                  <a:pt x="70698" y="81872"/>
                  <a:pt x="69621" y="87642"/>
                  <a:pt x="68545" y="93052"/>
                </a:cubicBezTo>
                <a:cubicBezTo>
                  <a:pt x="68545" y="94856"/>
                  <a:pt x="66392" y="97020"/>
                  <a:pt x="64239" y="97020"/>
                </a:cubicBezTo>
                <a:lnTo>
                  <a:pt x="50604" y="97020"/>
                </a:lnTo>
                <a:cubicBezTo>
                  <a:pt x="50604" y="97020"/>
                  <a:pt x="50245" y="97020"/>
                  <a:pt x="50245" y="97380"/>
                </a:cubicBezTo>
                <a:lnTo>
                  <a:pt x="50245" y="112528"/>
                </a:lnTo>
                <a:lnTo>
                  <a:pt x="50604" y="113250"/>
                </a:lnTo>
                <a:lnTo>
                  <a:pt x="64239" y="113250"/>
                </a:lnTo>
                <a:cubicBezTo>
                  <a:pt x="66392" y="113250"/>
                  <a:pt x="68545" y="114692"/>
                  <a:pt x="68545" y="116496"/>
                </a:cubicBezTo>
                <a:cubicBezTo>
                  <a:pt x="69621" y="122266"/>
                  <a:pt x="70698" y="128037"/>
                  <a:pt x="72851" y="133447"/>
                </a:cubicBezTo>
                <a:cubicBezTo>
                  <a:pt x="73568" y="135250"/>
                  <a:pt x="72851" y="137775"/>
                  <a:pt x="71416" y="138857"/>
                </a:cubicBezTo>
                <a:lnTo>
                  <a:pt x="59574" y="145710"/>
                </a:lnTo>
                <a:lnTo>
                  <a:pt x="59216" y="146431"/>
                </a:lnTo>
                <a:lnTo>
                  <a:pt x="66751" y="159415"/>
                </a:lnTo>
                <a:cubicBezTo>
                  <a:pt x="66751" y="159776"/>
                  <a:pt x="67110" y="159776"/>
                  <a:pt x="67469" y="159415"/>
                </a:cubicBezTo>
                <a:lnTo>
                  <a:pt x="79310" y="152923"/>
                </a:lnTo>
                <a:cubicBezTo>
                  <a:pt x="81104" y="151841"/>
                  <a:pt x="83616" y="152202"/>
                  <a:pt x="84692" y="153644"/>
                </a:cubicBezTo>
                <a:cubicBezTo>
                  <a:pt x="88280" y="158694"/>
                  <a:pt x="92227" y="162661"/>
                  <a:pt x="96892" y="165907"/>
                </a:cubicBezTo>
                <a:cubicBezTo>
                  <a:pt x="98327" y="167710"/>
                  <a:pt x="99045" y="170235"/>
                  <a:pt x="97610" y="171678"/>
                </a:cubicBezTo>
                <a:lnTo>
                  <a:pt x="91151" y="183580"/>
                </a:lnTo>
                <a:cubicBezTo>
                  <a:pt x="91151" y="183940"/>
                  <a:pt x="91151" y="183940"/>
                  <a:pt x="91510" y="184301"/>
                </a:cubicBezTo>
                <a:lnTo>
                  <a:pt x="104427" y="192236"/>
                </a:lnTo>
                <a:cubicBezTo>
                  <a:pt x="106580" y="193318"/>
                  <a:pt x="106939" y="195842"/>
                  <a:pt x="105863" y="198006"/>
                </a:cubicBezTo>
                <a:cubicBezTo>
                  <a:pt x="104427" y="200170"/>
                  <a:pt x="102274" y="201252"/>
                  <a:pt x="100121" y="199810"/>
                </a:cubicBezTo>
                <a:lnTo>
                  <a:pt x="87204" y="192236"/>
                </a:lnTo>
                <a:cubicBezTo>
                  <a:pt x="82539" y="189350"/>
                  <a:pt x="81104" y="183580"/>
                  <a:pt x="83616" y="179252"/>
                </a:cubicBezTo>
                <a:lnTo>
                  <a:pt x="88280" y="170956"/>
                </a:lnTo>
                <a:cubicBezTo>
                  <a:pt x="85410" y="168071"/>
                  <a:pt x="82898" y="165186"/>
                  <a:pt x="80028" y="162661"/>
                </a:cubicBezTo>
                <a:lnTo>
                  <a:pt x="71774" y="167350"/>
                </a:lnTo>
                <a:cubicBezTo>
                  <a:pt x="67110" y="170235"/>
                  <a:pt x="61369" y="168432"/>
                  <a:pt x="59216" y="164104"/>
                </a:cubicBezTo>
                <a:lnTo>
                  <a:pt x="51322" y="150759"/>
                </a:lnTo>
                <a:cubicBezTo>
                  <a:pt x="50604" y="148595"/>
                  <a:pt x="50245" y="146431"/>
                  <a:pt x="50604" y="143546"/>
                </a:cubicBezTo>
                <a:cubicBezTo>
                  <a:pt x="51322" y="141021"/>
                  <a:pt x="52757" y="139578"/>
                  <a:pt x="54910" y="137775"/>
                </a:cubicBezTo>
                <a:lnTo>
                  <a:pt x="63521" y="133086"/>
                </a:lnTo>
                <a:cubicBezTo>
                  <a:pt x="62086" y="129840"/>
                  <a:pt x="61010" y="125512"/>
                  <a:pt x="60292" y="121906"/>
                </a:cubicBezTo>
                <a:lnTo>
                  <a:pt x="50604" y="121906"/>
                </a:lnTo>
                <a:cubicBezTo>
                  <a:pt x="45581" y="121906"/>
                  <a:pt x="41275" y="117938"/>
                  <a:pt x="41275" y="112528"/>
                </a:cubicBezTo>
                <a:lnTo>
                  <a:pt x="41275" y="97380"/>
                </a:lnTo>
                <a:cubicBezTo>
                  <a:pt x="41275" y="92331"/>
                  <a:pt x="45581" y="88003"/>
                  <a:pt x="50604" y="88003"/>
                </a:cubicBezTo>
                <a:lnTo>
                  <a:pt x="60292" y="88003"/>
                </a:lnTo>
                <a:cubicBezTo>
                  <a:pt x="61010" y="84396"/>
                  <a:pt x="62086" y="80790"/>
                  <a:pt x="63521" y="76822"/>
                </a:cubicBezTo>
                <a:lnTo>
                  <a:pt x="54910" y="72134"/>
                </a:lnTo>
                <a:cubicBezTo>
                  <a:pt x="52757" y="70691"/>
                  <a:pt x="51322" y="68527"/>
                  <a:pt x="50604" y="66002"/>
                </a:cubicBezTo>
                <a:cubicBezTo>
                  <a:pt x="50245" y="63838"/>
                  <a:pt x="50604" y="61314"/>
                  <a:pt x="51322" y="59150"/>
                </a:cubicBezTo>
                <a:lnTo>
                  <a:pt x="59216" y="46166"/>
                </a:lnTo>
                <a:cubicBezTo>
                  <a:pt x="61369" y="41477"/>
                  <a:pt x="67110" y="40034"/>
                  <a:pt x="71774" y="42198"/>
                </a:cubicBezTo>
                <a:lnTo>
                  <a:pt x="80028" y="47608"/>
                </a:lnTo>
                <a:cubicBezTo>
                  <a:pt x="82898" y="44362"/>
                  <a:pt x="85410" y="41477"/>
                  <a:pt x="88280" y="39673"/>
                </a:cubicBezTo>
                <a:lnTo>
                  <a:pt x="83616" y="31017"/>
                </a:lnTo>
                <a:cubicBezTo>
                  <a:pt x="81104" y="25968"/>
                  <a:pt x="82539" y="20197"/>
                  <a:pt x="87204" y="18033"/>
                </a:cubicBezTo>
                <a:lnTo>
                  <a:pt x="100121" y="10459"/>
                </a:lnTo>
                <a:cubicBezTo>
                  <a:pt x="104427" y="7574"/>
                  <a:pt x="110168" y="9377"/>
                  <a:pt x="112680" y="13705"/>
                </a:cubicBezTo>
                <a:lnTo>
                  <a:pt x="117704" y="22361"/>
                </a:lnTo>
                <a:cubicBezTo>
                  <a:pt x="121651" y="20558"/>
                  <a:pt x="124880" y="19837"/>
                  <a:pt x="128827" y="19115"/>
                </a:cubicBezTo>
                <a:lnTo>
                  <a:pt x="128827" y="9377"/>
                </a:lnTo>
                <a:cubicBezTo>
                  <a:pt x="128827" y="4328"/>
                  <a:pt x="133133" y="0"/>
                  <a:pt x="138156" y="0"/>
                </a:cubicBezTo>
                <a:close/>
                <a:moveTo>
                  <a:pt x="16188" y="0"/>
                </a:moveTo>
                <a:lnTo>
                  <a:pt x="75183" y="0"/>
                </a:lnTo>
                <a:cubicBezTo>
                  <a:pt x="77701" y="0"/>
                  <a:pt x="79500" y="1799"/>
                  <a:pt x="79500" y="4317"/>
                </a:cubicBezTo>
                <a:cubicBezTo>
                  <a:pt x="79500" y="6835"/>
                  <a:pt x="77701" y="8993"/>
                  <a:pt x="75183" y="8993"/>
                </a:cubicBezTo>
                <a:lnTo>
                  <a:pt x="16188" y="8993"/>
                </a:lnTo>
                <a:cubicBezTo>
                  <a:pt x="11871" y="8993"/>
                  <a:pt x="8274" y="12231"/>
                  <a:pt x="8274" y="16188"/>
                </a:cubicBezTo>
                <a:lnTo>
                  <a:pt x="8274" y="224111"/>
                </a:lnTo>
                <a:lnTo>
                  <a:pt x="115114" y="224111"/>
                </a:lnTo>
                <a:lnTo>
                  <a:pt x="115114" y="110797"/>
                </a:lnTo>
                <a:cubicBezTo>
                  <a:pt x="115114" y="109717"/>
                  <a:pt x="115114" y="108998"/>
                  <a:pt x="115833" y="108279"/>
                </a:cubicBezTo>
                <a:lnTo>
                  <a:pt x="141733" y="66910"/>
                </a:lnTo>
                <a:cubicBezTo>
                  <a:pt x="142813" y="65471"/>
                  <a:pt x="143892" y="64751"/>
                  <a:pt x="145691" y="64751"/>
                </a:cubicBezTo>
                <a:cubicBezTo>
                  <a:pt x="147129" y="64751"/>
                  <a:pt x="148928" y="65471"/>
                  <a:pt x="149288" y="66910"/>
                </a:cubicBezTo>
                <a:lnTo>
                  <a:pt x="175548" y="108279"/>
                </a:lnTo>
                <a:cubicBezTo>
                  <a:pt x="176627" y="108998"/>
                  <a:pt x="176627" y="109717"/>
                  <a:pt x="176627" y="110797"/>
                </a:cubicBezTo>
                <a:lnTo>
                  <a:pt x="176987" y="224111"/>
                </a:lnTo>
                <a:lnTo>
                  <a:pt x="282747" y="224111"/>
                </a:lnTo>
                <a:lnTo>
                  <a:pt x="282747" y="16188"/>
                </a:lnTo>
                <a:cubicBezTo>
                  <a:pt x="282747" y="12231"/>
                  <a:pt x="279510" y="8993"/>
                  <a:pt x="275553" y="8993"/>
                </a:cubicBezTo>
                <a:lnTo>
                  <a:pt x="216557" y="8993"/>
                </a:lnTo>
                <a:cubicBezTo>
                  <a:pt x="214399" y="8993"/>
                  <a:pt x="212240" y="6835"/>
                  <a:pt x="212240" y="4317"/>
                </a:cubicBezTo>
                <a:cubicBezTo>
                  <a:pt x="212240" y="1799"/>
                  <a:pt x="214399" y="0"/>
                  <a:pt x="216557" y="0"/>
                </a:cubicBezTo>
                <a:lnTo>
                  <a:pt x="275553" y="0"/>
                </a:lnTo>
                <a:cubicBezTo>
                  <a:pt x="284546" y="0"/>
                  <a:pt x="291741" y="7194"/>
                  <a:pt x="291741" y="16188"/>
                </a:cubicBezTo>
                <a:lnTo>
                  <a:pt x="291741" y="246055"/>
                </a:lnTo>
                <a:cubicBezTo>
                  <a:pt x="291741" y="255048"/>
                  <a:pt x="284546" y="262602"/>
                  <a:pt x="275553" y="262602"/>
                </a:cubicBezTo>
                <a:lnTo>
                  <a:pt x="202887" y="262602"/>
                </a:lnTo>
                <a:lnTo>
                  <a:pt x="202887" y="283107"/>
                </a:lnTo>
                <a:lnTo>
                  <a:pt x="234184" y="283107"/>
                </a:lnTo>
                <a:cubicBezTo>
                  <a:pt x="236702" y="283107"/>
                  <a:pt x="238501" y="284906"/>
                  <a:pt x="238501" y="287424"/>
                </a:cubicBezTo>
                <a:cubicBezTo>
                  <a:pt x="238501" y="290301"/>
                  <a:pt x="236702" y="291740"/>
                  <a:pt x="234184" y="291740"/>
                </a:cubicBezTo>
                <a:lnTo>
                  <a:pt x="57197" y="291740"/>
                </a:lnTo>
                <a:cubicBezTo>
                  <a:pt x="54679" y="291740"/>
                  <a:pt x="52880" y="290301"/>
                  <a:pt x="52880" y="287424"/>
                </a:cubicBezTo>
                <a:cubicBezTo>
                  <a:pt x="52880" y="284906"/>
                  <a:pt x="54679" y="283107"/>
                  <a:pt x="57197" y="283107"/>
                </a:cubicBezTo>
                <a:lnTo>
                  <a:pt x="88134" y="283107"/>
                </a:lnTo>
                <a:lnTo>
                  <a:pt x="88134" y="262602"/>
                </a:lnTo>
                <a:lnTo>
                  <a:pt x="16188" y="262602"/>
                </a:lnTo>
                <a:cubicBezTo>
                  <a:pt x="7194" y="262602"/>
                  <a:pt x="0" y="255048"/>
                  <a:pt x="0" y="246055"/>
                </a:cubicBezTo>
                <a:lnTo>
                  <a:pt x="0" y="16188"/>
                </a:lnTo>
                <a:cubicBezTo>
                  <a:pt x="0" y="7194"/>
                  <a:pt x="7194" y="0"/>
                  <a:pt x="16188" y="0"/>
                </a:cubicBezTo>
                <a:close/>
              </a:path>
            </a:pathLst>
          </a:custGeom>
          <a:solidFill>
            <a:schemeClr val="accent5"/>
          </a:solidFill>
          <a:ln>
            <a:noFill/>
          </a:ln>
          <a:effectLst/>
        </p:spPr>
        <p:txBody>
          <a:bodyPr anchor="ctr"/>
          <a:lstStyle/>
          <a:p>
            <a:endParaRPr lang="en-US"/>
          </a:p>
        </p:txBody>
      </p:sp>
      <p:sp>
        <p:nvSpPr>
          <p:cNvPr id="48" name="Freeform 987">
            <a:extLst>
              <a:ext uri="{FF2B5EF4-FFF2-40B4-BE49-F238E27FC236}">
                <a16:creationId xmlns:a16="http://schemas.microsoft.com/office/drawing/2014/main" id="{F92574DE-F762-4548-8775-625D67F6896F}"/>
              </a:ext>
            </a:extLst>
          </p:cNvPr>
          <p:cNvSpPr>
            <a:spLocks noChangeAspect="1" noChangeArrowheads="1"/>
          </p:cNvSpPr>
          <p:nvPr/>
        </p:nvSpPr>
        <p:spPr bwMode="auto">
          <a:xfrm>
            <a:off x="20859124" y="3786743"/>
            <a:ext cx="1586123" cy="1586123"/>
          </a:xfrm>
          <a:custGeom>
            <a:avLst/>
            <a:gdLst>
              <a:gd name="T0" fmla="*/ 235740 w 291741"/>
              <a:gd name="T1" fmla="*/ 248022 h 291740"/>
              <a:gd name="T2" fmla="*/ 230955 w 291741"/>
              <a:gd name="T3" fmla="*/ 264471 h 291740"/>
              <a:gd name="T4" fmla="*/ 226536 w 291741"/>
              <a:gd name="T5" fmla="*/ 248022 h 291740"/>
              <a:gd name="T6" fmla="*/ 99932 w 291741"/>
              <a:gd name="T7" fmla="*/ 244088 h 291740"/>
              <a:gd name="T8" fmla="*/ 104909 w 291741"/>
              <a:gd name="T9" fmla="*/ 260179 h 291740"/>
              <a:gd name="T10" fmla="*/ 95719 w 291741"/>
              <a:gd name="T11" fmla="*/ 260179 h 291740"/>
              <a:gd name="T12" fmla="*/ 99932 w 291741"/>
              <a:gd name="T13" fmla="*/ 244088 h 291740"/>
              <a:gd name="T14" fmla="*/ 259903 w 291741"/>
              <a:gd name="T15" fmla="*/ 224944 h 291740"/>
              <a:gd name="T16" fmla="*/ 259903 w 291741"/>
              <a:gd name="T17" fmla="*/ 234149 h 291740"/>
              <a:gd name="T18" fmla="*/ 244086 w 291741"/>
              <a:gd name="T19" fmla="*/ 229730 h 291740"/>
              <a:gd name="T20" fmla="*/ 69342 w 291741"/>
              <a:gd name="T21" fmla="*/ 224944 h 291740"/>
              <a:gd name="T22" fmla="*/ 85789 w 291741"/>
              <a:gd name="T23" fmla="*/ 229730 h 291740"/>
              <a:gd name="T24" fmla="*/ 69342 w 291741"/>
              <a:gd name="T25" fmla="*/ 234149 h 291740"/>
              <a:gd name="T26" fmla="*/ 69342 w 291741"/>
              <a:gd name="T27" fmla="*/ 224944 h 291740"/>
              <a:gd name="T28" fmla="*/ 137908 w 291741"/>
              <a:gd name="T29" fmla="*/ 164501 h 291740"/>
              <a:gd name="T30" fmla="*/ 193192 w 291741"/>
              <a:gd name="T31" fmla="*/ 164501 h 291740"/>
              <a:gd name="T32" fmla="*/ 226653 w 291741"/>
              <a:gd name="T33" fmla="*/ 106821 h 291740"/>
              <a:gd name="T34" fmla="*/ 203738 w 291741"/>
              <a:gd name="T35" fmla="*/ 160512 h 291740"/>
              <a:gd name="T36" fmla="*/ 203738 w 291741"/>
              <a:gd name="T37" fmla="*/ 168129 h 291740"/>
              <a:gd name="T38" fmla="*/ 226653 w 291741"/>
              <a:gd name="T39" fmla="*/ 221457 h 291740"/>
              <a:gd name="T40" fmla="*/ 104448 w 291741"/>
              <a:gd name="T41" fmla="*/ 106821 h 291740"/>
              <a:gd name="T42" fmla="*/ 157185 w 291741"/>
              <a:gd name="T43" fmla="*/ 187356 h 291740"/>
              <a:gd name="T44" fmla="*/ 125179 w 291741"/>
              <a:gd name="T45" fmla="*/ 164501 h 291740"/>
              <a:gd name="T46" fmla="*/ 157185 w 291741"/>
              <a:gd name="T47" fmla="*/ 140922 h 291740"/>
              <a:gd name="T48" fmla="*/ 97901 w 291741"/>
              <a:gd name="T49" fmla="*/ 94487 h 291740"/>
              <a:gd name="T50" fmla="*/ 165550 w 291741"/>
              <a:gd name="T51" fmla="*/ 135843 h 291740"/>
              <a:gd name="T52" fmla="*/ 233562 w 291741"/>
              <a:gd name="T53" fmla="*/ 94487 h 291740"/>
              <a:gd name="T54" fmla="*/ 235745 w 291741"/>
              <a:gd name="T55" fmla="*/ 229800 h 291740"/>
              <a:gd name="T56" fmla="*/ 231017 w 291741"/>
              <a:gd name="T57" fmla="*/ 234154 h 291740"/>
              <a:gd name="T58" fmla="*/ 165550 w 291741"/>
              <a:gd name="T59" fmla="*/ 192798 h 291740"/>
              <a:gd name="T60" fmla="*/ 99720 w 291741"/>
              <a:gd name="T61" fmla="*/ 234154 h 291740"/>
              <a:gd name="T62" fmla="*/ 95719 w 291741"/>
              <a:gd name="T63" fmla="*/ 229800 h 291740"/>
              <a:gd name="T64" fmla="*/ 97901 w 291741"/>
              <a:gd name="T65" fmla="*/ 94487 h 291740"/>
              <a:gd name="T66" fmla="*/ 259903 w 291741"/>
              <a:gd name="T67" fmla="*/ 94126 h 291740"/>
              <a:gd name="T68" fmla="*/ 259903 w 291741"/>
              <a:gd name="T69" fmla="*/ 103329 h 291740"/>
              <a:gd name="T70" fmla="*/ 244086 w 291741"/>
              <a:gd name="T71" fmla="*/ 98911 h 291740"/>
              <a:gd name="T72" fmla="*/ 69342 w 291741"/>
              <a:gd name="T73" fmla="*/ 94126 h 291740"/>
              <a:gd name="T74" fmla="*/ 85789 w 291741"/>
              <a:gd name="T75" fmla="*/ 98911 h 291740"/>
              <a:gd name="T76" fmla="*/ 69342 w 291741"/>
              <a:gd name="T77" fmla="*/ 103329 h 291740"/>
              <a:gd name="T78" fmla="*/ 69342 w 291741"/>
              <a:gd name="T79" fmla="*/ 94126 h 291740"/>
              <a:gd name="T80" fmla="*/ 235740 w 291741"/>
              <a:gd name="T81" fmla="*/ 69627 h 291740"/>
              <a:gd name="T82" fmla="*/ 230955 w 291741"/>
              <a:gd name="T83" fmla="*/ 85797 h 291740"/>
              <a:gd name="T84" fmla="*/ 226536 w 291741"/>
              <a:gd name="T85" fmla="*/ 69627 h 291740"/>
              <a:gd name="T86" fmla="*/ 99932 w 291741"/>
              <a:gd name="T87" fmla="*/ 65409 h 291740"/>
              <a:gd name="T88" fmla="*/ 104909 w 291741"/>
              <a:gd name="T89" fmla="*/ 81228 h 291740"/>
              <a:gd name="T90" fmla="*/ 95719 w 291741"/>
              <a:gd name="T91" fmla="*/ 81228 h 291740"/>
              <a:gd name="T92" fmla="*/ 99932 w 291741"/>
              <a:gd name="T93" fmla="*/ 65409 h 291740"/>
              <a:gd name="T94" fmla="*/ 47356 w 291741"/>
              <a:gd name="T95" fmla="*/ 211843 h 291740"/>
              <a:gd name="T96" fmla="*/ 9037 w 291741"/>
              <a:gd name="T97" fmla="*/ 250164 h 291740"/>
              <a:gd name="T98" fmla="*/ 284141 w 291741"/>
              <a:gd name="T99" fmla="*/ 284145 h 291740"/>
              <a:gd name="T100" fmla="*/ 47356 w 291741"/>
              <a:gd name="T101" fmla="*/ 45550 h 291740"/>
              <a:gd name="T102" fmla="*/ 9037 w 291741"/>
              <a:gd name="T103" fmla="*/ 42296 h 291740"/>
              <a:gd name="T104" fmla="*/ 38319 w 291741"/>
              <a:gd name="T105" fmla="*/ 207867 h 291740"/>
              <a:gd name="T106" fmla="*/ 43020 w 291741"/>
              <a:gd name="T107" fmla="*/ 0 h 291740"/>
              <a:gd name="T108" fmla="*/ 47356 w 291741"/>
              <a:gd name="T109" fmla="*/ 37236 h 291740"/>
              <a:gd name="T110" fmla="*/ 293179 w 291741"/>
              <a:gd name="T111" fmla="*/ 41213 h 291740"/>
              <a:gd name="T112" fmla="*/ 289202 w 291741"/>
              <a:gd name="T113" fmla="*/ 293182 h 291740"/>
              <a:gd name="T114" fmla="*/ 0 w 291741"/>
              <a:gd name="T115" fmla="*/ 250164 h 291740"/>
              <a:gd name="T116" fmla="*/ 43020 w 291741"/>
              <a:gd name="T117" fmla="*/ 0 h 2917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1741" h="291740">
                <a:moveTo>
                  <a:pt x="229821" y="242887"/>
                </a:moveTo>
                <a:cubicBezTo>
                  <a:pt x="232385" y="242887"/>
                  <a:pt x="234583" y="244666"/>
                  <a:pt x="234583" y="246801"/>
                </a:cubicBezTo>
                <a:lnTo>
                  <a:pt x="234583" y="258899"/>
                </a:lnTo>
                <a:cubicBezTo>
                  <a:pt x="234583" y="261390"/>
                  <a:pt x="232385" y="263169"/>
                  <a:pt x="229821" y="263169"/>
                </a:cubicBezTo>
                <a:cubicBezTo>
                  <a:pt x="227623" y="263169"/>
                  <a:pt x="225425" y="261390"/>
                  <a:pt x="225425" y="258899"/>
                </a:cubicBezTo>
                <a:lnTo>
                  <a:pt x="225425" y="246801"/>
                </a:lnTo>
                <a:cubicBezTo>
                  <a:pt x="225425" y="244666"/>
                  <a:pt x="227623" y="242887"/>
                  <a:pt x="229821" y="242887"/>
                </a:cubicBezTo>
                <a:close/>
                <a:moveTo>
                  <a:pt x="99441" y="242887"/>
                </a:moveTo>
                <a:cubicBezTo>
                  <a:pt x="102489" y="242887"/>
                  <a:pt x="104394" y="244666"/>
                  <a:pt x="104394" y="246801"/>
                </a:cubicBezTo>
                <a:lnTo>
                  <a:pt x="104394" y="258899"/>
                </a:lnTo>
                <a:cubicBezTo>
                  <a:pt x="104394" y="261390"/>
                  <a:pt x="102489" y="263169"/>
                  <a:pt x="99441" y="263169"/>
                </a:cubicBezTo>
                <a:cubicBezTo>
                  <a:pt x="96774" y="263169"/>
                  <a:pt x="95250" y="261390"/>
                  <a:pt x="95250" y="258899"/>
                </a:cubicBezTo>
                <a:lnTo>
                  <a:pt x="95250" y="246801"/>
                </a:lnTo>
                <a:cubicBezTo>
                  <a:pt x="95250" y="244666"/>
                  <a:pt x="96774" y="242887"/>
                  <a:pt x="99441" y="242887"/>
                </a:cubicBezTo>
                <a:close/>
                <a:moveTo>
                  <a:pt x="247435" y="223837"/>
                </a:moveTo>
                <a:lnTo>
                  <a:pt x="258628" y="223837"/>
                </a:lnTo>
                <a:cubicBezTo>
                  <a:pt x="261077" y="223837"/>
                  <a:pt x="263175" y="226035"/>
                  <a:pt x="263175" y="228600"/>
                </a:cubicBezTo>
                <a:cubicBezTo>
                  <a:pt x="263175" y="231164"/>
                  <a:pt x="261077" y="232996"/>
                  <a:pt x="258628" y="232996"/>
                </a:cubicBezTo>
                <a:lnTo>
                  <a:pt x="247435" y="232996"/>
                </a:lnTo>
                <a:cubicBezTo>
                  <a:pt x="244987" y="232996"/>
                  <a:pt x="242888" y="231164"/>
                  <a:pt x="242888" y="228600"/>
                </a:cubicBezTo>
                <a:cubicBezTo>
                  <a:pt x="242888" y="226035"/>
                  <a:pt x="244987" y="223837"/>
                  <a:pt x="247435" y="223837"/>
                </a:cubicBezTo>
                <a:close/>
                <a:moveTo>
                  <a:pt x="69002" y="223837"/>
                </a:moveTo>
                <a:lnTo>
                  <a:pt x="80743" y="223837"/>
                </a:lnTo>
                <a:cubicBezTo>
                  <a:pt x="83234" y="223837"/>
                  <a:pt x="85369" y="226035"/>
                  <a:pt x="85369" y="228600"/>
                </a:cubicBezTo>
                <a:cubicBezTo>
                  <a:pt x="85369" y="231164"/>
                  <a:pt x="83234" y="232996"/>
                  <a:pt x="80743" y="232996"/>
                </a:cubicBezTo>
                <a:lnTo>
                  <a:pt x="69002" y="232996"/>
                </a:lnTo>
                <a:cubicBezTo>
                  <a:pt x="66867" y="232996"/>
                  <a:pt x="65088" y="231164"/>
                  <a:pt x="65088" y="228600"/>
                </a:cubicBezTo>
                <a:cubicBezTo>
                  <a:pt x="65088" y="226035"/>
                  <a:pt x="66867" y="223837"/>
                  <a:pt x="69002" y="223837"/>
                </a:cubicBezTo>
                <a:close/>
                <a:moveTo>
                  <a:pt x="164738" y="145643"/>
                </a:moveTo>
                <a:lnTo>
                  <a:pt x="137232" y="163692"/>
                </a:lnTo>
                <a:lnTo>
                  <a:pt x="164738" y="181019"/>
                </a:lnTo>
                <a:lnTo>
                  <a:pt x="192244" y="163692"/>
                </a:lnTo>
                <a:lnTo>
                  <a:pt x="164738" y="145643"/>
                </a:lnTo>
                <a:close/>
                <a:moveTo>
                  <a:pt x="225540" y="106296"/>
                </a:moveTo>
                <a:lnTo>
                  <a:pt x="173062" y="140229"/>
                </a:lnTo>
                <a:lnTo>
                  <a:pt x="202739" y="159722"/>
                </a:lnTo>
                <a:cubicBezTo>
                  <a:pt x="204187" y="160805"/>
                  <a:pt x="204911" y="161887"/>
                  <a:pt x="204911" y="163692"/>
                </a:cubicBezTo>
                <a:cubicBezTo>
                  <a:pt x="204911" y="164775"/>
                  <a:pt x="204187" y="166580"/>
                  <a:pt x="202739" y="167302"/>
                </a:cubicBezTo>
                <a:lnTo>
                  <a:pt x="173062" y="186434"/>
                </a:lnTo>
                <a:lnTo>
                  <a:pt x="225540" y="220367"/>
                </a:lnTo>
                <a:lnTo>
                  <a:pt x="225540" y="106296"/>
                </a:lnTo>
                <a:close/>
                <a:moveTo>
                  <a:pt x="103936" y="106296"/>
                </a:moveTo>
                <a:lnTo>
                  <a:pt x="103936" y="220367"/>
                </a:lnTo>
                <a:lnTo>
                  <a:pt x="156414" y="186434"/>
                </a:lnTo>
                <a:lnTo>
                  <a:pt x="126737" y="167302"/>
                </a:lnTo>
                <a:cubicBezTo>
                  <a:pt x="125289" y="166580"/>
                  <a:pt x="124565" y="164775"/>
                  <a:pt x="124565" y="163692"/>
                </a:cubicBezTo>
                <a:cubicBezTo>
                  <a:pt x="124565" y="161887"/>
                  <a:pt x="125289" y="160805"/>
                  <a:pt x="126737" y="159722"/>
                </a:cubicBezTo>
                <a:lnTo>
                  <a:pt x="156414" y="140229"/>
                </a:lnTo>
                <a:lnTo>
                  <a:pt x="103936" y="106296"/>
                </a:lnTo>
                <a:close/>
                <a:moveTo>
                  <a:pt x="97421" y="94023"/>
                </a:moveTo>
                <a:cubicBezTo>
                  <a:pt x="98869" y="93662"/>
                  <a:pt x="100317" y="93662"/>
                  <a:pt x="102126" y="94745"/>
                </a:cubicBezTo>
                <a:lnTo>
                  <a:pt x="164738" y="135175"/>
                </a:lnTo>
                <a:lnTo>
                  <a:pt x="227711" y="94745"/>
                </a:lnTo>
                <a:cubicBezTo>
                  <a:pt x="229159" y="93662"/>
                  <a:pt x="230607" y="93662"/>
                  <a:pt x="232416" y="94023"/>
                </a:cubicBezTo>
                <a:cubicBezTo>
                  <a:pt x="233502" y="95106"/>
                  <a:pt x="234588" y="96911"/>
                  <a:pt x="234588" y="98355"/>
                </a:cubicBezTo>
                <a:lnTo>
                  <a:pt x="234588" y="228669"/>
                </a:lnTo>
                <a:cubicBezTo>
                  <a:pt x="234588" y="230113"/>
                  <a:pt x="233502" y="231557"/>
                  <a:pt x="232416" y="232279"/>
                </a:cubicBezTo>
                <a:cubicBezTo>
                  <a:pt x="231331" y="233001"/>
                  <a:pt x="230607" y="233001"/>
                  <a:pt x="229883" y="233001"/>
                </a:cubicBezTo>
                <a:cubicBezTo>
                  <a:pt x="229159" y="233001"/>
                  <a:pt x="228073" y="233001"/>
                  <a:pt x="227711" y="232279"/>
                </a:cubicBezTo>
                <a:lnTo>
                  <a:pt x="164738" y="191849"/>
                </a:lnTo>
                <a:lnTo>
                  <a:pt x="102126" y="232279"/>
                </a:lnTo>
                <a:cubicBezTo>
                  <a:pt x="100679" y="233001"/>
                  <a:pt x="100317" y="233001"/>
                  <a:pt x="99231" y="233001"/>
                </a:cubicBezTo>
                <a:cubicBezTo>
                  <a:pt x="98869" y="233001"/>
                  <a:pt x="97783" y="233001"/>
                  <a:pt x="97421" y="232279"/>
                </a:cubicBezTo>
                <a:cubicBezTo>
                  <a:pt x="95974" y="231557"/>
                  <a:pt x="95250" y="230113"/>
                  <a:pt x="95250" y="228669"/>
                </a:cubicBezTo>
                <a:lnTo>
                  <a:pt x="95250" y="98355"/>
                </a:lnTo>
                <a:cubicBezTo>
                  <a:pt x="95250" y="96911"/>
                  <a:pt x="95974" y="95106"/>
                  <a:pt x="97421" y="94023"/>
                </a:cubicBezTo>
                <a:close/>
                <a:moveTo>
                  <a:pt x="247435" y="93662"/>
                </a:moveTo>
                <a:lnTo>
                  <a:pt x="258628" y="93662"/>
                </a:lnTo>
                <a:cubicBezTo>
                  <a:pt x="261077" y="93662"/>
                  <a:pt x="263175" y="95860"/>
                  <a:pt x="263175" y="98424"/>
                </a:cubicBezTo>
                <a:cubicBezTo>
                  <a:pt x="263175" y="100989"/>
                  <a:pt x="261077" y="102821"/>
                  <a:pt x="258628" y="102821"/>
                </a:cubicBezTo>
                <a:lnTo>
                  <a:pt x="247435" y="102821"/>
                </a:lnTo>
                <a:cubicBezTo>
                  <a:pt x="244987" y="102821"/>
                  <a:pt x="242888" y="100989"/>
                  <a:pt x="242888" y="98424"/>
                </a:cubicBezTo>
                <a:cubicBezTo>
                  <a:pt x="242888" y="95860"/>
                  <a:pt x="244987" y="93662"/>
                  <a:pt x="247435" y="93662"/>
                </a:cubicBezTo>
                <a:close/>
                <a:moveTo>
                  <a:pt x="69002" y="93662"/>
                </a:moveTo>
                <a:lnTo>
                  <a:pt x="80743" y="93662"/>
                </a:lnTo>
                <a:cubicBezTo>
                  <a:pt x="83234" y="93662"/>
                  <a:pt x="85369" y="95860"/>
                  <a:pt x="85369" y="98424"/>
                </a:cubicBezTo>
                <a:cubicBezTo>
                  <a:pt x="85369" y="100989"/>
                  <a:pt x="83234" y="102821"/>
                  <a:pt x="80743" y="102821"/>
                </a:cubicBezTo>
                <a:lnTo>
                  <a:pt x="69002" y="102821"/>
                </a:lnTo>
                <a:cubicBezTo>
                  <a:pt x="66867" y="102821"/>
                  <a:pt x="65088" y="100989"/>
                  <a:pt x="65088" y="98424"/>
                </a:cubicBezTo>
                <a:cubicBezTo>
                  <a:pt x="65088" y="95860"/>
                  <a:pt x="66867" y="93662"/>
                  <a:pt x="69002" y="93662"/>
                </a:cubicBezTo>
                <a:close/>
                <a:moveTo>
                  <a:pt x="229821" y="65087"/>
                </a:moveTo>
                <a:cubicBezTo>
                  <a:pt x="232385" y="65087"/>
                  <a:pt x="234583" y="67186"/>
                  <a:pt x="234583" y="69284"/>
                </a:cubicBezTo>
                <a:lnTo>
                  <a:pt x="234583" y="80828"/>
                </a:lnTo>
                <a:cubicBezTo>
                  <a:pt x="234583" y="83276"/>
                  <a:pt x="232385" y="85375"/>
                  <a:pt x="229821" y="85375"/>
                </a:cubicBezTo>
                <a:cubicBezTo>
                  <a:pt x="227623" y="85375"/>
                  <a:pt x="225425" y="83276"/>
                  <a:pt x="225425" y="80828"/>
                </a:cubicBezTo>
                <a:lnTo>
                  <a:pt x="225425" y="69284"/>
                </a:lnTo>
                <a:cubicBezTo>
                  <a:pt x="225425" y="67186"/>
                  <a:pt x="227623" y="65087"/>
                  <a:pt x="229821" y="65087"/>
                </a:cubicBezTo>
                <a:close/>
                <a:moveTo>
                  <a:pt x="99441" y="65087"/>
                </a:moveTo>
                <a:cubicBezTo>
                  <a:pt x="102489" y="65087"/>
                  <a:pt x="104394" y="67186"/>
                  <a:pt x="104394" y="69284"/>
                </a:cubicBezTo>
                <a:lnTo>
                  <a:pt x="104394" y="80828"/>
                </a:lnTo>
                <a:cubicBezTo>
                  <a:pt x="104394" y="83276"/>
                  <a:pt x="102489" y="85375"/>
                  <a:pt x="99441" y="85375"/>
                </a:cubicBezTo>
                <a:cubicBezTo>
                  <a:pt x="96774" y="85375"/>
                  <a:pt x="95250" y="83276"/>
                  <a:pt x="95250" y="80828"/>
                </a:cubicBezTo>
                <a:lnTo>
                  <a:pt x="95250" y="69284"/>
                </a:lnTo>
                <a:cubicBezTo>
                  <a:pt x="95250" y="67186"/>
                  <a:pt x="96774" y="65087"/>
                  <a:pt x="99441" y="65087"/>
                </a:cubicBezTo>
                <a:close/>
                <a:moveTo>
                  <a:pt x="47124" y="45326"/>
                </a:moveTo>
                <a:lnTo>
                  <a:pt x="47124" y="210801"/>
                </a:lnTo>
                <a:cubicBezTo>
                  <a:pt x="47124" y="213319"/>
                  <a:pt x="44966" y="215118"/>
                  <a:pt x="42808" y="215118"/>
                </a:cubicBezTo>
                <a:cubicBezTo>
                  <a:pt x="23742" y="215118"/>
                  <a:pt x="8993" y="230227"/>
                  <a:pt x="8993" y="248933"/>
                </a:cubicBezTo>
                <a:cubicBezTo>
                  <a:pt x="8993" y="267639"/>
                  <a:pt x="23742" y="282747"/>
                  <a:pt x="42808" y="282747"/>
                </a:cubicBezTo>
                <a:lnTo>
                  <a:pt x="282747" y="282747"/>
                </a:lnTo>
                <a:lnTo>
                  <a:pt x="282747" y="45326"/>
                </a:lnTo>
                <a:lnTo>
                  <a:pt x="47124" y="45326"/>
                </a:lnTo>
                <a:close/>
                <a:moveTo>
                  <a:pt x="38131" y="8993"/>
                </a:moveTo>
                <a:cubicBezTo>
                  <a:pt x="21583" y="10792"/>
                  <a:pt x="8993" y="25181"/>
                  <a:pt x="8993" y="42088"/>
                </a:cubicBezTo>
                <a:lnTo>
                  <a:pt x="8993" y="223032"/>
                </a:lnTo>
                <a:cubicBezTo>
                  <a:pt x="15828" y="214039"/>
                  <a:pt x="26260" y="207923"/>
                  <a:pt x="38131" y="206844"/>
                </a:cubicBezTo>
                <a:lnTo>
                  <a:pt x="38131" y="8993"/>
                </a:lnTo>
                <a:close/>
                <a:moveTo>
                  <a:pt x="42808" y="0"/>
                </a:moveTo>
                <a:cubicBezTo>
                  <a:pt x="44966" y="0"/>
                  <a:pt x="47124" y="1439"/>
                  <a:pt x="47124" y="4317"/>
                </a:cubicBezTo>
                <a:lnTo>
                  <a:pt x="47124" y="37052"/>
                </a:lnTo>
                <a:lnTo>
                  <a:pt x="287783" y="37052"/>
                </a:lnTo>
                <a:cubicBezTo>
                  <a:pt x="289582" y="37052"/>
                  <a:pt x="291741" y="38491"/>
                  <a:pt x="291741" y="41009"/>
                </a:cubicBezTo>
                <a:lnTo>
                  <a:pt x="291741" y="287424"/>
                </a:lnTo>
                <a:cubicBezTo>
                  <a:pt x="291741" y="289582"/>
                  <a:pt x="289582" y="291740"/>
                  <a:pt x="287783" y="291740"/>
                </a:cubicBezTo>
                <a:lnTo>
                  <a:pt x="42808" y="291740"/>
                </a:lnTo>
                <a:cubicBezTo>
                  <a:pt x="19065" y="291740"/>
                  <a:pt x="0" y="272675"/>
                  <a:pt x="0" y="248933"/>
                </a:cubicBezTo>
                <a:lnTo>
                  <a:pt x="0" y="42088"/>
                </a:lnTo>
                <a:cubicBezTo>
                  <a:pt x="0" y="19066"/>
                  <a:pt x="19065" y="0"/>
                  <a:pt x="42808" y="0"/>
                </a:cubicBezTo>
                <a:close/>
              </a:path>
            </a:pathLst>
          </a:custGeom>
          <a:solidFill>
            <a:schemeClr val="accent6"/>
          </a:solidFill>
          <a:ln>
            <a:noFill/>
          </a:ln>
          <a:effectLst/>
        </p:spPr>
        <p:txBody>
          <a:bodyPr anchor="ctr"/>
          <a:lstStyle/>
          <a:p>
            <a:endParaRPr lang="en-US"/>
          </a:p>
        </p:txBody>
      </p:sp>
      <p:sp>
        <p:nvSpPr>
          <p:cNvPr id="49" name="TextBox 48">
            <a:extLst>
              <a:ext uri="{FF2B5EF4-FFF2-40B4-BE49-F238E27FC236}">
                <a16:creationId xmlns:a16="http://schemas.microsoft.com/office/drawing/2014/main" id="{5EA71E50-83A5-B148-85E3-48A545354476}"/>
              </a:ext>
            </a:extLst>
          </p:cNvPr>
          <p:cNvSpPr txBox="1"/>
          <p:nvPr/>
        </p:nvSpPr>
        <p:spPr>
          <a:xfrm>
            <a:off x="2143686" y="6204708"/>
            <a:ext cx="2164375" cy="1320361"/>
          </a:xfrm>
          <a:prstGeom prst="rect">
            <a:avLst/>
          </a:prstGeom>
          <a:noFill/>
        </p:spPr>
        <p:txBody>
          <a:bodyPr wrap="none" rtlCol="0" anchor="t" anchorCtr="0">
            <a:spAutoFit/>
          </a:bodyPr>
          <a:lstStyle/>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2001</a:t>
            </a:r>
          </a:p>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0" name="TextBox 49">
            <a:extLst>
              <a:ext uri="{FF2B5EF4-FFF2-40B4-BE49-F238E27FC236}">
                <a16:creationId xmlns:a16="http://schemas.microsoft.com/office/drawing/2014/main" id="{A5B4434F-86F6-2E43-B490-0347EEDC87C3}"/>
              </a:ext>
            </a:extLst>
          </p:cNvPr>
          <p:cNvSpPr txBox="1"/>
          <p:nvPr/>
        </p:nvSpPr>
        <p:spPr>
          <a:xfrm>
            <a:off x="5688622" y="6204708"/>
            <a:ext cx="2164375" cy="1320361"/>
          </a:xfrm>
          <a:prstGeom prst="rect">
            <a:avLst/>
          </a:prstGeom>
          <a:noFill/>
        </p:spPr>
        <p:txBody>
          <a:bodyPr wrap="none" rtlCol="0" anchor="t" anchorCtr="0">
            <a:spAutoFit/>
          </a:bodyPr>
          <a:lstStyle/>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2005</a:t>
            </a:r>
          </a:p>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1" name="TextBox 50">
            <a:extLst>
              <a:ext uri="{FF2B5EF4-FFF2-40B4-BE49-F238E27FC236}">
                <a16:creationId xmlns:a16="http://schemas.microsoft.com/office/drawing/2014/main" id="{40DC4C2E-A6EB-F54A-8511-0A0ECD813C82}"/>
              </a:ext>
            </a:extLst>
          </p:cNvPr>
          <p:cNvSpPr txBox="1"/>
          <p:nvPr/>
        </p:nvSpPr>
        <p:spPr>
          <a:xfrm>
            <a:off x="9233557" y="6204708"/>
            <a:ext cx="2164375" cy="1320361"/>
          </a:xfrm>
          <a:prstGeom prst="rect">
            <a:avLst/>
          </a:prstGeom>
          <a:noFill/>
        </p:spPr>
        <p:txBody>
          <a:bodyPr wrap="none" rtlCol="0" anchor="t" anchorCtr="0">
            <a:spAutoFit/>
          </a:bodyPr>
          <a:lstStyle/>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2009</a:t>
            </a:r>
          </a:p>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2" name="TextBox 51">
            <a:extLst>
              <a:ext uri="{FF2B5EF4-FFF2-40B4-BE49-F238E27FC236}">
                <a16:creationId xmlns:a16="http://schemas.microsoft.com/office/drawing/2014/main" id="{E926A19A-3D08-AB4A-BCC8-68370623C743}"/>
              </a:ext>
            </a:extLst>
          </p:cNvPr>
          <p:cNvSpPr txBox="1"/>
          <p:nvPr/>
        </p:nvSpPr>
        <p:spPr>
          <a:xfrm>
            <a:off x="12898100" y="6204708"/>
            <a:ext cx="2164375" cy="1320361"/>
          </a:xfrm>
          <a:prstGeom prst="rect">
            <a:avLst/>
          </a:prstGeom>
          <a:noFill/>
        </p:spPr>
        <p:txBody>
          <a:bodyPr wrap="none" rtlCol="0" anchor="t" anchorCtr="0">
            <a:spAutoFit/>
          </a:bodyPr>
          <a:lstStyle/>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2013</a:t>
            </a:r>
          </a:p>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3" name="TextBox 52">
            <a:extLst>
              <a:ext uri="{FF2B5EF4-FFF2-40B4-BE49-F238E27FC236}">
                <a16:creationId xmlns:a16="http://schemas.microsoft.com/office/drawing/2014/main" id="{590FA496-1D7C-E64D-995C-854B75B0C1A8}"/>
              </a:ext>
            </a:extLst>
          </p:cNvPr>
          <p:cNvSpPr txBox="1"/>
          <p:nvPr/>
        </p:nvSpPr>
        <p:spPr>
          <a:xfrm>
            <a:off x="16519644" y="6204708"/>
            <a:ext cx="2164375" cy="1320361"/>
          </a:xfrm>
          <a:prstGeom prst="rect">
            <a:avLst/>
          </a:prstGeom>
          <a:noFill/>
        </p:spPr>
        <p:txBody>
          <a:bodyPr wrap="none" rtlCol="0" anchor="t" anchorCtr="0">
            <a:spAutoFit/>
          </a:bodyPr>
          <a:lstStyle/>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2017</a:t>
            </a:r>
          </a:p>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4" name="TextBox 53">
            <a:extLst>
              <a:ext uri="{FF2B5EF4-FFF2-40B4-BE49-F238E27FC236}">
                <a16:creationId xmlns:a16="http://schemas.microsoft.com/office/drawing/2014/main" id="{8FECF2A0-4011-794B-B549-1EC06EB821DF}"/>
              </a:ext>
            </a:extLst>
          </p:cNvPr>
          <p:cNvSpPr txBox="1"/>
          <p:nvPr/>
        </p:nvSpPr>
        <p:spPr>
          <a:xfrm>
            <a:off x="20569997" y="6204708"/>
            <a:ext cx="2164375" cy="1320361"/>
          </a:xfrm>
          <a:prstGeom prst="rect">
            <a:avLst/>
          </a:prstGeom>
          <a:noFill/>
        </p:spPr>
        <p:txBody>
          <a:bodyPr wrap="none" rtlCol="0" anchor="t" anchorCtr="0">
            <a:spAutoFit/>
          </a:bodyPr>
          <a:lstStyle/>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2021</a:t>
            </a:r>
          </a:p>
          <a:p>
            <a:pPr algn="ctr">
              <a:lnSpc>
                <a:spcPts val="5000"/>
              </a:lnSpc>
            </a:pP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5" name="Freeform 969">
            <a:extLst>
              <a:ext uri="{FF2B5EF4-FFF2-40B4-BE49-F238E27FC236}">
                <a16:creationId xmlns:a16="http://schemas.microsoft.com/office/drawing/2014/main" id="{684198AF-5D1B-6D46-8C9F-D6B2824A0592}"/>
              </a:ext>
            </a:extLst>
          </p:cNvPr>
          <p:cNvSpPr>
            <a:spLocks noChangeAspect="1" noChangeArrowheads="1"/>
          </p:cNvSpPr>
          <p:nvPr/>
        </p:nvSpPr>
        <p:spPr bwMode="auto">
          <a:xfrm>
            <a:off x="11598912" y="9627059"/>
            <a:ext cx="1179826" cy="1347334"/>
          </a:xfrm>
          <a:custGeom>
            <a:avLst/>
            <a:gdLst>
              <a:gd name="T0" fmla="*/ 36068 w 256815"/>
              <a:gd name="T1" fmla="*/ 251530 h 293327"/>
              <a:gd name="T2" fmla="*/ 68934 w 256815"/>
              <a:gd name="T3" fmla="*/ 232219 h 293327"/>
              <a:gd name="T4" fmla="*/ 54645 w 256815"/>
              <a:gd name="T5" fmla="*/ 213273 h 293327"/>
              <a:gd name="T6" fmla="*/ 77868 w 256815"/>
              <a:gd name="T7" fmla="*/ 254081 h 293327"/>
              <a:gd name="T8" fmla="*/ 52501 w 256815"/>
              <a:gd name="T9" fmla="*/ 270842 h 293327"/>
              <a:gd name="T10" fmla="*/ 27139 w 256815"/>
              <a:gd name="T11" fmla="*/ 254081 h 293327"/>
              <a:gd name="T12" fmla="*/ 50358 w 256815"/>
              <a:gd name="T13" fmla="*/ 213273 h 293327"/>
              <a:gd name="T14" fmla="*/ 111339 w 256815"/>
              <a:gd name="T15" fmla="*/ 218200 h 293327"/>
              <a:gd name="T16" fmla="*/ 174101 w 256815"/>
              <a:gd name="T17" fmla="*/ 147749 h 293327"/>
              <a:gd name="T18" fmla="*/ 111339 w 256815"/>
              <a:gd name="T19" fmla="*/ 76576 h 293327"/>
              <a:gd name="T20" fmla="*/ 28048 w 256815"/>
              <a:gd name="T21" fmla="*/ 84481 h 293327"/>
              <a:gd name="T22" fmla="*/ 28048 w 256815"/>
              <a:gd name="T23" fmla="*/ 205580 h 293327"/>
              <a:gd name="T24" fmla="*/ 96013 w 256815"/>
              <a:gd name="T25" fmla="*/ 241838 h 293327"/>
              <a:gd name="T26" fmla="*/ 75516 w 256815"/>
              <a:gd name="T27" fmla="*/ 88468 h 293327"/>
              <a:gd name="T28" fmla="*/ 78393 w 256815"/>
              <a:gd name="T29" fmla="*/ 12692 h 293327"/>
              <a:gd name="T30" fmla="*/ 55020 w 256815"/>
              <a:gd name="T31" fmla="*/ 70703 h 293327"/>
              <a:gd name="T32" fmla="*/ 27329 w 256815"/>
              <a:gd name="T33" fmla="*/ 54387 h 293327"/>
              <a:gd name="T34" fmla="*/ 34163 w 256815"/>
              <a:gd name="T35" fmla="*/ 1451 h 293327"/>
              <a:gd name="T36" fmla="*/ 52862 w 256815"/>
              <a:gd name="T37" fmla="*/ 61638 h 293327"/>
              <a:gd name="T38" fmla="*/ 71201 w 256815"/>
              <a:gd name="T39" fmla="*/ 1451 h 293327"/>
              <a:gd name="T40" fmla="*/ 83787 w 256815"/>
              <a:gd name="T41" fmla="*/ 90282 h 293327"/>
              <a:gd name="T42" fmla="*/ 52862 w 256815"/>
              <a:gd name="T43" fmla="*/ 294773 h 293327"/>
              <a:gd name="T44" fmla="*/ 21218 w 256815"/>
              <a:gd name="T45" fmla="*/ 90282 h 293327"/>
              <a:gd name="T46" fmla="*/ 104923 w 256815"/>
              <a:gd name="T47" fmla="*/ 0 h 293327"/>
              <a:gd name="T48" fmla="*/ 133561 w 256815"/>
              <a:gd name="T49" fmla="*/ 27078 h 293327"/>
              <a:gd name="T50" fmla="*/ 166547 w 256815"/>
              <a:gd name="T51" fmla="*/ 13358 h 293327"/>
              <a:gd name="T52" fmla="*/ 198084 w 256815"/>
              <a:gd name="T53" fmla="*/ 41161 h 293327"/>
              <a:gd name="T54" fmla="*/ 216934 w 256815"/>
              <a:gd name="T55" fmla="*/ 59936 h 293327"/>
              <a:gd name="T56" fmla="*/ 243758 w 256815"/>
              <a:gd name="T57" fmla="*/ 82683 h 293327"/>
              <a:gd name="T58" fmla="*/ 225995 w 256815"/>
              <a:gd name="T59" fmla="*/ 106150 h 293327"/>
              <a:gd name="T60" fmla="*/ 258259 w 256815"/>
              <a:gd name="T61" fmla="*/ 135758 h 293327"/>
              <a:gd name="T62" fmla="*/ 231071 w 256815"/>
              <a:gd name="T63" fmla="*/ 168975 h 293327"/>
              <a:gd name="T64" fmla="*/ 243758 w 256815"/>
              <a:gd name="T65" fmla="*/ 210497 h 293327"/>
              <a:gd name="T66" fmla="*/ 216934 w 256815"/>
              <a:gd name="T67" fmla="*/ 233604 h 293327"/>
              <a:gd name="T68" fmla="*/ 198084 w 256815"/>
              <a:gd name="T69" fmla="*/ 252379 h 293327"/>
              <a:gd name="T70" fmla="*/ 166547 w 256815"/>
              <a:gd name="T71" fmla="*/ 280181 h 293327"/>
              <a:gd name="T72" fmla="*/ 133561 w 256815"/>
              <a:gd name="T73" fmla="*/ 266100 h 293327"/>
              <a:gd name="T74" fmla="*/ 104923 w 256815"/>
              <a:gd name="T75" fmla="*/ 293179 h 293327"/>
              <a:gd name="T76" fmla="*/ 121961 w 256815"/>
              <a:gd name="T77" fmla="*/ 284153 h 293327"/>
              <a:gd name="T78" fmla="*/ 128124 w 256815"/>
              <a:gd name="T79" fmla="*/ 257796 h 293327"/>
              <a:gd name="T80" fmla="*/ 166910 w 256815"/>
              <a:gd name="T81" fmla="*/ 270072 h 293327"/>
              <a:gd name="T82" fmla="*/ 189747 w 256815"/>
              <a:gd name="T83" fmla="*/ 260324 h 293327"/>
              <a:gd name="T84" fmla="*/ 181772 w 256815"/>
              <a:gd name="T85" fmla="*/ 234687 h 293327"/>
              <a:gd name="T86" fmla="*/ 221646 w 256815"/>
              <a:gd name="T87" fmla="*/ 225661 h 293327"/>
              <a:gd name="T88" fmla="*/ 235784 w 256815"/>
              <a:gd name="T89" fmla="*/ 206164 h 293327"/>
              <a:gd name="T90" fmla="*/ 218384 w 256815"/>
              <a:gd name="T91" fmla="*/ 193166 h 293327"/>
              <a:gd name="T92" fmla="*/ 227445 w 256815"/>
              <a:gd name="T93" fmla="*/ 159949 h 293327"/>
              <a:gd name="T94" fmla="*/ 249195 w 256815"/>
              <a:gd name="T95" fmla="*/ 135758 h 293327"/>
              <a:gd name="T96" fmla="*/ 222733 w 256815"/>
              <a:gd name="T97" fmla="*/ 129259 h 293327"/>
              <a:gd name="T98" fmla="*/ 235059 w 256815"/>
              <a:gd name="T99" fmla="*/ 90625 h 293327"/>
              <a:gd name="T100" fmla="*/ 225270 w 256815"/>
              <a:gd name="T101" fmla="*/ 68241 h 293327"/>
              <a:gd name="T102" fmla="*/ 205334 w 256815"/>
              <a:gd name="T103" fmla="*/ 76905 h 293327"/>
              <a:gd name="T104" fmla="*/ 180685 w 256815"/>
              <a:gd name="T105" fmla="*/ 52716 h 293327"/>
              <a:gd name="T106" fmla="*/ 170898 w 256815"/>
              <a:gd name="T107" fmla="*/ 22385 h 293327"/>
              <a:gd name="T108" fmla="*/ 157485 w 256815"/>
              <a:gd name="T109" fmla="*/ 39717 h 293327"/>
              <a:gd name="T110" fmla="*/ 124499 w 256815"/>
              <a:gd name="T111" fmla="*/ 30691 h 293327"/>
              <a:gd name="T112" fmla="*/ 104923 w 256815"/>
              <a:gd name="T113" fmla="*/ 8667 h 2933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56815" h="293327">
                <a:moveTo>
                  <a:pt x="52209" y="221290"/>
                </a:moveTo>
                <a:lnTo>
                  <a:pt x="35868" y="231080"/>
                </a:lnTo>
                <a:lnTo>
                  <a:pt x="35868" y="250296"/>
                </a:lnTo>
                <a:lnTo>
                  <a:pt x="52209" y="259723"/>
                </a:lnTo>
                <a:lnTo>
                  <a:pt x="68550" y="250296"/>
                </a:lnTo>
                <a:lnTo>
                  <a:pt x="68550" y="231080"/>
                </a:lnTo>
                <a:lnTo>
                  <a:pt x="52209" y="221290"/>
                </a:lnTo>
                <a:close/>
                <a:moveTo>
                  <a:pt x="50078" y="212226"/>
                </a:moveTo>
                <a:cubicBezTo>
                  <a:pt x="51143" y="211138"/>
                  <a:pt x="52564" y="211138"/>
                  <a:pt x="54341" y="212226"/>
                </a:cubicBezTo>
                <a:lnTo>
                  <a:pt x="74945" y="224553"/>
                </a:lnTo>
                <a:cubicBezTo>
                  <a:pt x="76366" y="225278"/>
                  <a:pt x="77432" y="226366"/>
                  <a:pt x="77432" y="228179"/>
                </a:cubicBezTo>
                <a:lnTo>
                  <a:pt x="77432" y="252834"/>
                </a:lnTo>
                <a:cubicBezTo>
                  <a:pt x="77432" y="254284"/>
                  <a:pt x="76366" y="255735"/>
                  <a:pt x="74945" y="256460"/>
                </a:cubicBezTo>
                <a:lnTo>
                  <a:pt x="54341" y="268787"/>
                </a:lnTo>
                <a:cubicBezTo>
                  <a:pt x="53630" y="269150"/>
                  <a:pt x="52564" y="269512"/>
                  <a:pt x="52209" y="269512"/>
                </a:cubicBezTo>
                <a:cubicBezTo>
                  <a:pt x="51143" y="269512"/>
                  <a:pt x="50433" y="269150"/>
                  <a:pt x="50078" y="268787"/>
                </a:cubicBezTo>
                <a:lnTo>
                  <a:pt x="29473" y="256460"/>
                </a:lnTo>
                <a:cubicBezTo>
                  <a:pt x="27697" y="255735"/>
                  <a:pt x="26987" y="254284"/>
                  <a:pt x="26987" y="252834"/>
                </a:cubicBezTo>
                <a:lnTo>
                  <a:pt x="26987" y="228179"/>
                </a:lnTo>
                <a:cubicBezTo>
                  <a:pt x="26987" y="226366"/>
                  <a:pt x="27697" y="225278"/>
                  <a:pt x="29473" y="224553"/>
                </a:cubicBezTo>
                <a:lnTo>
                  <a:pt x="50078" y="212226"/>
                </a:lnTo>
                <a:close/>
                <a:moveTo>
                  <a:pt x="110717" y="76200"/>
                </a:moveTo>
                <a:cubicBezTo>
                  <a:pt x="150268" y="76200"/>
                  <a:pt x="182199" y="107478"/>
                  <a:pt x="182199" y="147024"/>
                </a:cubicBezTo>
                <a:cubicBezTo>
                  <a:pt x="182199" y="185492"/>
                  <a:pt x="150268" y="217129"/>
                  <a:pt x="110717" y="217129"/>
                </a:cubicBezTo>
                <a:cubicBezTo>
                  <a:pt x="108539" y="217129"/>
                  <a:pt x="106362" y="215331"/>
                  <a:pt x="106362" y="212814"/>
                </a:cubicBezTo>
                <a:cubicBezTo>
                  <a:pt x="106362" y="210298"/>
                  <a:pt x="108539" y="208500"/>
                  <a:pt x="110717" y="208500"/>
                </a:cubicBezTo>
                <a:cubicBezTo>
                  <a:pt x="145188" y="208500"/>
                  <a:pt x="173128" y="180818"/>
                  <a:pt x="173128" y="147024"/>
                </a:cubicBezTo>
                <a:cubicBezTo>
                  <a:pt x="173128" y="112870"/>
                  <a:pt x="145188" y="85188"/>
                  <a:pt x="110717" y="85188"/>
                </a:cubicBezTo>
                <a:cubicBezTo>
                  <a:pt x="108539" y="85188"/>
                  <a:pt x="106362" y="82671"/>
                  <a:pt x="106362" y="80155"/>
                </a:cubicBezTo>
                <a:cubicBezTo>
                  <a:pt x="106362" y="77638"/>
                  <a:pt x="108539" y="76200"/>
                  <a:pt x="110717" y="76200"/>
                </a:cubicBezTo>
                <a:close/>
                <a:moveTo>
                  <a:pt x="27177" y="12628"/>
                </a:moveTo>
                <a:cubicBezTo>
                  <a:pt x="15734" y="20926"/>
                  <a:pt x="8940" y="33554"/>
                  <a:pt x="8940" y="48347"/>
                </a:cubicBezTo>
                <a:cubicBezTo>
                  <a:pt x="8940" y="62418"/>
                  <a:pt x="16449" y="76128"/>
                  <a:pt x="27892" y="84066"/>
                </a:cubicBezTo>
                <a:cubicBezTo>
                  <a:pt x="29322" y="85148"/>
                  <a:pt x="30038" y="86591"/>
                  <a:pt x="30038" y="88034"/>
                </a:cubicBezTo>
                <a:lnTo>
                  <a:pt x="30038" y="200963"/>
                </a:lnTo>
                <a:cubicBezTo>
                  <a:pt x="30038" y="202046"/>
                  <a:pt x="29322" y="203850"/>
                  <a:pt x="27892" y="204571"/>
                </a:cubicBezTo>
                <a:cubicBezTo>
                  <a:pt x="16449" y="212870"/>
                  <a:pt x="8940" y="226219"/>
                  <a:pt x="8940" y="240651"/>
                </a:cubicBezTo>
                <a:cubicBezTo>
                  <a:pt x="8940" y="264824"/>
                  <a:pt x="28250" y="284307"/>
                  <a:pt x="52566" y="284307"/>
                </a:cubicBezTo>
                <a:cubicBezTo>
                  <a:pt x="76167" y="284307"/>
                  <a:pt x="95477" y="264824"/>
                  <a:pt x="95477" y="240651"/>
                </a:cubicBezTo>
                <a:cubicBezTo>
                  <a:pt x="95477" y="226219"/>
                  <a:pt x="88683" y="212870"/>
                  <a:pt x="76882" y="204571"/>
                </a:cubicBezTo>
                <a:cubicBezTo>
                  <a:pt x="75452" y="203850"/>
                  <a:pt x="75094" y="202046"/>
                  <a:pt x="75094" y="200963"/>
                </a:cubicBezTo>
                <a:lnTo>
                  <a:pt x="75094" y="88034"/>
                </a:lnTo>
                <a:cubicBezTo>
                  <a:pt x="75094" y="86591"/>
                  <a:pt x="75452" y="85148"/>
                  <a:pt x="76882" y="84066"/>
                </a:cubicBezTo>
                <a:cubicBezTo>
                  <a:pt x="88683" y="76128"/>
                  <a:pt x="95477" y="62418"/>
                  <a:pt x="95477" y="48347"/>
                </a:cubicBezTo>
                <a:cubicBezTo>
                  <a:pt x="95477" y="33554"/>
                  <a:pt x="89041" y="20926"/>
                  <a:pt x="77955" y="12628"/>
                </a:cubicBezTo>
                <a:lnTo>
                  <a:pt x="77955" y="54119"/>
                </a:lnTo>
                <a:cubicBezTo>
                  <a:pt x="77955" y="55923"/>
                  <a:pt x="76882" y="57367"/>
                  <a:pt x="75452" y="58088"/>
                </a:cubicBezTo>
                <a:lnTo>
                  <a:pt x="54712" y="70355"/>
                </a:lnTo>
                <a:cubicBezTo>
                  <a:pt x="52924" y="71077"/>
                  <a:pt x="51493" y="71077"/>
                  <a:pt x="50420" y="70355"/>
                </a:cubicBezTo>
                <a:lnTo>
                  <a:pt x="29680" y="58088"/>
                </a:lnTo>
                <a:cubicBezTo>
                  <a:pt x="27892" y="57367"/>
                  <a:pt x="27177" y="55923"/>
                  <a:pt x="27177" y="54119"/>
                </a:cubicBezTo>
                <a:lnTo>
                  <a:pt x="27177" y="12628"/>
                </a:lnTo>
                <a:close/>
                <a:moveTo>
                  <a:pt x="29680" y="1082"/>
                </a:moveTo>
                <a:cubicBezTo>
                  <a:pt x="30753" y="0"/>
                  <a:pt x="32541" y="0"/>
                  <a:pt x="33971" y="1443"/>
                </a:cubicBezTo>
                <a:cubicBezTo>
                  <a:pt x="35402" y="1804"/>
                  <a:pt x="36117" y="3247"/>
                  <a:pt x="36117" y="4690"/>
                </a:cubicBezTo>
                <a:lnTo>
                  <a:pt x="36117" y="51955"/>
                </a:lnTo>
                <a:lnTo>
                  <a:pt x="52566" y="61335"/>
                </a:lnTo>
                <a:lnTo>
                  <a:pt x="69015" y="51955"/>
                </a:lnTo>
                <a:lnTo>
                  <a:pt x="69015" y="4690"/>
                </a:lnTo>
                <a:cubicBezTo>
                  <a:pt x="69015" y="3247"/>
                  <a:pt x="69731" y="1804"/>
                  <a:pt x="70803" y="1443"/>
                </a:cubicBezTo>
                <a:cubicBezTo>
                  <a:pt x="72234" y="0"/>
                  <a:pt x="73664" y="0"/>
                  <a:pt x="75452" y="1082"/>
                </a:cubicBezTo>
                <a:cubicBezTo>
                  <a:pt x="93689" y="10102"/>
                  <a:pt x="104417" y="27781"/>
                  <a:pt x="104417" y="48347"/>
                </a:cubicBezTo>
                <a:cubicBezTo>
                  <a:pt x="104417" y="64582"/>
                  <a:pt x="96908" y="80097"/>
                  <a:pt x="83319" y="89838"/>
                </a:cubicBezTo>
                <a:lnTo>
                  <a:pt x="83319" y="198438"/>
                </a:lnTo>
                <a:cubicBezTo>
                  <a:pt x="96908" y="208901"/>
                  <a:pt x="104417" y="223694"/>
                  <a:pt x="104417" y="240651"/>
                </a:cubicBezTo>
                <a:cubicBezTo>
                  <a:pt x="104417" y="269515"/>
                  <a:pt x="81531" y="293327"/>
                  <a:pt x="52566" y="293327"/>
                </a:cubicBezTo>
                <a:cubicBezTo>
                  <a:pt x="23959" y="293327"/>
                  <a:pt x="0" y="269515"/>
                  <a:pt x="0" y="240651"/>
                </a:cubicBezTo>
                <a:cubicBezTo>
                  <a:pt x="0" y="223694"/>
                  <a:pt x="8224" y="208901"/>
                  <a:pt x="21098" y="198438"/>
                </a:cubicBezTo>
                <a:lnTo>
                  <a:pt x="21098" y="89838"/>
                </a:lnTo>
                <a:cubicBezTo>
                  <a:pt x="8224" y="80097"/>
                  <a:pt x="0" y="64582"/>
                  <a:pt x="0" y="48347"/>
                </a:cubicBezTo>
                <a:cubicBezTo>
                  <a:pt x="0" y="27781"/>
                  <a:pt x="11800" y="10102"/>
                  <a:pt x="29680" y="1082"/>
                </a:cubicBezTo>
                <a:close/>
                <a:moveTo>
                  <a:pt x="104337" y="0"/>
                </a:moveTo>
                <a:lnTo>
                  <a:pt x="121280" y="0"/>
                </a:lnTo>
                <a:cubicBezTo>
                  <a:pt x="127408" y="0"/>
                  <a:pt x="132815" y="5389"/>
                  <a:pt x="132815" y="11497"/>
                </a:cubicBezTo>
                <a:lnTo>
                  <a:pt x="132815" y="26946"/>
                </a:lnTo>
                <a:cubicBezTo>
                  <a:pt x="138943" y="27665"/>
                  <a:pt x="144710" y="29821"/>
                  <a:pt x="150477" y="31976"/>
                </a:cubicBezTo>
                <a:lnTo>
                  <a:pt x="158408" y="18324"/>
                </a:lnTo>
                <a:cubicBezTo>
                  <a:pt x="159850" y="15449"/>
                  <a:pt x="162373" y="14012"/>
                  <a:pt x="165617" y="13294"/>
                </a:cubicBezTo>
                <a:cubicBezTo>
                  <a:pt x="168501" y="12216"/>
                  <a:pt x="171384" y="12934"/>
                  <a:pt x="174268" y="14371"/>
                </a:cubicBezTo>
                <a:lnTo>
                  <a:pt x="192652" y="25150"/>
                </a:lnTo>
                <a:cubicBezTo>
                  <a:pt x="198419" y="27665"/>
                  <a:pt x="199861" y="35210"/>
                  <a:pt x="196977" y="40959"/>
                </a:cubicBezTo>
                <a:lnTo>
                  <a:pt x="189408" y="53893"/>
                </a:lnTo>
                <a:cubicBezTo>
                  <a:pt x="194094" y="57845"/>
                  <a:pt x="198419" y="62516"/>
                  <a:pt x="202745" y="67187"/>
                </a:cubicBezTo>
                <a:lnTo>
                  <a:pt x="215722" y="59642"/>
                </a:lnTo>
                <a:cubicBezTo>
                  <a:pt x="218245" y="57845"/>
                  <a:pt x="221489" y="57486"/>
                  <a:pt x="224733" y="58204"/>
                </a:cubicBezTo>
                <a:cubicBezTo>
                  <a:pt x="227617" y="59642"/>
                  <a:pt x="230140" y="61079"/>
                  <a:pt x="231943" y="63953"/>
                </a:cubicBezTo>
                <a:lnTo>
                  <a:pt x="242396" y="82277"/>
                </a:lnTo>
                <a:cubicBezTo>
                  <a:pt x="243838" y="84792"/>
                  <a:pt x="243838" y="88025"/>
                  <a:pt x="243117" y="90900"/>
                </a:cubicBezTo>
                <a:cubicBezTo>
                  <a:pt x="242757" y="94133"/>
                  <a:pt x="240594" y="96648"/>
                  <a:pt x="238431" y="97726"/>
                </a:cubicBezTo>
                <a:lnTo>
                  <a:pt x="224733" y="105630"/>
                </a:lnTo>
                <a:cubicBezTo>
                  <a:pt x="226896" y="111738"/>
                  <a:pt x="228338" y="117846"/>
                  <a:pt x="229780" y="123595"/>
                </a:cubicBezTo>
                <a:lnTo>
                  <a:pt x="245280" y="123595"/>
                </a:lnTo>
                <a:cubicBezTo>
                  <a:pt x="251408" y="123595"/>
                  <a:pt x="256815" y="128984"/>
                  <a:pt x="256815" y="135092"/>
                </a:cubicBezTo>
                <a:lnTo>
                  <a:pt x="256815" y="156290"/>
                </a:lnTo>
                <a:cubicBezTo>
                  <a:pt x="256815" y="162757"/>
                  <a:pt x="251408" y="168146"/>
                  <a:pt x="245280" y="168146"/>
                </a:cubicBezTo>
                <a:lnTo>
                  <a:pt x="229780" y="168146"/>
                </a:lnTo>
                <a:cubicBezTo>
                  <a:pt x="228338" y="174254"/>
                  <a:pt x="226896" y="180362"/>
                  <a:pt x="224733" y="186470"/>
                </a:cubicBezTo>
                <a:lnTo>
                  <a:pt x="238431" y="194015"/>
                </a:lnTo>
                <a:cubicBezTo>
                  <a:pt x="243478" y="196889"/>
                  <a:pt x="245280" y="203716"/>
                  <a:pt x="242396" y="209464"/>
                </a:cubicBezTo>
                <a:lnTo>
                  <a:pt x="231943" y="227788"/>
                </a:lnTo>
                <a:cubicBezTo>
                  <a:pt x="230140" y="230303"/>
                  <a:pt x="227617" y="232458"/>
                  <a:pt x="224733" y="233536"/>
                </a:cubicBezTo>
                <a:cubicBezTo>
                  <a:pt x="221489" y="233896"/>
                  <a:pt x="218245" y="233536"/>
                  <a:pt x="215722" y="232458"/>
                </a:cubicBezTo>
                <a:lnTo>
                  <a:pt x="202745" y="224554"/>
                </a:lnTo>
                <a:cubicBezTo>
                  <a:pt x="198419" y="229584"/>
                  <a:pt x="194094" y="233896"/>
                  <a:pt x="189408" y="237848"/>
                </a:cubicBezTo>
                <a:lnTo>
                  <a:pt x="196977" y="251141"/>
                </a:lnTo>
                <a:cubicBezTo>
                  <a:pt x="199861" y="256531"/>
                  <a:pt x="198419" y="263716"/>
                  <a:pt x="192652" y="266950"/>
                </a:cubicBezTo>
                <a:lnTo>
                  <a:pt x="174268" y="277369"/>
                </a:lnTo>
                <a:cubicBezTo>
                  <a:pt x="171384" y="279166"/>
                  <a:pt x="168501" y="279525"/>
                  <a:pt x="165617" y="278806"/>
                </a:cubicBezTo>
                <a:cubicBezTo>
                  <a:pt x="162373" y="277729"/>
                  <a:pt x="159850" y="275932"/>
                  <a:pt x="158408" y="273417"/>
                </a:cubicBezTo>
                <a:lnTo>
                  <a:pt x="150477" y="260124"/>
                </a:lnTo>
                <a:cubicBezTo>
                  <a:pt x="144710" y="261920"/>
                  <a:pt x="138943" y="263716"/>
                  <a:pt x="132815" y="264794"/>
                </a:cubicBezTo>
                <a:lnTo>
                  <a:pt x="132815" y="280244"/>
                </a:lnTo>
                <a:cubicBezTo>
                  <a:pt x="132815" y="286351"/>
                  <a:pt x="127408" y="291741"/>
                  <a:pt x="121280" y="291741"/>
                </a:cubicBezTo>
                <a:lnTo>
                  <a:pt x="104337" y="291741"/>
                </a:lnTo>
                <a:cubicBezTo>
                  <a:pt x="102175" y="291741"/>
                  <a:pt x="100012" y="289585"/>
                  <a:pt x="100012" y="287070"/>
                </a:cubicBezTo>
                <a:cubicBezTo>
                  <a:pt x="100012" y="284914"/>
                  <a:pt x="102175" y="282759"/>
                  <a:pt x="104337" y="282759"/>
                </a:cubicBezTo>
                <a:lnTo>
                  <a:pt x="121280" y="282759"/>
                </a:lnTo>
                <a:cubicBezTo>
                  <a:pt x="122361" y="282759"/>
                  <a:pt x="123803" y="281681"/>
                  <a:pt x="123803" y="280244"/>
                </a:cubicBezTo>
                <a:lnTo>
                  <a:pt x="123803" y="261201"/>
                </a:lnTo>
                <a:cubicBezTo>
                  <a:pt x="123803" y="258686"/>
                  <a:pt x="125245" y="257249"/>
                  <a:pt x="127408" y="256531"/>
                </a:cubicBezTo>
                <a:cubicBezTo>
                  <a:pt x="135338" y="255453"/>
                  <a:pt x="143629" y="253297"/>
                  <a:pt x="151559" y="250064"/>
                </a:cubicBezTo>
                <a:cubicBezTo>
                  <a:pt x="153001" y="249704"/>
                  <a:pt x="155524" y="250064"/>
                  <a:pt x="156605" y="252219"/>
                </a:cubicBezTo>
                <a:lnTo>
                  <a:pt x="165977" y="268746"/>
                </a:lnTo>
                <a:cubicBezTo>
                  <a:pt x="166338" y="269465"/>
                  <a:pt x="167059" y="270184"/>
                  <a:pt x="167780" y="270184"/>
                </a:cubicBezTo>
                <a:cubicBezTo>
                  <a:pt x="168501" y="270184"/>
                  <a:pt x="168861" y="270184"/>
                  <a:pt x="169943" y="269824"/>
                </a:cubicBezTo>
                <a:lnTo>
                  <a:pt x="188687" y="259046"/>
                </a:lnTo>
                <a:cubicBezTo>
                  <a:pt x="189408" y="258327"/>
                  <a:pt x="190129" y="256531"/>
                  <a:pt x="189408" y="255453"/>
                </a:cubicBezTo>
                <a:lnTo>
                  <a:pt x="179675" y="239285"/>
                </a:lnTo>
                <a:cubicBezTo>
                  <a:pt x="178233" y="237129"/>
                  <a:pt x="179315" y="234614"/>
                  <a:pt x="180757" y="233536"/>
                </a:cubicBezTo>
                <a:cubicBezTo>
                  <a:pt x="187245" y="228147"/>
                  <a:pt x="193012" y="222039"/>
                  <a:pt x="198419" y="215931"/>
                </a:cubicBezTo>
                <a:cubicBezTo>
                  <a:pt x="199501" y="214494"/>
                  <a:pt x="202024" y="213776"/>
                  <a:pt x="204187" y="214853"/>
                </a:cubicBezTo>
                <a:lnTo>
                  <a:pt x="220408" y="224554"/>
                </a:lnTo>
                <a:cubicBezTo>
                  <a:pt x="220768" y="224913"/>
                  <a:pt x="221489" y="224913"/>
                  <a:pt x="222210" y="224913"/>
                </a:cubicBezTo>
                <a:cubicBezTo>
                  <a:pt x="223291" y="224554"/>
                  <a:pt x="223652" y="224195"/>
                  <a:pt x="224012" y="223836"/>
                </a:cubicBezTo>
                <a:lnTo>
                  <a:pt x="234466" y="205153"/>
                </a:lnTo>
                <a:cubicBezTo>
                  <a:pt x="235187" y="204793"/>
                  <a:pt x="235187" y="203716"/>
                  <a:pt x="234466" y="202997"/>
                </a:cubicBezTo>
                <a:cubicBezTo>
                  <a:pt x="234466" y="202638"/>
                  <a:pt x="234105" y="201919"/>
                  <a:pt x="233745" y="201560"/>
                </a:cubicBezTo>
                <a:lnTo>
                  <a:pt x="217164" y="192218"/>
                </a:lnTo>
                <a:cubicBezTo>
                  <a:pt x="215001" y="190781"/>
                  <a:pt x="214280" y="188985"/>
                  <a:pt x="215001" y="186829"/>
                </a:cubicBezTo>
                <a:cubicBezTo>
                  <a:pt x="218245" y="178925"/>
                  <a:pt x="220408" y="171020"/>
                  <a:pt x="221489" y="162757"/>
                </a:cubicBezTo>
                <a:cubicBezTo>
                  <a:pt x="221850" y="160601"/>
                  <a:pt x="223652" y="159164"/>
                  <a:pt x="226175" y="159164"/>
                </a:cubicBezTo>
                <a:lnTo>
                  <a:pt x="245280" y="159164"/>
                </a:lnTo>
                <a:cubicBezTo>
                  <a:pt x="246361" y="159164"/>
                  <a:pt x="247803" y="158086"/>
                  <a:pt x="247803" y="156290"/>
                </a:cubicBezTo>
                <a:lnTo>
                  <a:pt x="247803" y="135092"/>
                </a:lnTo>
                <a:cubicBezTo>
                  <a:pt x="247803" y="134014"/>
                  <a:pt x="246361" y="132577"/>
                  <a:pt x="245280" y="132577"/>
                </a:cubicBezTo>
                <a:lnTo>
                  <a:pt x="226175" y="132577"/>
                </a:lnTo>
                <a:cubicBezTo>
                  <a:pt x="223652" y="132577"/>
                  <a:pt x="221850" y="131140"/>
                  <a:pt x="221489" y="128625"/>
                </a:cubicBezTo>
                <a:cubicBezTo>
                  <a:pt x="220408" y="121080"/>
                  <a:pt x="218245" y="112816"/>
                  <a:pt x="215001" y="104912"/>
                </a:cubicBezTo>
                <a:cubicBezTo>
                  <a:pt x="214280" y="103115"/>
                  <a:pt x="215001" y="100960"/>
                  <a:pt x="217164" y="99882"/>
                </a:cubicBezTo>
                <a:lnTo>
                  <a:pt x="233745" y="90181"/>
                </a:lnTo>
                <a:cubicBezTo>
                  <a:pt x="234105" y="90181"/>
                  <a:pt x="234466" y="89103"/>
                  <a:pt x="234466" y="88744"/>
                </a:cubicBezTo>
                <a:cubicBezTo>
                  <a:pt x="235187" y="88025"/>
                  <a:pt x="235187" y="87307"/>
                  <a:pt x="234466" y="86229"/>
                </a:cubicBezTo>
                <a:lnTo>
                  <a:pt x="224012" y="67905"/>
                </a:lnTo>
                <a:cubicBezTo>
                  <a:pt x="223652" y="67546"/>
                  <a:pt x="223291" y="67187"/>
                  <a:pt x="222210" y="66827"/>
                </a:cubicBezTo>
                <a:cubicBezTo>
                  <a:pt x="221489" y="66827"/>
                  <a:pt x="220768" y="66827"/>
                  <a:pt x="220408" y="67187"/>
                </a:cubicBezTo>
                <a:lnTo>
                  <a:pt x="204187" y="76528"/>
                </a:lnTo>
                <a:cubicBezTo>
                  <a:pt x="202024" y="77965"/>
                  <a:pt x="199501" y="77247"/>
                  <a:pt x="198419" y="75809"/>
                </a:cubicBezTo>
                <a:cubicBezTo>
                  <a:pt x="193012" y="69342"/>
                  <a:pt x="187245" y="63594"/>
                  <a:pt x="180757" y="58204"/>
                </a:cubicBezTo>
                <a:cubicBezTo>
                  <a:pt x="179315" y="57127"/>
                  <a:pt x="178233" y="54612"/>
                  <a:pt x="179675" y="52456"/>
                </a:cubicBezTo>
                <a:lnTo>
                  <a:pt x="189408" y="35929"/>
                </a:lnTo>
                <a:cubicBezTo>
                  <a:pt x="190129" y="35210"/>
                  <a:pt x="189408" y="33054"/>
                  <a:pt x="188687" y="32695"/>
                </a:cubicBezTo>
                <a:lnTo>
                  <a:pt x="169943" y="22276"/>
                </a:lnTo>
                <a:cubicBezTo>
                  <a:pt x="168861" y="21557"/>
                  <a:pt x="168501" y="21557"/>
                  <a:pt x="167780" y="21557"/>
                </a:cubicBezTo>
                <a:cubicBezTo>
                  <a:pt x="167059" y="21557"/>
                  <a:pt x="166338" y="22635"/>
                  <a:pt x="165977" y="22994"/>
                </a:cubicBezTo>
                <a:lnTo>
                  <a:pt x="156605" y="39521"/>
                </a:lnTo>
                <a:cubicBezTo>
                  <a:pt x="155524" y="41318"/>
                  <a:pt x="153001" y="42036"/>
                  <a:pt x="151559" y="41318"/>
                </a:cubicBezTo>
                <a:cubicBezTo>
                  <a:pt x="143629" y="38444"/>
                  <a:pt x="135338" y="35929"/>
                  <a:pt x="127408" y="35210"/>
                </a:cubicBezTo>
                <a:cubicBezTo>
                  <a:pt x="125245" y="34851"/>
                  <a:pt x="123803" y="32695"/>
                  <a:pt x="123803" y="30539"/>
                </a:cubicBezTo>
                <a:lnTo>
                  <a:pt x="123803" y="11497"/>
                </a:lnTo>
                <a:cubicBezTo>
                  <a:pt x="123803" y="10419"/>
                  <a:pt x="122361" y="8623"/>
                  <a:pt x="121280" y="8623"/>
                </a:cubicBezTo>
                <a:lnTo>
                  <a:pt x="104337" y="8623"/>
                </a:lnTo>
                <a:cubicBezTo>
                  <a:pt x="102175" y="8623"/>
                  <a:pt x="100012" y="7186"/>
                  <a:pt x="100012" y="4671"/>
                </a:cubicBezTo>
                <a:cubicBezTo>
                  <a:pt x="100012" y="2156"/>
                  <a:pt x="102175" y="0"/>
                  <a:pt x="104337" y="0"/>
                </a:cubicBezTo>
                <a:close/>
              </a:path>
            </a:pathLst>
          </a:custGeom>
          <a:solidFill>
            <a:schemeClr val="accent1">
              <a:lumMod val="75000"/>
            </a:schemeClr>
          </a:solidFill>
          <a:ln>
            <a:noFill/>
          </a:ln>
          <a:effectLst/>
        </p:spPr>
        <p:txBody>
          <a:bodyPr anchor="ctr"/>
          <a:lstStyle/>
          <a:p>
            <a:endParaRPr lang="en-US"/>
          </a:p>
        </p:txBody>
      </p:sp>
      <p:sp>
        <p:nvSpPr>
          <p:cNvPr id="56" name="TextBox 55">
            <a:extLst>
              <a:ext uri="{FF2B5EF4-FFF2-40B4-BE49-F238E27FC236}">
                <a16:creationId xmlns:a16="http://schemas.microsoft.com/office/drawing/2014/main" id="{24CC1E57-F011-DA4F-8F47-9847A8B34D80}"/>
              </a:ext>
            </a:extLst>
          </p:cNvPr>
          <p:cNvSpPr txBox="1"/>
          <p:nvPr/>
        </p:nvSpPr>
        <p:spPr>
          <a:xfrm>
            <a:off x="11106638" y="11326237"/>
            <a:ext cx="2164375" cy="584775"/>
          </a:xfrm>
          <a:prstGeom prst="rect">
            <a:avLst/>
          </a:prstGeom>
          <a:noFill/>
        </p:spPr>
        <p:txBody>
          <a:bodyPr wrap="none" rtlCol="0" anchor="ctr" anchorCtr="0">
            <a:spAutoFit/>
          </a:bodyPr>
          <a:lstStyle/>
          <a:p>
            <a:pPr algn="ct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7" name="Subtitle 2">
            <a:extLst>
              <a:ext uri="{FF2B5EF4-FFF2-40B4-BE49-F238E27FC236}">
                <a16:creationId xmlns:a16="http://schemas.microsoft.com/office/drawing/2014/main" id="{CAC3DE0F-6A82-F347-9B0F-07BB0079E0C8}"/>
              </a:ext>
            </a:extLst>
          </p:cNvPr>
          <p:cNvSpPr txBox="1">
            <a:spLocks/>
          </p:cNvSpPr>
          <p:nvPr/>
        </p:nvSpPr>
        <p:spPr>
          <a:xfrm>
            <a:off x="15108238" y="10943705"/>
            <a:ext cx="8004010"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
        <p:nvSpPr>
          <p:cNvPr id="58" name="TextBox 57">
            <a:extLst>
              <a:ext uri="{FF2B5EF4-FFF2-40B4-BE49-F238E27FC236}">
                <a16:creationId xmlns:a16="http://schemas.microsoft.com/office/drawing/2014/main" id="{72423D27-7141-C248-B5B0-FDF9569EE70C}"/>
              </a:ext>
            </a:extLst>
          </p:cNvPr>
          <p:cNvSpPr txBox="1"/>
          <p:nvPr/>
        </p:nvSpPr>
        <p:spPr>
          <a:xfrm>
            <a:off x="15248648" y="10273513"/>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59" name="TextBox 58">
            <a:extLst>
              <a:ext uri="{FF2B5EF4-FFF2-40B4-BE49-F238E27FC236}">
                <a16:creationId xmlns:a16="http://schemas.microsoft.com/office/drawing/2014/main" id="{48C1F65E-C67A-674A-AB15-24429B235957}"/>
              </a:ext>
            </a:extLst>
          </p:cNvPr>
          <p:cNvSpPr txBox="1"/>
          <p:nvPr/>
        </p:nvSpPr>
        <p:spPr>
          <a:xfrm>
            <a:off x="15248648" y="9083265"/>
            <a:ext cx="1758815" cy="1015663"/>
          </a:xfrm>
          <a:prstGeom prst="rect">
            <a:avLst/>
          </a:prstGeom>
          <a:noFill/>
        </p:spPr>
        <p:txBody>
          <a:bodyPr wrap="none" rtlCol="0" anchor="b" anchorCtr="0">
            <a:spAutoFit/>
          </a:bodyPr>
          <a:lstStyle/>
          <a:p>
            <a:r>
              <a:rPr lang="en-US" sz="6000" b="1" dirty="0">
                <a:solidFill>
                  <a:schemeClr val="accent1">
                    <a:lumMod val="75000"/>
                  </a:schemeClr>
                </a:solidFill>
                <a:latin typeface="Noto Sans" panose="020B0502040504020204" pitchFamily="34" charset="0"/>
                <a:ea typeface="League Spartan" charset="0"/>
                <a:cs typeface="Poppins" pitchFamily="2" charset="77"/>
              </a:rPr>
              <a:t>55%</a:t>
            </a:r>
          </a:p>
        </p:txBody>
      </p:sp>
      <p:sp>
        <p:nvSpPr>
          <p:cNvPr id="60" name="Subtitle 2">
            <a:extLst>
              <a:ext uri="{FF2B5EF4-FFF2-40B4-BE49-F238E27FC236}">
                <a16:creationId xmlns:a16="http://schemas.microsoft.com/office/drawing/2014/main" id="{2DDD1521-C868-F64F-A8E5-D165B9599DC0}"/>
              </a:ext>
            </a:extLst>
          </p:cNvPr>
          <p:cNvSpPr txBox="1">
            <a:spLocks/>
          </p:cNvSpPr>
          <p:nvPr/>
        </p:nvSpPr>
        <p:spPr>
          <a:xfrm>
            <a:off x="1320212" y="10943705"/>
            <a:ext cx="8004010"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
        <p:nvSpPr>
          <p:cNvPr id="61" name="TextBox 60">
            <a:extLst>
              <a:ext uri="{FF2B5EF4-FFF2-40B4-BE49-F238E27FC236}">
                <a16:creationId xmlns:a16="http://schemas.microsoft.com/office/drawing/2014/main" id="{29C96A26-4DA3-6D4D-9811-43E36DEEBE8E}"/>
              </a:ext>
            </a:extLst>
          </p:cNvPr>
          <p:cNvSpPr txBox="1"/>
          <p:nvPr/>
        </p:nvSpPr>
        <p:spPr>
          <a:xfrm>
            <a:off x="7012870" y="10273513"/>
            <a:ext cx="2164375" cy="584775"/>
          </a:xfrm>
          <a:prstGeom prst="rect">
            <a:avLst/>
          </a:prstGeom>
          <a:noFill/>
        </p:spPr>
        <p:txBody>
          <a:bodyPr wrap="none" rtlCol="0" anchor="ctr" anchorCtr="0">
            <a:spAutoFit/>
          </a:bodyPr>
          <a:lstStyle/>
          <a:p>
            <a:pPr algn="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62" name="TextBox 61">
            <a:extLst>
              <a:ext uri="{FF2B5EF4-FFF2-40B4-BE49-F238E27FC236}">
                <a16:creationId xmlns:a16="http://schemas.microsoft.com/office/drawing/2014/main" id="{DB372720-EF32-6847-8532-BFC85AB4E733}"/>
              </a:ext>
            </a:extLst>
          </p:cNvPr>
          <p:cNvSpPr txBox="1"/>
          <p:nvPr/>
        </p:nvSpPr>
        <p:spPr>
          <a:xfrm>
            <a:off x="7370186" y="9083265"/>
            <a:ext cx="1758816" cy="1015663"/>
          </a:xfrm>
          <a:prstGeom prst="rect">
            <a:avLst/>
          </a:prstGeom>
          <a:noFill/>
        </p:spPr>
        <p:txBody>
          <a:bodyPr wrap="none" rtlCol="0" anchor="b" anchorCtr="0">
            <a:spAutoFit/>
          </a:bodyPr>
          <a:lstStyle/>
          <a:p>
            <a:pPr algn="r"/>
            <a:r>
              <a:rPr lang="en-US" sz="6000" b="1" dirty="0">
                <a:solidFill>
                  <a:schemeClr val="accent1">
                    <a:lumMod val="75000"/>
                  </a:schemeClr>
                </a:solidFill>
                <a:latin typeface="Noto Sans" panose="020B0502040504020204" pitchFamily="34" charset="0"/>
                <a:ea typeface="League Spartan" charset="0"/>
                <a:cs typeface="Poppins" pitchFamily="2" charset="77"/>
              </a:rPr>
              <a:t>95%</a:t>
            </a:r>
          </a:p>
        </p:txBody>
      </p:sp>
    </p:spTree>
    <p:extLst>
      <p:ext uri="{BB962C8B-B14F-4D97-AF65-F5344CB8AC3E}">
        <p14:creationId xmlns:p14="http://schemas.microsoft.com/office/powerpoint/2010/main" val="199966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072A4EF0-094B-E54A-A4CD-4250FC23FC39}"/>
              </a:ext>
            </a:extLst>
          </p:cNvPr>
          <p:cNvSpPr>
            <a:spLocks noChangeArrowheads="1"/>
          </p:cNvSpPr>
          <p:nvPr/>
        </p:nvSpPr>
        <p:spPr bwMode="auto">
          <a:xfrm rot="1298112">
            <a:off x="16387464" y="4847336"/>
            <a:ext cx="9295153" cy="9381103"/>
          </a:xfrm>
          <a:custGeom>
            <a:avLst/>
            <a:gdLst>
              <a:gd name="connsiteX0" fmla="*/ 4191329 w 9295153"/>
              <a:gd name="connsiteY0" fmla="*/ 9318644 h 9381103"/>
              <a:gd name="connsiteX1" fmla="*/ 4235205 w 9295153"/>
              <a:gd name="connsiteY1" fmla="*/ 9310566 h 9381103"/>
              <a:gd name="connsiteX2" fmla="*/ 4267415 w 9295153"/>
              <a:gd name="connsiteY2" fmla="*/ 9324389 h 9381103"/>
              <a:gd name="connsiteX3" fmla="*/ 4277493 w 9295153"/>
              <a:gd name="connsiteY3" fmla="*/ 9332109 h 9381103"/>
              <a:gd name="connsiteX4" fmla="*/ 4153971 w 9295153"/>
              <a:gd name="connsiteY4" fmla="*/ 9381103 h 9381103"/>
              <a:gd name="connsiteX5" fmla="*/ 4161379 w 9295153"/>
              <a:gd name="connsiteY5" fmla="*/ 9358190 h 9381103"/>
              <a:gd name="connsiteX6" fmla="*/ 4191329 w 9295153"/>
              <a:gd name="connsiteY6" fmla="*/ 9318644 h 9381103"/>
              <a:gd name="connsiteX7" fmla="*/ 9238518 w 9295153"/>
              <a:gd name="connsiteY7" fmla="*/ 7199124 h 9381103"/>
              <a:gd name="connsiteX8" fmla="*/ 9295153 w 9295153"/>
              <a:gd name="connsiteY8" fmla="*/ 7341910 h 9381103"/>
              <a:gd name="connsiteX9" fmla="*/ 9102617 w 9295153"/>
              <a:gd name="connsiteY9" fmla="*/ 7418278 h 9381103"/>
              <a:gd name="connsiteX10" fmla="*/ 9132242 w 9295153"/>
              <a:gd name="connsiteY10" fmla="*/ 7361618 h 9381103"/>
              <a:gd name="connsiteX11" fmla="*/ 9170877 w 9295153"/>
              <a:gd name="connsiteY11" fmla="*/ 7310431 h 9381103"/>
              <a:gd name="connsiteX12" fmla="*/ 9231763 w 9295153"/>
              <a:gd name="connsiteY12" fmla="*/ 7207647 h 9381103"/>
              <a:gd name="connsiteX13" fmla="*/ 3720461 w 9295153"/>
              <a:gd name="connsiteY13" fmla="*/ 8881371 h 9381103"/>
              <a:gd name="connsiteX14" fmla="*/ 3746015 w 9295153"/>
              <a:gd name="connsiteY14" fmla="*/ 8881864 h 9381103"/>
              <a:gd name="connsiteX15" fmla="*/ 3816751 w 9295153"/>
              <a:gd name="connsiteY15" fmla="*/ 8933675 h 9381103"/>
              <a:gd name="connsiteX16" fmla="*/ 3828430 w 9295153"/>
              <a:gd name="connsiteY16" fmla="*/ 8990731 h 9381103"/>
              <a:gd name="connsiteX17" fmla="*/ 3729791 w 9295153"/>
              <a:gd name="connsiteY17" fmla="*/ 9098287 h 9381103"/>
              <a:gd name="connsiteX18" fmla="*/ 3710971 w 9295153"/>
              <a:gd name="connsiteY18" fmla="*/ 9089761 h 9381103"/>
              <a:gd name="connsiteX19" fmla="*/ 3701236 w 9295153"/>
              <a:gd name="connsiteY19" fmla="*/ 8897603 h 9381103"/>
              <a:gd name="connsiteX20" fmla="*/ 3720461 w 9295153"/>
              <a:gd name="connsiteY20" fmla="*/ 8881371 h 9381103"/>
              <a:gd name="connsiteX21" fmla="*/ 3360395 w 9295153"/>
              <a:gd name="connsiteY21" fmla="*/ 8983205 h 9381103"/>
              <a:gd name="connsiteX22" fmla="*/ 3398830 w 9295153"/>
              <a:gd name="connsiteY22" fmla="*/ 8973532 h 9381103"/>
              <a:gd name="connsiteX23" fmla="*/ 3438719 w 9295153"/>
              <a:gd name="connsiteY23" fmla="*/ 8981904 h 9381103"/>
              <a:gd name="connsiteX24" fmla="*/ 3455550 w 9295153"/>
              <a:gd name="connsiteY24" fmla="*/ 9025472 h 9381103"/>
              <a:gd name="connsiteX25" fmla="*/ 3419301 w 9295153"/>
              <a:gd name="connsiteY25" fmla="*/ 9082043 h 9381103"/>
              <a:gd name="connsiteX26" fmla="*/ 3371398 w 9295153"/>
              <a:gd name="connsiteY26" fmla="*/ 9076840 h 9381103"/>
              <a:gd name="connsiteX27" fmla="*/ 3347450 w 9295153"/>
              <a:gd name="connsiteY27" fmla="*/ 9059933 h 9381103"/>
              <a:gd name="connsiteX28" fmla="*/ 3360395 w 9295153"/>
              <a:gd name="connsiteY28" fmla="*/ 8983205 h 9381103"/>
              <a:gd name="connsiteX29" fmla="*/ 3576709 w 9295153"/>
              <a:gd name="connsiteY29" fmla="*/ 8862241 h 9381103"/>
              <a:gd name="connsiteX30" fmla="*/ 3615451 w 9295153"/>
              <a:gd name="connsiteY30" fmla="*/ 8891107 h 9381103"/>
              <a:gd name="connsiteX31" fmla="*/ 3586560 w 9295153"/>
              <a:gd name="connsiteY31" fmla="*/ 8986237 h 9381103"/>
              <a:gd name="connsiteX32" fmla="*/ 3549133 w 9295153"/>
              <a:gd name="connsiteY32" fmla="*/ 8975740 h 9381103"/>
              <a:gd name="connsiteX33" fmla="*/ 3541253 w 9295153"/>
              <a:gd name="connsiteY33" fmla="*/ 8920631 h 9381103"/>
              <a:gd name="connsiteX34" fmla="*/ 3545194 w 9295153"/>
              <a:gd name="connsiteY34" fmla="*/ 8889140 h 9381103"/>
              <a:gd name="connsiteX35" fmla="*/ 3576709 w 9295153"/>
              <a:gd name="connsiteY35" fmla="*/ 8862241 h 9381103"/>
              <a:gd name="connsiteX36" fmla="*/ 3394183 w 9295153"/>
              <a:gd name="connsiteY36" fmla="*/ 8779193 h 9381103"/>
              <a:gd name="connsiteX37" fmla="*/ 3408341 w 9295153"/>
              <a:gd name="connsiteY37" fmla="*/ 8774661 h 9381103"/>
              <a:gd name="connsiteX38" fmla="*/ 3445661 w 9295153"/>
              <a:gd name="connsiteY38" fmla="*/ 8807036 h 9381103"/>
              <a:gd name="connsiteX39" fmla="*/ 3439228 w 9295153"/>
              <a:gd name="connsiteY39" fmla="*/ 8833581 h 9381103"/>
              <a:gd name="connsiteX40" fmla="*/ 3412845 w 9295153"/>
              <a:gd name="connsiteY40" fmla="*/ 8859481 h 9381103"/>
              <a:gd name="connsiteX41" fmla="*/ 3386461 w 9295153"/>
              <a:gd name="connsiteY41" fmla="*/ 8868546 h 9381103"/>
              <a:gd name="connsiteX42" fmla="*/ 3364583 w 9295153"/>
              <a:gd name="connsiteY42" fmla="*/ 8841352 h 9381103"/>
              <a:gd name="connsiteX43" fmla="*/ 3394183 w 9295153"/>
              <a:gd name="connsiteY43" fmla="*/ 8779193 h 9381103"/>
              <a:gd name="connsiteX44" fmla="*/ 3592905 w 9295153"/>
              <a:gd name="connsiteY44" fmla="*/ 8612537 h 9381103"/>
              <a:gd name="connsiteX45" fmla="*/ 3615800 w 9295153"/>
              <a:gd name="connsiteY45" fmla="*/ 8606299 h 9381103"/>
              <a:gd name="connsiteX46" fmla="*/ 3630926 w 9295153"/>
              <a:gd name="connsiteY46" fmla="*/ 8606299 h 9381103"/>
              <a:gd name="connsiteX47" fmla="*/ 3685510 w 9295153"/>
              <a:gd name="connsiteY47" fmla="*/ 8695100 h 9381103"/>
              <a:gd name="connsiteX48" fmla="*/ 3661176 w 9295153"/>
              <a:gd name="connsiteY48" fmla="*/ 8732695 h 9381103"/>
              <a:gd name="connsiteX49" fmla="*/ 3587519 w 9295153"/>
              <a:gd name="connsiteY49" fmla="*/ 8731398 h 9381103"/>
              <a:gd name="connsiteX50" fmla="*/ 3571080 w 9295153"/>
              <a:gd name="connsiteY50" fmla="*/ 8667228 h 9381103"/>
              <a:gd name="connsiteX51" fmla="*/ 3592905 w 9295153"/>
              <a:gd name="connsiteY51" fmla="*/ 8612537 h 9381103"/>
              <a:gd name="connsiteX52" fmla="*/ 3358706 w 9295153"/>
              <a:gd name="connsiteY52" fmla="*/ 8595531 h 9381103"/>
              <a:gd name="connsiteX53" fmla="*/ 3375555 w 9295153"/>
              <a:gd name="connsiteY53" fmla="*/ 8591935 h 9381103"/>
              <a:gd name="connsiteX54" fmla="*/ 3491550 w 9295153"/>
              <a:gd name="connsiteY54" fmla="*/ 8654738 h 9381103"/>
              <a:gd name="connsiteX55" fmla="*/ 3469518 w 9295153"/>
              <a:gd name="connsiteY55" fmla="*/ 8707732 h 9381103"/>
              <a:gd name="connsiteX56" fmla="*/ 3433228 w 9295153"/>
              <a:gd name="connsiteY56" fmla="*/ 8711659 h 9381103"/>
              <a:gd name="connsiteX57" fmla="*/ 3329548 w 9295153"/>
              <a:gd name="connsiteY57" fmla="*/ 8656047 h 9381103"/>
              <a:gd name="connsiteX58" fmla="*/ 3341859 w 9295153"/>
              <a:gd name="connsiteY58" fmla="*/ 8605018 h 9381103"/>
              <a:gd name="connsiteX59" fmla="*/ 3358706 w 9295153"/>
              <a:gd name="connsiteY59" fmla="*/ 8595531 h 9381103"/>
              <a:gd name="connsiteX60" fmla="*/ 3459406 w 9295153"/>
              <a:gd name="connsiteY60" fmla="*/ 8392696 h 9381103"/>
              <a:gd name="connsiteX61" fmla="*/ 3481570 w 9295153"/>
              <a:gd name="connsiteY61" fmla="*/ 8389162 h 9381103"/>
              <a:gd name="connsiteX62" fmla="*/ 3512221 w 9295153"/>
              <a:gd name="connsiteY62" fmla="*/ 8397177 h 9381103"/>
              <a:gd name="connsiteX63" fmla="*/ 3523412 w 9295153"/>
              <a:gd name="connsiteY63" fmla="*/ 8435081 h 9381103"/>
              <a:gd name="connsiteX64" fmla="*/ 3476016 w 9295153"/>
              <a:gd name="connsiteY64" fmla="*/ 8480830 h 9381103"/>
              <a:gd name="connsiteX65" fmla="*/ 3433889 w 9295153"/>
              <a:gd name="connsiteY65" fmla="*/ 8480830 h 9381103"/>
              <a:gd name="connsiteX66" fmla="*/ 3422698 w 9295153"/>
              <a:gd name="connsiteY66" fmla="*/ 8431162 h 9381103"/>
              <a:gd name="connsiteX67" fmla="*/ 3459406 w 9295153"/>
              <a:gd name="connsiteY67" fmla="*/ 8392696 h 9381103"/>
              <a:gd name="connsiteX68" fmla="*/ 3108618 w 9295153"/>
              <a:gd name="connsiteY68" fmla="*/ 8294059 h 9381103"/>
              <a:gd name="connsiteX69" fmla="*/ 3135512 w 9295153"/>
              <a:gd name="connsiteY69" fmla="*/ 8289648 h 9381103"/>
              <a:gd name="connsiteX70" fmla="*/ 3165383 w 9295153"/>
              <a:gd name="connsiteY70" fmla="*/ 8288998 h 9381103"/>
              <a:gd name="connsiteX71" fmla="*/ 3166680 w 9295153"/>
              <a:gd name="connsiteY71" fmla="*/ 8288998 h 9381103"/>
              <a:gd name="connsiteX72" fmla="*/ 3189325 w 9295153"/>
              <a:gd name="connsiteY72" fmla="*/ 8275827 h 9381103"/>
              <a:gd name="connsiteX73" fmla="*/ 3213430 w 9295153"/>
              <a:gd name="connsiteY73" fmla="*/ 8288998 h 9381103"/>
              <a:gd name="connsiteX74" fmla="*/ 3257584 w 9295153"/>
              <a:gd name="connsiteY74" fmla="*/ 8292903 h 9381103"/>
              <a:gd name="connsiteX75" fmla="*/ 3287454 w 9295153"/>
              <a:gd name="connsiteY75" fmla="*/ 8304608 h 9381103"/>
              <a:gd name="connsiteX76" fmla="*/ 3337450 w 9295153"/>
              <a:gd name="connsiteY76" fmla="*/ 8345585 h 9381103"/>
              <a:gd name="connsiteX77" fmla="*/ 3341349 w 9295153"/>
              <a:gd name="connsiteY77" fmla="*/ 8408678 h 9381103"/>
              <a:gd name="connsiteX78" fmla="*/ 3314726 w 9295153"/>
              <a:gd name="connsiteY78" fmla="*/ 8468517 h 9381103"/>
              <a:gd name="connsiteX79" fmla="*/ 3242650 w 9295153"/>
              <a:gd name="connsiteY79" fmla="*/ 8515348 h 9381103"/>
              <a:gd name="connsiteX80" fmla="*/ 3098503 w 9295153"/>
              <a:gd name="connsiteY80" fmla="*/ 8508843 h 9381103"/>
              <a:gd name="connsiteX81" fmla="*/ 3075127 w 9295153"/>
              <a:gd name="connsiteY81" fmla="*/ 8473069 h 9381103"/>
              <a:gd name="connsiteX82" fmla="*/ 3067984 w 9295153"/>
              <a:gd name="connsiteY82" fmla="*/ 8343635 h 9381103"/>
              <a:gd name="connsiteX83" fmla="*/ 3108618 w 9295153"/>
              <a:gd name="connsiteY83" fmla="*/ 8294059 h 9381103"/>
              <a:gd name="connsiteX84" fmla="*/ 3086221 w 9295153"/>
              <a:gd name="connsiteY84" fmla="*/ 596072 h 9381103"/>
              <a:gd name="connsiteX85" fmla="*/ 3157541 w 9295153"/>
              <a:gd name="connsiteY85" fmla="*/ 582379 h 9381103"/>
              <a:gd name="connsiteX86" fmla="*/ 3271653 w 9295153"/>
              <a:gd name="connsiteY86" fmla="*/ 648890 h 9381103"/>
              <a:gd name="connsiteX87" fmla="*/ 3361638 w 9295153"/>
              <a:gd name="connsiteY87" fmla="*/ 708880 h 9381103"/>
              <a:gd name="connsiteX88" fmla="*/ 3424887 w 9295153"/>
              <a:gd name="connsiteY88" fmla="*/ 675625 h 9381103"/>
              <a:gd name="connsiteX89" fmla="*/ 3447057 w 9295153"/>
              <a:gd name="connsiteY89" fmla="*/ 659975 h 9381103"/>
              <a:gd name="connsiteX90" fmla="*/ 3566386 w 9295153"/>
              <a:gd name="connsiteY90" fmla="*/ 572598 h 9381103"/>
              <a:gd name="connsiteX91" fmla="*/ 3688974 w 9295153"/>
              <a:gd name="connsiteY91" fmla="*/ 572597 h 9381103"/>
              <a:gd name="connsiteX92" fmla="*/ 3758093 w 9295153"/>
              <a:gd name="connsiteY92" fmla="*/ 615634 h 9381103"/>
              <a:gd name="connsiteX93" fmla="*/ 3826561 w 9295153"/>
              <a:gd name="connsiteY93" fmla="*/ 625415 h 9381103"/>
              <a:gd name="connsiteX94" fmla="*/ 3861769 w 9295153"/>
              <a:gd name="connsiteY94" fmla="*/ 616286 h 9381103"/>
              <a:gd name="connsiteX95" fmla="*/ 3926977 w 9295153"/>
              <a:gd name="connsiteY95" fmla="*/ 613678 h 9381103"/>
              <a:gd name="connsiteX96" fmla="*/ 3994791 w 9295153"/>
              <a:gd name="connsiteY96" fmla="*/ 554339 h 9381103"/>
              <a:gd name="connsiteX97" fmla="*/ 4006528 w 9295153"/>
              <a:gd name="connsiteY97" fmla="*/ 541299 h 9381103"/>
              <a:gd name="connsiteX98" fmla="*/ 4022830 w 9295153"/>
              <a:gd name="connsiteY98" fmla="*/ 524996 h 9381103"/>
              <a:gd name="connsiteX99" fmla="*/ 4127160 w 9295153"/>
              <a:gd name="connsiteY99" fmla="*/ 434359 h 9381103"/>
              <a:gd name="connsiteX100" fmla="*/ 4259530 w 9295153"/>
              <a:gd name="connsiteY100" fmla="*/ 312422 h 9381103"/>
              <a:gd name="connsiteX101" fmla="*/ 4416677 w 9295153"/>
              <a:gd name="connsiteY101" fmla="*/ 167662 h 9381103"/>
              <a:gd name="connsiteX102" fmla="*/ 4455800 w 9295153"/>
              <a:gd name="connsiteY102" fmla="*/ 146797 h 9381103"/>
              <a:gd name="connsiteX103" fmla="*/ 4470796 w 9295153"/>
              <a:gd name="connsiteY103" fmla="*/ 133755 h 9381103"/>
              <a:gd name="connsiteX104" fmla="*/ 4487098 w 9295153"/>
              <a:gd name="connsiteY104" fmla="*/ 121365 h 9381103"/>
              <a:gd name="connsiteX105" fmla="*/ 4500141 w 9295153"/>
              <a:gd name="connsiteY105" fmla="*/ 118757 h 9381103"/>
              <a:gd name="connsiteX106" fmla="*/ 4517745 w 9295153"/>
              <a:gd name="connsiteY106" fmla="*/ 105064 h 9381103"/>
              <a:gd name="connsiteX107" fmla="*/ 4576432 w 9295153"/>
              <a:gd name="connsiteY107" fmla="*/ 73764 h 9381103"/>
              <a:gd name="connsiteX108" fmla="*/ 4620771 w 9295153"/>
              <a:gd name="connsiteY108" fmla="*/ 56811 h 9381103"/>
              <a:gd name="connsiteX109" fmla="*/ 4697716 w 9295153"/>
              <a:gd name="connsiteY109" fmla="*/ 11164 h 9381103"/>
              <a:gd name="connsiteX110" fmla="*/ 4740751 w 9295153"/>
              <a:gd name="connsiteY110" fmla="*/ 81 h 9381103"/>
              <a:gd name="connsiteX111" fmla="*/ 4837257 w 9295153"/>
              <a:gd name="connsiteY111" fmla="*/ 5298 h 9381103"/>
              <a:gd name="connsiteX112" fmla="*/ 4903768 w 9295153"/>
              <a:gd name="connsiteY112" fmla="*/ 6602 h 9381103"/>
              <a:gd name="connsiteX113" fmla="*/ 4938328 w 9295153"/>
              <a:gd name="connsiteY113" fmla="*/ 15729 h 9381103"/>
              <a:gd name="connsiteX114" fmla="*/ 5012662 w 9295153"/>
              <a:gd name="connsiteY114" fmla="*/ 33336 h 9381103"/>
              <a:gd name="connsiteX115" fmla="*/ 5163942 w 9295153"/>
              <a:gd name="connsiteY115" fmla="*/ 106367 h 9381103"/>
              <a:gd name="connsiteX116" fmla="*/ 5193285 w 9295153"/>
              <a:gd name="connsiteY116" fmla="*/ 105716 h 9381103"/>
              <a:gd name="connsiteX117" fmla="*/ 5206327 w 9295153"/>
              <a:gd name="connsiteY117" fmla="*/ 103760 h 9381103"/>
              <a:gd name="connsiteX118" fmla="*/ 5262403 w 9295153"/>
              <a:gd name="connsiteY118" fmla="*/ 90066 h 9381103"/>
              <a:gd name="connsiteX119" fmla="*/ 5343910 w 9295153"/>
              <a:gd name="connsiteY119" fmla="*/ 92023 h 9381103"/>
              <a:gd name="connsiteX120" fmla="*/ 5374559 w 9295153"/>
              <a:gd name="connsiteY120" fmla="*/ 103108 h 9381103"/>
              <a:gd name="connsiteX121" fmla="*/ 5478235 w 9295153"/>
              <a:gd name="connsiteY121" fmla="*/ 107671 h 9381103"/>
              <a:gd name="connsiteX122" fmla="*/ 5626254 w 9295153"/>
              <a:gd name="connsiteY122" fmla="*/ 148754 h 9381103"/>
              <a:gd name="connsiteX123" fmla="*/ 5674508 w 9295153"/>
              <a:gd name="connsiteY123" fmla="*/ 179400 h 9381103"/>
              <a:gd name="connsiteX124" fmla="*/ 5765798 w 9295153"/>
              <a:gd name="connsiteY124" fmla="*/ 267429 h 9381103"/>
              <a:gd name="connsiteX125" fmla="*/ 5793835 w 9295153"/>
              <a:gd name="connsiteY125" fmla="*/ 270038 h 9381103"/>
              <a:gd name="connsiteX126" fmla="*/ 5883169 w 9295153"/>
              <a:gd name="connsiteY126" fmla="*/ 237433 h 9381103"/>
              <a:gd name="connsiteX127" fmla="*/ 5914467 w 9295153"/>
              <a:gd name="connsiteY127" fmla="*/ 226349 h 9381103"/>
              <a:gd name="connsiteX128" fmla="*/ 6051401 w 9295153"/>
              <a:gd name="connsiteY128" fmla="*/ 253735 h 9381103"/>
              <a:gd name="connsiteX129" fmla="*/ 6093785 w 9295153"/>
              <a:gd name="connsiteY129" fmla="*/ 256344 h 9381103"/>
              <a:gd name="connsiteX130" fmla="*/ 6174641 w 9295153"/>
              <a:gd name="connsiteY130" fmla="*/ 179400 h 9381103"/>
              <a:gd name="connsiteX131" fmla="*/ 6239195 w 9295153"/>
              <a:gd name="connsiteY131" fmla="*/ 118105 h 9381103"/>
              <a:gd name="connsiteX132" fmla="*/ 6288100 w 9295153"/>
              <a:gd name="connsiteY132" fmla="*/ 104413 h 9381103"/>
              <a:gd name="connsiteX133" fmla="*/ 6349395 w 9295153"/>
              <a:gd name="connsiteY133" fmla="*/ 105065 h 9381103"/>
              <a:gd name="connsiteX134" fmla="*/ 6350047 w 9295153"/>
              <a:gd name="connsiteY134" fmla="*/ 105064 h 9381103"/>
              <a:gd name="connsiteX135" fmla="*/ 6424381 w 9295153"/>
              <a:gd name="connsiteY135" fmla="*/ 120061 h 9381103"/>
              <a:gd name="connsiteX136" fmla="*/ 6430158 w 9295153"/>
              <a:gd name="connsiteY136" fmla="*/ 118726 h 9381103"/>
              <a:gd name="connsiteX137" fmla="*/ 9210408 w 9295153"/>
              <a:gd name="connsiteY137" fmla="*/ 7128252 h 9381103"/>
              <a:gd name="connsiteX138" fmla="*/ 9180656 w 9295153"/>
              <a:gd name="connsiteY138" fmla="*/ 7160453 h 9381103"/>
              <a:gd name="connsiteX139" fmla="*/ 9081545 w 9295153"/>
              <a:gd name="connsiteY139" fmla="*/ 7262177 h 9381103"/>
              <a:gd name="connsiteX140" fmla="*/ 9063287 w 9295153"/>
              <a:gd name="connsiteY140" fmla="*/ 7285651 h 9381103"/>
              <a:gd name="connsiteX141" fmla="*/ 8991559 w 9295153"/>
              <a:gd name="connsiteY141" fmla="*/ 7390635 h 9381103"/>
              <a:gd name="connsiteX142" fmla="*/ 8961157 w 9295153"/>
              <a:gd name="connsiteY142" fmla="*/ 7437176 h 9381103"/>
              <a:gd name="connsiteX143" fmla="*/ 8937903 w 9295153"/>
              <a:gd name="connsiteY143" fmla="*/ 7483610 h 9381103"/>
              <a:gd name="connsiteX144" fmla="*/ 8870917 w 9295153"/>
              <a:gd name="connsiteY144" fmla="*/ 7510179 h 9381103"/>
              <a:gd name="connsiteX145" fmla="*/ 8865059 w 9295153"/>
              <a:gd name="connsiteY145" fmla="*/ 7507354 h 9381103"/>
              <a:gd name="connsiteX146" fmla="*/ 8797244 w 9295153"/>
              <a:gd name="connsiteY146" fmla="*/ 7438235 h 9381103"/>
              <a:gd name="connsiteX147" fmla="*/ 8786159 w 9295153"/>
              <a:gd name="connsiteY147" fmla="*/ 7403676 h 9381103"/>
              <a:gd name="connsiteX148" fmla="*/ 8777030 w 9295153"/>
              <a:gd name="connsiteY148" fmla="*/ 7329338 h 9381103"/>
              <a:gd name="connsiteX149" fmla="*/ 8687697 w 9295153"/>
              <a:gd name="connsiteY149" fmla="*/ 7348250 h 9381103"/>
              <a:gd name="connsiteX150" fmla="*/ 8631621 w 9295153"/>
              <a:gd name="connsiteY150" fmla="*/ 7354771 h 9381103"/>
              <a:gd name="connsiteX151" fmla="*/ 8595756 w 9295153"/>
              <a:gd name="connsiteY151" fmla="*/ 7360640 h 9381103"/>
              <a:gd name="connsiteX152" fmla="*/ 8539026 w 9295153"/>
              <a:gd name="connsiteY152" fmla="*/ 7328036 h 9381103"/>
              <a:gd name="connsiteX153" fmla="*/ 8535768 w 9295153"/>
              <a:gd name="connsiteY153" fmla="*/ 7316951 h 9381103"/>
              <a:gd name="connsiteX154" fmla="*/ 8539681 w 9295153"/>
              <a:gd name="connsiteY154" fmla="*/ 7312386 h 9381103"/>
              <a:gd name="connsiteX155" fmla="*/ 8540984 w 9295153"/>
              <a:gd name="connsiteY155" fmla="*/ 7296736 h 9381103"/>
              <a:gd name="connsiteX156" fmla="*/ 8488167 w 9295153"/>
              <a:gd name="connsiteY156" fmla="*/ 7261525 h 9381103"/>
              <a:gd name="connsiteX157" fmla="*/ 8441869 w 9295153"/>
              <a:gd name="connsiteY157" fmla="*/ 7241962 h 9381103"/>
              <a:gd name="connsiteX158" fmla="*/ 8399485 w 9295153"/>
              <a:gd name="connsiteY158" fmla="*/ 7301301 h 9381103"/>
              <a:gd name="connsiteX159" fmla="*/ 8366881 w 9295153"/>
              <a:gd name="connsiteY159" fmla="*/ 7329339 h 9381103"/>
              <a:gd name="connsiteX160" fmla="*/ 8280158 w 9295153"/>
              <a:gd name="connsiteY160" fmla="*/ 7457798 h 9381103"/>
              <a:gd name="connsiteX161" fmla="*/ 8228644 w 9295153"/>
              <a:gd name="connsiteY161" fmla="*/ 7554956 h 9381103"/>
              <a:gd name="connsiteX162" fmla="*/ 8183651 w 9295153"/>
              <a:gd name="connsiteY162" fmla="*/ 7564085 h 9381103"/>
              <a:gd name="connsiteX163" fmla="*/ 8167351 w 9295153"/>
              <a:gd name="connsiteY163" fmla="*/ 7549087 h 9381103"/>
              <a:gd name="connsiteX164" fmla="*/ 8150397 w 9295153"/>
              <a:gd name="connsiteY164" fmla="*/ 7537350 h 9381103"/>
              <a:gd name="connsiteX165" fmla="*/ 8134094 w 9295153"/>
              <a:gd name="connsiteY165" fmla="*/ 7524961 h 9381103"/>
              <a:gd name="connsiteX166" fmla="*/ 8128879 w 9295153"/>
              <a:gd name="connsiteY166" fmla="*/ 7524961 h 9381103"/>
              <a:gd name="connsiteX167" fmla="*/ 8123664 w 9295153"/>
              <a:gd name="connsiteY167" fmla="*/ 7524960 h 9381103"/>
              <a:gd name="connsiteX168" fmla="*/ 8092363 w 9295153"/>
              <a:gd name="connsiteY168" fmla="*/ 7538654 h 9381103"/>
              <a:gd name="connsiteX169" fmla="*/ 8091712 w 9295153"/>
              <a:gd name="connsiteY169" fmla="*/ 7538655 h 9381103"/>
              <a:gd name="connsiteX170" fmla="*/ 8076713 w 9295153"/>
              <a:gd name="connsiteY170" fmla="*/ 7551695 h 9381103"/>
              <a:gd name="connsiteX171" fmla="*/ 8065628 w 9295153"/>
              <a:gd name="connsiteY171" fmla="*/ 7554955 h 9381103"/>
              <a:gd name="connsiteX172" fmla="*/ 8042154 w 9295153"/>
              <a:gd name="connsiteY172" fmla="*/ 7554956 h 9381103"/>
              <a:gd name="connsiteX173" fmla="*/ 8035633 w 9295153"/>
              <a:gd name="connsiteY173" fmla="*/ 7554955 h 9381103"/>
              <a:gd name="connsiteX174" fmla="*/ 8017376 w 9295153"/>
              <a:gd name="connsiteY174" fmla="*/ 7564084 h 9381103"/>
              <a:gd name="connsiteX175" fmla="*/ 7986075 w 9295153"/>
              <a:gd name="connsiteY175" fmla="*/ 7581692 h 9381103"/>
              <a:gd name="connsiteX176" fmla="*/ 7985423 w 9295153"/>
              <a:gd name="connsiteY176" fmla="*/ 7582344 h 9381103"/>
              <a:gd name="connsiteX177" fmla="*/ 7971080 w 9295153"/>
              <a:gd name="connsiteY177" fmla="*/ 7597340 h 9381103"/>
              <a:gd name="connsiteX178" fmla="*/ 7970427 w 9295153"/>
              <a:gd name="connsiteY178" fmla="*/ 7597992 h 9381103"/>
              <a:gd name="connsiteX179" fmla="*/ 7956732 w 9295153"/>
              <a:gd name="connsiteY179" fmla="*/ 7611034 h 9381103"/>
              <a:gd name="connsiteX180" fmla="*/ 7927391 w 9295153"/>
              <a:gd name="connsiteY180" fmla="*/ 7629943 h 9381103"/>
              <a:gd name="connsiteX181" fmla="*/ 7923479 w 9295153"/>
              <a:gd name="connsiteY181" fmla="*/ 7639072 h 9381103"/>
              <a:gd name="connsiteX182" fmla="*/ 7910436 w 9295153"/>
              <a:gd name="connsiteY182" fmla="*/ 7628640 h 9381103"/>
              <a:gd name="connsiteX183" fmla="*/ 7903916 w 9295153"/>
              <a:gd name="connsiteY183" fmla="*/ 7630597 h 9381103"/>
              <a:gd name="connsiteX184" fmla="*/ 7897396 w 9295153"/>
              <a:gd name="connsiteY184" fmla="*/ 7629293 h 9381103"/>
              <a:gd name="connsiteX185" fmla="*/ 7836753 w 9295153"/>
              <a:gd name="connsiteY185" fmla="*/ 7626032 h 9381103"/>
              <a:gd name="connsiteX186" fmla="*/ 7774806 w 9295153"/>
              <a:gd name="connsiteY186" fmla="*/ 7583648 h 9381103"/>
              <a:gd name="connsiteX187" fmla="*/ 7760461 w 9295153"/>
              <a:gd name="connsiteY187" fmla="*/ 7558216 h 9381103"/>
              <a:gd name="connsiteX188" fmla="*/ 7726555 w 9295153"/>
              <a:gd name="connsiteY188" fmla="*/ 7552999 h 9381103"/>
              <a:gd name="connsiteX189" fmla="*/ 7703732 w 9295153"/>
              <a:gd name="connsiteY189" fmla="*/ 7598644 h 9381103"/>
              <a:gd name="connsiteX190" fmla="*/ 7657435 w 9295153"/>
              <a:gd name="connsiteY190" fmla="*/ 7658635 h 9381103"/>
              <a:gd name="connsiteX191" fmla="*/ 7628094 w 9295153"/>
              <a:gd name="connsiteY191" fmla="*/ 7674285 h 9381103"/>
              <a:gd name="connsiteX192" fmla="*/ 7627441 w 9295153"/>
              <a:gd name="connsiteY192" fmla="*/ 7674938 h 9381103"/>
              <a:gd name="connsiteX193" fmla="*/ 7613094 w 9295153"/>
              <a:gd name="connsiteY193" fmla="*/ 7689281 h 9381103"/>
              <a:gd name="connsiteX194" fmla="*/ 7613095 w 9295153"/>
              <a:gd name="connsiteY194" fmla="*/ 7689934 h 9381103"/>
              <a:gd name="connsiteX195" fmla="*/ 7581145 w 9295153"/>
              <a:gd name="connsiteY195" fmla="*/ 7775355 h 9381103"/>
              <a:gd name="connsiteX196" fmla="*/ 7520503 w 9295153"/>
              <a:gd name="connsiteY196" fmla="*/ 7942937 h 9381103"/>
              <a:gd name="connsiteX197" fmla="*/ 7476815 w 9295153"/>
              <a:gd name="connsiteY197" fmla="*/ 7958586 h 9381103"/>
              <a:gd name="connsiteX198" fmla="*/ 7446167 w 9295153"/>
              <a:gd name="connsiteY198" fmla="*/ 7988582 h 9381103"/>
              <a:gd name="connsiteX199" fmla="*/ 7400523 w 9295153"/>
              <a:gd name="connsiteY199" fmla="*/ 8068787 h 9381103"/>
              <a:gd name="connsiteX200" fmla="*/ 7356181 w 9295153"/>
              <a:gd name="connsiteY200" fmla="*/ 8093565 h 9381103"/>
              <a:gd name="connsiteX201" fmla="*/ 7356181 w 9295153"/>
              <a:gd name="connsiteY201" fmla="*/ 8094217 h 9381103"/>
              <a:gd name="connsiteX202" fmla="*/ 7347409 w 9295153"/>
              <a:gd name="connsiteY202" fmla="*/ 8114461 h 9381103"/>
              <a:gd name="connsiteX203" fmla="*/ 4799014 w 9295153"/>
              <a:gd name="connsiteY203" fmla="*/ 9125254 h 9381103"/>
              <a:gd name="connsiteX204" fmla="*/ 4797154 w 9295153"/>
              <a:gd name="connsiteY204" fmla="*/ 9124325 h 9381103"/>
              <a:gd name="connsiteX205" fmla="*/ 4779222 w 9295153"/>
              <a:gd name="connsiteY205" fmla="*/ 9127096 h 9381103"/>
              <a:gd name="connsiteX206" fmla="*/ 4663156 w 9295153"/>
              <a:gd name="connsiteY206" fmla="*/ 9089276 h 9381103"/>
              <a:gd name="connsiteX207" fmla="*/ 4601211 w 9295153"/>
              <a:gd name="connsiteY207" fmla="*/ 9056672 h 9381103"/>
              <a:gd name="connsiteX208" fmla="*/ 4563391 w 9295153"/>
              <a:gd name="connsiteY208" fmla="*/ 9114705 h 9381103"/>
              <a:gd name="connsiteX209" fmla="*/ 4563391 w 9295153"/>
              <a:gd name="connsiteY209" fmla="*/ 9129704 h 9381103"/>
              <a:gd name="connsiteX210" fmla="*/ 4472752 w 9295153"/>
              <a:gd name="connsiteY210" fmla="*/ 9196866 h 9381103"/>
              <a:gd name="connsiteX211" fmla="*/ 4373640 w 9295153"/>
              <a:gd name="connsiteY211" fmla="*/ 9140137 h 9381103"/>
              <a:gd name="connsiteX212" fmla="*/ 4270613 w 9295153"/>
              <a:gd name="connsiteY212" fmla="*/ 9038414 h 9381103"/>
              <a:gd name="connsiteX213" fmla="*/ 4247792 w 9295153"/>
              <a:gd name="connsiteY213" fmla="*/ 9009723 h 9381103"/>
              <a:gd name="connsiteX214" fmla="*/ 4082820 w 9295153"/>
              <a:gd name="connsiteY214" fmla="*/ 8949080 h 9381103"/>
              <a:gd name="connsiteX215" fmla="*/ 4007833 w 9295153"/>
              <a:gd name="connsiteY215" fmla="*/ 8923650 h 9381103"/>
              <a:gd name="connsiteX216" fmla="*/ 3936104 w 9295153"/>
              <a:gd name="connsiteY216" fmla="*/ 8915173 h 9381103"/>
              <a:gd name="connsiteX217" fmla="*/ 3866987 w 9295153"/>
              <a:gd name="connsiteY217" fmla="*/ 8850617 h 9381103"/>
              <a:gd name="connsiteX218" fmla="*/ 3776351 w 9295153"/>
              <a:gd name="connsiteY218" fmla="*/ 8707162 h 9381103"/>
              <a:gd name="connsiteX219" fmla="*/ 3722227 w 9295153"/>
              <a:gd name="connsiteY219" fmla="*/ 8619132 h 9381103"/>
              <a:gd name="connsiteX220" fmla="*/ 3690930 w 9295153"/>
              <a:gd name="connsiteY220" fmla="*/ 8574792 h 9381103"/>
              <a:gd name="connsiteX221" fmla="*/ 3646589 w 9295153"/>
              <a:gd name="connsiteY221" fmla="*/ 8514803 h 9381103"/>
              <a:gd name="connsiteX222" fmla="*/ 3646588 w 9295153"/>
              <a:gd name="connsiteY222" fmla="*/ 8514150 h 9381103"/>
              <a:gd name="connsiteX223" fmla="*/ 3630940 w 9295153"/>
              <a:gd name="connsiteY223" fmla="*/ 8454812 h 9381103"/>
              <a:gd name="connsiteX224" fmla="*/ 3602250 w 9295153"/>
              <a:gd name="connsiteY224" fmla="*/ 8407861 h 9381103"/>
              <a:gd name="connsiteX225" fmla="*/ 3600294 w 9295153"/>
              <a:gd name="connsiteY225" fmla="*/ 8364826 h 9381103"/>
              <a:gd name="connsiteX226" fmla="*/ 3559211 w 9295153"/>
              <a:gd name="connsiteY226" fmla="*/ 8272885 h 9381103"/>
              <a:gd name="connsiteX227" fmla="*/ 3584643 w 9295153"/>
              <a:gd name="connsiteY227" fmla="*/ 8138558 h 9381103"/>
              <a:gd name="connsiteX228" fmla="*/ 3630288 w 9295153"/>
              <a:gd name="connsiteY228" fmla="*/ 8076613 h 9381103"/>
              <a:gd name="connsiteX229" fmla="*/ 3692885 w 9295153"/>
              <a:gd name="connsiteY229" fmla="*/ 8005535 h 9381103"/>
              <a:gd name="connsiteX230" fmla="*/ 3765265 w 9295153"/>
              <a:gd name="connsiteY230" fmla="*/ 7926635 h 9381103"/>
              <a:gd name="connsiteX231" fmla="*/ 3771133 w 9295153"/>
              <a:gd name="connsiteY231" fmla="*/ 7912941 h 9381103"/>
              <a:gd name="connsiteX232" fmla="*/ 3766568 w 9295153"/>
              <a:gd name="connsiteY232" fmla="*/ 7884251 h 9381103"/>
              <a:gd name="connsiteX233" fmla="*/ 3749614 w 9295153"/>
              <a:gd name="connsiteY233" fmla="*/ 7838606 h 9381103"/>
              <a:gd name="connsiteX234" fmla="*/ 3724836 w 9295153"/>
              <a:gd name="connsiteY234" fmla="*/ 7824912 h 9381103"/>
              <a:gd name="connsiteX235" fmla="*/ 3679193 w 9295153"/>
              <a:gd name="connsiteY235" fmla="*/ 7870557 h 9381103"/>
              <a:gd name="connsiteX236" fmla="*/ 3671366 w 9295153"/>
              <a:gd name="connsiteY236" fmla="*/ 7882948 h 9381103"/>
              <a:gd name="connsiteX237" fmla="*/ 3642678 w 9295153"/>
              <a:gd name="connsiteY237" fmla="*/ 7882295 h 9381103"/>
              <a:gd name="connsiteX238" fmla="*/ 3627027 w 9295153"/>
              <a:gd name="connsiteY238" fmla="*/ 7824913 h 9381103"/>
              <a:gd name="connsiteX239" fmla="*/ 3622463 w 9295153"/>
              <a:gd name="connsiteY239" fmla="*/ 7827521 h 9381103"/>
              <a:gd name="connsiteX240" fmla="*/ 3617899 w 9295153"/>
              <a:gd name="connsiteY240" fmla="*/ 7826868 h 9381103"/>
              <a:gd name="connsiteX241" fmla="*/ 3572255 w 9295153"/>
              <a:gd name="connsiteY241" fmla="*/ 7832085 h 9381103"/>
              <a:gd name="connsiteX242" fmla="*/ 3556604 w 9295153"/>
              <a:gd name="connsiteY242" fmla="*/ 7808612 h 9381103"/>
              <a:gd name="connsiteX243" fmla="*/ 3527261 w 9295153"/>
              <a:gd name="connsiteY243" fmla="*/ 7809263 h 9381103"/>
              <a:gd name="connsiteX244" fmla="*/ 3515525 w 9295153"/>
              <a:gd name="connsiteY244" fmla="*/ 7827520 h 9381103"/>
              <a:gd name="connsiteX245" fmla="*/ 3479662 w 9295153"/>
              <a:gd name="connsiteY245" fmla="*/ 7837954 h 9381103"/>
              <a:gd name="connsiteX246" fmla="*/ 3424236 w 9295153"/>
              <a:gd name="connsiteY246" fmla="*/ 7792309 h 9381103"/>
              <a:gd name="connsiteX247" fmla="*/ 3330990 w 9295153"/>
              <a:gd name="connsiteY247" fmla="*/ 7732318 h 9381103"/>
              <a:gd name="connsiteX248" fmla="*/ 3302297 w 9295153"/>
              <a:gd name="connsiteY248" fmla="*/ 7732971 h 9381103"/>
              <a:gd name="connsiteX249" fmla="*/ 3230571 w 9295153"/>
              <a:gd name="connsiteY249" fmla="*/ 7781224 h 9381103"/>
              <a:gd name="connsiteX250" fmla="*/ 3167321 w 9295153"/>
              <a:gd name="connsiteY250" fmla="*/ 7809264 h 9381103"/>
              <a:gd name="connsiteX251" fmla="*/ 3090378 w 9295153"/>
              <a:gd name="connsiteY251" fmla="*/ 7867949 h 9381103"/>
              <a:gd name="connsiteX252" fmla="*/ 3076686 w 9295153"/>
              <a:gd name="connsiteY252" fmla="*/ 7897945 h 9381103"/>
              <a:gd name="connsiteX253" fmla="*/ 3064946 w 9295153"/>
              <a:gd name="connsiteY253" fmla="*/ 7936417 h 9381103"/>
              <a:gd name="connsiteX254" fmla="*/ 3061688 w 9295153"/>
              <a:gd name="connsiteY254" fmla="*/ 7939677 h 9381103"/>
              <a:gd name="connsiteX255" fmla="*/ 3001044 w 9295153"/>
              <a:gd name="connsiteY255" fmla="*/ 7968368 h 9381103"/>
              <a:gd name="connsiteX256" fmla="*/ 2965180 w 9295153"/>
              <a:gd name="connsiteY256" fmla="*/ 7987931 h 9381103"/>
              <a:gd name="connsiteX257" fmla="*/ 2927363 w 9295153"/>
              <a:gd name="connsiteY257" fmla="*/ 8002275 h 9381103"/>
              <a:gd name="connsiteX258" fmla="*/ 2896062 w 9295153"/>
              <a:gd name="connsiteY258" fmla="*/ 8002927 h 9381103"/>
              <a:gd name="connsiteX259" fmla="*/ 2780647 w 9295153"/>
              <a:gd name="connsiteY259" fmla="*/ 7992495 h 9381103"/>
              <a:gd name="connsiteX260" fmla="*/ 2716744 w 9295153"/>
              <a:gd name="connsiteY260" fmla="*/ 7975541 h 9381103"/>
              <a:gd name="connsiteX261" fmla="*/ 2684142 w 9295153"/>
              <a:gd name="connsiteY261" fmla="*/ 7988583 h 9381103"/>
              <a:gd name="connsiteX262" fmla="*/ 2592851 w 9295153"/>
              <a:gd name="connsiteY262" fmla="*/ 7978149 h 9381103"/>
              <a:gd name="connsiteX263" fmla="*/ 2535472 w 9295153"/>
              <a:gd name="connsiteY263" fmla="*/ 7914246 h 9381103"/>
              <a:gd name="connsiteX264" fmla="*/ 2523734 w 9295153"/>
              <a:gd name="connsiteY264" fmla="*/ 7899249 h 9381103"/>
              <a:gd name="connsiteX265" fmla="*/ 2424621 w 9295153"/>
              <a:gd name="connsiteY265" fmla="*/ 7830781 h 9381103"/>
              <a:gd name="connsiteX266" fmla="*/ 2409622 w 9295153"/>
              <a:gd name="connsiteY266" fmla="*/ 7829477 h 9381103"/>
              <a:gd name="connsiteX267" fmla="*/ 2300728 w 9295153"/>
              <a:gd name="connsiteY267" fmla="*/ 7845126 h 9381103"/>
              <a:gd name="connsiteX268" fmla="*/ 2208135 w 9295153"/>
              <a:gd name="connsiteY268" fmla="*/ 7819695 h 9381103"/>
              <a:gd name="connsiteX269" fmla="*/ 2165099 w 9295153"/>
              <a:gd name="connsiteY269" fmla="*/ 7790354 h 9381103"/>
              <a:gd name="connsiteX270" fmla="*/ 2129887 w 9295153"/>
              <a:gd name="connsiteY270" fmla="*/ 7744708 h 9381103"/>
              <a:gd name="connsiteX271" fmla="*/ 2120107 w 9295153"/>
              <a:gd name="connsiteY271" fmla="*/ 7734274 h 9381103"/>
              <a:gd name="connsiteX272" fmla="*/ 2097936 w 9295153"/>
              <a:gd name="connsiteY272" fmla="*/ 7703627 h 9381103"/>
              <a:gd name="connsiteX273" fmla="*/ 2024254 w 9295153"/>
              <a:gd name="connsiteY273" fmla="*/ 7588864 h 9381103"/>
              <a:gd name="connsiteX274" fmla="*/ 1952524 w 9295153"/>
              <a:gd name="connsiteY274" fmla="*/ 7581692 h 9381103"/>
              <a:gd name="connsiteX275" fmla="*/ 1891230 w 9295153"/>
              <a:gd name="connsiteY275" fmla="*/ 7564084 h 9381103"/>
              <a:gd name="connsiteX276" fmla="*/ 1834503 w 9295153"/>
              <a:gd name="connsiteY276" fmla="*/ 7536699 h 9381103"/>
              <a:gd name="connsiteX277" fmla="*/ 1812983 w 9295153"/>
              <a:gd name="connsiteY277" fmla="*/ 7509311 h 9381103"/>
              <a:gd name="connsiteX278" fmla="*/ 1766686 w 9295153"/>
              <a:gd name="connsiteY278" fmla="*/ 7434323 h 9381103"/>
              <a:gd name="connsiteX279" fmla="*/ 1709958 w 9295153"/>
              <a:gd name="connsiteY279" fmla="*/ 7313038 h 9381103"/>
              <a:gd name="connsiteX280" fmla="*/ 1709306 w 9295153"/>
              <a:gd name="connsiteY280" fmla="*/ 7312387 h 9381103"/>
              <a:gd name="connsiteX281" fmla="*/ 1700176 w 9295153"/>
              <a:gd name="connsiteY281" fmla="*/ 7299345 h 9381103"/>
              <a:gd name="connsiteX282" fmla="*/ 1678006 w 9295153"/>
              <a:gd name="connsiteY282" fmla="*/ 7239353 h 9381103"/>
              <a:gd name="connsiteX283" fmla="*/ 1662357 w 9295153"/>
              <a:gd name="connsiteY283" fmla="*/ 7194361 h 9381103"/>
              <a:gd name="connsiteX284" fmla="*/ 1661705 w 9295153"/>
              <a:gd name="connsiteY284" fmla="*/ 7194360 h 9381103"/>
              <a:gd name="connsiteX285" fmla="*/ 1635622 w 9295153"/>
              <a:gd name="connsiteY285" fmla="*/ 7172844 h 9381103"/>
              <a:gd name="connsiteX286" fmla="*/ 1604973 w 9295153"/>
              <a:gd name="connsiteY286" fmla="*/ 7117417 h 9381103"/>
              <a:gd name="connsiteX287" fmla="*/ 1558678 w 9295153"/>
              <a:gd name="connsiteY287" fmla="*/ 7090030 h 9381103"/>
              <a:gd name="connsiteX288" fmla="*/ 1438698 w 9295153"/>
              <a:gd name="connsiteY288" fmla="*/ 6955053 h 9381103"/>
              <a:gd name="connsiteX289" fmla="*/ 1393705 w 9295153"/>
              <a:gd name="connsiteY289" fmla="*/ 6919188 h 9381103"/>
              <a:gd name="connsiteX290" fmla="*/ 1384576 w 9295153"/>
              <a:gd name="connsiteY290" fmla="*/ 6908756 h 9381103"/>
              <a:gd name="connsiteX291" fmla="*/ 1382622 w 9295153"/>
              <a:gd name="connsiteY291" fmla="*/ 6891148 h 9381103"/>
              <a:gd name="connsiteX292" fmla="*/ 1363059 w 9295153"/>
              <a:gd name="connsiteY292" fmla="*/ 6819422 h 9381103"/>
              <a:gd name="connsiteX293" fmla="*/ 1336325 w 9295153"/>
              <a:gd name="connsiteY293" fmla="*/ 6785513 h 9381103"/>
              <a:gd name="connsiteX294" fmla="*/ 1335674 w 9295153"/>
              <a:gd name="connsiteY294" fmla="*/ 6785513 h 9381103"/>
              <a:gd name="connsiteX295" fmla="*/ 1321327 w 9295153"/>
              <a:gd name="connsiteY295" fmla="*/ 6756823 h 9381103"/>
              <a:gd name="connsiteX296" fmla="*/ 1320675 w 9295153"/>
              <a:gd name="connsiteY296" fmla="*/ 6660316 h 9381103"/>
              <a:gd name="connsiteX297" fmla="*/ 1286768 w 9295153"/>
              <a:gd name="connsiteY297" fmla="*/ 6609454 h 9381103"/>
              <a:gd name="connsiteX298" fmla="*/ 1198085 w 9295153"/>
              <a:gd name="connsiteY298" fmla="*/ 6578808 h 9381103"/>
              <a:gd name="connsiteX299" fmla="*/ 1157006 w 9295153"/>
              <a:gd name="connsiteY299" fmla="*/ 6561854 h 9381103"/>
              <a:gd name="connsiteX300" fmla="*/ 1121795 w 9295153"/>
              <a:gd name="connsiteY300" fmla="*/ 6503168 h 9381103"/>
              <a:gd name="connsiteX301" fmla="*/ 1108102 w 9295153"/>
              <a:gd name="connsiteY301" fmla="*/ 6488170 h 9381103"/>
              <a:gd name="connsiteX302" fmla="*/ 1093756 w 9295153"/>
              <a:gd name="connsiteY302" fmla="*/ 6472521 h 9381103"/>
              <a:gd name="connsiteX303" fmla="*/ 1093755 w 9295153"/>
              <a:gd name="connsiteY303" fmla="*/ 6471869 h 9381103"/>
              <a:gd name="connsiteX304" fmla="*/ 1051372 w 9295153"/>
              <a:gd name="connsiteY304" fmla="*/ 6411225 h 9381103"/>
              <a:gd name="connsiteX305" fmla="*/ 1000509 w 9295153"/>
              <a:gd name="connsiteY305" fmla="*/ 6357756 h 9381103"/>
              <a:gd name="connsiteX306" fmla="*/ 972473 w 9295153"/>
              <a:gd name="connsiteY306" fmla="*/ 6306242 h 9381103"/>
              <a:gd name="connsiteX307" fmla="*/ 964648 w 9295153"/>
              <a:gd name="connsiteY307" fmla="*/ 6277552 h 9381103"/>
              <a:gd name="connsiteX308" fmla="*/ 926826 w 9295153"/>
              <a:gd name="connsiteY308" fmla="*/ 6199956 h 9381103"/>
              <a:gd name="connsiteX309" fmla="*/ 955518 w 9295153"/>
              <a:gd name="connsiteY309" fmla="*/ 6003683 h 9381103"/>
              <a:gd name="connsiteX310" fmla="*/ 957476 w 9295153"/>
              <a:gd name="connsiteY310" fmla="*/ 5981512 h 9381103"/>
              <a:gd name="connsiteX311" fmla="*/ 921612 w 9295153"/>
              <a:gd name="connsiteY311" fmla="*/ 5881746 h 9381103"/>
              <a:gd name="connsiteX312" fmla="*/ 901398 w 9295153"/>
              <a:gd name="connsiteY312" fmla="*/ 5860227 h 9381103"/>
              <a:gd name="connsiteX313" fmla="*/ 831627 w 9295153"/>
              <a:gd name="connsiteY313" fmla="*/ 5764372 h 9381103"/>
              <a:gd name="connsiteX314" fmla="*/ 793807 w 9295153"/>
              <a:gd name="connsiteY314" fmla="*/ 5660695 h 9381103"/>
              <a:gd name="connsiteX315" fmla="*/ 789242 w 9295153"/>
              <a:gd name="connsiteY315" fmla="*/ 5654825 h 9381103"/>
              <a:gd name="connsiteX316" fmla="*/ 765770 w 9295153"/>
              <a:gd name="connsiteY316" fmla="*/ 5578534 h 9381103"/>
              <a:gd name="connsiteX317" fmla="*/ 735774 w 9295153"/>
              <a:gd name="connsiteY317" fmla="*/ 5489852 h 9381103"/>
              <a:gd name="connsiteX318" fmla="*/ 700560 w 9295153"/>
              <a:gd name="connsiteY318" fmla="*/ 5393346 h 9381103"/>
              <a:gd name="connsiteX319" fmla="*/ 613836 w 9295153"/>
              <a:gd name="connsiteY319" fmla="*/ 5322269 h 9381103"/>
              <a:gd name="connsiteX320" fmla="*/ 567540 w 9295153"/>
              <a:gd name="connsiteY320" fmla="*/ 5304012 h 9381103"/>
              <a:gd name="connsiteX321" fmla="*/ 523201 w 9295153"/>
              <a:gd name="connsiteY321" fmla="*/ 5271408 h 9381103"/>
              <a:gd name="connsiteX322" fmla="*/ 506899 w 9295153"/>
              <a:gd name="connsiteY322" fmla="*/ 5257063 h 9381103"/>
              <a:gd name="connsiteX323" fmla="*/ 491901 w 9295153"/>
              <a:gd name="connsiteY323" fmla="*/ 5242065 h 9381103"/>
              <a:gd name="connsiteX324" fmla="*/ 474297 w 9295153"/>
              <a:gd name="connsiteY324" fmla="*/ 5226415 h 9381103"/>
              <a:gd name="connsiteX325" fmla="*/ 399960 w 9295153"/>
              <a:gd name="connsiteY325" fmla="*/ 5139038 h 9381103"/>
              <a:gd name="connsiteX326" fmla="*/ 372574 w 9295153"/>
              <a:gd name="connsiteY326" fmla="*/ 5096653 h 9381103"/>
              <a:gd name="connsiteX327" fmla="*/ 340623 w 9295153"/>
              <a:gd name="connsiteY327" fmla="*/ 5046445 h 9381103"/>
              <a:gd name="connsiteX328" fmla="*/ 341929 w 9295153"/>
              <a:gd name="connsiteY328" fmla="*/ 5046445 h 9381103"/>
              <a:gd name="connsiteX329" fmla="*/ 324323 w 9295153"/>
              <a:gd name="connsiteY329" fmla="*/ 4986454 h 9381103"/>
              <a:gd name="connsiteX330" fmla="*/ 286503 w 9295153"/>
              <a:gd name="connsiteY330" fmla="*/ 4909510 h 9381103"/>
              <a:gd name="connsiteX331" fmla="*/ 214774 w 9295153"/>
              <a:gd name="connsiteY331" fmla="*/ 4900381 h 9381103"/>
              <a:gd name="connsiteX332" fmla="*/ 126095 w 9295153"/>
              <a:gd name="connsiteY332" fmla="*/ 4880166 h 9381103"/>
              <a:gd name="connsiteX333" fmla="*/ 86319 w 9295153"/>
              <a:gd name="connsiteY333" fmla="*/ 4836477 h 9381103"/>
              <a:gd name="connsiteX334" fmla="*/ 39370 w 9295153"/>
              <a:gd name="connsiteY334" fmla="*/ 4801266 h 9381103"/>
              <a:gd name="connsiteX335" fmla="*/ 28286 w 9295153"/>
              <a:gd name="connsiteY335" fmla="*/ 4760186 h 9381103"/>
              <a:gd name="connsiteX336" fmla="*/ 13939 w 9295153"/>
              <a:gd name="connsiteY336" fmla="*/ 4669548 h 9381103"/>
              <a:gd name="connsiteX337" fmla="*/ 13288 w 9295153"/>
              <a:gd name="connsiteY337" fmla="*/ 4668244 h 9381103"/>
              <a:gd name="connsiteX338" fmla="*/ 10679 w 9295153"/>
              <a:gd name="connsiteY338" fmla="*/ 4621947 h 9381103"/>
              <a:gd name="connsiteX339" fmla="*/ 58280 w 9295153"/>
              <a:gd name="connsiteY339" fmla="*/ 4565869 h 9381103"/>
              <a:gd name="connsiteX340" fmla="*/ 175652 w 9295153"/>
              <a:gd name="connsiteY340" fmla="*/ 4456974 h 9381103"/>
              <a:gd name="connsiteX341" fmla="*/ 189996 w 9295153"/>
              <a:gd name="connsiteY341" fmla="*/ 4443932 h 9381103"/>
              <a:gd name="connsiteX342" fmla="*/ 302804 w 9295153"/>
              <a:gd name="connsiteY342" fmla="*/ 4316779 h 9381103"/>
              <a:gd name="connsiteX343" fmla="*/ 357578 w 9295153"/>
              <a:gd name="connsiteY343" fmla="*/ 4267874 h 9381103"/>
              <a:gd name="connsiteX344" fmla="*/ 388877 w 9295153"/>
              <a:gd name="connsiteY344" fmla="*/ 4236574 h 9381103"/>
              <a:gd name="connsiteX345" fmla="*/ 402570 w 9295153"/>
              <a:gd name="connsiteY345" fmla="*/ 4218316 h 9381103"/>
              <a:gd name="connsiteX346" fmla="*/ 460603 w 9295153"/>
              <a:gd name="connsiteY346" fmla="*/ 4118549 h 9381103"/>
              <a:gd name="connsiteX347" fmla="*/ 482776 w 9295153"/>
              <a:gd name="connsiteY347" fmla="*/ 4047474 h 9381103"/>
              <a:gd name="connsiteX348" fmla="*/ 511461 w 9295153"/>
              <a:gd name="connsiteY348" fmla="*/ 3978356 h 9381103"/>
              <a:gd name="connsiteX349" fmla="*/ 525158 w 9295153"/>
              <a:gd name="connsiteY349" fmla="*/ 3945098 h 9381103"/>
              <a:gd name="connsiteX350" fmla="*/ 521896 w 9295153"/>
              <a:gd name="connsiteY350" fmla="*/ 3905975 h 9381103"/>
              <a:gd name="connsiteX351" fmla="*/ 526461 w 9295153"/>
              <a:gd name="connsiteY351" fmla="*/ 3902714 h 9381103"/>
              <a:gd name="connsiteX352" fmla="*/ 525809 w 9295153"/>
              <a:gd name="connsiteY352" fmla="*/ 3902714 h 9381103"/>
              <a:gd name="connsiteX353" fmla="*/ 521896 w 9295153"/>
              <a:gd name="connsiteY353" fmla="*/ 3905975 h 9381103"/>
              <a:gd name="connsiteX354" fmla="*/ 507551 w 9295153"/>
              <a:gd name="connsiteY354" fmla="*/ 3874676 h 9381103"/>
              <a:gd name="connsiteX355" fmla="*/ 433869 w 9295153"/>
              <a:gd name="connsiteY355" fmla="*/ 3659493 h 9381103"/>
              <a:gd name="connsiteX356" fmla="*/ 428652 w 9295153"/>
              <a:gd name="connsiteY356" fmla="*/ 3615805 h 9381103"/>
              <a:gd name="connsiteX357" fmla="*/ 463213 w 9295153"/>
              <a:gd name="connsiteY357" fmla="*/ 3424095 h 9381103"/>
              <a:gd name="connsiteX358" fmla="*/ 493206 w 9295153"/>
              <a:gd name="connsiteY358" fmla="*/ 3368017 h 9381103"/>
              <a:gd name="connsiteX359" fmla="*/ 597536 w 9295153"/>
              <a:gd name="connsiteY359" fmla="*/ 3257166 h 9381103"/>
              <a:gd name="connsiteX360" fmla="*/ 664045 w 9295153"/>
              <a:gd name="connsiteY360" fmla="*/ 3141098 h 9381103"/>
              <a:gd name="connsiteX361" fmla="*/ 664045 w 9295153"/>
              <a:gd name="connsiteY361" fmla="*/ 3106538 h 9381103"/>
              <a:gd name="connsiteX362" fmla="*/ 596883 w 9295153"/>
              <a:gd name="connsiteY362" fmla="*/ 2982645 h 9381103"/>
              <a:gd name="connsiteX363" fmla="*/ 548630 w 9295153"/>
              <a:gd name="connsiteY363" fmla="*/ 2789632 h 9381103"/>
              <a:gd name="connsiteX364" fmla="*/ 578626 w 9295153"/>
              <a:gd name="connsiteY364" fmla="*/ 2762245 h 9381103"/>
              <a:gd name="connsiteX365" fmla="*/ 631442 w 9295153"/>
              <a:gd name="connsiteY365" fmla="*/ 2732251 h 9381103"/>
              <a:gd name="connsiteX366" fmla="*/ 643831 w 9295153"/>
              <a:gd name="connsiteY366" fmla="*/ 2720513 h 9381103"/>
              <a:gd name="connsiteX367" fmla="*/ 727297 w 9295153"/>
              <a:gd name="connsiteY367" fmla="*/ 2566624 h 9381103"/>
              <a:gd name="connsiteX368" fmla="*/ 890312 w 9295153"/>
              <a:gd name="connsiteY368" fmla="*/ 2384696 h 9381103"/>
              <a:gd name="connsiteX369" fmla="*/ 923566 w 9295153"/>
              <a:gd name="connsiteY369" fmla="*/ 2355354 h 9381103"/>
              <a:gd name="connsiteX370" fmla="*/ 1150486 w 9295153"/>
              <a:gd name="connsiteY370" fmla="*/ 2113435 h 9381103"/>
              <a:gd name="connsiteX371" fmla="*/ 1165486 w 9295153"/>
              <a:gd name="connsiteY371" fmla="*/ 2098439 h 9381103"/>
              <a:gd name="connsiteX372" fmla="*/ 1237862 w 9295153"/>
              <a:gd name="connsiteY372" fmla="*/ 2016278 h 9381103"/>
              <a:gd name="connsiteX373" fmla="*/ 1336975 w 9295153"/>
              <a:gd name="connsiteY373" fmla="*/ 1850651 h 9381103"/>
              <a:gd name="connsiteX374" fmla="*/ 1346756 w 9295153"/>
              <a:gd name="connsiteY374" fmla="*/ 1831090 h 9381103"/>
              <a:gd name="connsiteX375" fmla="*/ 1363059 w 9295153"/>
              <a:gd name="connsiteY375" fmla="*/ 1800442 h 9381103"/>
              <a:gd name="connsiteX376" fmla="*/ 1379359 w 9295153"/>
              <a:gd name="connsiteY376" fmla="*/ 1772404 h 9381103"/>
              <a:gd name="connsiteX377" fmla="*/ 1382621 w 9295153"/>
              <a:gd name="connsiteY377" fmla="*/ 1775664 h 9381103"/>
              <a:gd name="connsiteX378" fmla="*/ 1382622 w 9295153"/>
              <a:gd name="connsiteY378" fmla="*/ 1773708 h 9381103"/>
              <a:gd name="connsiteX379" fmla="*/ 1379359 w 9295153"/>
              <a:gd name="connsiteY379" fmla="*/ 1772404 h 9381103"/>
              <a:gd name="connsiteX380" fmla="*/ 1391749 w 9295153"/>
              <a:gd name="connsiteY380" fmla="*/ 1754147 h 9381103"/>
              <a:gd name="connsiteX381" fmla="*/ 1408703 w 9295153"/>
              <a:gd name="connsiteY381" fmla="*/ 1726106 h 9381103"/>
              <a:gd name="connsiteX382" fmla="*/ 1411963 w 9295153"/>
              <a:gd name="connsiteY382" fmla="*/ 1729367 h 9381103"/>
              <a:gd name="connsiteX383" fmla="*/ 1411962 w 9295153"/>
              <a:gd name="connsiteY383" fmla="*/ 1728715 h 9381103"/>
              <a:gd name="connsiteX384" fmla="*/ 1408703 w 9295153"/>
              <a:gd name="connsiteY384" fmla="*/ 1726106 h 9381103"/>
              <a:gd name="connsiteX385" fmla="*/ 1423700 w 9295153"/>
              <a:gd name="connsiteY385" fmla="*/ 1711108 h 9381103"/>
              <a:gd name="connsiteX386" fmla="*/ 1425004 w 9295153"/>
              <a:gd name="connsiteY386" fmla="*/ 1714369 h 9381103"/>
              <a:gd name="connsiteX387" fmla="*/ 1426309 w 9295153"/>
              <a:gd name="connsiteY387" fmla="*/ 1713065 h 9381103"/>
              <a:gd name="connsiteX388" fmla="*/ 1423700 w 9295153"/>
              <a:gd name="connsiteY388" fmla="*/ 1711108 h 9381103"/>
              <a:gd name="connsiteX389" fmla="*/ 1439352 w 9295153"/>
              <a:gd name="connsiteY389" fmla="*/ 1696763 h 9381103"/>
              <a:gd name="connsiteX390" fmla="*/ 1441959 w 9295153"/>
              <a:gd name="connsiteY390" fmla="*/ 1700024 h 9381103"/>
              <a:gd name="connsiteX391" fmla="*/ 1441959 w 9295153"/>
              <a:gd name="connsiteY391" fmla="*/ 1699372 h 9381103"/>
              <a:gd name="connsiteX392" fmla="*/ 1439352 w 9295153"/>
              <a:gd name="connsiteY392" fmla="*/ 1696763 h 9381103"/>
              <a:gd name="connsiteX393" fmla="*/ 1499992 w 9295153"/>
              <a:gd name="connsiteY393" fmla="*/ 1681766 h 9381103"/>
              <a:gd name="connsiteX394" fmla="*/ 1649317 w 9295153"/>
              <a:gd name="connsiteY394" fmla="*/ 1487452 h 9381103"/>
              <a:gd name="connsiteX395" fmla="*/ 1675397 w 9295153"/>
              <a:gd name="connsiteY395" fmla="*/ 1454847 h 9381103"/>
              <a:gd name="connsiteX396" fmla="*/ 1688438 w 9295153"/>
              <a:gd name="connsiteY396" fmla="*/ 1437895 h 9381103"/>
              <a:gd name="connsiteX397" fmla="*/ 1688736 w 9295153"/>
              <a:gd name="connsiteY397" fmla="*/ 1437557 h 9381103"/>
              <a:gd name="connsiteX398" fmla="*/ 1688736 w 9295153"/>
              <a:gd name="connsiteY398" fmla="*/ 1433991 h 9381103"/>
              <a:gd name="connsiteX399" fmla="*/ 1692242 w 9295153"/>
              <a:gd name="connsiteY399" fmla="*/ 1433546 h 9381103"/>
              <a:gd name="connsiteX400" fmla="*/ 1693004 w 9295153"/>
              <a:gd name="connsiteY400" fmla="*/ 1432678 h 9381103"/>
              <a:gd name="connsiteX401" fmla="*/ 1814939 w 9295153"/>
              <a:gd name="connsiteY401" fmla="*/ 1282701 h 9381103"/>
              <a:gd name="connsiteX402" fmla="*/ 1844284 w 9295153"/>
              <a:gd name="connsiteY402" fmla="*/ 1260532 h 9381103"/>
              <a:gd name="connsiteX403" fmla="*/ 1947307 w 9295153"/>
              <a:gd name="connsiteY403" fmla="*/ 1218147 h 9381103"/>
              <a:gd name="connsiteX404" fmla="*/ 1986434 w 9295153"/>
              <a:gd name="connsiteY404" fmla="*/ 1203149 h 9381103"/>
              <a:gd name="connsiteX405" fmla="*/ 2024254 w 9295153"/>
              <a:gd name="connsiteY405" fmla="*/ 1168589 h 9381103"/>
              <a:gd name="connsiteX406" fmla="*/ 2180095 w 9295153"/>
              <a:gd name="connsiteY406" fmla="*/ 1008180 h 9381103"/>
              <a:gd name="connsiteX407" fmla="*/ 2240084 w 9295153"/>
              <a:gd name="connsiteY407" fmla="*/ 1006876 h 9381103"/>
              <a:gd name="connsiteX408" fmla="*/ 2295510 w 9295153"/>
              <a:gd name="connsiteY408" fmla="*/ 1020570 h 9381103"/>
              <a:gd name="connsiteX409" fmla="*/ 2296816 w 9295153"/>
              <a:gd name="connsiteY409" fmla="*/ 1023829 h 9381103"/>
              <a:gd name="connsiteX410" fmla="*/ 2296815 w 9295153"/>
              <a:gd name="connsiteY410" fmla="*/ 1022526 h 9381103"/>
              <a:gd name="connsiteX411" fmla="*/ 2295510 w 9295153"/>
              <a:gd name="connsiteY411" fmla="*/ 1020570 h 9381103"/>
              <a:gd name="connsiteX412" fmla="*/ 2429184 w 9295153"/>
              <a:gd name="connsiteY412" fmla="*/ 899285 h 9381103"/>
              <a:gd name="connsiteX413" fmla="*/ 2461137 w 9295153"/>
              <a:gd name="connsiteY413" fmla="*/ 870594 h 9381103"/>
              <a:gd name="connsiteX414" fmla="*/ 2467657 w 9295153"/>
              <a:gd name="connsiteY414" fmla="*/ 855597 h 9381103"/>
              <a:gd name="connsiteX415" fmla="*/ 2504823 w 9295153"/>
              <a:gd name="connsiteY415" fmla="*/ 840598 h 9381103"/>
              <a:gd name="connsiteX416" fmla="*/ 2627412 w 9295153"/>
              <a:gd name="connsiteY416" fmla="*/ 897329 h 9381103"/>
              <a:gd name="connsiteX417" fmla="*/ 2716093 w 9295153"/>
              <a:gd name="connsiteY417" fmla="*/ 930584 h 9381103"/>
              <a:gd name="connsiteX418" fmla="*/ 2817814 w 9295153"/>
              <a:gd name="connsiteY418" fmla="*/ 835381 h 9381103"/>
              <a:gd name="connsiteX419" fmla="*/ 2838680 w 9295153"/>
              <a:gd name="connsiteY419" fmla="*/ 806039 h 9381103"/>
              <a:gd name="connsiteX420" fmla="*/ 2975615 w 9295153"/>
              <a:gd name="connsiteY420" fmla="*/ 684752 h 9381103"/>
              <a:gd name="connsiteX421" fmla="*/ 3000392 w 9295153"/>
              <a:gd name="connsiteY421" fmla="*/ 671060 h 9381103"/>
              <a:gd name="connsiteX422" fmla="*/ 3032996 w 9295153"/>
              <a:gd name="connsiteY422" fmla="*/ 644977 h 9381103"/>
              <a:gd name="connsiteX423" fmla="*/ 3086221 w 9295153"/>
              <a:gd name="connsiteY423" fmla="*/ 596072 h 938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295153" h="9381103">
                <a:moveTo>
                  <a:pt x="4191329" y="9318644"/>
                </a:moveTo>
                <a:cubicBezTo>
                  <a:pt x="4204169" y="9310512"/>
                  <a:pt x="4219333" y="9307625"/>
                  <a:pt x="4235205" y="9310566"/>
                </a:cubicBezTo>
                <a:cubicBezTo>
                  <a:pt x="4245785" y="9312526"/>
                  <a:pt x="4256680" y="9317076"/>
                  <a:pt x="4267415" y="9324389"/>
                </a:cubicBezTo>
                <a:lnTo>
                  <a:pt x="4277493" y="9332109"/>
                </a:lnTo>
                <a:lnTo>
                  <a:pt x="4153971" y="9381103"/>
                </a:lnTo>
                <a:lnTo>
                  <a:pt x="4161379" y="9358190"/>
                </a:lnTo>
                <a:cubicBezTo>
                  <a:pt x="4167967" y="9340152"/>
                  <a:pt x="4178486" y="9326776"/>
                  <a:pt x="4191329" y="9318644"/>
                </a:cubicBezTo>
                <a:close/>
                <a:moveTo>
                  <a:pt x="9238518" y="7199124"/>
                </a:moveTo>
                <a:lnTo>
                  <a:pt x="9295153" y="7341910"/>
                </a:lnTo>
                <a:lnTo>
                  <a:pt x="9102617" y="7418278"/>
                </a:lnTo>
                <a:lnTo>
                  <a:pt x="9132242" y="7361618"/>
                </a:lnTo>
                <a:cubicBezTo>
                  <a:pt x="9143491" y="7343522"/>
                  <a:pt x="9156206" y="7326405"/>
                  <a:pt x="9170877" y="7310431"/>
                </a:cubicBezTo>
                <a:cubicBezTo>
                  <a:pt x="9189787" y="7275218"/>
                  <a:pt x="9209676" y="7240657"/>
                  <a:pt x="9231763" y="7207647"/>
                </a:cubicBezTo>
                <a:close/>
                <a:moveTo>
                  <a:pt x="3720461" y="8881371"/>
                </a:moveTo>
                <a:cubicBezTo>
                  <a:pt x="3728328" y="8878585"/>
                  <a:pt x="3737251" y="8878586"/>
                  <a:pt x="3746015" y="8881864"/>
                </a:cubicBezTo>
                <a:cubicBezTo>
                  <a:pt x="3774570" y="8891701"/>
                  <a:pt x="3797283" y="8910065"/>
                  <a:pt x="3816751" y="8933675"/>
                </a:cubicBezTo>
                <a:cubicBezTo>
                  <a:pt x="3830378" y="8950725"/>
                  <a:pt x="3827782" y="8971056"/>
                  <a:pt x="3828430" y="8990731"/>
                </a:cubicBezTo>
                <a:cubicBezTo>
                  <a:pt x="3827783" y="9056970"/>
                  <a:pt x="3797284" y="9090416"/>
                  <a:pt x="3729791" y="9098287"/>
                </a:cubicBezTo>
                <a:cubicBezTo>
                  <a:pt x="3723949" y="9098943"/>
                  <a:pt x="3713567" y="9094353"/>
                  <a:pt x="3710971" y="9089761"/>
                </a:cubicBezTo>
                <a:cubicBezTo>
                  <a:pt x="3683714" y="9026800"/>
                  <a:pt x="3664244" y="8963843"/>
                  <a:pt x="3701236" y="8897603"/>
                </a:cubicBezTo>
                <a:cubicBezTo>
                  <a:pt x="3705778" y="8889734"/>
                  <a:pt x="3712593" y="8884160"/>
                  <a:pt x="3720461" y="8881371"/>
                </a:cubicBezTo>
                <a:close/>
                <a:moveTo>
                  <a:pt x="3360395" y="8983205"/>
                </a:moveTo>
                <a:cubicBezTo>
                  <a:pt x="3372693" y="8976703"/>
                  <a:pt x="3385639" y="8973614"/>
                  <a:pt x="3398830" y="8973532"/>
                </a:cubicBezTo>
                <a:cubicBezTo>
                  <a:pt x="3412017" y="8973451"/>
                  <a:pt x="3425450" y="8976378"/>
                  <a:pt x="3438719" y="8981904"/>
                </a:cubicBezTo>
                <a:cubicBezTo>
                  <a:pt x="3454904" y="8989056"/>
                  <a:pt x="3459434" y="8996859"/>
                  <a:pt x="3455550" y="9025472"/>
                </a:cubicBezTo>
                <a:cubicBezTo>
                  <a:pt x="3456843" y="9045629"/>
                  <a:pt x="3445193" y="9066436"/>
                  <a:pt x="3419301" y="9082043"/>
                </a:cubicBezTo>
                <a:cubicBezTo>
                  <a:pt x="3395997" y="9096997"/>
                  <a:pt x="3397292" y="9098949"/>
                  <a:pt x="3371398" y="9076840"/>
                </a:cubicBezTo>
                <a:cubicBezTo>
                  <a:pt x="3364279" y="9070987"/>
                  <a:pt x="3355217" y="9065786"/>
                  <a:pt x="3347450" y="9059933"/>
                </a:cubicBezTo>
                <a:cubicBezTo>
                  <a:pt x="3313787" y="9032624"/>
                  <a:pt x="3310551" y="9008564"/>
                  <a:pt x="3360395" y="8983205"/>
                </a:cubicBezTo>
                <a:close/>
                <a:moveTo>
                  <a:pt x="3576709" y="8862241"/>
                </a:moveTo>
                <a:cubicBezTo>
                  <a:pt x="3593782" y="8860928"/>
                  <a:pt x="3611512" y="8874048"/>
                  <a:pt x="3615451" y="8891107"/>
                </a:cubicBezTo>
                <a:cubicBezTo>
                  <a:pt x="3623330" y="8927847"/>
                  <a:pt x="3611512" y="8958682"/>
                  <a:pt x="3586560" y="8986237"/>
                </a:cubicBezTo>
                <a:cubicBezTo>
                  <a:pt x="3577367" y="8995423"/>
                  <a:pt x="3556356" y="8988862"/>
                  <a:pt x="3549133" y="8975740"/>
                </a:cubicBezTo>
                <a:cubicBezTo>
                  <a:pt x="3540596" y="8959996"/>
                  <a:pt x="3542568" y="8942280"/>
                  <a:pt x="3541253" y="8920631"/>
                </a:cubicBezTo>
                <a:cubicBezTo>
                  <a:pt x="3541908" y="8913414"/>
                  <a:pt x="3541253" y="8900294"/>
                  <a:pt x="3545194" y="8889140"/>
                </a:cubicBezTo>
                <a:cubicBezTo>
                  <a:pt x="3549132" y="8873394"/>
                  <a:pt x="3560295" y="8864207"/>
                  <a:pt x="3576709" y="8862241"/>
                </a:cubicBezTo>
                <a:close/>
                <a:moveTo>
                  <a:pt x="3394183" y="8779193"/>
                </a:moveTo>
                <a:cubicBezTo>
                  <a:pt x="3398044" y="8776605"/>
                  <a:pt x="3403192" y="8775957"/>
                  <a:pt x="3408341" y="8774661"/>
                </a:cubicBezTo>
                <a:cubicBezTo>
                  <a:pt x="3427002" y="8777900"/>
                  <a:pt x="3437941" y="8790849"/>
                  <a:pt x="3445661" y="8807036"/>
                </a:cubicBezTo>
                <a:cubicBezTo>
                  <a:pt x="3450809" y="8816100"/>
                  <a:pt x="3446305" y="8825812"/>
                  <a:pt x="3439228" y="8833581"/>
                </a:cubicBezTo>
                <a:cubicBezTo>
                  <a:pt x="3430862" y="8842647"/>
                  <a:pt x="3422497" y="8851712"/>
                  <a:pt x="3412845" y="8859481"/>
                </a:cubicBezTo>
                <a:cubicBezTo>
                  <a:pt x="3405766" y="8866602"/>
                  <a:pt x="3396755" y="8871784"/>
                  <a:pt x="3386461" y="8868546"/>
                </a:cubicBezTo>
                <a:cubicBezTo>
                  <a:pt x="3374236" y="8864013"/>
                  <a:pt x="3367157" y="8854302"/>
                  <a:pt x="3364583" y="8841352"/>
                </a:cubicBezTo>
                <a:cubicBezTo>
                  <a:pt x="3359434" y="8812863"/>
                  <a:pt x="3371662" y="8793438"/>
                  <a:pt x="3394183" y="8779193"/>
                </a:cubicBezTo>
                <a:close/>
                <a:moveTo>
                  <a:pt x="3592905" y="8612537"/>
                </a:moveTo>
                <a:cubicBezTo>
                  <a:pt x="3599154" y="8609621"/>
                  <a:pt x="3606757" y="8607595"/>
                  <a:pt x="3615800" y="8606299"/>
                </a:cubicBezTo>
                <a:cubicBezTo>
                  <a:pt x="3621061" y="8606299"/>
                  <a:pt x="3625663" y="8606299"/>
                  <a:pt x="3630926" y="8606299"/>
                </a:cubicBezTo>
                <a:cubicBezTo>
                  <a:pt x="3688140" y="8605002"/>
                  <a:pt x="3712472" y="8644541"/>
                  <a:pt x="3685510" y="8695100"/>
                </a:cubicBezTo>
                <a:cubicBezTo>
                  <a:pt x="3678276" y="8708064"/>
                  <a:pt x="3669726" y="8720379"/>
                  <a:pt x="3661176" y="8732695"/>
                </a:cubicBezTo>
                <a:cubicBezTo>
                  <a:pt x="3638816" y="8762510"/>
                  <a:pt x="3609880" y="8761215"/>
                  <a:pt x="3587519" y="8731398"/>
                </a:cubicBezTo>
                <a:cubicBezTo>
                  <a:pt x="3575683" y="8716490"/>
                  <a:pt x="3575682" y="8717139"/>
                  <a:pt x="3571080" y="8667228"/>
                </a:cubicBezTo>
                <a:cubicBezTo>
                  <a:pt x="3567626" y="8638059"/>
                  <a:pt x="3574163" y="8621288"/>
                  <a:pt x="3592905" y="8612537"/>
                </a:cubicBezTo>
                <a:close/>
                <a:moveTo>
                  <a:pt x="3358706" y="8595531"/>
                </a:moveTo>
                <a:cubicBezTo>
                  <a:pt x="3364538" y="8592915"/>
                  <a:pt x="3370370" y="8591279"/>
                  <a:pt x="3375555" y="8591935"/>
                </a:cubicBezTo>
                <a:cubicBezTo>
                  <a:pt x="3421563" y="8598475"/>
                  <a:pt x="3467574" y="8605671"/>
                  <a:pt x="3491550" y="8654738"/>
                </a:cubicBezTo>
                <a:cubicBezTo>
                  <a:pt x="3502565" y="8676981"/>
                  <a:pt x="3493492" y="8701844"/>
                  <a:pt x="3469518" y="8707732"/>
                </a:cubicBezTo>
                <a:cubicBezTo>
                  <a:pt x="3457205" y="8710348"/>
                  <a:pt x="3444892" y="8710348"/>
                  <a:pt x="3433228" y="8711659"/>
                </a:cubicBezTo>
                <a:cubicBezTo>
                  <a:pt x="3387219" y="8713619"/>
                  <a:pt x="3350281" y="8700536"/>
                  <a:pt x="3329548" y="8656047"/>
                </a:cubicBezTo>
                <a:cubicBezTo>
                  <a:pt x="3319176" y="8635112"/>
                  <a:pt x="3322418" y="8618104"/>
                  <a:pt x="3341859" y="8605018"/>
                </a:cubicBezTo>
                <a:cubicBezTo>
                  <a:pt x="3347044" y="8601746"/>
                  <a:pt x="3352874" y="8598149"/>
                  <a:pt x="3358706" y="8595531"/>
                </a:cubicBezTo>
                <a:close/>
                <a:moveTo>
                  <a:pt x="3459406" y="8392696"/>
                </a:moveTo>
                <a:cubicBezTo>
                  <a:pt x="3466366" y="8390412"/>
                  <a:pt x="3473887" y="8389123"/>
                  <a:pt x="3481570" y="8389162"/>
                </a:cubicBezTo>
                <a:cubicBezTo>
                  <a:pt x="3491816" y="8389212"/>
                  <a:pt x="3502347" y="8391623"/>
                  <a:pt x="3512221" y="8397177"/>
                </a:cubicBezTo>
                <a:cubicBezTo>
                  <a:pt x="3526045" y="8404366"/>
                  <a:pt x="3531311" y="8421359"/>
                  <a:pt x="3523412" y="8435081"/>
                </a:cubicBezTo>
                <a:cubicBezTo>
                  <a:pt x="3511563" y="8454034"/>
                  <a:pt x="3495106" y="8469067"/>
                  <a:pt x="3476016" y="8480830"/>
                </a:cubicBezTo>
                <a:cubicBezTo>
                  <a:pt x="3462851" y="8488674"/>
                  <a:pt x="3447052" y="8489325"/>
                  <a:pt x="3433889" y="8480830"/>
                </a:cubicBezTo>
                <a:cubicBezTo>
                  <a:pt x="3423356" y="8473641"/>
                  <a:pt x="3422698" y="8459918"/>
                  <a:pt x="3422698" y="8431162"/>
                </a:cubicBezTo>
                <a:cubicBezTo>
                  <a:pt x="3422698" y="8415355"/>
                  <a:pt x="3438527" y="8399547"/>
                  <a:pt x="3459406" y="8392696"/>
                </a:cubicBezTo>
                <a:close/>
                <a:moveTo>
                  <a:pt x="3108618" y="8294059"/>
                </a:moveTo>
                <a:cubicBezTo>
                  <a:pt x="3116358" y="8291844"/>
                  <a:pt x="3125285" y="8290461"/>
                  <a:pt x="3135512" y="8289648"/>
                </a:cubicBezTo>
                <a:cubicBezTo>
                  <a:pt x="3145255" y="8288998"/>
                  <a:pt x="3154993" y="8288998"/>
                  <a:pt x="3165383" y="8288998"/>
                </a:cubicBezTo>
                <a:cubicBezTo>
                  <a:pt x="3166030" y="8288998"/>
                  <a:pt x="3166030" y="8288998"/>
                  <a:pt x="3166680" y="8288998"/>
                </a:cubicBezTo>
                <a:cubicBezTo>
                  <a:pt x="3177719" y="8280218"/>
                  <a:pt x="3183402" y="8275827"/>
                  <a:pt x="3189325" y="8275827"/>
                </a:cubicBezTo>
                <a:cubicBezTo>
                  <a:pt x="3195249" y="8275827"/>
                  <a:pt x="3201418" y="8280218"/>
                  <a:pt x="3213430" y="8288998"/>
                </a:cubicBezTo>
                <a:cubicBezTo>
                  <a:pt x="3228366" y="8290300"/>
                  <a:pt x="3243300" y="8291601"/>
                  <a:pt x="3257584" y="8292903"/>
                </a:cubicBezTo>
                <a:cubicBezTo>
                  <a:pt x="3269922" y="8290951"/>
                  <a:pt x="3280310" y="8294202"/>
                  <a:pt x="3287454" y="8304608"/>
                </a:cubicBezTo>
                <a:cubicBezTo>
                  <a:pt x="3307581" y="8313714"/>
                  <a:pt x="3325764" y="8324773"/>
                  <a:pt x="3337450" y="8345585"/>
                </a:cubicBezTo>
                <a:cubicBezTo>
                  <a:pt x="3348490" y="8367050"/>
                  <a:pt x="3353036" y="8387863"/>
                  <a:pt x="3341349" y="8408678"/>
                </a:cubicBezTo>
                <a:cubicBezTo>
                  <a:pt x="3329659" y="8427539"/>
                  <a:pt x="3319920" y="8447052"/>
                  <a:pt x="3314726" y="8468517"/>
                </a:cubicBezTo>
                <a:cubicBezTo>
                  <a:pt x="3301739" y="8501038"/>
                  <a:pt x="3271869" y="8507543"/>
                  <a:pt x="3242650" y="8515348"/>
                </a:cubicBezTo>
                <a:cubicBezTo>
                  <a:pt x="3193303" y="8543966"/>
                  <a:pt x="3144603" y="8533559"/>
                  <a:pt x="3098503" y="8508843"/>
                </a:cubicBezTo>
                <a:cubicBezTo>
                  <a:pt x="3084866" y="8501688"/>
                  <a:pt x="3078373" y="8488029"/>
                  <a:pt x="3075127" y="8473069"/>
                </a:cubicBezTo>
                <a:cubicBezTo>
                  <a:pt x="3051750" y="8430791"/>
                  <a:pt x="3060191" y="8386562"/>
                  <a:pt x="3067984" y="8343635"/>
                </a:cubicBezTo>
                <a:cubicBezTo>
                  <a:pt x="3072855" y="8314854"/>
                  <a:pt x="3085395" y="8300707"/>
                  <a:pt x="3108618" y="8294059"/>
                </a:cubicBezTo>
                <a:close/>
                <a:moveTo>
                  <a:pt x="3086221" y="596072"/>
                </a:moveTo>
                <a:cubicBezTo>
                  <a:pt x="3106843" y="585476"/>
                  <a:pt x="3130482" y="580749"/>
                  <a:pt x="3157541" y="582379"/>
                </a:cubicBezTo>
                <a:cubicBezTo>
                  <a:pt x="3206445" y="586292"/>
                  <a:pt x="3248830" y="601288"/>
                  <a:pt x="3271653" y="648890"/>
                </a:cubicBezTo>
                <a:cubicBezTo>
                  <a:pt x="3300342" y="671060"/>
                  <a:pt x="3337510" y="679538"/>
                  <a:pt x="3361638" y="708880"/>
                </a:cubicBezTo>
                <a:cubicBezTo>
                  <a:pt x="3389024" y="710184"/>
                  <a:pt x="3402066" y="682798"/>
                  <a:pt x="3424887" y="675625"/>
                </a:cubicBezTo>
                <a:cubicBezTo>
                  <a:pt x="3428800" y="665191"/>
                  <a:pt x="3436622" y="660627"/>
                  <a:pt x="3447057" y="659975"/>
                </a:cubicBezTo>
                <a:cubicBezTo>
                  <a:pt x="3477706" y="618894"/>
                  <a:pt x="3521392" y="594769"/>
                  <a:pt x="3566386" y="572598"/>
                </a:cubicBezTo>
                <a:cubicBezTo>
                  <a:pt x="3607464" y="552383"/>
                  <a:pt x="3648547" y="553035"/>
                  <a:pt x="3688974" y="572597"/>
                </a:cubicBezTo>
                <a:cubicBezTo>
                  <a:pt x="3713100" y="584988"/>
                  <a:pt x="3739183" y="597375"/>
                  <a:pt x="3758093" y="615634"/>
                </a:cubicBezTo>
                <a:cubicBezTo>
                  <a:pt x="3780913" y="637805"/>
                  <a:pt x="3802432" y="631935"/>
                  <a:pt x="3826561" y="625415"/>
                </a:cubicBezTo>
                <a:cubicBezTo>
                  <a:pt x="3836991" y="615634"/>
                  <a:pt x="3850686" y="612373"/>
                  <a:pt x="3861769" y="616286"/>
                </a:cubicBezTo>
                <a:cubicBezTo>
                  <a:pt x="3884593" y="625416"/>
                  <a:pt x="3905459" y="615634"/>
                  <a:pt x="3926977" y="613678"/>
                </a:cubicBezTo>
                <a:cubicBezTo>
                  <a:pt x="3947842" y="592161"/>
                  <a:pt x="3968055" y="569337"/>
                  <a:pt x="3994791" y="554339"/>
                </a:cubicBezTo>
                <a:cubicBezTo>
                  <a:pt x="3995444" y="547817"/>
                  <a:pt x="3999355" y="542603"/>
                  <a:pt x="4006528" y="541299"/>
                </a:cubicBezTo>
                <a:cubicBezTo>
                  <a:pt x="4008484" y="532821"/>
                  <a:pt x="4013700" y="527605"/>
                  <a:pt x="4022830" y="524996"/>
                </a:cubicBezTo>
                <a:cubicBezTo>
                  <a:pt x="4057389" y="494350"/>
                  <a:pt x="4091949" y="465007"/>
                  <a:pt x="4127160" y="434359"/>
                </a:cubicBezTo>
                <a:cubicBezTo>
                  <a:pt x="4165631" y="388062"/>
                  <a:pt x="4208668" y="345678"/>
                  <a:pt x="4259530" y="312422"/>
                </a:cubicBezTo>
                <a:cubicBezTo>
                  <a:pt x="4307129" y="258952"/>
                  <a:pt x="4362554" y="214612"/>
                  <a:pt x="4416677" y="167662"/>
                </a:cubicBezTo>
                <a:cubicBezTo>
                  <a:pt x="4427762" y="158533"/>
                  <a:pt x="4442758" y="153970"/>
                  <a:pt x="4455800" y="146797"/>
                </a:cubicBezTo>
                <a:cubicBezTo>
                  <a:pt x="4460365" y="142884"/>
                  <a:pt x="4465582" y="138320"/>
                  <a:pt x="4470796" y="133755"/>
                </a:cubicBezTo>
                <a:cubicBezTo>
                  <a:pt x="4474057" y="126582"/>
                  <a:pt x="4479273" y="122017"/>
                  <a:pt x="4487098" y="121365"/>
                </a:cubicBezTo>
                <a:cubicBezTo>
                  <a:pt x="4491663" y="119409"/>
                  <a:pt x="4495576" y="118757"/>
                  <a:pt x="4500141" y="118757"/>
                </a:cubicBezTo>
                <a:cubicBezTo>
                  <a:pt x="4506008" y="114192"/>
                  <a:pt x="4511876" y="109627"/>
                  <a:pt x="4517745" y="105064"/>
                </a:cubicBezTo>
                <a:cubicBezTo>
                  <a:pt x="4532744" y="86154"/>
                  <a:pt x="4552958" y="77024"/>
                  <a:pt x="4576432" y="73764"/>
                </a:cubicBezTo>
                <a:cubicBezTo>
                  <a:pt x="4587517" y="58115"/>
                  <a:pt x="4605122" y="60072"/>
                  <a:pt x="4620771" y="56811"/>
                </a:cubicBezTo>
                <a:cubicBezTo>
                  <a:pt x="4646854" y="41161"/>
                  <a:pt x="4672286" y="26162"/>
                  <a:pt x="4697716" y="11164"/>
                </a:cubicBezTo>
                <a:cubicBezTo>
                  <a:pt x="4710758" y="2689"/>
                  <a:pt x="4725102" y="-571"/>
                  <a:pt x="4740751" y="81"/>
                </a:cubicBezTo>
                <a:cubicBezTo>
                  <a:pt x="4772703" y="1385"/>
                  <a:pt x="4805305" y="81"/>
                  <a:pt x="4837257" y="5298"/>
                </a:cubicBezTo>
                <a:cubicBezTo>
                  <a:pt x="4860080" y="9210"/>
                  <a:pt x="4880945" y="11818"/>
                  <a:pt x="4903768" y="6602"/>
                </a:cubicBezTo>
                <a:cubicBezTo>
                  <a:pt x="4914202" y="4645"/>
                  <a:pt x="4926589" y="12471"/>
                  <a:pt x="4938328" y="15729"/>
                </a:cubicBezTo>
                <a:cubicBezTo>
                  <a:pt x="4965714" y="12471"/>
                  <a:pt x="4987886" y="28771"/>
                  <a:pt x="5012662" y="33336"/>
                </a:cubicBezTo>
                <a:cubicBezTo>
                  <a:pt x="5076564" y="29424"/>
                  <a:pt x="5119601" y="69852"/>
                  <a:pt x="5163942" y="106367"/>
                </a:cubicBezTo>
                <a:cubicBezTo>
                  <a:pt x="5173723" y="106367"/>
                  <a:pt x="5183503" y="105717"/>
                  <a:pt x="5193285" y="105716"/>
                </a:cubicBezTo>
                <a:cubicBezTo>
                  <a:pt x="5197850" y="103760"/>
                  <a:pt x="5201761" y="103109"/>
                  <a:pt x="5206327" y="103760"/>
                </a:cubicBezTo>
                <a:cubicBezTo>
                  <a:pt x="5222626" y="89415"/>
                  <a:pt x="5242841" y="90067"/>
                  <a:pt x="5262403" y="90066"/>
                </a:cubicBezTo>
                <a:cubicBezTo>
                  <a:pt x="5289788" y="90067"/>
                  <a:pt x="5317176" y="91371"/>
                  <a:pt x="5343910" y="92023"/>
                </a:cubicBezTo>
                <a:cubicBezTo>
                  <a:pt x="5356300" y="90719"/>
                  <a:pt x="5366732" y="92023"/>
                  <a:pt x="5374559" y="103108"/>
                </a:cubicBezTo>
                <a:cubicBezTo>
                  <a:pt x="5409116" y="104413"/>
                  <a:pt x="5443676" y="105717"/>
                  <a:pt x="5478235" y="107671"/>
                </a:cubicBezTo>
                <a:cubicBezTo>
                  <a:pt x="5527793" y="121365"/>
                  <a:pt x="5577350" y="136362"/>
                  <a:pt x="5626254" y="148754"/>
                </a:cubicBezTo>
                <a:cubicBezTo>
                  <a:pt x="5646469" y="153970"/>
                  <a:pt x="5663423" y="160489"/>
                  <a:pt x="5674508" y="179400"/>
                </a:cubicBezTo>
                <a:cubicBezTo>
                  <a:pt x="5705154" y="208743"/>
                  <a:pt x="5746887" y="226349"/>
                  <a:pt x="5765798" y="267429"/>
                </a:cubicBezTo>
                <a:cubicBezTo>
                  <a:pt x="5774925" y="268081"/>
                  <a:pt x="5784706" y="269388"/>
                  <a:pt x="5793835" y="270038"/>
                </a:cubicBezTo>
                <a:cubicBezTo>
                  <a:pt x="5817310" y="241347"/>
                  <a:pt x="5849913" y="238086"/>
                  <a:pt x="5883169" y="237433"/>
                </a:cubicBezTo>
                <a:cubicBezTo>
                  <a:pt x="5890992" y="226349"/>
                  <a:pt x="5902730" y="225697"/>
                  <a:pt x="5914467" y="226349"/>
                </a:cubicBezTo>
                <a:cubicBezTo>
                  <a:pt x="5962067" y="223741"/>
                  <a:pt x="6006408" y="238087"/>
                  <a:pt x="6051401" y="253735"/>
                </a:cubicBezTo>
                <a:cubicBezTo>
                  <a:pt x="6065095" y="254388"/>
                  <a:pt x="6080092" y="255041"/>
                  <a:pt x="6093785" y="256344"/>
                </a:cubicBezTo>
                <a:cubicBezTo>
                  <a:pt x="6126388" y="236783"/>
                  <a:pt x="6151817" y="208743"/>
                  <a:pt x="6174641" y="179400"/>
                </a:cubicBezTo>
                <a:cubicBezTo>
                  <a:pt x="6193551" y="154622"/>
                  <a:pt x="6218331" y="138972"/>
                  <a:pt x="6239195" y="118105"/>
                </a:cubicBezTo>
                <a:cubicBezTo>
                  <a:pt x="6252890" y="105065"/>
                  <a:pt x="6269842" y="103761"/>
                  <a:pt x="6288100" y="104413"/>
                </a:cubicBezTo>
                <a:cubicBezTo>
                  <a:pt x="6308965" y="84850"/>
                  <a:pt x="6329181" y="83545"/>
                  <a:pt x="6349395" y="105065"/>
                </a:cubicBezTo>
                <a:lnTo>
                  <a:pt x="6350047" y="105064"/>
                </a:lnTo>
                <a:cubicBezTo>
                  <a:pt x="6376780" y="100498"/>
                  <a:pt x="6398952" y="118105"/>
                  <a:pt x="6424381" y="120061"/>
                </a:cubicBezTo>
                <a:lnTo>
                  <a:pt x="6430158" y="118726"/>
                </a:lnTo>
                <a:lnTo>
                  <a:pt x="9210408" y="7128252"/>
                </a:lnTo>
                <a:lnTo>
                  <a:pt x="9180656" y="7160453"/>
                </a:lnTo>
                <a:cubicBezTo>
                  <a:pt x="9148054" y="7195014"/>
                  <a:pt x="9114146" y="7228270"/>
                  <a:pt x="9081545" y="7262177"/>
                </a:cubicBezTo>
                <a:cubicBezTo>
                  <a:pt x="9074372" y="7268698"/>
                  <a:pt x="9069155" y="7277172"/>
                  <a:pt x="9063287" y="7285651"/>
                </a:cubicBezTo>
                <a:cubicBezTo>
                  <a:pt x="9039160" y="7320210"/>
                  <a:pt x="9015034" y="7354771"/>
                  <a:pt x="8991559" y="7390635"/>
                </a:cubicBezTo>
                <a:cubicBezTo>
                  <a:pt x="8981453" y="7406283"/>
                  <a:pt x="8970856" y="7421444"/>
                  <a:pt x="8961157" y="7437176"/>
                </a:cubicBezTo>
                <a:lnTo>
                  <a:pt x="8937903" y="7483610"/>
                </a:lnTo>
                <a:lnTo>
                  <a:pt x="8870917" y="7510179"/>
                </a:lnTo>
                <a:lnTo>
                  <a:pt x="8865059" y="7507354"/>
                </a:lnTo>
                <a:cubicBezTo>
                  <a:pt x="8837021" y="7489097"/>
                  <a:pt x="8818111" y="7462361"/>
                  <a:pt x="8797244" y="7438235"/>
                </a:cubicBezTo>
                <a:cubicBezTo>
                  <a:pt x="8789420" y="7429759"/>
                  <a:pt x="8788116" y="7415412"/>
                  <a:pt x="8786159" y="7403676"/>
                </a:cubicBezTo>
                <a:cubicBezTo>
                  <a:pt x="8782247" y="7378896"/>
                  <a:pt x="8780290" y="7353467"/>
                  <a:pt x="8777030" y="7329338"/>
                </a:cubicBezTo>
                <a:cubicBezTo>
                  <a:pt x="8745730" y="7327383"/>
                  <a:pt x="8714431" y="7324775"/>
                  <a:pt x="8687697" y="7348250"/>
                </a:cubicBezTo>
                <a:cubicBezTo>
                  <a:pt x="8671396" y="7361944"/>
                  <a:pt x="8651184" y="7361944"/>
                  <a:pt x="8631621" y="7354771"/>
                </a:cubicBezTo>
                <a:cubicBezTo>
                  <a:pt x="8619881" y="7356727"/>
                  <a:pt x="8606842" y="7356727"/>
                  <a:pt x="8595756" y="7360640"/>
                </a:cubicBezTo>
                <a:cubicBezTo>
                  <a:pt x="8552068" y="7376288"/>
                  <a:pt x="8552068" y="7376288"/>
                  <a:pt x="8539026" y="7328036"/>
                </a:cubicBezTo>
                <a:cubicBezTo>
                  <a:pt x="8537722" y="7324775"/>
                  <a:pt x="8536420" y="7320861"/>
                  <a:pt x="8535768" y="7316951"/>
                </a:cubicBezTo>
                <a:cubicBezTo>
                  <a:pt x="8535767" y="7315647"/>
                  <a:pt x="8538376" y="7314342"/>
                  <a:pt x="8539681" y="7312386"/>
                </a:cubicBezTo>
                <a:cubicBezTo>
                  <a:pt x="8539679" y="7307170"/>
                  <a:pt x="8540332" y="7301953"/>
                  <a:pt x="8540984" y="7296736"/>
                </a:cubicBezTo>
                <a:cubicBezTo>
                  <a:pt x="8527941" y="7277825"/>
                  <a:pt x="8512292" y="7257612"/>
                  <a:pt x="8488167" y="7261525"/>
                </a:cubicBezTo>
                <a:cubicBezTo>
                  <a:pt x="8465995" y="7264785"/>
                  <a:pt x="8459474" y="7243918"/>
                  <a:pt x="8441869" y="7241962"/>
                </a:cubicBezTo>
                <a:cubicBezTo>
                  <a:pt x="8424916" y="7259568"/>
                  <a:pt x="8409267" y="7278477"/>
                  <a:pt x="8399485" y="7301301"/>
                </a:cubicBezTo>
                <a:cubicBezTo>
                  <a:pt x="8393617" y="7315647"/>
                  <a:pt x="8381879" y="7324774"/>
                  <a:pt x="8366881" y="7329339"/>
                </a:cubicBezTo>
                <a:cubicBezTo>
                  <a:pt x="8347321" y="7378245"/>
                  <a:pt x="8302327" y="7410196"/>
                  <a:pt x="8280158" y="7457798"/>
                </a:cubicBezTo>
                <a:cubicBezTo>
                  <a:pt x="8265161" y="7491053"/>
                  <a:pt x="8256031" y="7528221"/>
                  <a:pt x="8228644" y="7554956"/>
                </a:cubicBezTo>
                <a:cubicBezTo>
                  <a:pt x="8206476" y="7581691"/>
                  <a:pt x="8206476" y="7581691"/>
                  <a:pt x="8183651" y="7564085"/>
                </a:cubicBezTo>
                <a:cubicBezTo>
                  <a:pt x="8177782" y="7559520"/>
                  <a:pt x="8172567" y="7553650"/>
                  <a:pt x="8167351" y="7549087"/>
                </a:cubicBezTo>
                <a:cubicBezTo>
                  <a:pt x="8158874" y="7549738"/>
                  <a:pt x="8154309" y="7544524"/>
                  <a:pt x="8150397" y="7537350"/>
                </a:cubicBezTo>
                <a:cubicBezTo>
                  <a:pt x="8145179" y="7533438"/>
                  <a:pt x="8139310" y="7528873"/>
                  <a:pt x="8134094" y="7524961"/>
                </a:cubicBezTo>
                <a:lnTo>
                  <a:pt x="8128879" y="7524961"/>
                </a:lnTo>
                <a:lnTo>
                  <a:pt x="8123664" y="7524960"/>
                </a:lnTo>
                <a:cubicBezTo>
                  <a:pt x="8115837" y="7535394"/>
                  <a:pt x="8104099" y="7536699"/>
                  <a:pt x="8092363" y="7538654"/>
                </a:cubicBezTo>
                <a:lnTo>
                  <a:pt x="8091712" y="7538655"/>
                </a:lnTo>
                <a:cubicBezTo>
                  <a:pt x="8087147" y="7543219"/>
                  <a:pt x="8081930" y="7547132"/>
                  <a:pt x="8076713" y="7551695"/>
                </a:cubicBezTo>
                <a:cubicBezTo>
                  <a:pt x="8073453" y="7554303"/>
                  <a:pt x="8069540" y="7555608"/>
                  <a:pt x="8065628" y="7554955"/>
                </a:cubicBezTo>
                <a:cubicBezTo>
                  <a:pt x="8057805" y="7564085"/>
                  <a:pt x="8049980" y="7564737"/>
                  <a:pt x="8042154" y="7554956"/>
                </a:cubicBezTo>
                <a:lnTo>
                  <a:pt x="8035633" y="7554955"/>
                </a:lnTo>
                <a:cubicBezTo>
                  <a:pt x="8029113" y="7557563"/>
                  <a:pt x="8023243" y="7560172"/>
                  <a:pt x="8017376" y="7564084"/>
                </a:cubicBezTo>
                <a:cubicBezTo>
                  <a:pt x="8006943" y="7569953"/>
                  <a:pt x="7996508" y="7575822"/>
                  <a:pt x="7986075" y="7581692"/>
                </a:cubicBezTo>
                <a:lnTo>
                  <a:pt x="7985423" y="7582344"/>
                </a:lnTo>
                <a:cubicBezTo>
                  <a:pt x="7984119" y="7590821"/>
                  <a:pt x="7979556" y="7596035"/>
                  <a:pt x="7971080" y="7597340"/>
                </a:cubicBezTo>
                <a:lnTo>
                  <a:pt x="7970427" y="7597992"/>
                </a:lnTo>
                <a:cubicBezTo>
                  <a:pt x="7966514" y="7602557"/>
                  <a:pt x="7961949" y="7607121"/>
                  <a:pt x="7956732" y="7611034"/>
                </a:cubicBezTo>
                <a:cubicBezTo>
                  <a:pt x="7946951" y="7617555"/>
                  <a:pt x="7937824" y="7623423"/>
                  <a:pt x="7927391" y="7629943"/>
                </a:cubicBezTo>
                <a:cubicBezTo>
                  <a:pt x="7926738" y="7633857"/>
                  <a:pt x="7925433" y="7636465"/>
                  <a:pt x="7923479" y="7639072"/>
                </a:cubicBezTo>
                <a:cubicBezTo>
                  <a:pt x="7915652" y="7639724"/>
                  <a:pt x="7911089" y="7637116"/>
                  <a:pt x="7910436" y="7628640"/>
                </a:cubicBezTo>
                <a:lnTo>
                  <a:pt x="7903916" y="7630597"/>
                </a:lnTo>
                <a:lnTo>
                  <a:pt x="7897396" y="7629293"/>
                </a:lnTo>
                <a:cubicBezTo>
                  <a:pt x="7876529" y="7628640"/>
                  <a:pt x="7856968" y="7627336"/>
                  <a:pt x="7836753" y="7626032"/>
                </a:cubicBezTo>
                <a:cubicBezTo>
                  <a:pt x="7804150" y="7629292"/>
                  <a:pt x="7787197" y="7609729"/>
                  <a:pt x="7774806" y="7583648"/>
                </a:cubicBezTo>
                <a:cubicBezTo>
                  <a:pt x="7770243" y="7575169"/>
                  <a:pt x="7765026" y="7566693"/>
                  <a:pt x="7760461" y="7558216"/>
                </a:cubicBezTo>
                <a:cubicBezTo>
                  <a:pt x="7749377" y="7539959"/>
                  <a:pt x="7740249" y="7538655"/>
                  <a:pt x="7726555" y="7552999"/>
                </a:cubicBezTo>
                <a:cubicBezTo>
                  <a:pt x="7714166" y="7566040"/>
                  <a:pt x="7702428" y="7579083"/>
                  <a:pt x="7703732" y="7598644"/>
                </a:cubicBezTo>
                <a:cubicBezTo>
                  <a:pt x="7706340" y="7632554"/>
                  <a:pt x="7683519" y="7646897"/>
                  <a:pt x="7657435" y="7658635"/>
                </a:cubicBezTo>
                <a:cubicBezTo>
                  <a:pt x="7650263" y="7669721"/>
                  <a:pt x="7639830" y="7673633"/>
                  <a:pt x="7628094" y="7674285"/>
                </a:cubicBezTo>
                <a:lnTo>
                  <a:pt x="7627441" y="7674938"/>
                </a:lnTo>
                <a:cubicBezTo>
                  <a:pt x="7622224" y="7680154"/>
                  <a:pt x="7617659" y="7684717"/>
                  <a:pt x="7613094" y="7689281"/>
                </a:cubicBezTo>
                <a:cubicBezTo>
                  <a:pt x="7613095" y="7689934"/>
                  <a:pt x="7613095" y="7689934"/>
                  <a:pt x="7613095" y="7689934"/>
                </a:cubicBezTo>
                <a:cubicBezTo>
                  <a:pt x="7591577" y="7714062"/>
                  <a:pt x="7576579" y="7740795"/>
                  <a:pt x="7581145" y="7775355"/>
                </a:cubicBezTo>
                <a:cubicBezTo>
                  <a:pt x="7588968" y="7841215"/>
                  <a:pt x="7560278" y="7894032"/>
                  <a:pt x="7520503" y="7942937"/>
                </a:cubicBezTo>
                <a:cubicBezTo>
                  <a:pt x="7510070" y="7961195"/>
                  <a:pt x="7492463" y="7958586"/>
                  <a:pt x="7476815" y="7958586"/>
                </a:cubicBezTo>
                <a:cubicBezTo>
                  <a:pt x="7470292" y="7972280"/>
                  <a:pt x="7459860" y="7982714"/>
                  <a:pt x="7446167" y="7988582"/>
                </a:cubicBezTo>
                <a:cubicBezTo>
                  <a:pt x="7429866" y="8015316"/>
                  <a:pt x="7408348" y="8038138"/>
                  <a:pt x="7400523" y="8068787"/>
                </a:cubicBezTo>
                <a:cubicBezTo>
                  <a:pt x="7395306" y="8094869"/>
                  <a:pt x="7374440" y="8092913"/>
                  <a:pt x="7356181" y="8093565"/>
                </a:cubicBezTo>
                <a:cubicBezTo>
                  <a:pt x="7356181" y="8094217"/>
                  <a:pt x="7356181" y="8094217"/>
                  <a:pt x="7356181" y="8094217"/>
                </a:cubicBezTo>
                <a:lnTo>
                  <a:pt x="7347409" y="8114461"/>
                </a:lnTo>
                <a:lnTo>
                  <a:pt x="4799014" y="9125254"/>
                </a:lnTo>
                <a:lnTo>
                  <a:pt x="4797154" y="9124325"/>
                </a:lnTo>
                <a:cubicBezTo>
                  <a:pt x="4791613" y="9123672"/>
                  <a:pt x="4785744" y="9124813"/>
                  <a:pt x="4779222" y="9127096"/>
                </a:cubicBezTo>
                <a:cubicBezTo>
                  <a:pt x="4714017" y="9149267"/>
                  <a:pt x="4708148" y="9147310"/>
                  <a:pt x="4663156" y="9089276"/>
                </a:cubicBezTo>
                <a:cubicBezTo>
                  <a:pt x="4646854" y="9069062"/>
                  <a:pt x="4629248" y="9049500"/>
                  <a:pt x="4601211" y="9056672"/>
                </a:cubicBezTo>
                <a:cubicBezTo>
                  <a:pt x="4571868" y="9063844"/>
                  <a:pt x="4566651" y="9089276"/>
                  <a:pt x="4563391" y="9114705"/>
                </a:cubicBezTo>
                <a:cubicBezTo>
                  <a:pt x="4562738" y="9119270"/>
                  <a:pt x="4563391" y="9124487"/>
                  <a:pt x="4563391" y="9129704"/>
                </a:cubicBezTo>
                <a:cubicBezTo>
                  <a:pt x="4558174" y="9181217"/>
                  <a:pt x="4524266" y="9205343"/>
                  <a:pt x="4472752" y="9196866"/>
                </a:cubicBezTo>
                <a:cubicBezTo>
                  <a:pt x="4431672" y="9190999"/>
                  <a:pt x="4396461" y="9177305"/>
                  <a:pt x="4373640" y="9140137"/>
                </a:cubicBezTo>
                <a:cubicBezTo>
                  <a:pt x="4348209" y="9097101"/>
                  <a:pt x="4317562" y="9059932"/>
                  <a:pt x="4270613" y="9038414"/>
                </a:cubicBezTo>
                <a:cubicBezTo>
                  <a:pt x="4260832" y="9033849"/>
                  <a:pt x="4255618" y="9019503"/>
                  <a:pt x="4247792" y="9009723"/>
                </a:cubicBezTo>
                <a:cubicBezTo>
                  <a:pt x="4202147" y="8962774"/>
                  <a:pt x="4149328" y="8936038"/>
                  <a:pt x="4082820" y="8949080"/>
                </a:cubicBezTo>
                <a:cubicBezTo>
                  <a:pt x="4052172" y="8954949"/>
                  <a:pt x="4033263" y="8928865"/>
                  <a:pt x="4007833" y="8923650"/>
                </a:cubicBezTo>
                <a:cubicBezTo>
                  <a:pt x="3984357" y="8917782"/>
                  <a:pt x="3960231" y="8928213"/>
                  <a:pt x="3936104" y="8915173"/>
                </a:cubicBezTo>
                <a:cubicBezTo>
                  <a:pt x="3907414" y="8898871"/>
                  <a:pt x="3881984" y="8881918"/>
                  <a:pt x="3866987" y="8850617"/>
                </a:cubicBezTo>
                <a:cubicBezTo>
                  <a:pt x="3842861" y="8799104"/>
                  <a:pt x="3818084" y="8748895"/>
                  <a:pt x="3776351" y="8707162"/>
                </a:cubicBezTo>
                <a:cubicBezTo>
                  <a:pt x="3752876" y="8683687"/>
                  <a:pt x="3740485" y="8648477"/>
                  <a:pt x="3722227" y="8619132"/>
                </a:cubicBezTo>
                <a:cubicBezTo>
                  <a:pt x="3702667" y="8610657"/>
                  <a:pt x="3692234" y="8596311"/>
                  <a:pt x="3690930" y="8574792"/>
                </a:cubicBezTo>
                <a:cubicBezTo>
                  <a:pt x="3675931" y="8554579"/>
                  <a:pt x="3661585" y="8534364"/>
                  <a:pt x="3646589" y="8514803"/>
                </a:cubicBezTo>
                <a:lnTo>
                  <a:pt x="3646588" y="8514150"/>
                </a:lnTo>
                <a:cubicBezTo>
                  <a:pt x="3625724" y="8498500"/>
                  <a:pt x="3634852" y="8475026"/>
                  <a:pt x="3630940" y="8454812"/>
                </a:cubicBezTo>
                <a:cubicBezTo>
                  <a:pt x="3613333" y="8444378"/>
                  <a:pt x="3602901" y="8429382"/>
                  <a:pt x="3602250" y="8407861"/>
                </a:cubicBezTo>
                <a:cubicBezTo>
                  <a:pt x="3602249" y="8393516"/>
                  <a:pt x="3600945" y="8379172"/>
                  <a:pt x="3600294" y="8364826"/>
                </a:cubicBezTo>
                <a:cubicBezTo>
                  <a:pt x="3586599" y="8334179"/>
                  <a:pt x="3572903" y="8303532"/>
                  <a:pt x="3559211" y="8272885"/>
                </a:cubicBezTo>
                <a:cubicBezTo>
                  <a:pt x="3527260" y="8220066"/>
                  <a:pt x="3542259" y="8176377"/>
                  <a:pt x="3584643" y="8138558"/>
                </a:cubicBezTo>
                <a:cubicBezTo>
                  <a:pt x="3589861" y="8110519"/>
                  <a:pt x="3609422" y="8092913"/>
                  <a:pt x="3630288" y="8076613"/>
                </a:cubicBezTo>
                <a:cubicBezTo>
                  <a:pt x="3647242" y="8049876"/>
                  <a:pt x="3669410" y="8027055"/>
                  <a:pt x="3692885" y="8005535"/>
                </a:cubicBezTo>
                <a:cubicBezTo>
                  <a:pt x="3711794" y="7974237"/>
                  <a:pt x="3739835" y="7951413"/>
                  <a:pt x="3765265" y="7926635"/>
                </a:cubicBezTo>
                <a:cubicBezTo>
                  <a:pt x="3767222" y="7922071"/>
                  <a:pt x="3769176" y="7917506"/>
                  <a:pt x="3771133" y="7912941"/>
                </a:cubicBezTo>
                <a:cubicBezTo>
                  <a:pt x="3769177" y="7903812"/>
                  <a:pt x="3767874" y="7894031"/>
                  <a:pt x="3766568" y="7884251"/>
                </a:cubicBezTo>
                <a:cubicBezTo>
                  <a:pt x="3748311" y="7873818"/>
                  <a:pt x="3756787" y="7853604"/>
                  <a:pt x="3749614" y="7838606"/>
                </a:cubicBezTo>
                <a:cubicBezTo>
                  <a:pt x="3741140" y="7834041"/>
                  <a:pt x="3732662" y="7829477"/>
                  <a:pt x="3724836" y="7824912"/>
                </a:cubicBezTo>
                <a:cubicBezTo>
                  <a:pt x="3717012" y="7862732"/>
                  <a:pt x="3717012" y="7862732"/>
                  <a:pt x="3679193" y="7870557"/>
                </a:cubicBezTo>
                <a:cubicBezTo>
                  <a:pt x="3675932" y="7874470"/>
                  <a:pt x="3674627" y="7879686"/>
                  <a:pt x="3671366" y="7882948"/>
                </a:cubicBezTo>
                <a:cubicBezTo>
                  <a:pt x="3657022" y="7895337"/>
                  <a:pt x="3647243" y="7895988"/>
                  <a:pt x="3642678" y="7882295"/>
                </a:cubicBezTo>
                <a:cubicBezTo>
                  <a:pt x="3636155" y="7864036"/>
                  <a:pt x="3632245" y="7844475"/>
                  <a:pt x="3627027" y="7824913"/>
                </a:cubicBezTo>
                <a:lnTo>
                  <a:pt x="3622463" y="7827521"/>
                </a:lnTo>
                <a:lnTo>
                  <a:pt x="3617899" y="7826868"/>
                </a:lnTo>
                <a:cubicBezTo>
                  <a:pt x="3591815" y="7854256"/>
                  <a:pt x="3590511" y="7854256"/>
                  <a:pt x="3572255" y="7832085"/>
                </a:cubicBezTo>
                <a:cubicBezTo>
                  <a:pt x="3565733" y="7824911"/>
                  <a:pt x="3561822" y="7816435"/>
                  <a:pt x="3556604" y="7808612"/>
                </a:cubicBezTo>
                <a:cubicBezTo>
                  <a:pt x="3546823" y="7809264"/>
                  <a:pt x="3537040" y="7809264"/>
                  <a:pt x="3527261" y="7809263"/>
                </a:cubicBezTo>
                <a:cubicBezTo>
                  <a:pt x="3523349" y="7815131"/>
                  <a:pt x="3518133" y="7821000"/>
                  <a:pt x="3515525" y="7827520"/>
                </a:cubicBezTo>
                <a:cubicBezTo>
                  <a:pt x="3507700" y="7845779"/>
                  <a:pt x="3492702" y="7847083"/>
                  <a:pt x="3479662" y="7837954"/>
                </a:cubicBezTo>
                <a:cubicBezTo>
                  <a:pt x="3460099" y="7824912"/>
                  <a:pt x="3442492" y="7807959"/>
                  <a:pt x="3424236" y="7792309"/>
                </a:cubicBezTo>
                <a:cubicBezTo>
                  <a:pt x="3381199" y="7791005"/>
                  <a:pt x="3354464" y="7765575"/>
                  <a:pt x="3330990" y="7732318"/>
                </a:cubicBezTo>
                <a:cubicBezTo>
                  <a:pt x="3321861" y="7732970"/>
                  <a:pt x="3311429" y="7732970"/>
                  <a:pt x="3302297" y="7732971"/>
                </a:cubicBezTo>
                <a:cubicBezTo>
                  <a:pt x="3275564" y="7745360"/>
                  <a:pt x="3249483" y="7757750"/>
                  <a:pt x="3230571" y="7781224"/>
                </a:cubicBezTo>
                <a:cubicBezTo>
                  <a:pt x="3214271" y="7800786"/>
                  <a:pt x="3194708" y="7813828"/>
                  <a:pt x="3167321" y="7809264"/>
                </a:cubicBezTo>
                <a:cubicBezTo>
                  <a:pt x="3141238" y="7828825"/>
                  <a:pt x="3115807" y="7848388"/>
                  <a:pt x="3090378" y="7867949"/>
                </a:cubicBezTo>
                <a:cubicBezTo>
                  <a:pt x="3088421" y="7879686"/>
                  <a:pt x="3087117" y="7890772"/>
                  <a:pt x="3076686" y="7897945"/>
                </a:cubicBezTo>
                <a:cubicBezTo>
                  <a:pt x="3074729" y="7911636"/>
                  <a:pt x="3074728" y="7925983"/>
                  <a:pt x="3064946" y="7936417"/>
                </a:cubicBezTo>
                <a:cubicBezTo>
                  <a:pt x="3063641" y="7938374"/>
                  <a:pt x="3062992" y="7939677"/>
                  <a:pt x="3061688" y="7939677"/>
                </a:cubicBezTo>
                <a:cubicBezTo>
                  <a:pt x="3047993" y="7961847"/>
                  <a:pt x="3029735" y="7976193"/>
                  <a:pt x="3001044" y="7968368"/>
                </a:cubicBezTo>
                <a:cubicBezTo>
                  <a:pt x="2988003" y="7971628"/>
                  <a:pt x="2974962" y="7976193"/>
                  <a:pt x="2965180" y="7987931"/>
                </a:cubicBezTo>
                <a:cubicBezTo>
                  <a:pt x="2956052" y="7999015"/>
                  <a:pt x="2942358" y="8003579"/>
                  <a:pt x="2927363" y="8002275"/>
                </a:cubicBezTo>
                <a:cubicBezTo>
                  <a:pt x="2916930" y="8008144"/>
                  <a:pt x="2906496" y="8008144"/>
                  <a:pt x="2896062" y="8002927"/>
                </a:cubicBezTo>
                <a:cubicBezTo>
                  <a:pt x="2856941" y="8010751"/>
                  <a:pt x="2818466" y="8010752"/>
                  <a:pt x="2780647" y="7992495"/>
                </a:cubicBezTo>
                <a:cubicBezTo>
                  <a:pt x="2760433" y="7983366"/>
                  <a:pt x="2738263" y="7980757"/>
                  <a:pt x="2716744" y="7975541"/>
                </a:cubicBezTo>
                <a:cubicBezTo>
                  <a:pt x="2707617" y="7984670"/>
                  <a:pt x="2695880" y="7987279"/>
                  <a:pt x="2684142" y="7988583"/>
                </a:cubicBezTo>
                <a:cubicBezTo>
                  <a:pt x="2650233" y="8014014"/>
                  <a:pt x="2621542" y="7996406"/>
                  <a:pt x="2592851" y="7978149"/>
                </a:cubicBezTo>
                <a:cubicBezTo>
                  <a:pt x="2570030" y="7959891"/>
                  <a:pt x="2550469" y="7939025"/>
                  <a:pt x="2535472" y="7914246"/>
                </a:cubicBezTo>
                <a:cubicBezTo>
                  <a:pt x="2527645" y="7912290"/>
                  <a:pt x="2523735" y="7907073"/>
                  <a:pt x="2523734" y="7899249"/>
                </a:cubicBezTo>
                <a:cubicBezTo>
                  <a:pt x="2505476" y="7855562"/>
                  <a:pt x="2459831" y="7850343"/>
                  <a:pt x="2424621" y="7830781"/>
                </a:cubicBezTo>
                <a:cubicBezTo>
                  <a:pt x="2420056" y="7828173"/>
                  <a:pt x="2413534" y="7827521"/>
                  <a:pt x="2409622" y="7829477"/>
                </a:cubicBezTo>
                <a:cubicBezTo>
                  <a:pt x="2375064" y="7845779"/>
                  <a:pt x="2335939" y="7834694"/>
                  <a:pt x="2300728" y="7845126"/>
                </a:cubicBezTo>
                <a:cubicBezTo>
                  <a:pt x="2263561" y="7855561"/>
                  <a:pt x="2233565" y="7851648"/>
                  <a:pt x="2208135" y="7819695"/>
                </a:cubicBezTo>
                <a:cubicBezTo>
                  <a:pt x="2197700" y="7807307"/>
                  <a:pt x="2180095" y="7799483"/>
                  <a:pt x="2165099" y="7790354"/>
                </a:cubicBezTo>
                <a:cubicBezTo>
                  <a:pt x="2148145" y="7779267"/>
                  <a:pt x="2136409" y="7764923"/>
                  <a:pt x="2129887" y="7744708"/>
                </a:cubicBezTo>
                <a:cubicBezTo>
                  <a:pt x="2125322" y="7742753"/>
                  <a:pt x="2122060" y="7739492"/>
                  <a:pt x="2120107" y="7734274"/>
                </a:cubicBezTo>
                <a:cubicBezTo>
                  <a:pt x="2108369" y="7727100"/>
                  <a:pt x="2099239" y="7717974"/>
                  <a:pt x="2097936" y="7703627"/>
                </a:cubicBezTo>
                <a:cubicBezTo>
                  <a:pt x="2071853" y="7666460"/>
                  <a:pt x="2043163" y="7630597"/>
                  <a:pt x="2024254" y="7588864"/>
                </a:cubicBezTo>
                <a:cubicBezTo>
                  <a:pt x="2000778" y="7579083"/>
                  <a:pt x="1976651" y="7581039"/>
                  <a:pt x="1952524" y="7581692"/>
                </a:cubicBezTo>
                <a:cubicBezTo>
                  <a:pt x="1930356" y="7581691"/>
                  <a:pt x="1908839" y="7579083"/>
                  <a:pt x="1891230" y="7564084"/>
                </a:cubicBezTo>
                <a:cubicBezTo>
                  <a:pt x="1868410" y="7562781"/>
                  <a:pt x="1844935" y="7564084"/>
                  <a:pt x="1834503" y="7536699"/>
                </a:cubicBezTo>
                <a:cubicBezTo>
                  <a:pt x="1825371" y="7529525"/>
                  <a:pt x="1815591" y="7522353"/>
                  <a:pt x="1812983" y="7509311"/>
                </a:cubicBezTo>
                <a:cubicBezTo>
                  <a:pt x="1797333" y="7484532"/>
                  <a:pt x="1782336" y="7459101"/>
                  <a:pt x="1766686" y="7434323"/>
                </a:cubicBezTo>
                <a:cubicBezTo>
                  <a:pt x="1738647" y="7397808"/>
                  <a:pt x="1727565" y="7354119"/>
                  <a:pt x="1709958" y="7313038"/>
                </a:cubicBezTo>
                <a:lnTo>
                  <a:pt x="1709306" y="7312387"/>
                </a:lnTo>
                <a:cubicBezTo>
                  <a:pt x="1703437" y="7310430"/>
                  <a:pt x="1699525" y="7305866"/>
                  <a:pt x="1700176" y="7299345"/>
                </a:cubicBezTo>
                <a:cubicBezTo>
                  <a:pt x="1685830" y="7281738"/>
                  <a:pt x="1677355" y="7262828"/>
                  <a:pt x="1678006" y="7239353"/>
                </a:cubicBezTo>
                <a:cubicBezTo>
                  <a:pt x="1666268" y="7226966"/>
                  <a:pt x="1664313" y="7210663"/>
                  <a:pt x="1662357" y="7194361"/>
                </a:cubicBezTo>
                <a:lnTo>
                  <a:pt x="1661705" y="7194360"/>
                </a:lnTo>
                <a:cubicBezTo>
                  <a:pt x="1649317" y="7191753"/>
                  <a:pt x="1638229" y="7185883"/>
                  <a:pt x="1635622" y="7172844"/>
                </a:cubicBezTo>
                <a:cubicBezTo>
                  <a:pt x="1631708" y="7150672"/>
                  <a:pt x="1615407" y="7136328"/>
                  <a:pt x="1604973" y="7117417"/>
                </a:cubicBezTo>
                <a:cubicBezTo>
                  <a:pt x="1588021" y="7110896"/>
                  <a:pt x="1569764" y="7106332"/>
                  <a:pt x="1558678" y="7090030"/>
                </a:cubicBezTo>
                <a:cubicBezTo>
                  <a:pt x="1512382" y="7050255"/>
                  <a:pt x="1468693" y="7008520"/>
                  <a:pt x="1438698" y="6955053"/>
                </a:cubicBezTo>
                <a:cubicBezTo>
                  <a:pt x="1416526" y="6952444"/>
                  <a:pt x="1407399" y="6933533"/>
                  <a:pt x="1393705" y="6919188"/>
                </a:cubicBezTo>
                <a:cubicBezTo>
                  <a:pt x="1387187" y="6918535"/>
                  <a:pt x="1383924" y="6915928"/>
                  <a:pt x="1384576" y="6908756"/>
                </a:cubicBezTo>
                <a:lnTo>
                  <a:pt x="1382622" y="6891148"/>
                </a:lnTo>
                <a:cubicBezTo>
                  <a:pt x="1379359" y="6866371"/>
                  <a:pt x="1378709" y="6840939"/>
                  <a:pt x="1363059" y="6819422"/>
                </a:cubicBezTo>
                <a:cubicBezTo>
                  <a:pt x="1349365" y="6812249"/>
                  <a:pt x="1339583" y="6801163"/>
                  <a:pt x="1336325" y="6785513"/>
                </a:cubicBezTo>
                <a:lnTo>
                  <a:pt x="1335674" y="6785513"/>
                </a:lnTo>
                <a:cubicBezTo>
                  <a:pt x="1323283" y="6779645"/>
                  <a:pt x="1318717" y="6769864"/>
                  <a:pt x="1321327" y="6756823"/>
                </a:cubicBezTo>
                <a:cubicBezTo>
                  <a:pt x="1320674" y="6724871"/>
                  <a:pt x="1318066" y="6692269"/>
                  <a:pt x="1320675" y="6660316"/>
                </a:cubicBezTo>
                <a:cubicBezTo>
                  <a:pt x="1323283" y="6630973"/>
                  <a:pt x="1305678" y="6620540"/>
                  <a:pt x="1286768" y="6609454"/>
                </a:cubicBezTo>
                <a:cubicBezTo>
                  <a:pt x="1252859" y="6610106"/>
                  <a:pt x="1230689" y="6580764"/>
                  <a:pt x="1198085" y="6578808"/>
                </a:cubicBezTo>
                <a:cubicBezTo>
                  <a:pt x="1184392" y="6572938"/>
                  <a:pt x="1170700" y="6567070"/>
                  <a:pt x="1157006" y="6561854"/>
                </a:cubicBezTo>
                <a:cubicBezTo>
                  <a:pt x="1145269" y="6542293"/>
                  <a:pt x="1133534" y="6522729"/>
                  <a:pt x="1121795" y="6503168"/>
                </a:cubicBezTo>
                <a:cubicBezTo>
                  <a:pt x="1117232" y="6498603"/>
                  <a:pt x="1112667" y="6493387"/>
                  <a:pt x="1108102" y="6488170"/>
                </a:cubicBezTo>
                <a:cubicBezTo>
                  <a:pt x="1100277" y="6485561"/>
                  <a:pt x="1095060" y="6480996"/>
                  <a:pt x="1093756" y="6472521"/>
                </a:cubicBezTo>
                <a:lnTo>
                  <a:pt x="1093755" y="6471869"/>
                </a:lnTo>
                <a:cubicBezTo>
                  <a:pt x="1072240" y="6456870"/>
                  <a:pt x="1063109" y="6433396"/>
                  <a:pt x="1051372" y="6411225"/>
                </a:cubicBezTo>
                <a:cubicBezTo>
                  <a:pt x="1034418" y="6392968"/>
                  <a:pt x="1017465" y="6374710"/>
                  <a:pt x="1000509" y="6357756"/>
                </a:cubicBezTo>
                <a:cubicBezTo>
                  <a:pt x="986819" y="6342757"/>
                  <a:pt x="975080" y="6327109"/>
                  <a:pt x="972473" y="6306242"/>
                </a:cubicBezTo>
                <a:cubicBezTo>
                  <a:pt x="970517" y="6297113"/>
                  <a:pt x="966604" y="6287333"/>
                  <a:pt x="964648" y="6277552"/>
                </a:cubicBezTo>
                <a:cubicBezTo>
                  <a:pt x="956823" y="6248862"/>
                  <a:pt x="923567" y="6232559"/>
                  <a:pt x="926826" y="6199956"/>
                </a:cubicBezTo>
                <a:cubicBezTo>
                  <a:pt x="931391" y="6134096"/>
                  <a:pt x="926177" y="6066281"/>
                  <a:pt x="955518" y="6003683"/>
                </a:cubicBezTo>
                <a:cubicBezTo>
                  <a:pt x="956171" y="5996509"/>
                  <a:pt x="955520" y="5988032"/>
                  <a:pt x="957476" y="5981512"/>
                </a:cubicBezTo>
                <a:cubicBezTo>
                  <a:pt x="973779" y="5937824"/>
                  <a:pt x="965953" y="5903915"/>
                  <a:pt x="921612" y="5881746"/>
                </a:cubicBezTo>
                <a:cubicBezTo>
                  <a:pt x="913134" y="5877833"/>
                  <a:pt x="904657" y="5868704"/>
                  <a:pt x="901398" y="5860227"/>
                </a:cubicBezTo>
                <a:cubicBezTo>
                  <a:pt x="887053" y="5821754"/>
                  <a:pt x="859013" y="5793064"/>
                  <a:pt x="831627" y="5764372"/>
                </a:cubicBezTo>
                <a:cubicBezTo>
                  <a:pt x="802935" y="5734377"/>
                  <a:pt x="804241" y="5695906"/>
                  <a:pt x="793807" y="5660695"/>
                </a:cubicBezTo>
                <a:cubicBezTo>
                  <a:pt x="791852" y="5658738"/>
                  <a:pt x="789895" y="5656781"/>
                  <a:pt x="789242" y="5654825"/>
                </a:cubicBezTo>
                <a:cubicBezTo>
                  <a:pt x="774246" y="5631350"/>
                  <a:pt x="763813" y="5605268"/>
                  <a:pt x="765770" y="5578534"/>
                </a:cubicBezTo>
                <a:cubicBezTo>
                  <a:pt x="769028" y="5542669"/>
                  <a:pt x="754031" y="5516587"/>
                  <a:pt x="735774" y="5489852"/>
                </a:cubicBezTo>
                <a:cubicBezTo>
                  <a:pt x="716211" y="5460508"/>
                  <a:pt x="699260" y="5429862"/>
                  <a:pt x="700560" y="5393346"/>
                </a:cubicBezTo>
                <a:cubicBezTo>
                  <a:pt x="668609" y="5343136"/>
                  <a:pt x="668609" y="5343789"/>
                  <a:pt x="613836" y="5322269"/>
                </a:cubicBezTo>
                <a:cubicBezTo>
                  <a:pt x="598840" y="5315748"/>
                  <a:pt x="578625" y="5320314"/>
                  <a:pt x="567540" y="5304012"/>
                </a:cubicBezTo>
                <a:cubicBezTo>
                  <a:pt x="548632" y="5298143"/>
                  <a:pt x="532983" y="5288362"/>
                  <a:pt x="523201" y="5271408"/>
                </a:cubicBezTo>
                <a:cubicBezTo>
                  <a:pt x="514069" y="5270105"/>
                  <a:pt x="508855" y="5265541"/>
                  <a:pt x="506899" y="5257063"/>
                </a:cubicBezTo>
                <a:cubicBezTo>
                  <a:pt x="498422" y="5255759"/>
                  <a:pt x="493207" y="5250542"/>
                  <a:pt x="491901" y="5242065"/>
                </a:cubicBezTo>
                <a:cubicBezTo>
                  <a:pt x="483427" y="5240108"/>
                  <a:pt x="478208" y="5234892"/>
                  <a:pt x="474297" y="5226415"/>
                </a:cubicBezTo>
                <a:cubicBezTo>
                  <a:pt x="441694" y="5204245"/>
                  <a:pt x="416915" y="5175555"/>
                  <a:pt x="399960" y="5139038"/>
                </a:cubicBezTo>
                <a:cubicBezTo>
                  <a:pt x="392790" y="5124041"/>
                  <a:pt x="381704" y="5110347"/>
                  <a:pt x="372574" y="5096653"/>
                </a:cubicBezTo>
                <a:cubicBezTo>
                  <a:pt x="354970" y="5084265"/>
                  <a:pt x="339971" y="5070571"/>
                  <a:pt x="340623" y="5046445"/>
                </a:cubicBezTo>
                <a:lnTo>
                  <a:pt x="341929" y="5046445"/>
                </a:lnTo>
                <a:cubicBezTo>
                  <a:pt x="320409" y="5030795"/>
                  <a:pt x="327583" y="5007319"/>
                  <a:pt x="324323" y="4986454"/>
                </a:cubicBezTo>
                <a:cubicBezTo>
                  <a:pt x="315194" y="4959066"/>
                  <a:pt x="284547" y="4942765"/>
                  <a:pt x="286503" y="4909510"/>
                </a:cubicBezTo>
                <a:cubicBezTo>
                  <a:pt x="264331" y="4893208"/>
                  <a:pt x="236946" y="4891252"/>
                  <a:pt x="214774" y="4900381"/>
                </a:cubicBezTo>
                <a:cubicBezTo>
                  <a:pt x="177609" y="4914726"/>
                  <a:pt x="154133" y="4895816"/>
                  <a:pt x="126095" y="4880166"/>
                </a:cubicBezTo>
                <a:cubicBezTo>
                  <a:pt x="107836" y="4869082"/>
                  <a:pt x="96752" y="4853432"/>
                  <a:pt x="86319" y="4836477"/>
                </a:cubicBezTo>
                <a:cubicBezTo>
                  <a:pt x="70669" y="4824090"/>
                  <a:pt x="54368" y="4813004"/>
                  <a:pt x="39370" y="4801266"/>
                </a:cubicBezTo>
                <a:cubicBezTo>
                  <a:pt x="26328" y="4790180"/>
                  <a:pt x="25677" y="4775184"/>
                  <a:pt x="28286" y="4760186"/>
                </a:cubicBezTo>
                <a:cubicBezTo>
                  <a:pt x="21111" y="4730192"/>
                  <a:pt x="10027" y="4700847"/>
                  <a:pt x="13939" y="4669548"/>
                </a:cubicBezTo>
                <a:lnTo>
                  <a:pt x="13288" y="4668244"/>
                </a:lnTo>
                <a:cubicBezTo>
                  <a:pt x="-4971" y="4653898"/>
                  <a:pt x="-3015" y="4638249"/>
                  <a:pt x="10679" y="4621947"/>
                </a:cubicBezTo>
                <a:cubicBezTo>
                  <a:pt x="17200" y="4595213"/>
                  <a:pt x="36111" y="4578911"/>
                  <a:pt x="58280" y="4565869"/>
                </a:cubicBezTo>
                <a:cubicBezTo>
                  <a:pt x="90231" y="4522180"/>
                  <a:pt x="131964" y="4488273"/>
                  <a:pt x="175652" y="4456974"/>
                </a:cubicBezTo>
                <a:cubicBezTo>
                  <a:pt x="177609" y="4449801"/>
                  <a:pt x="182171" y="4445236"/>
                  <a:pt x="189996" y="4443932"/>
                </a:cubicBezTo>
                <a:cubicBezTo>
                  <a:pt x="227163" y="4401548"/>
                  <a:pt x="264984" y="4358511"/>
                  <a:pt x="302804" y="4316779"/>
                </a:cubicBezTo>
                <a:cubicBezTo>
                  <a:pt x="319107" y="4298520"/>
                  <a:pt x="333451" y="4277655"/>
                  <a:pt x="357578" y="4267874"/>
                </a:cubicBezTo>
                <a:cubicBezTo>
                  <a:pt x="365400" y="4254180"/>
                  <a:pt x="375183" y="4243747"/>
                  <a:pt x="388877" y="4236574"/>
                </a:cubicBezTo>
                <a:cubicBezTo>
                  <a:pt x="394093" y="4230054"/>
                  <a:pt x="396701" y="4222229"/>
                  <a:pt x="402570" y="4218316"/>
                </a:cubicBezTo>
                <a:cubicBezTo>
                  <a:pt x="437782" y="4194190"/>
                  <a:pt x="457344" y="4160281"/>
                  <a:pt x="460603" y="4118549"/>
                </a:cubicBezTo>
                <a:cubicBezTo>
                  <a:pt x="462561" y="4093119"/>
                  <a:pt x="473645" y="4070296"/>
                  <a:pt x="482776" y="4047474"/>
                </a:cubicBezTo>
                <a:cubicBezTo>
                  <a:pt x="492554" y="4024651"/>
                  <a:pt x="501683" y="4001829"/>
                  <a:pt x="511461" y="3978356"/>
                </a:cubicBezTo>
                <a:cubicBezTo>
                  <a:pt x="516028" y="3967922"/>
                  <a:pt x="520592" y="3956184"/>
                  <a:pt x="525158" y="3945098"/>
                </a:cubicBezTo>
                <a:cubicBezTo>
                  <a:pt x="523853" y="3932059"/>
                  <a:pt x="523202" y="3919016"/>
                  <a:pt x="521896" y="3905975"/>
                </a:cubicBezTo>
                <a:cubicBezTo>
                  <a:pt x="523853" y="3904671"/>
                  <a:pt x="525158" y="3903366"/>
                  <a:pt x="526461" y="3902714"/>
                </a:cubicBezTo>
                <a:cubicBezTo>
                  <a:pt x="526461" y="3902714"/>
                  <a:pt x="526461" y="3902714"/>
                  <a:pt x="525809" y="3902714"/>
                </a:cubicBezTo>
                <a:lnTo>
                  <a:pt x="521896" y="3905975"/>
                </a:lnTo>
                <a:cubicBezTo>
                  <a:pt x="510812" y="3898801"/>
                  <a:pt x="507552" y="3887717"/>
                  <a:pt x="507551" y="3874676"/>
                </a:cubicBezTo>
                <a:cubicBezTo>
                  <a:pt x="469734" y="3807511"/>
                  <a:pt x="443649" y="3736437"/>
                  <a:pt x="433869" y="3659493"/>
                </a:cubicBezTo>
                <a:cubicBezTo>
                  <a:pt x="431912" y="3645147"/>
                  <a:pt x="431914" y="3629496"/>
                  <a:pt x="428652" y="3615805"/>
                </a:cubicBezTo>
                <a:cubicBezTo>
                  <a:pt x="413655" y="3546684"/>
                  <a:pt x="426044" y="3483435"/>
                  <a:pt x="463213" y="3424095"/>
                </a:cubicBezTo>
                <a:cubicBezTo>
                  <a:pt x="463211" y="3399970"/>
                  <a:pt x="480164" y="3384972"/>
                  <a:pt x="493206" y="3368017"/>
                </a:cubicBezTo>
                <a:cubicBezTo>
                  <a:pt x="523853" y="3326937"/>
                  <a:pt x="553848" y="3285857"/>
                  <a:pt x="597536" y="3257166"/>
                </a:cubicBezTo>
                <a:cubicBezTo>
                  <a:pt x="611881" y="3214130"/>
                  <a:pt x="642529" y="3180223"/>
                  <a:pt x="664045" y="3141098"/>
                </a:cubicBezTo>
                <a:cubicBezTo>
                  <a:pt x="670567" y="3129361"/>
                  <a:pt x="671220" y="3118927"/>
                  <a:pt x="664045" y="3106538"/>
                </a:cubicBezTo>
                <a:cubicBezTo>
                  <a:pt x="641875" y="3065457"/>
                  <a:pt x="622315" y="3021769"/>
                  <a:pt x="596883" y="2982645"/>
                </a:cubicBezTo>
                <a:cubicBezTo>
                  <a:pt x="558412" y="2923306"/>
                  <a:pt x="557760" y="2855491"/>
                  <a:pt x="548630" y="2789632"/>
                </a:cubicBezTo>
                <a:cubicBezTo>
                  <a:pt x="546677" y="2773331"/>
                  <a:pt x="562323" y="2764854"/>
                  <a:pt x="578626" y="2762245"/>
                </a:cubicBezTo>
                <a:cubicBezTo>
                  <a:pt x="591667" y="2744639"/>
                  <a:pt x="609272" y="2734859"/>
                  <a:pt x="631442" y="2732251"/>
                </a:cubicBezTo>
                <a:cubicBezTo>
                  <a:pt x="634705" y="2727686"/>
                  <a:pt x="638614" y="2723774"/>
                  <a:pt x="643831" y="2720513"/>
                </a:cubicBezTo>
                <a:cubicBezTo>
                  <a:pt x="659483" y="2662478"/>
                  <a:pt x="684260" y="2609008"/>
                  <a:pt x="727297" y="2566624"/>
                </a:cubicBezTo>
                <a:cubicBezTo>
                  <a:pt x="785330" y="2509243"/>
                  <a:pt x="838149" y="2447296"/>
                  <a:pt x="890312" y="2384696"/>
                </a:cubicBezTo>
                <a:cubicBezTo>
                  <a:pt x="900092" y="2373612"/>
                  <a:pt x="912482" y="2365136"/>
                  <a:pt x="923566" y="2355354"/>
                </a:cubicBezTo>
                <a:cubicBezTo>
                  <a:pt x="992688" y="2268629"/>
                  <a:pt x="1067022" y="2187121"/>
                  <a:pt x="1150486" y="2113435"/>
                </a:cubicBezTo>
                <a:cubicBezTo>
                  <a:pt x="1155051" y="2108220"/>
                  <a:pt x="1160267" y="2103003"/>
                  <a:pt x="1165486" y="2098439"/>
                </a:cubicBezTo>
                <a:cubicBezTo>
                  <a:pt x="1181786" y="2063879"/>
                  <a:pt x="1211128" y="2041056"/>
                  <a:pt x="1237862" y="2016278"/>
                </a:cubicBezTo>
                <a:cubicBezTo>
                  <a:pt x="1288072" y="1970633"/>
                  <a:pt x="1325892" y="1919119"/>
                  <a:pt x="1336975" y="1850651"/>
                </a:cubicBezTo>
                <a:cubicBezTo>
                  <a:pt x="1337629" y="1843480"/>
                  <a:pt x="1343496" y="1837611"/>
                  <a:pt x="1346756" y="1831090"/>
                </a:cubicBezTo>
                <a:cubicBezTo>
                  <a:pt x="1346757" y="1818048"/>
                  <a:pt x="1351322" y="1807614"/>
                  <a:pt x="1363059" y="1800442"/>
                </a:cubicBezTo>
                <a:cubicBezTo>
                  <a:pt x="1363711" y="1788705"/>
                  <a:pt x="1368274" y="1777620"/>
                  <a:pt x="1379359" y="1772404"/>
                </a:cubicBezTo>
                <a:lnTo>
                  <a:pt x="1382621" y="1775664"/>
                </a:lnTo>
                <a:cubicBezTo>
                  <a:pt x="1382623" y="1775012"/>
                  <a:pt x="1382622" y="1774359"/>
                  <a:pt x="1382622" y="1773708"/>
                </a:cubicBezTo>
                <a:lnTo>
                  <a:pt x="1379359" y="1772404"/>
                </a:lnTo>
                <a:cubicBezTo>
                  <a:pt x="1383925" y="1765883"/>
                  <a:pt x="1387836" y="1760014"/>
                  <a:pt x="1391749" y="1754147"/>
                </a:cubicBezTo>
                <a:cubicBezTo>
                  <a:pt x="1392401" y="1742409"/>
                  <a:pt x="1396314" y="1731324"/>
                  <a:pt x="1408703" y="1726106"/>
                </a:cubicBezTo>
                <a:cubicBezTo>
                  <a:pt x="1410007" y="1726758"/>
                  <a:pt x="1410658" y="1728063"/>
                  <a:pt x="1411963" y="1729367"/>
                </a:cubicBezTo>
                <a:cubicBezTo>
                  <a:pt x="1411963" y="1729367"/>
                  <a:pt x="1411963" y="1729367"/>
                  <a:pt x="1411962" y="1728715"/>
                </a:cubicBezTo>
                <a:lnTo>
                  <a:pt x="1408703" y="1726106"/>
                </a:lnTo>
                <a:cubicBezTo>
                  <a:pt x="1410659" y="1717629"/>
                  <a:pt x="1415876" y="1713064"/>
                  <a:pt x="1423700" y="1711108"/>
                </a:cubicBezTo>
                <a:cubicBezTo>
                  <a:pt x="1423700" y="1711761"/>
                  <a:pt x="1425005" y="1713064"/>
                  <a:pt x="1425004" y="1714369"/>
                </a:cubicBezTo>
                <a:cubicBezTo>
                  <a:pt x="1425658" y="1714369"/>
                  <a:pt x="1425659" y="1713716"/>
                  <a:pt x="1426309" y="1713065"/>
                </a:cubicBezTo>
                <a:lnTo>
                  <a:pt x="1423700" y="1711108"/>
                </a:lnTo>
                <a:cubicBezTo>
                  <a:pt x="1425659" y="1702633"/>
                  <a:pt x="1430221" y="1697416"/>
                  <a:pt x="1439352" y="1696763"/>
                </a:cubicBezTo>
                <a:lnTo>
                  <a:pt x="1441959" y="1700024"/>
                </a:lnTo>
                <a:lnTo>
                  <a:pt x="1441959" y="1699372"/>
                </a:lnTo>
                <a:cubicBezTo>
                  <a:pt x="1441307" y="1698720"/>
                  <a:pt x="1440654" y="1697416"/>
                  <a:pt x="1439352" y="1696763"/>
                </a:cubicBezTo>
                <a:cubicBezTo>
                  <a:pt x="1456304" y="1678505"/>
                  <a:pt x="1479780" y="1687634"/>
                  <a:pt x="1499992" y="1681766"/>
                </a:cubicBezTo>
                <a:cubicBezTo>
                  <a:pt x="1544331" y="1613301"/>
                  <a:pt x="1590630" y="1546139"/>
                  <a:pt x="1649317" y="1487452"/>
                </a:cubicBezTo>
                <a:cubicBezTo>
                  <a:pt x="1654530" y="1473758"/>
                  <a:pt x="1662356" y="1462673"/>
                  <a:pt x="1675397" y="1454847"/>
                </a:cubicBezTo>
                <a:cubicBezTo>
                  <a:pt x="1679962" y="1449632"/>
                  <a:pt x="1683874" y="1443763"/>
                  <a:pt x="1688438" y="1437895"/>
                </a:cubicBezTo>
                <a:lnTo>
                  <a:pt x="1688736" y="1437557"/>
                </a:lnTo>
                <a:lnTo>
                  <a:pt x="1688736" y="1433991"/>
                </a:lnTo>
                <a:lnTo>
                  <a:pt x="1692242" y="1433546"/>
                </a:lnTo>
                <a:lnTo>
                  <a:pt x="1693004" y="1432678"/>
                </a:lnTo>
                <a:cubicBezTo>
                  <a:pt x="1731475" y="1380512"/>
                  <a:pt x="1767992" y="1327694"/>
                  <a:pt x="1814939" y="1282701"/>
                </a:cubicBezTo>
                <a:cubicBezTo>
                  <a:pt x="1824069" y="1274876"/>
                  <a:pt x="1834502" y="1268357"/>
                  <a:pt x="1844284" y="1260532"/>
                </a:cubicBezTo>
                <a:cubicBezTo>
                  <a:pt x="1872976" y="1233143"/>
                  <a:pt x="1901662" y="1207062"/>
                  <a:pt x="1947307" y="1218147"/>
                </a:cubicBezTo>
                <a:cubicBezTo>
                  <a:pt x="1962958" y="1222060"/>
                  <a:pt x="1975346" y="1214235"/>
                  <a:pt x="1986434" y="1203149"/>
                </a:cubicBezTo>
                <a:cubicBezTo>
                  <a:pt x="1998823" y="1190759"/>
                  <a:pt x="2011863" y="1180328"/>
                  <a:pt x="2024254" y="1168589"/>
                </a:cubicBezTo>
                <a:cubicBezTo>
                  <a:pt x="2071200" y="1109903"/>
                  <a:pt x="2120105" y="1053173"/>
                  <a:pt x="2180095" y="1008180"/>
                </a:cubicBezTo>
                <a:cubicBezTo>
                  <a:pt x="2199657" y="992531"/>
                  <a:pt x="2219219" y="986010"/>
                  <a:pt x="2240084" y="1006876"/>
                </a:cubicBezTo>
                <a:cubicBezTo>
                  <a:pt x="2255735" y="1022525"/>
                  <a:pt x="2274644" y="1023830"/>
                  <a:pt x="2295510" y="1020570"/>
                </a:cubicBezTo>
                <a:cubicBezTo>
                  <a:pt x="2295511" y="1021874"/>
                  <a:pt x="2296163" y="1022526"/>
                  <a:pt x="2296816" y="1023829"/>
                </a:cubicBezTo>
                <a:cubicBezTo>
                  <a:pt x="2296816" y="1023829"/>
                  <a:pt x="2296816" y="1023178"/>
                  <a:pt x="2296815" y="1022526"/>
                </a:cubicBezTo>
                <a:lnTo>
                  <a:pt x="2295510" y="1020570"/>
                </a:lnTo>
                <a:cubicBezTo>
                  <a:pt x="2333331" y="973620"/>
                  <a:pt x="2379627" y="934496"/>
                  <a:pt x="2429184" y="899285"/>
                </a:cubicBezTo>
                <a:cubicBezTo>
                  <a:pt x="2435054" y="884939"/>
                  <a:pt x="2445486" y="874505"/>
                  <a:pt x="2461137" y="870594"/>
                </a:cubicBezTo>
                <a:cubicBezTo>
                  <a:pt x="2463093" y="866028"/>
                  <a:pt x="2465049" y="860813"/>
                  <a:pt x="2467657" y="855597"/>
                </a:cubicBezTo>
                <a:cubicBezTo>
                  <a:pt x="2480046" y="850379"/>
                  <a:pt x="2492436" y="845163"/>
                  <a:pt x="2504823" y="840598"/>
                </a:cubicBezTo>
                <a:cubicBezTo>
                  <a:pt x="2549815" y="850380"/>
                  <a:pt x="2594157" y="862117"/>
                  <a:pt x="2627412" y="897329"/>
                </a:cubicBezTo>
                <a:cubicBezTo>
                  <a:pt x="2656754" y="910371"/>
                  <a:pt x="2680227" y="935149"/>
                  <a:pt x="2716093" y="930584"/>
                </a:cubicBezTo>
                <a:cubicBezTo>
                  <a:pt x="2748697" y="897980"/>
                  <a:pt x="2778041" y="860813"/>
                  <a:pt x="2817814" y="835381"/>
                </a:cubicBezTo>
                <a:cubicBezTo>
                  <a:pt x="2824336" y="825601"/>
                  <a:pt x="2830204" y="813864"/>
                  <a:pt x="2838680" y="806039"/>
                </a:cubicBezTo>
                <a:cubicBezTo>
                  <a:pt x="2883674" y="765610"/>
                  <a:pt x="2929317" y="725181"/>
                  <a:pt x="2975615" y="684752"/>
                </a:cubicBezTo>
                <a:cubicBezTo>
                  <a:pt x="2982135" y="678885"/>
                  <a:pt x="2991916" y="675625"/>
                  <a:pt x="3000392" y="671060"/>
                </a:cubicBezTo>
                <a:cubicBezTo>
                  <a:pt x="3008217" y="658019"/>
                  <a:pt x="3018649" y="648891"/>
                  <a:pt x="3032996" y="644977"/>
                </a:cubicBezTo>
                <a:cubicBezTo>
                  <a:pt x="3047995" y="623132"/>
                  <a:pt x="3065601" y="606668"/>
                  <a:pt x="3086221" y="596072"/>
                </a:cubicBezTo>
                <a:close/>
              </a:path>
            </a:pathLst>
          </a:custGeom>
          <a:gradFill flip="none" rotWithShape="1">
            <a:gsLst>
              <a:gs pos="0">
                <a:schemeClr val="accent3"/>
              </a:gs>
              <a:gs pos="100000">
                <a:schemeClr val="accent3">
                  <a:lumMod val="75000"/>
                </a:schemeClr>
              </a:gs>
            </a:gsLst>
            <a:lin ang="4800000" scaled="0"/>
            <a:tileRect/>
          </a:gradFill>
          <a:ln>
            <a:noFill/>
          </a:ln>
          <a:effectLst/>
        </p:spPr>
        <p:txBody>
          <a:bodyPr wrap="square" anchor="ctr">
            <a:noAutofit/>
          </a:bodyPr>
          <a:lstStyle/>
          <a:p>
            <a:endParaRPr lang="en-US"/>
          </a:p>
        </p:txBody>
      </p:sp>
      <p:sp>
        <p:nvSpPr>
          <p:cNvPr id="25" name="Freeform 24">
            <a:extLst>
              <a:ext uri="{FF2B5EF4-FFF2-40B4-BE49-F238E27FC236}">
                <a16:creationId xmlns:a16="http://schemas.microsoft.com/office/drawing/2014/main" id="{E34BEBD0-CBB1-A647-8A43-B19252F9C178}"/>
              </a:ext>
            </a:extLst>
          </p:cNvPr>
          <p:cNvSpPr>
            <a:spLocks noChangeArrowheads="1"/>
          </p:cNvSpPr>
          <p:nvPr/>
        </p:nvSpPr>
        <p:spPr bwMode="auto">
          <a:xfrm>
            <a:off x="0" y="1227870"/>
            <a:ext cx="7372476" cy="7804728"/>
          </a:xfrm>
          <a:custGeom>
            <a:avLst/>
            <a:gdLst>
              <a:gd name="connsiteX0" fmla="*/ 1780905 w 7372476"/>
              <a:gd name="connsiteY0" fmla="*/ 7684932 h 7804728"/>
              <a:gd name="connsiteX1" fmla="*/ 1806502 w 7372476"/>
              <a:gd name="connsiteY1" fmla="*/ 7695916 h 7804728"/>
              <a:gd name="connsiteX2" fmla="*/ 1853031 w 7372476"/>
              <a:gd name="connsiteY2" fmla="*/ 7731562 h 7804728"/>
              <a:gd name="connsiteX3" fmla="*/ 1851479 w 7372476"/>
              <a:gd name="connsiteY3" fmla="*/ 7772886 h 7804728"/>
              <a:gd name="connsiteX4" fmla="*/ 1763593 w 7372476"/>
              <a:gd name="connsiteY4" fmla="*/ 7804399 h 7804728"/>
              <a:gd name="connsiteX5" fmla="*/ 1718616 w 7372476"/>
              <a:gd name="connsiteY5" fmla="*/ 7783736 h 7804728"/>
              <a:gd name="connsiteX6" fmla="*/ 1711378 w 7372476"/>
              <a:gd name="connsiteY6" fmla="*/ 7756357 h 7804728"/>
              <a:gd name="connsiteX7" fmla="*/ 1722235 w 7372476"/>
              <a:gd name="connsiteY7" fmla="*/ 7722779 h 7804728"/>
              <a:gd name="connsiteX8" fmla="*/ 1780905 w 7372476"/>
              <a:gd name="connsiteY8" fmla="*/ 7684932 h 7804728"/>
              <a:gd name="connsiteX9" fmla="*/ 1116237 w 7372476"/>
              <a:gd name="connsiteY9" fmla="*/ 7417090 h 7804728"/>
              <a:gd name="connsiteX10" fmla="*/ 1147937 w 7372476"/>
              <a:gd name="connsiteY10" fmla="*/ 7423744 h 7804728"/>
              <a:gd name="connsiteX11" fmla="*/ 1161313 w 7372476"/>
              <a:gd name="connsiteY11" fmla="*/ 7458366 h 7804728"/>
              <a:gd name="connsiteX12" fmla="*/ 1132505 w 7372476"/>
              <a:gd name="connsiteY12" fmla="*/ 7503324 h 7804728"/>
              <a:gd name="connsiteX13" fmla="*/ 1094437 w 7372476"/>
              <a:gd name="connsiteY13" fmla="*/ 7499190 h 7804728"/>
              <a:gd name="connsiteX14" fmla="*/ 1075404 w 7372476"/>
              <a:gd name="connsiteY14" fmla="*/ 7485753 h 7804728"/>
              <a:gd name="connsiteX15" fmla="*/ 1085692 w 7372476"/>
              <a:gd name="connsiteY15" fmla="*/ 7424778 h 7804728"/>
              <a:gd name="connsiteX16" fmla="*/ 1116237 w 7372476"/>
              <a:gd name="connsiteY16" fmla="*/ 7417090 h 7804728"/>
              <a:gd name="connsiteX17" fmla="*/ 1371837 w 7372476"/>
              <a:gd name="connsiteY17" fmla="*/ 7343850 h 7804728"/>
              <a:gd name="connsiteX18" fmla="*/ 1392145 w 7372476"/>
              <a:gd name="connsiteY18" fmla="*/ 7344242 h 7804728"/>
              <a:gd name="connsiteX19" fmla="*/ 1448359 w 7372476"/>
              <a:gd name="connsiteY19" fmla="*/ 7385416 h 7804728"/>
              <a:gd name="connsiteX20" fmla="*/ 1457641 w 7372476"/>
              <a:gd name="connsiteY20" fmla="*/ 7430758 h 7804728"/>
              <a:gd name="connsiteX21" fmla="*/ 1379252 w 7372476"/>
              <a:gd name="connsiteY21" fmla="*/ 7516234 h 7804728"/>
              <a:gd name="connsiteX22" fmla="*/ 1364295 w 7372476"/>
              <a:gd name="connsiteY22" fmla="*/ 7509458 h 7804728"/>
              <a:gd name="connsiteX23" fmla="*/ 1356559 w 7372476"/>
              <a:gd name="connsiteY23" fmla="*/ 7356750 h 7804728"/>
              <a:gd name="connsiteX24" fmla="*/ 1371837 w 7372476"/>
              <a:gd name="connsiteY24" fmla="*/ 7343850 h 7804728"/>
              <a:gd name="connsiteX25" fmla="*/ 1257598 w 7372476"/>
              <a:gd name="connsiteY25" fmla="*/ 7328648 h 7804728"/>
              <a:gd name="connsiteX26" fmla="*/ 1288386 w 7372476"/>
              <a:gd name="connsiteY26" fmla="*/ 7351587 h 7804728"/>
              <a:gd name="connsiteX27" fmla="*/ 1265426 w 7372476"/>
              <a:gd name="connsiteY27" fmla="*/ 7427187 h 7804728"/>
              <a:gd name="connsiteX28" fmla="*/ 1235683 w 7372476"/>
              <a:gd name="connsiteY28" fmla="*/ 7418845 h 7804728"/>
              <a:gd name="connsiteX29" fmla="*/ 1229421 w 7372476"/>
              <a:gd name="connsiteY29" fmla="*/ 7375050 h 7804728"/>
              <a:gd name="connsiteX30" fmla="*/ 1232552 w 7372476"/>
              <a:gd name="connsiteY30" fmla="*/ 7350024 h 7804728"/>
              <a:gd name="connsiteX31" fmla="*/ 1257598 w 7372476"/>
              <a:gd name="connsiteY31" fmla="*/ 7328648 h 7804728"/>
              <a:gd name="connsiteX32" fmla="*/ 1123795 w 7372476"/>
              <a:gd name="connsiteY32" fmla="*/ 7259048 h 7804728"/>
              <a:gd name="connsiteX33" fmla="*/ 1153454 w 7372476"/>
              <a:gd name="connsiteY33" fmla="*/ 7284776 h 7804728"/>
              <a:gd name="connsiteX34" fmla="*/ 1148341 w 7372476"/>
              <a:gd name="connsiteY34" fmla="*/ 7305872 h 7804728"/>
              <a:gd name="connsiteX35" fmla="*/ 1127375 w 7372476"/>
              <a:gd name="connsiteY35" fmla="*/ 7326454 h 7804728"/>
              <a:gd name="connsiteX36" fmla="*/ 1106407 w 7372476"/>
              <a:gd name="connsiteY36" fmla="*/ 7333658 h 7804728"/>
              <a:gd name="connsiteX37" fmla="*/ 1089020 w 7372476"/>
              <a:gd name="connsiteY37" fmla="*/ 7312047 h 7804728"/>
              <a:gd name="connsiteX38" fmla="*/ 1112543 w 7372476"/>
              <a:gd name="connsiteY38" fmla="*/ 7262649 h 7804728"/>
              <a:gd name="connsiteX39" fmla="*/ 1123795 w 7372476"/>
              <a:gd name="connsiteY39" fmla="*/ 7259048 h 7804728"/>
              <a:gd name="connsiteX40" fmla="*/ 1288663 w 7372476"/>
              <a:gd name="connsiteY40" fmla="*/ 7125250 h 7804728"/>
              <a:gd name="connsiteX41" fmla="*/ 1300684 w 7372476"/>
              <a:gd name="connsiteY41" fmla="*/ 7125250 h 7804728"/>
              <a:gd name="connsiteX42" fmla="*/ 1344062 w 7372476"/>
              <a:gd name="connsiteY42" fmla="*/ 7195820 h 7804728"/>
              <a:gd name="connsiteX43" fmla="*/ 1324724 w 7372476"/>
              <a:gd name="connsiteY43" fmla="*/ 7225697 h 7804728"/>
              <a:gd name="connsiteX44" fmla="*/ 1266189 w 7372476"/>
              <a:gd name="connsiteY44" fmla="*/ 7224666 h 7804728"/>
              <a:gd name="connsiteX45" fmla="*/ 1253124 w 7372476"/>
              <a:gd name="connsiteY45" fmla="*/ 7173670 h 7804728"/>
              <a:gd name="connsiteX46" fmla="*/ 1288663 w 7372476"/>
              <a:gd name="connsiteY46" fmla="*/ 7125250 h 7804728"/>
              <a:gd name="connsiteX47" fmla="*/ 1097740 w 7372476"/>
              <a:gd name="connsiteY47" fmla="*/ 7113835 h 7804728"/>
              <a:gd name="connsiteX48" fmla="*/ 1189921 w 7372476"/>
              <a:gd name="connsiteY48" fmla="*/ 7163745 h 7804728"/>
              <a:gd name="connsiteX49" fmla="*/ 1172412 w 7372476"/>
              <a:gd name="connsiteY49" fmla="*/ 7205859 h 7804728"/>
              <a:gd name="connsiteX50" fmla="*/ 1143574 w 7372476"/>
              <a:gd name="connsiteY50" fmla="*/ 7208978 h 7804728"/>
              <a:gd name="connsiteX51" fmla="*/ 1061178 w 7372476"/>
              <a:gd name="connsiteY51" fmla="*/ 7164786 h 7804728"/>
              <a:gd name="connsiteX52" fmla="*/ 1070962 w 7372476"/>
              <a:gd name="connsiteY52" fmla="*/ 7124232 h 7804728"/>
              <a:gd name="connsiteX53" fmla="*/ 1097740 w 7372476"/>
              <a:gd name="connsiteY53" fmla="*/ 7113835 h 7804728"/>
              <a:gd name="connsiteX54" fmla="*/ 1181991 w 7372476"/>
              <a:gd name="connsiteY54" fmla="*/ 6952691 h 7804728"/>
              <a:gd name="connsiteX55" fmla="*/ 1206349 w 7372476"/>
              <a:gd name="connsiteY55" fmla="*/ 6959061 h 7804728"/>
              <a:gd name="connsiteX56" fmla="*/ 1215242 w 7372476"/>
              <a:gd name="connsiteY56" fmla="*/ 6989184 h 7804728"/>
              <a:gd name="connsiteX57" fmla="*/ 1177577 w 7372476"/>
              <a:gd name="connsiteY57" fmla="*/ 7025540 h 7804728"/>
              <a:gd name="connsiteX58" fmla="*/ 1144097 w 7372476"/>
              <a:gd name="connsiteY58" fmla="*/ 7025540 h 7804728"/>
              <a:gd name="connsiteX59" fmla="*/ 1135204 w 7372476"/>
              <a:gd name="connsiteY59" fmla="*/ 6986069 h 7804728"/>
              <a:gd name="connsiteX60" fmla="*/ 1181991 w 7372476"/>
              <a:gd name="connsiteY60" fmla="*/ 6952691 h 7804728"/>
              <a:gd name="connsiteX61" fmla="*/ 949743 w 7372476"/>
              <a:gd name="connsiteY61" fmla="*/ 6862624 h 7804728"/>
              <a:gd name="connsiteX62" fmla="*/ 968900 w 7372476"/>
              <a:gd name="connsiteY62" fmla="*/ 6873091 h 7804728"/>
              <a:gd name="connsiteX63" fmla="*/ 1003989 w 7372476"/>
              <a:gd name="connsiteY63" fmla="*/ 6876193 h 7804728"/>
              <a:gd name="connsiteX64" fmla="*/ 1027726 w 7372476"/>
              <a:gd name="connsiteY64" fmla="*/ 6885496 h 7804728"/>
              <a:gd name="connsiteX65" fmla="*/ 1067458 w 7372476"/>
              <a:gd name="connsiteY65" fmla="*/ 6918061 h 7804728"/>
              <a:gd name="connsiteX66" fmla="*/ 1070556 w 7372476"/>
              <a:gd name="connsiteY66" fmla="*/ 6968200 h 7804728"/>
              <a:gd name="connsiteX67" fmla="*/ 1049400 w 7372476"/>
              <a:gd name="connsiteY67" fmla="*/ 7015754 h 7804728"/>
              <a:gd name="connsiteX68" fmla="*/ 992120 w 7372476"/>
              <a:gd name="connsiteY68" fmla="*/ 7052971 h 7804728"/>
              <a:gd name="connsiteX69" fmla="*/ 877566 w 7372476"/>
              <a:gd name="connsiteY69" fmla="*/ 7047802 h 7804728"/>
              <a:gd name="connsiteX70" fmla="*/ 858990 w 7372476"/>
              <a:gd name="connsiteY70" fmla="*/ 7019373 h 7804728"/>
              <a:gd name="connsiteX71" fmla="*/ 853313 w 7372476"/>
              <a:gd name="connsiteY71" fmla="*/ 6916511 h 7804728"/>
              <a:gd name="connsiteX72" fmla="*/ 906978 w 7372476"/>
              <a:gd name="connsiteY72" fmla="*/ 6873608 h 7804728"/>
              <a:gd name="connsiteX73" fmla="*/ 930715 w 7372476"/>
              <a:gd name="connsiteY73" fmla="*/ 6873091 h 7804728"/>
              <a:gd name="connsiteX74" fmla="*/ 931748 w 7372476"/>
              <a:gd name="connsiteY74" fmla="*/ 6873091 h 7804728"/>
              <a:gd name="connsiteX75" fmla="*/ 949743 w 7372476"/>
              <a:gd name="connsiteY75" fmla="*/ 6862624 h 7804728"/>
              <a:gd name="connsiteX76" fmla="*/ 5427507 w 7372476"/>
              <a:gd name="connsiteY76" fmla="*/ 657143 h 7804728"/>
              <a:gd name="connsiteX77" fmla="*/ 5512395 w 7372476"/>
              <a:gd name="connsiteY77" fmla="*/ 697878 h 7804728"/>
              <a:gd name="connsiteX78" fmla="*/ 5513436 w 7372476"/>
              <a:gd name="connsiteY78" fmla="*/ 729331 h 7804728"/>
              <a:gd name="connsiteX79" fmla="*/ 5478544 w 7372476"/>
              <a:gd name="connsiteY79" fmla="*/ 749957 h 7804728"/>
              <a:gd name="connsiteX80" fmla="*/ 5443132 w 7372476"/>
              <a:gd name="connsiteY80" fmla="*/ 752536 h 7804728"/>
              <a:gd name="connsiteX81" fmla="*/ 5373867 w 7372476"/>
              <a:gd name="connsiteY81" fmla="*/ 695815 h 7804728"/>
              <a:gd name="connsiteX82" fmla="*/ 5400427 w 7372476"/>
              <a:gd name="connsiteY82" fmla="*/ 658689 h 7804728"/>
              <a:gd name="connsiteX83" fmla="*/ 5427507 w 7372476"/>
              <a:gd name="connsiteY83" fmla="*/ 657143 h 7804728"/>
              <a:gd name="connsiteX84" fmla="*/ 4729079 w 7372476"/>
              <a:gd name="connsiteY84" fmla="*/ 489535 h 7804728"/>
              <a:gd name="connsiteX85" fmla="*/ 4737888 w 7372476"/>
              <a:gd name="connsiteY85" fmla="*/ 500936 h 7804728"/>
              <a:gd name="connsiteX86" fmla="*/ 4737888 w 7372476"/>
              <a:gd name="connsiteY86" fmla="*/ 500417 h 7804728"/>
              <a:gd name="connsiteX87" fmla="*/ 4729079 w 7372476"/>
              <a:gd name="connsiteY87" fmla="*/ 489535 h 7804728"/>
              <a:gd name="connsiteX88" fmla="*/ 4953518 w 7372476"/>
              <a:gd name="connsiteY88" fmla="*/ 393547 h 7804728"/>
              <a:gd name="connsiteX89" fmla="*/ 5013133 w 7372476"/>
              <a:gd name="connsiteY89" fmla="*/ 414865 h 7804728"/>
              <a:gd name="connsiteX90" fmla="*/ 5021428 w 7372476"/>
              <a:gd name="connsiteY90" fmla="*/ 453338 h 7804728"/>
              <a:gd name="connsiteX91" fmla="*/ 4988250 w 7372476"/>
              <a:gd name="connsiteY91" fmla="*/ 486093 h 7804728"/>
              <a:gd name="connsiteX92" fmla="*/ 4971143 w 7372476"/>
              <a:gd name="connsiteY92" fmla="*/ 489212 h 7804728"/>
              <a:gd name="connsiteX93" fmla="*/ 4917748 w 7372476"/>
              <a:gd name="connsiteY93" fmla="*/ 428382 h 7804728"/>
              <a:gd name="connsiteX94" fmla="*/ 4953518 w 7372476"/>
              <a:gd name="connsiteY94" fmla="*/ 393547 h 7804728"/>
              <a:gd name="connsiteX95" fmla="*/ 4458418 w 7372476"/>
              <a:gd name="connsiteY95" fmla="*/ 176833 h 7804728"/>
              <a:gd name="connsiteX96" fmla="*/ 4490191 w 7372476"/>
              <a:gd name="connsiteY96" fmla="*/ 181206 h 7804728"/>
              <a:gd name="connsiteX97" fmla="*/ 4588129 w 7372476"/>
              <a:gd name="connsiteY97" fmla="*/ 203488 h 7804728"/>
              <a:gd name="connsiteX98" fmla="*/ 4604712 w 7372476"/>
              <a:gd name="connsiteY98" fmla="*/ 209188 h 7804728"/>
              <a:gd name="connsiteX99" fmla="*/ 4697469 w 7372476"/>
              <a:gd name="connsiteY99" fmla="*/ 245981 h 7804728"/>
              <a:gd name="connsiteX100" fmla="*/ 4777789 w 7372476"/>
              <a:gd name="connsiteY100" fmla="*/ 332519 h 7804728"/>
              <a:gd name="connsiteX101" fmla="*/ 4761724 w 7372476"/>
              <a:gd name="connsiteY101" fmla="*/ 381231 h 7804728"/>
              <a:gd name="connsiteX102" fmla="*/ 4759135 w 7372476"/>
              <a:gd name="connsiteY102" fmla="*/ 392113 h 7804728"/>
              <a:gd name="connsiteX103" fmla="*/ 4737888 w 7372476"/>
              <a:gd name="connsiteY103" fmla="*/ 460516 h 7804728"/>
              <a:gd name="connsiteX104" fmla="*/ 4738406 w 7372476"/>
              <a:gd name="connsiteY104" fmla="*/ 500417 h 7804728"/>
              <a:gd name="connsiteX105" fmla="*/ 4759651 w 7372476"/>
              <a:gd name="connsiteY105" fmla="*/ 535137 h 7804728"/>
              <a:gd name="connsiteX106" fmla="*/ 4802144 w 7372476"/>
              <a:gd name="connsiteY106" fmla="*/ 570892 h 7804728"/>
              <a:gd name="connsiteX107" fmla="*/ 4930657 w 7372476"/>
              <a:gd name="connsiteY107" fmla="*/ 615458 h 7804728"/>
              <a:gd name="connsiteX108" fmla="*/ 5051397 w 7372476"/>
              <a:gd name="connsiteY108" fmla="*/ 663650 h 7804728"/>
              <a:gd name="connsiteX109" fmla="*/ 5151926 w 7372476"/>
              <a:gd name="connsiteY109" fmla="*/ 714434 h 7804728"/>
              <a:gd name="connsiteX110" fmla="*/ 5166954 w 7372476"/>
              <a:gd name="connsiteY110" fmla="*/ 743971 h 7804728"/>
              <a:gd name="connsiteX111" fmla="*/ 5201674 w 7372476"/>
              <a:gd name="connsiteY111" fmla="*/ 807191 h 7804728"/>
              <a:gd name="connsiteX112" fmla="*/ 5331222 w 7372476"/>
              <a:gd name="connsiteY112" fmla="*/ 920677 h 7804728"/>
              <a:gd name="connsiteX113" fmla="*/ 5357132 w 7372476"/>
              <a:gd name="connsiteY113" fmla="*/ 1087019 h 7804728"/>
              <a:gd name="connsiteX114" fmla="*/ 5311013 w 7372476"/>
              <a:gd name="connsiteY114" fmla="*/ 1168895 h 7804728"/>
              <a:gd name="connsiteX115" fmla="*/ 5342623 w 7372476"/>
              <a:gd name="connsiteY115" fmla="*/ 1204133 h 7804728"/>
              <a:gd name="connsiteX116" fmla="*/ 5403770 w 7372476"/>
              <a:gd name="connsiteY116" fmla="*/ 1221234 h 7804728"/>
              <a:gd name="connsiteX117" fmla="*/ 5485645 w 7372476"/>
              <a:gd name="connsiteY117" fmla="*/ 1244034 h 7804728"/>
              <a:gd name="connsiteX118" fmla="*/ 5549383 w 7372476"/>
              <a:gd name="connsiteY118" fmla="*/ 1288082 h 7804728"/>
              <a:gd name="connsiteX119" fmla="*/ 5573220 w 7372476"/>
              <a:gd name="connsiteY119" fmla="*/ 1312437 h 7804728"/>
              <a:gd name="connsiteX120" fmla="*/ 5660277 w 7372476"/>
              <a:gd name="connsiteY120" fmla="*/ 1362183 h 7804728"/>
              <a:gd name="connsiteX121" fmla="*/ 5704842 w 7372476"/>
              <a:gd name="connsiteY121" fmla="*/ 1435769 h 7804728"/>
              <a:gd name="connsiteX122" fmla="*/ 5749924 w 7372476"/>
              <a:gd name="connsiteY122" fmla="*/ 1530081 h 7804728"/>
              <a:gd name="connsiteX123" fmla="*/ 5783607 w 7372476"/>
              <a:gd name="connsiteY123" fmla="*/ 1578274 h 7804728"/>
              <a:gd name="connsiteX124" fmla="*/ 5775834 w 7372476"/>
              <a:gd name="connsiteY124" fmla="*/ 1598483 h 7804728"/>
              <a:gd name="connsiteX125" fmla="*/ 5763916 w 7372476"/>
              <a:gd name="connsiteY125" fmla="*/ 1634238 h 7804728"/>
              <a:gd name="connsiteX126" fmla="*/ 5752516 w 7372476"/>
              <a:gd name="connsiteY126" fmla="*/ 1671030 h 7804728"/>
              <a:gd name="connsiteX127" fmla="*/ 5751997 w 7372476"/>
              <a:gd name="connsiteY127" fmla="*/ 1693312 h 7804728"/>
              <a:gd name="connsiteX128" fmla="*/ 5762880 w 7372476"/>
              <a:gd name="connsiteY128" fmla="*/ 1693830 h 7804728"/>
              <a:gd name="connsiteX129" fmla="*/ 5741633 w 7372476"/>
              <a:gd name="connsiteY129" fmla="*/ 1725440 h 7804728"/>
              <a:gd name="connsiteX130" fmla="*/ 5752516 w 7372476"/>
              <a:gd name="connsiteY130" fmla="*/ 1757050 h 7804728"/>
              <a:gd name="connsiteX131" fmla="*/ 5741633 w 7372476"/>
              <a:gd name="connsiteY131" fmla="*/ 1767933 h 7804728"/>
              <a:gd name="connsiteX132" fmla="*/ 5785680 w 7372476"/>
              <a:gd name="connsiteY132" fmla="*/ 1777779 h 7804728"/>
              <a:gd name="connsiteX133" fmla="*/ 5814181 w 7372476"/>
              <a:gd name="connsiteY133" fmla="*/ 1793843 h 7804728"/>
              <a:gd name="connsiteX134" fmla="*/ 5811590 w 7372476"/>
              <a:gd name="connsiteY134" fmla="*/ 1831153 h 7804728"/>
              <a:gd name="connsiteX135" fmla="*/ 5788271 w 7372476"/>
              <a:gd name="connsiteY135" fmla="*/ 1848773 h 7804728"/>
              <a:gd name="connsiteX136" fmla="*/ 5741115 w 7372476"/>
              <a:gd name="connsiteY136" fmla="*/ 1897482 h 7804728"/>
              <a:gd name="connsiteX137" fmla="*/ 5741115 w 7372476"/>
              <a:gd name="connsiteY137" fmla="*/ 1907847 h 7804728"/>
              <a:gd name="connsiteX138" fmla="*/ 5764953 w 7372476"/>
              <a:gd name="connsiteY138" fmla="*/ 1920284 h 7804728"/>
              <a:gd name="connsiteX139" fmla="*/ 5800189 w 7372476"/>
              <a:gd name="connsiteY139" fmla="*/ 1933238 h 7804728"/>
              <a:gd name="connsiteX140" fmla="*/ 5824545 w 7372476"/>
              <a:gd name="connsiteY140" fmla="*/ 1943603 h 7804728"/>
              <a:gd name="connsiteX141" fmla="*/ 5952539 w 7372476"/>
              <a:gd name="connsiteY141" fmla="*/ 1981431 h 7804728"/>
              <a:gd name="connsiteX142" fmla="*/ 5979485 w 7372476"/>
              <a:gd name="connsiteY142" fmla="*/ 2002677 h 7804728"/>
              <a:gd name="connsiteX143" fmla="*/ 6026642 w 7372476"/>
              <a:gd name="connsiteY143" fmla="*/ 2016669 h 7804728"/>
              <a:gd name="connsiteX144" fmla="*/ 6086234 w 7372476"/>
              <a:gd name="connsiteY144" fmla="*/ 2052425 h 7804728"/>
              <a:gd name="connsiteX145" fmla="*/ 6098152 w 7372476"/>
              <a:gd name="connsiteY145" fmla="*/ 2064862 h 7804728"/>
              <a:gd name="connsiteX146" fmla="*/ 6110589 w 7372476"/>
              <a:gd name="connsiteY146" fmla="*/ 2075743 h 7804728"/>
              <a:gd name="connsiteX147" fmla="*/ 6123026 w 7372476"/>
              <a:gd name="connsiteY147" fmla="*/ 2086626 h 7804728"/>
              <a:gd name="connsiteX148" fmla="*/ 6148936 w 7372476"/>
              <a:gd name="connsiteY148" fmla="*/ 2100100 h 7804728"/>
              <a:gd name="connsiteX149" fmla="*/ 6177955 w 7372476"/>
              <a:gd name="connsiteY149" fmla="*/ 2132228 h 7804728"/>
              <a:gd name="connsiteX150" fmla="*/ 6203346 w 7372476"/>
              <a:gd name="connsiteY150" fmla="*/ 2163320 h 7804728"/>
              <a:gd name="connsiteX151" fmla="*/ 6203865 w 7372476"/>
              <a:gd name="connsiteY151" fmla="*/ 2192857 h 7804728"/>
              <a:gd name="connsiteX152" fmla="*/ 6217855 w 7372476"/>
              <a:gd name="connsiteY152" fmla="*/ 2218767 h 7804728"/>
              <a:gd name="connsiteX153" fmla="*/ 6216819 w 7372476"/>
              <a:gd name="connsiteY153" fmla="*/ 2254522 h 7804728"/>
              <a:gd name="connsiteX154" fmla="*/ 6205419 w 7372476"/>
              <a:gd name="connsiteY154" fmla="*/ 2349872 h 7804728"/>
              <a:gd name="connsiteX155" fmla="*/ 6204901 w 7372476"/>
              <a:gd name="connsiteY155" fmla="*/ 2411020 h 7804728"/>
              <a:gd name="connsiteX156" fmla="*/ 6211638 w 7372476"/>
              <a:gd name="connsiteY156" fmla="*/ 2420866 h 7804728"/>
              <a:gd name="connsiteX157" fmla="*/ 6207492 w 7372476"/>
              <a:gd name="connsiteY157" fmla="*/ 2483050 h 7804728"/>
              <a:gd name="connsiteX158" fmla="*/ 6192982 w 7372476"/>
              <a:gd name="connsiteY158" fmla="*/ 2553007 h 7804728"/>
              <a:gd name="connsiteX159" fmla="*/ 6177437 w 7372476"/>
              <a:gd name="connsiteY159" fmla="*/ 2632291 h 7804728"/>
              <a:gd name="connsiteX160" fmla="*/ 6182101 w 7372476"/>
              <a:gd name="connsiteY160" fmla="*/ 2647318 h 7804728"/>
              <a:gd name="connsiteX161" fmla="*/ 6180028 w 7372476"/>
              <a:gd name="connsiteY161" fmla="*/ 2693957 h 7804728"/>
              <a:gd name="connsiteX162" fmla="*/ 6169145 w 7372476"/>
              <a:gd name="connsiteY162" fmla="*/ 2707947 h 7804728"/>
              <a:gd name="connsiteX163" fmla="*/ 6147381 w 7372476"/>
              <a:gd name="connsiteY163" fmla="*/ 2756659 h 7804728"/>
              <a:gd name="connsiteX164" fmla="*/ 6134426 w 7372476"/>
              <a:gd name="connsiteY164" fmla="*/ 2779977 h 7804728"/>
              <a:gd name="connsiteX165" fmla="*/ 6146345 w 7372476"/>
              <a:gd name="connsiteY165" fmla="*/ 2804334 h 7804728"/>
              <a:gd name="connsiteX166" fmla="*/ 6192464 w 7372476"/>
              <a:gd name="connsiteY166" fmla="*/ 2765468 h 7804728"/>
              <a:gd name="connsiteX167" fmla="*/ 6265530 w 7372476"/>
              <a:gd name="connsiteY167" fmla="*/ 2684111 h 7804728"/>
              <a:gd name="connsiteX168" fmla="*/ 6313203 w 7372476"/>
              <a:gd name="connsiteY168" fmla="*/ 2648873 h 7804728"/>
              <a:gd name="connsiteX169" fmla="*/ 6347923 w 7372476"/>
              <a:gd name="connsiteY169" fmla="*/ 2608453 h 7804728"/>
              <a:gd name="connsiteX170" fmla="*/ 6508564 w 7372476"/>
              <a:gd name="connsiteY170" fmla="*/ 2450403 h 7804728"/>
              <a:gd name="connsiteX171" fmla="*/ 6580593 w 7372476"/>
              <a:gd name="connsiteY171" fmla="*/ 2412056 h 7804728"/>
              <a:gd name="connsiteX172" fmla="*/ 6609612 w 7372476"/>
              <a:gd name="connsiteY172" fmla="*/ 2412056 h 7804728"/>
              <a:gd name="connsiteX173" fmla="*/ 6683196 w 7372476"/>
              <a:gd name="connsiteY173" fmla="*/ 2446257 h 7804728"/>
              <a:gd name="connsiteX174" fmla="*/ 6728278 w 7372476"/>
              <a:gd name="connsiteY174" fmla="*/ 2441075 h 7804728"/>
              <a:gd name="connsiteX175" fmla="*/ 6752633 w 7372476"/>
              <a:gd name="connsiteY175" fmla="*/ 2479940 h 7804728"/>
              <a:gd name="connsiteX176" fmla="*/ 6745898 w 7372476"/>
              <a:gd name="connsiteY176" fmla="*/ 2663902 h 7804728"/>
              <a:gd name="connsiteX177" fmla="*/ 6733461 w 7372476"/>
              <a:gd name="connsiteY177" fmla="*/ 2674264 h 7804728"/>
              <a:gd name="connsiteX178" fmla="*/ 6719470 w 7372476"/>
              <a:gd name="connsiteY178" fmla="*/ 2698102 h 7804728"/>
              <a:gd name="connsiteX179" fmla="*/ 6719470 w 7372476"/>
              <a:gd name="connsiteY179" fmla="*/ 2733340 h 7804728"/>
              <a:gd name="connsiteX180" fmla="*/ 6683714 w 7372476"/>
              <a:gd name="connsiteY180" fmla="*/ 2828170 h 7804728"/>
              <a:gd name="connsiteX181" fmla="*/ 6647958 w 7372476"/>
              <a:gd name="connsiteY181" fmla="*/ 2933883 h 7804728"/>
              <a:gd name="connsiteX182" fmla="*/ 6657286 w 7372476"/>
              <a:gd name="connsiteY182" fmla="*/ 2942175 h 7804728"/>
              <a:gd name="connsiteX183" fmla="*/ 6660913 w 7372476"/>
              <a:gd name="connsiteY183" fmla="*/ 2945802 h 7804728"/>
              <a:gd name="connsiteX184" fmla="*/ 6729833 w 7372476"/>
              <a:gd name="connsiteY184" fmla="*/ 2971193 h 7804728"/>
              <a:gd name="connsiteX185" fmla="*/ 6731388 w 7372476"/>
              <a:gd name="connsiteY185" fmla="*/ 2972230 h 7804728"/>
              <a:gd name="connsiteX186" fmla="*/ 6746416 w 7372476"/>
              <a:gd name="connsiteY186" fmla="*/ 2980521 h 7804728"/>
              <a:gd name="connsiteX187" fmla="*/ 6789426 w 7372476"/>
              <a:gd name="connsiteY187" fmla="*/ 3084161 h 7804728"/>
              <a:gd name="connsiteX188" fmla="*/ 6789944 w 7372476"/>
              <a:gd name="connsiteY188" fmla="*/ 3125099 h 7804728"/>
              <a:gd name="connsiteX189" fmla="*/ 6814299 w 7372476"/>
              <a:gd name="connsiteY189" fmla="*/ 3149973 h 7804728"/>
              <a:gd name="connsiteX190" fmla="*/ 6826218 w 7372476"/>
              <a:gd name="connsiteY190" fmla="*/ 3147900 h 7804728"/>
              <a:gd name="connsiteX191" fmla="*/ 6847982 w 7372476"/>
              <a:gd name="connsiteY191" fmla="*/ 3136499 h 7804728"/>
              <a:gd name="connsiteX192" fmla="*/ 6848500 w 7372476"/>
              <a:gd name="connsiteY192" fmla="*/ 3136499 h 7804728"/>
              <a:gd name="connsiteX193" fmla="*/ 6860419 w 7372476"/>
              <a:gd name="connsiteY193" fmla="*/ 3125618 h 7804728"/>
              <a:gd name="connsiteX194" fmla="*/ 6910165 w 7372476"/>
              <a:gd name="connsiteY194" fmla="*/ 3089862 h 7804728"/>
              <a:gd name="connsiteX195" fmla="*/ 6991003 w 7372476"/>
              <a:gd name="connsiteY195" fmla="*/ 3034932 h 7804728"/>
              <a:gd name="connsiteX196" fmla="*/ 7083761 w 7372476"/>
              <a:gd name="connsiteY196" fmla="*/ 3069651 h 7804728"/>
              <a:gd name="connsiteX197" fmla="*/ 7126772 w 7372476"/>
              <a:gd name="connsiteY197" fmla="*/ 3100743 h 7804728"/>
              <a:gd name="connsiteX198" fmla="*/ 7191028 w 7372476"/>
              <a:gd name="connsiteY198" fmla="*/ 3130282 h 7804728"/>
              <a:gd name="connsiteX199" fmla="*/ 7254248 w 7372476"/>
              <a:gd name="connsiteY199" fmla="*/ 3197647 h 7804728"/>
              <a:gd name="connsiteX200" fmla="*/ 7269793 w 7372476"/>
              <a:gd name="connsiteY200" fmla="*/ 3232885 h 7804728"/>
              <a:gd name="connsiteX201" fmla="*/ 7269793 w 7372476"/>
              <a:gd name="connsiteY201" fmla="*/ 3259313 h 7804728"/>
              <a:gd name="connsiteX202" fmla="*/ 7263056 w 7372476"/>
              <a:gd name="connsiteY202" fmla="*/ 3307505 h 7804728"/>
              <a:gd name="connsiteX203" fmla="*/ 7257356 w 7372476"/>
              <a:gd name="connsiteY203" fmla="*/ 3329270 h 7804728"/>
              <a:gd name="connsiteX204" fmla="*/ 7242329 w 7372476"/>
              <a:gd name="connsiteY204" fmla="*/ 3377981 h 7804728"/>
              <a:gd name="connsiteX205" fmla="*/ 7233001 w 7372476"/>
              <a:gd name="connsiteY205" fmla="*/ 3400263 h 7804728"/>
              <a:gd name="connsiteX206" fmla="*/ 7229374 w 7372476"/>
              <a:gd name="connsiteY206" fmla="*/ 3413737 h 7804728"/>
              <a:gd name="connsiteX207" fmla="*/ 7221602 w 7372476"/>
              <a:gd name="connsiteY207" fmla="*/ 3449491 h 7804728"/>
              <a:gd name="connsiteX208" fmla="*/ 7217456 w 7372476"/>
              <a:gd name="connsiteY208" fmla="*/ 3471257 h 7804728"/>
              <a:gd name="connsiteX209" fmla="*/ 7198282 w 7372476"/>
              <a:gd name="connsiteY209" fmla="*/ 3521521 h 7804728"/>
              <a:gd name="connsiteX210" fmla="*/ 7195172 w 7372476"/>
              <a:gd name="connsiteY210" fmla="*/ 3544323 h 7804728"/>
              <a:gd name="connsiteX211" fmla="*/ 7198800 w 7372476"/>
              <a:gd name="connsiteY211" fmla="*/ 3552615 h 7804728"/>
              <a:gd name="connsiteX212" fmla="*/ 7219529 w 7372476"/>
              <a:gd name="connsiteY212" fmla="*/ 3556759 h 7804728"/>
              <a:gd name="connsiteX213" fmla="*/ 7279640 w 7372476"/>
              <a:gd name="connsiteY213" fmla="*/ 3584743 h 7804728"/>
              <a:gd name="connsiteX214" fmla="*/ 7354777 w 7372476"/>
              <a:gd name="connsiteY214" fmla="*/ 3626716 h 7804728"/>
              <a:gd name="connsiteX215" fmla="*/ 7366696 w 7372476"/>
              <a:gd name="connsiteY215" fmla="*/ 3652627 h 7804728"/>
              <a:gd name="connsiteX216" fmla="*/ 7360478 w 7372476"/>
              <a:gd name="connsiteY216" fmla="*/ 3814305 h 7804728"/>
              <a:gd name="connsiteX217" fmla="*/ 7341305 w 7372476"/>
              <a:gd name="connsiteY217" fmla="*/ 3881153 h 7804728"/>
              <a:gd name="connsiteX218" fmla="*/ 7304513 w 7372476"/>
              <a:gd name="connsiteY218" fmla="*/ 3998266 h 7804728"/>
              <a:gd name="connsiteX219" fmla="*/ 7279640 w 7372476"/>
              <a:gd name="connsiteY219" fmla="*/ 4032467 h 7804728"/>
              <a:gd name="connsiteX220" fmla="*/ 7266166 w 7372476"/>
              <a:gd name="connsiteY220" fmla="*/ 4087914 h 7804728"/>
              <a:gd name="connsiteX221" fmla="*/ 7243884 w 7372476"/>
              <a:gd name="connsiteY221" fmla="*/ 4138180 h 7804728"/>
              <a:gd name="connsiteX222" fmla="*/ 7198282 w 7372476"/>
              <a:gd name="connsiteY222" fmla="*/ 4177564 h 7804728"/>
              <a:gd name="connsiteX223" fmla="*/ 7180664 w 7372476"/>
              <a:gd name="connsiteY223" fmla="*/ 4235083 h 7804728"/>
              <a:gd name="connsiteX224" fmla="*/ 7169263 w 7372476"/>
              <a:gd name="connsiteY224" fmla="*/ 4283276 h 7804728"/>
              <a:gd name="connsiteX225" fmla="*/ 7169263 w 7372476"/>
              <a:gd name="connsiteY225" fmla="*/ 4299858 h 7804728"/>
              <a:gd name="connsiteX226" fmla="*/ 7138171 w 7372476"/>
              <a:gd name="connsiteY226" fmla="*/ 4327324 h 7804728"/>
              <a:gd name="connsiteX227" fmla="*/ 7124180 w 7372476"/>
              <a:gd name="connsiteY227" fmla="*/ 4357897 h 7804728"/>
              <a:gd name="connsiteX228" fmla="*/ 7102417 w 7372476"/>
              <a:gd name="connsiteY228" fmla="*/ 4416972 h 7804728"/>
              <a:gd name="connsiteX229" fmla="*/ 7062515 w 7372476"/>
              <a:gd name="connsiteY229" fmla="*/ 4432518 h 7804728"/>
              <a:gd name="connsiteX230" fmla="*/ 7043342 w 7372476"/>
              <a:gd name="connsiteY230" fmla="*/ 4441845 h 7804728"/>
              <a:gd name="connsiteX231" fmla="*/ 7039196 w 7372476"/>
              <a:gd name="connsiteY231" fmla="*/ 4476564 h 7804728"/>
              <a:gd name="connsiteX232" fmla="*/ 7030387 w 7372476"/>
              <a:gd name="connsiteY232" fmla="*/ 4498848 h 7804728"/>
              <a:gd name="connsiteX233" fmla="*/ 7030387 w 7372476"/>
              <a:gd name="connsiteY233" fmla="*/ 4499366 h 7804728"/>
              <a:gd name="connsiteX234" fmla="*/ 7006550 w 7372476"/>
              <a:gd name="connsiteY234" fmla="*/ 4555849 h 7804728"/>
              <a:gd name="connsiteX235" fmla="*/ 6960948 w 7372476"/>
              <a:gd name="connsiteY235" fmla="*/ 4641871 h 7804728"/>
              <a:gd name="connsiteX236" fmla="*/ 6910683 w 7372476"/>
              <a:gd name="connsiteY236" fmla="*/ 4689026 h 7804728"/>
              <a:gd name="connsiteX237" fmla="*/ 6868709 w 7372476"/>
              <a:gd name="connsiteY237" fmla="*/ 4760020 h 7804728"/>
              <a:gd name="connsiteX238" fmla="*/ 6839172 w 7372476"/>
              <a:gd name="connsiteY238" fmla="*/ 4785931 h 7804728"/>
              <a:gd name="connsiteX239" fmla="*/ 6804972 w 7372476"/>
              <a:gd name="connsiteY239" fmla="*/ 4835677 h 7804728"/>
              <a:gd name="connsiteX240" fmla="*/ 6788389 w 7372476"/>
              <a:gd name="connsiteY240" fmla="*/ 4877651 h 7804728"/>
              <a:gd name="connsiteX241" fmla="*/ 6745898 w 7372476"/>
              <a:gd name="connsiteY241" fmla="*/ 4926363 h 7804728"/>
              <a:gd name="connsiteX242" fmla="*/ 6749007 w 7372476"/>
              <a:gd name="connsiteY242" fmla="*/ 4985437 h 7804728"/>
              <a:gd name="connsiteX243" fmla="*/ 6696150 w 7372476"/>
              <a:gd name="connsiteY243" fmla="*/ 5082858 h 7804728"/>
              <a:gd name="connsiteX244" fmla="*/ 6714288 w 7372476"/>
              <a:gd name="connsiteY244" fmla="*/ 5105660 h 7804728"/>
              <a:gd name="connsiteX245" fmla="*/ 6777508 w 7372476"/>
              <a:gd name="connsiteY245" fmla="*/ 5081304 h 7804728"/>
              <a:gd name="connsiteX246" fmla="*/ 6835027 w 7372476"/>
              <a:gd name="connsiteY246" fmla="*/ 5056431 h 7804728"/>
              <a:gd name="connsiteX247" fmla="*/ 6877519 w 7372476"/>
              <a:gd name="connsiteY247" fmla="*/ 5015493 h 7804728"/>
              <a:gd name="connsiteX248" fmla="*/ 6962503 w 7372476"/>
              <a:gd name="connsiteY248" fmla="*/ 4952272 h 7804728"/>
              <a:gd name="connsiteX249" fmla="*/ 6989967 w 7372476"/>
              <a:gd name="connsiteY249" fmla="*/ 4950200 h 7804728"/>
              <a:gd name="connsiteX250" fmla="*/ 6994631 w 7372476"/>
              <a:gd name="connsiteY250" fmla="*/ 4978182 h 7804728"/>
              <a:gd name="connsiteX251" fmla="*/ 6985823 w 7372476"/>
              <a:gd name="connsiteY251" fmla="*/ 5011865 h 7804728"/>
              <a:gd name="connsiteX252" fmla="*/ 6923121 w 7372476"/>
              <a:gd name="connsiteY252" fmla="*/ 5131570 h 7804728"/>
              <a:gd name="connsiteX253" fmla="*/ 6912238 w 7372476"/>
              <a:gd name="connsiteY253" fmla="*/ 5145562 h 7804728"/>
              <a:gd name="connsiteX254" fmla="*/ 6851091 w 7372476"/>
              <a:gd name="connsiteY254" fmla="*/ 5215001 h 7804728"/>
              <a:gd name="connsiteX255" fmla="*/ 6792535 w 7372476"/>
              <a:gd name="connsiteY255" fmla="*/ 5287549 h 7804728"/>
              <a:gd name="connsiteX256" fmla="*/ 6767662 w 7372476"/>
              <a:gd name="connsiteY256" fmla="*/ 5310867 h 7804728"/>
              <a:gd name="connsiteX257" fmla="*/ 6695632 w 7372476"/>
              <a:gd name="connsiteY257" fmla="*/ 5409325 h 7804728"/>
              <a:gd name="connsiteX258" fmla="*/ 6644331 w 7372476"/>
              <a:gd name="connsiteY258" fmla="*/ 5480836 h 7804728"/>
              <a:gd name="connsiteX259" fmla="*/ 6598730 w 7372476"/>
              <a:gd name="connsiteY259" fmla="*/ 5524366 h 7804728"/>
              <a:gd name="connsiteX260" fmla="*/ 6566084 w 7372476"/>
              <a:gd name="connsiteY260" fmla="*/ 5594841 h 7804728"/>
              <a:gd name="connsiteX261" fmla="*/ 6591993 w 7372476"/>
              <a:gd name="connsiteY261" fmla="*/ 5617641 h 7804728"/>
              <a:gd name="connsiteX262" fmla="*/ 6646404 w 7372476"/>
              <a:gd name="connsiteY262" fmla="*/ 5630078 h 7804728"/>
              <a:gd name="connsiteX263" fmla="*/ 6645886 w 7372476"/>
              <a:gd name="connsiteY263" fmla="*/ 5629560 h 7804728"/>
              <a:gd name="connsiteX264" fmla="*/ 6707033 w 7372476"/>
              <a:gd name="connsiteY264" fmla="*/ 5596395 h 7804728"/>
              <a:gd name="connsiteX265" fmla="*/ 6731388 w 7372476"/>
              <a:gd name="connsiteY265" fmla="*/ 5575667 h 7804728"/>
              <a:gd name="connsiteX266" fmla="*/ 6753152 w 7372476"/>
              <a:gd name="connsiteY266" fmla="*/ 5557530 h 7804728"/>
              <a:gd name="connsiteX267" fmla="*/ 6753670 w 7372476"/>
              <a:gd name="connsiteY267" fmla="*/ 5557012 h 7804728"/>
              <a:gd name="connsiteX268" fmla="*/ 6816890 w 7372476"/>
              <a:gd name="connsiteY268" fmla="*/ 5481873 h 7804728"/>
              <a:gd name="connsiteX269" fmla="*/ 6857309 w 7372476"/>
              <a:gd name="connsiteY269" fmla="*/ 5461145 h 7804728"/>
              <a:gd name="connsiteX270" fmla="*/ 6911202 w 7372476"/>
              <a:gd name="connsiteY270" fmla="*/ 5475136 h 7804728"/>
              <a:gd name="connsiteX271" fmla="*/ 6927266 w 7372476"/>
              <a:gd name="connsiteY271" fmla="*/ 5521256 h 7804728"/>
              <a:gd name="connsiteX272" fmla="*/ 6861973 w 7372476"/>
              <a:gd name="connsiteY272" fmla="*/ 5619196 h 7804728"/>
              <a:gd name="connsiteX273" fmla="*/ 6861973 w 7372476"/>
              <a:gd name="connsiteY273" fmla="*/ 5619714 h 7804728"/>
              <a:gd name="connsiteX274" fmla="*/ 6840208 w 7372476"/>
              <a:gd name="connsiteY274" fmla="*/ 5658579 h 7804728"/>
              <a:gd name="connsiteX275" fmla="*/ 6757816 w 7372476"/>
              <a:gd name="connsiteY275" fmla="*/ 5756000 h 7804728"/>
              <a:gd name="connsiteX276" fmla="*/ 6739679 w 7372476"/>
              <a:gd name="connsiteY276" fmla="*/ 5785019 h 7804728"/>
              <a:gd name="connsiteX277" fmla="*/ 6694596 w 7372476"/>
              <a:gd name="connsiteY277" fmla="*/ 5845650 h 7804728"/>
              <a:gd name="connsiteX278" fmla="*/ 6650031 w 7372476"/>
              <a:gd name="connsiteY278" fmla="*/ 5907833 h 7804728"/>
              <a:gd name="connsiteX279" fmla="*/ 6539656 w 7372476"/>
              <a:gd name="connsiteY279" fmla="*/ 6061739 h 7804728"/>
              <a:gd name="connsiteX280" fmla="*/ 6480582 w 7372476"/>
              <a:gd name="connsiteY280" fmla="*/ 6125996 h 7804728"/>
              <a:gd name="connsiteX281" fmla="*/ 6428243 w 7372476"/>
              <a:gd name="connsiteY281" fmla="*/ 6196989 h 7804728"/>
              <a:gd name="connsiteX282" fmla="*/ 6413216 w 7372476"/>
              <a:gd name="connsiteY282" fmla="*/ 6206317 h 7804728"/>
              <a:gd name="connsiteX283" fmla="*/ 6365023 w 7372476"/>
              <a:gd name="connsiteY283" fmla="*/ 6287155 h 7804728"/>
              <a:gd name="connsiteX284" fmla="*/ 6320977 w 7372476"/>
              <a:gd name="connsiteY284" fmla="*/ 6296483 h 7804728"/>
              <a:gd name="connsiteX285" fmla="*/ 6292476 w 7372476"/>
              <a:gd name="connsiteY285" fmla="*/ 6220826 h 7804728"/>
              <a:gd name="connsiteX286" fmla="*/ 6311649 w 7372476"/>
              <a:gd name="connsiteY286" fmla="*/ 6179888 h 7804728"/>
              <a:gd name="connsiteX287" fmla="*/ 6325123 w 7372476"/>
              <a:gd name="connsiteY287" fmla="*/ 6144650 h 7804728"/>
              <a:gd name="connsiteX288" fmla="*/ 6337040 w 7372476"/>
              <a:gd name="connsiteY288" fmla="*/ 6120814 h 7804728"/>
              <a:gd name="connsiteX289" fmla="*/ 6360360 w 7372476"/>
              <a:gd name="connsiteY289" fmla="*/ 6072621 h 7804728"/>
              <a:gd name="connsiteX290" fmla="*/ 6372796 w 7372476"/>
              <a:gd name="connsiteY290" fmla="*/ 6049820 h 7804728"/>
              <a:gd name="connsiteX291" fmla="*/ 6408552 w 7372476"/>
              <a:gd name="connsiteY291" fmla="*/ 5976754 h 7804728"/>
              <a:gd name="connsiteX292" fmla="*/ 6422544 w 7372476"/>
              <a:gd name="connsiteY292" fmla="*/ 5954990 h 7804728"/>
              <a:gd name="connsiteX293" fmla="*/ 6405961 w 7372476"/>
              <a:gd name="connsiteY293" fmla="*/ 5939962 h 7804728"/>
              <a:gd name="connsiteX294" fmla="*/ 6397151 w 7372476"/>
              <a:gd name="connsiteY294" fmla="*/ 5945144 h 7804728"/>
              <a:gd name="connsiteX295" fmla="*/ 6386788 w 7372476"/>
              <a:gd name="connsiteY295" fmla="*/ 5954472 h 7804728"/>
              <a:gd name="connsiteX296" fmla="*/ 6370205 w 7372476"/>
              <a:gd name="connsiteY296" fmla="*/ 5964835 h 7804728"/>
              <a:gd name="connsiteX297" fmla="*/ 6370205 w 7372476"/>
              <a:gd name="connsiteY297" fmla="*/ 5965353 h 7804728"/>
              <a:gd name="connsiteX298" fmla="*/ 6353105 w 7372476"/>
              <a:gd name="connsiteY298" fmla="*/ 5979345 h 7804728"/>
              <a:gd name="connsiteX299" fmla="*/ 6338077 w 7372476"/>
              <a:gd name="connsiteY299" fmla="*/ 6009919 h 7804728"/>
              <a:gd name="connsiteX300" fmla="*/ 6168109 w 7372476"/>
              <a:gd name="connsiteY300" fmla="*/ 6187143 h 7804728"/>
              <a:gd name="connsiteX301" fmla="*/ 6158781 w 7372476"/>
              <a:gd name="connsiteY301" fmla="*/ 6192844 h 7804728"/>
              <a:gd name="connsiteX302" fmla="*/ 6112662 w 7372476"/>
              <a:gd name="connsiteY302" fmla="*/ 6252954 h 7804728"/>
              <a:gd name="connsiteX303" fmla="*/ 6090380 w 7372476"/>
              <a:gd name="connsiteY303" fmla="*/ 6286637 h 7804728"/>
              <a:gd name="connsiteX304" fmla="*/ 5981558 w 7372476"/>
              <a:gd name="connsiteY304" fmla="*/ 6414115 h 7804728"/>
              <a:gd name="connsiteX305" fmla="*/ 5967567 w 7372476"/>
              <a:gd name="connsiteY305" fmla="*/ 6432252 h 7804728"/>
              <a:gd name="connsiteX306" fmla="*/ 5963940 w 7372476"/>
              <a:gd name="connsiteY306" fmla="*/ 6442616 h 7804728"/>
              <a:gd name="connsiteX307" fmla="*/ 5925593 w 7372476"/>
              <a:gd name="connsiteY307" fmla="*/ 6522937 h 7804728"/>
              <a:gd name="connsiteX308" fmla="*/ 5812108 w 7372476"/>
              <a:gd name="connsiteY308" fmla="*/ 6431733 h 7804728"/>
              <a:gd name="connsiteX309" fmla="*/ 5777907 w 7372476"/>
              <a:gd name="connsiteY309" fmla="*/ 6347268 h 7804728"/>
              <a:gd name="connsiteX310" fmla="*/ 5762362 w 7372476"/>
              <a:gd name="connsiteY310" fmla="*/ 6343122 h 7804728"/>
              <a:gd name="connsiteX311" fmla="*/ 5739043 w 7372476"/>
              <a:gd name="connsiteY311" fmla="*/ 6361776 h 7804728"/>
              <a:gd name="connsiteX312" fmla="*/ 5680486 w 7372476"/>
              <a:gd name="connsiteY312" fmla="*/ 6348822 h 7804728"/>
              <a:gd name="connsiteX313" fmla="*/ 5668050 w 7372476"/>
              <a:gd name="connsiteY313" fmla="*/ 6336385 h 7804728"/>
              <a:gd name="connsiteX314" fmla="*/ 5657167 w 7372476"/>
              <a:gd name="connsiteY314" fmla="*/ 6321875 h 7804728"/>
              <a:gd name="connsiteX315" fmla="*/ 5649914 w 7372476"/>
              <a:gd name="connsiteY315" fmla="*/ 6313067 h 7804728"/>
              <a:gd name="connsiteX316" fmla="*/ 5632294 w 7372476"/>
              <a:gd name="connsiteY316" fmla="*/ 6277311 h 7804728"/>
              <a:gd name="connsiteX317" fmla="*/ 5624521 w 7372476"/>
              <a:gd name="connsiteY317" fmla="*/ 6240000 h 7804728"/>
              <a:gd name="connsiteX318" fmla="*/ 5648877 w 7372476"/>
              <a:gd name="connsiteY318" fmla="*/ 6181443 h 7804728"/>
              <a:gd name="connsiteX319" fmla="*/ 5703287 w 7372476"/>
              <a:gd name="connsiteY319" fmla="*/ 6095422 h 7804728"/>
              <a:gd name="connsiteX320" fmla="*/ 5810553 w 7372476"/>
              <a:gd name="connsiteY320" fmla="*/ 5939443 h 7804728"/>
              <a:gd name="connsiteX321" fmla="*/ 5824545 w 7372476"/>
              <a:gd name="connsiteY321" fmla="*/ 5907315 h 7804728"/>
              <a:gd name="connsiteX322" fmla="*/ 5834908 w 7372476"/>
              <a:gd name="connsiteY322" fmla="*/ 5893841 h 7804728"/>
              <a:gd name="connsiteX323" fmla="*/ 5835427 w 7372476"/>
              <a:gd name="connsiteY323" fmla="*/ 5892805 h 7804728"/>
              <a:gd name="connsiteX324" fmla="*/ 5849419 w 7372476"/>
              <a:gd name="connsiteY324" fmla="*/ 5871559 h 7804728"/>
              <a:gd name="connsiteX325" fmla="*/ 5859263 w 7372476"/>
              <a:gd name="connsiteY325" fmla="*/ 5858086 h 7804728"/>
              <a:gd name="connsiteX326" fmla="*/ 5859263 w 7372476"/>
              <a:gd name="connsiteY326" fmla="*/ 5857567 h 7804728"/>
              <a:gd name="connsiteX327" fmla="*/ 5839572 w 7372476"/>
              <a:gd name="connsiteY327" fmla="*/ 5849796 h 7804728"/>
              <a:gd name="connsiteX328" fmla="*/ 5826618 w 7372476"/>
              <a:gd name="connsiteY328" fmla="*/ 5859640 h 7804728"/>
              <a:gd name="connsiteX329" fmla="*/ 5825064 w 7372476"/>
              <a:gd name="connsiteY329" fmla="*/ 5860677 h 7804728"/>
              <a:gd name="connsiteX330" fmla="*/ 5814699 w 7372476"/>
              <a:gd name="connsiteY330" fmla="*/ 5871041 h 7804728"/>
              <a:gd name="connsiteX331" fmla="*/ 5799153 w 7372476"/>
              <a:gd name="connsiteY331" fmla="*/ 5880887 h 7804728"/>
              <a:gd name="connsiteX332" fmla="*/ 5711059 w 7372476"/>
              <a:gd name="connsiteY332" fmla="*/ 5976236 h 7804728"/>
              <a:gd name="connsiteX333" fmla="*/ 5632294 w 7372476"/>
              <a:gd name="connsiteY333" fmla="*/ 6057075 h 7804728"/>
              <a:gd name="connsiteX334" fmla="*/ 5617785 w 7372476"/>
              <a:gd name="connsiteY334" fmla="*/ 6075730 h 7804728"/>
              <a:gd name="connsiteX335" fmla="*/ 5560784 w 7372476"/>
              <a:gd name="connsiteY335" fmla="*/ 6159161 h 7804728"/>
              <a:gd name="connsiteX336" fmla="*/ 5516736 w 7372476"/>
              <a:gd name="connsiteY336" fmla="*/ 6235854 h 7804728"/>
              <a:gd name="connsiteX337" fmla="*/ 5460253 w 7372476"/>
              <a:gd name="connsiteY337" fmla="*/ 6251918 h 7804728"/>
              <a:gd name="connsiteX338" fmla="*/ 5406361 w 7372476"/>
              <a:gd name="connsiteY338" fmla="*/ 6196989 h 7804728"/>
              <a:gd name="connsiteX339" fmla="*/ 5397551 w 7372476"/>
              <a:gd name="connsiteY339" fmla="*/ 6169525 h 7804728"/>
              <a:gd name="connsiteX340" fmla="*/ 5390296 w 7372476"/>
              <a:gd name="connsiteY340" fmla="*/ 6110449 h 7804728"/>
              <a:gd name="connsiteX341" fmla="*/ 5319304 w 7372476"/>
              <a:gd name="connsiteY341" fmla="*/ 6125478 h 7804728"/>
              <a:gd name="connsiteX342" fmla="*/ 5274739 w 7372476"/>
              <a:gd name="connsiteY342" fmla="*/ 6130660 h 7804728"/>
              <a:gd name="connsiteX343" fmla="*/ 5246238 w 7372476"/>
              <a:gd name="connsiteY343" fmla="*/ 6135324 h 7804728"/>
              <a:gd name="connsiteX344" fmla="*/ 5201156 w 7372476"/>
              <a:gd name="connsiteY344" fmla="*/ 6109413 h 7804728"/>
              <a:gd name="connsiteX345" fmla="*/ 5198565 w 7372476"/>
              <a:gd name="connsiteY345" fmla="*/ 6100604 h 7804728"/>
              <a:gd name="connsiteX346" fmla="*/ 5201674 w 7372476"/>
              <a:gd name="connsiteY346" fmla="*/ 6096977 h 7804728"/>
              <a:gd name="connsiteX347" fmla="*/ 5202710 w 7372476"/>
              <a:gd name="connsiteY347" fmla="*/ 6084540 h 7804728"/>
              <a:gd name="connsiteX348" fmla="*/ 5160736 w 7372476"/>
              <a:gd name="connsiteY348" fmla="*/ 6056557 h 7804728"/>
              <a:gd name="connsiteX349" fmla="*/ 5123944 w 7372476"/>
              <a:gd name="connsiteY349" fmla="*/ 6041010 h 7804728"/>
              <a:gd name="connsiteX350" fmla="*/ 5090261 w 7372476"/>
              <a:gd name="connsiteY350" fmla="*/ 6088167 h 7804728"/>
              <a:gd name="connsiteX351" fmla="*/ 5064351 w 7372476"/>
              <a:gd name="connsiteY351" fmla="*/ 6110449 h 7804728"/>
              <a:gd name="connsiteX352" fmla="*/ 4995432 w 7372476"/>
              <a:gd name="connsiteY352" fmla="*/ 6212536 h 7804728"/>
              <a:gd name="connsiteX353" fmla="*/ 4954494 w 7372476"/>
              <a:gd name="connsiteY353" fmla="*/ 6289747 h 7804728"/>
              <a:gd name="connsiteX354" fmla="*/ 4918738 w 7372476"/>
              <a:gd name="connsiteY354" fmla="*/ 6297002 h 7804728"/>
              <a:gd name="connsiteX355" fmla="*/ 4905784 w 7372476"/>
              <a:gd name="connsiteY355" fmla="*/ 6285083 h 7804728"/>
              <a:gd name="connsiteX356" fmla="*/ 4892310 w 7372476"/>
              <a:gd name="connsiteY356" fmla="*/ 6275756 h 7804728"/>
              <a:gd name="connsiteX357" fmla="*/ 4879355 w 7372476"/>
              <a:gd name="connsiteY357" fmla="*/ 6265910 h 7804728"/>
              <a:gd name="connsiteX358" fmla="*/ 4875210 w 7372476"/>
              <a:gd name="connsiteY358" fmla="*/ 6265910 h 7804728"/>
              <a:gd name="connsiteX359" fmla="*/ 4871065 w 7372476"/>
              <a:gd name="connsiteY359" fmla="*/ 6265910 h 7804728"/>
              <a:gd name="connsiteX360" fmla="*/ 4846191 w 7372476"/>
              <a:gd name="connsiteY360" fmla="*/ 6276792 h 7804728"/>
              <a:gd name="connsiteX361" fmla="*/ 4845673 w 7372476"/>
              <a:gd name="connsiteY361" fmla="*/ 6276792 h 7804728"/>
              <a:gd name="connsiteX362" fmla="*/ 4833754 w 7372476"/>
              <a:gd name="connsiteY362" fmla="*/ 6287155 h 7804728"/>
              <a:gd name="connsiteX363" fmla="*/ 4824944 w 7372476"/>
              <a:gd name="connsiteY363" fmla="*/ 6289747 h 7804728"/>
              <a:gd name="connsiteX364" fmla="*/ 4806290 w 7372476"/>
              <a:gd name="connsiteY364" fmla="*/ 6289747 h 7804728"/>
              <a:gd name="connsiteX365" fmla="*/ 4801108 w 7372476"/>
              <a:gd name="connsiteY365" fmla="*/ 6289747 h 7804728"/>
              <a:gd name="connsiteX366" fmla="*/ 4786599 w 7372476"/>
              <a:gd name="connsiteY366" fmla="*/ 6297002 h 7804728"/>
              <a:gd name="connsiteX367" fmla="*/ 4761724 w 7372476"/>
              <a:gd name="connsiteY367" fmla="*/ 6310994 h 7804728"/>
              <a:gd name="connsiteX368" fmla="*/ 4761206 w 7372476"/>
              <a:gd name="connsiteY368" fmla="*/ 6311512 h 7804728"/>
              <a:gd name="connsiteX369" fmla="*/ 4749807 w 7372476"/>
              <a:gd name="connsiteY369" fmla="*/ 6323430 h 7804728"/>
              <a:gd name="connsiteX370" fmla="*/ 4749288 w 7372476"/>
              <a:gd name="connsiteY370" fmla="*/ 6323948 h 7804728"/>
              <a:gd name="connsiteX371" fmla="*/ 4738406 w 7372476"/>
              <a:gd name="connsiteY371" fmla="*/ 6334312 h 7804728"/>
              <a:gd name="connsiteX372" fmla="*/ 4715087 w 7372476"/>
              <a:gd name="connsiteY372" fmla="*/ 6349341 h 7804728"/>
              <a:gd name="connsiteX373" fmla="*/ 4711978 w 7372476"/>
              <a:gd name="connsiteY373" fmla="*/ 6356594 h 7804728"/>
              <a:gd name="connsiteX374" fmla="*/ 4701613 w 7372476"/>
              <a:gd name="connsiteY374" fmla="*/ 6348304 h 7804728"/>
              <a:gd name="connsiteX375" fmla="*/ 4696433 w 7372476"/>
              <a:gd name="connsiteY375" fmla="*/ 6349859 h 7804728"/>
              <a:gd name="connsiteX376" fmla="*/ 4691251 w 7372476"/>
              <a:gd name="connsiteY376" fmla="*/ 6348822 h 7804728"/>
              <a:gd name="connsiteX377" fmla="*/ 4643057 w 7372476"/>
              <a:gd name="connsiteY377" fmla="*/ 6346231 h 7804728"/>
              <a:gd name="connsiteX378" fmla="*/ 4593829 w 7372476"/>
              <a:gd name="connsiteY378" fmla="*/ 6312548 h 7804728"/>
              <a:gd name="connsiteX379" fmla="*/ 4582428 w 7372476"/>
              <a:gd name="connsiteY379" fmla="*/ 6292338 h 7804728"/>
              <a:gd name="connsiteX380" fmla="*/ 4555482 w 7372476"/>
              <a:gd name="connsiteY380" fmla="*/ 6288192 h 7804728"/>
              <a:gd name="connsiteX381" fmla="*/ 4537346 w 7372476"/>
              <a:gd name="connsiteY381" fmla="*/ 6324466 h 7804728"/>
              <a:gd name="connsiteX382" fmla="*/ 4500554 w 7372476"/>
              <a:gd name="connsiteY382" fmla="*/ 6372141 h 7804728"/>
              <a:gd name="connsiteX383" fmla="*/ 4477235 w 7372476"/>
              <a:gd name="connsiteY383" fmla="*/ 6384578 h 7804728"/>
              <a:gd name="connsiteX384" fmla="*/ 4476717 w 7372476"/>
              <a:gd name="connsiteY384" fmla="*/ 6385096 h 7804728"/>
              <a:gd name="connsiteX385" fmla="*/ 4465316 w 7372476"/>
              <a:gd name="connsiteY385" fmla="*/ 6396496 h 7804728"/>
              <a:gd name="connsiteX386" fmla="*/ 4465316 w 7372476"/>
              <a:gd name="connsiteY386" fmla="*/ 6397014 h 7804728"/>
              <a:gd name="connsiteX387" fmla="*/ 4439925 w 7372476"/>
              <a:gd name="connsiteY387" fmla="*/ 6464898 h 7804728"/>
              <a:gd name="connsiteX388" fmla="*/ 4391733 w 7372476"/>
              <a:gd name="connsiteY388" fmla="*/ 6598077 h 7804728"/>
              <a:gd name="connsiteX389" fmla="*/ 4357014 w 7372476"/>
              <a:gd name="connsiteY389" fmla="*/ 6610513 h 7804728"/>
              <a:gd name="connsiteX390" fmla="*/ 4332659 w 7372476"/>
              <a:gd name="connsiteY390" fmla="*/ 6634351 h 7804728"/>
              <a:gd name="connsiteX391" fmla="*/ 4296385 w 7372476"/>
              <a:gd name="connsiteY391" fmla="*/ 6698089 h 7804728"/>
              <a:gd name="connsiteX392" fmla="*/ 4261147 w 7372476"/>
              <a:gd name="connsiteY392" fmla="*/ 6717780 h 7804728"/>
              <a:gd name="connsiteX393" fmla="*/ 4261147 w 7372476"/>
              <a:gd name="connsiteY393" fmla="*/ 6718298 h 7804728"/>
              <a:gd name="connsiteX394" fmla="*/ 4226946 w 7372476"/>
              <a:gd name="connsiteY394" fmla="*/ 6786701 h 7804728"/>
              <a:gd name="connsiteX395" fmla="*/ 4203109 w 7372476"/>
              <a:gd name="connsiteY395" fmla="*/ 6812093 h 7804728"/>
              <a:gd name="connsiteX396" fmla="*/ 4165281 w 7372476"/>
              <a:gd name="connsiteY396" fmla="*/ 6848886 h 7804728"/>
              <a:gd name="connsiteX397" fmla="*/ 4109834 w 7372476"/>
              <a:gd name="connsiteY397" fmla="*/ 6900705 h 7804728"/>
              <a:gd name="connsiteX398" fmla="*/ 4070970 w 7372476"/>
              <a:gd name="connsiteY398" fmla="*/ 6960297 h 7804728"/>
              <a:gd name="connsiteX399" fmla="*/ 4030032 w 7372476"/>
              <a:gd name="connsiteY399" fmla="*/ 6994499 h 7804728"/>
              <a:gd name="connsiteX400" fmla="*/ 3968367 w 7372476"/>
              <a:gd name="connsiteY400" fmla="*/ 7040619 h 7804728"/>
              <a:gd name="connsiteX401" fmla="*/ 3937275 w 7372476"/>
              <a:gd name="connsiteY401" fmla="*/ 7088812 h 7804728"/>
              <a:gd name="connsiteX402" fmla="*/ 3896337 w 7372476"/>
              <a:gd name="connsiteY402" fmla="*/ 7150996 h 7804728"/>
              <a:gd name="connsiteX403" fmla="*/ 3858509 w 7372476"/>
              <a:gd name="connsiteY403" fmla="*/ 7189342 h 7804728"/>
              <a:gd name="connsiteX404" fmla="*/ 3761606 w 7372476"/>
              <a:gd name="connsiteY404" fmla="*/ 7193488 h 7804728"/>
              <a:gd name="connsiteX405" fmla="*/ 3731033 w 7372476"/>
              <a:gd name="connsiteY405" fmla="*/ 7188306 h 7804728"/>
              <a:gd name="connsiteX406" fmla="*/ 3690095 w 7372476"/>
              <a:gd name="connsiteY406" fmla="*/ 7191415 h 7804728"/>
              <a:gd name="connsiteX407" fmla="*/ 3667813 w 7372476"/>
              <a:gd name="connsiteY407" fmla="*/ 7189342 h 7804728"/>
              <a:gd name="connsiteX408" fmla="*/ 3658485 w 7372476"/>
              <a:gd name="connsiteY408" fmla="*/ 7173796 h 7804728"/>
              <a:gd name="connsiteX409" fmla="*/ 3638276 w 7372476"/>
              <a:gd name="connsiteY409" fmla="*/ 7168614 h 7804728"/>
              <a:gd name="connsiteX410" fmla="*/ 3585420 w 7372476"/>
              <a:gd name="connsiteY410" fmla="*/ 7167060 h 7804728"/>
              <a:gd name="connsiteX411" fmla="*/ 3555883 w 7372476"/>
              <a:gd name="connsiteY411" fmla="*/ 7147368 h 7804728"/>
              <a:gd name="connsiteX412" fmla="*/ 3533082 w 7372476"/>
              <a:gd name="connsiteY412" fmla="*/ 7143740 h 7804728"/>
              <a:gd name="connsiteX413" fmla="*/ 3404051 w 7372476"/>
              <a:gd name="connsiteY413" fmla="*/ 7197116 h 7804728"/>
              <a:gd name="connsiteX414" fmla="*/ 3370886 w 7372476"/>
              <a:gd name="connsiteY414" fmla="*/ 7206960 h 7804728"/>
              <a:gd name="connsiteX415" fmla="*/ 3306112 w 7372476"/>
              <a:gd name="connsiteY415" fmla="*/ 7230798 h 7804728"/>
              <a:gd name="connsiteX416" fmla="*/ 3294194 w 7372476"/>
              <a:gd name="connsiteY416" fmla="*/ 7255154 h 7804728"/>
              <a:gd name="connsiteX417" fmla="*/ 3285902 w 7372476"/>
              <a:gd name="connsiteY417" fmla="*/ 7270700 h 7804728"/>
              <a:gd name="connsiteX418" fmla="*/ 3226828 w 7372476"/>
              <a:gd name="connsiteY418" fmla="*/ 7318892 h 7804728"/>
              <a:gd name="connsiteX419" fmla="*/ 3210765 w 7372476"/>
              <a:gd name="connsiteY419" fmla="*/ 7326665 h 7804728"/>
              <a:gd name="connsiteX420" fmla="*/ 3186408 w 7372476"/>
              <a:gd name="connsiteY420" fmla="*/ 7361902 h 7804728"/>
              <a:gd name="connsiteX421" fmla="*/ 3175009 w 7372476"/>
              <a:gd name="connsiteY421" fmla="*/ 7362421 h 7804728"/>
              <a:gd name="connsiteX422" fmla="*/ 3168790 w 7372476"/>
              <a:gd name="connsiteY422" fmla="*/ 7362421 h 7804728"/>
              <a:gd name="connsiteX423" fmla="*/ 3163090 w 7372476"/>
              <a:gd name="connsiteY423" fmla="*/ 7362421 h 7804728"/>
              <a:gd name="connsiteX424" fmla="*/ 3138735 w 7372476"/>
              <a:gd name="connsiteY424" fmla="*/ 7362421 h 7804728"/>
              <a:gd name="connsiteX425" fmla="*/ 3102979 w 7372476"/>
              <a:gd name="connsiteY425" fmla="*/ 7362421 h 7804728"/>
              <a:gd name="connsiteX426" fmla="*/ 3047532 w 7372476"/>
              <a:gd name="connsiteY426" fmla="*/ 7364494 h 7804728"/>
              <a:gd name="connsiteX427" fmla="*/ 2968249 w 7372476"/>
              <a:gd name="connsiteY427" fmla="*/ 7357238 h 7804728"/>
              <a:gd name="connsiteX428" fmla="*/ 2900365 w 7372476"/>
              <a:gd name="connsiteY428" fmla="*/ 7349984 h 7804728"/>
              <a:gd name="connsiteX429" fmla="*/ 2877046 w 7372476"/>
              <a:gd name="connsiteY429" fmla="*/ 7349984 h 7804728"/>
              <a:gd name="connsiteX430" fmla="*/ 2864609 w 7372476"/>
              <a:gd name="connsiteY430" fmla="*/ 7361902 h 7804728"/>
              <a:gd name="connsiteX431" fmla="*/ 2853728 w 7372476"/>
              <a:gd name="connsiteY431" fmla="*/ 7362421 h 7804728"/>
              <a:gd name="connsiteX432" fmla="*/ 2841290 w 7372476"/>
              <a:gd name="connsiteY432" fmla="*/ 7395586 h 7804728"/>
              <a:gd name="connsiteX433" fmla="*/ 2822118 w 7372476"/>
              <a:gd name="connsiteY433" fmla="*/ 7405432 h 7804728"/>
              <a:gd name="connsiteX434" fmla="*/ 2724178 w 7372476"/>
              <a:gd name="connsiteY434" fmla="*/ 7412168 h 7804728"/>
              <a:gd name="connsiteX435" fmla="*/ 2692050 w 7372476"/>
              <a:gd name="connsiteY435" fmla="*/ 7436006 h 7804728"/>
              <a:gd name="connsiteX436" fmla="*/ 2674950 w 7372476"/>
              <a:gd name="connsiteY436" fmla="*/ 7459842 h 7804728"/>
              <a:gd name="connsiteX437" fmla="*/ 2589965 w 7372476"/>
              <a:gd name="connsiteY437" fmla="*/ 7494044 h 7804728"/>
              <a:gd name="connsiteX438" fmla="*/ 2542809 w 7372476"/>
              <a:gd name="connsiteY438" fmla="*/ 7493525 h 7804728"/>
              <a:gd name="connsiteX439" fmla="*/ 2515345 w 7372476"/>
              <a:gd name="connsiteY439" fmla="*/ 7544310 h 7804728"/>
              <a:gd name="connsiteX440" fmla="*/ 2505499 w 7372476"/>
              <a:gd name="connsiteY440" fmla="*/ 7548974 h 7804728"/>
              <a:gd name="connsiteX441" fmla="*/ 2452125 w 7372476"/>
              <a:gd name="connsiteY441" fmla="*/ 7568664 h 7804728"/>
              <a:gd name="connsiteX442" fmla="*/ 2402897 w 7372476"/>
              <a:gd name="connsiteY442" fmla="*/ 7587838 h 7804728"/>
              <a:gd name="connsiteX443" fmla="*/ 2361959 w 7372476"/>
              <a:gd name="connsiteY443" fmla="*/ 7573328 h 7804728"/>
              <a:gd name="connsiteX444" fmla="*/ 2327758 w 7372476"/>
              <a:gd name="connsiteY444" fmla="*/ 7541200 h 7804728"/>
              <a:gd name="connsiteX445" fmla="*/ 2296666 w 7372476"/>
              <a:gd name="connsiteY445" fmla="*/ 7551564 h 7804728"/>
              <a:gd name="connsiteX446" fmla="*/ 2261428 w 7372476"/>
              <a:gd name="connsiteY446" fmla="*/ 7564000 h 7804728"/>
              <a:gd name="connsiteX447" fmla="*/ 2240183 w 7372476"/>
              <a:gd name="connsiteY447" fmla="*/ 7543273 h 7804728"/>
              <a:gd name="connsiteX448" fmla="*/ 2213237 w 7372476"/>
              <a:gd name="connsiteY448" fmla="*/ 7539127 h 7804728"/>
              <a:gd name="connsiteX449" fmla="*/ 2120998 w 7372476"/>
              <a:gd name="connsiteY449" fmla="*/ 7509072 h 7804728"/>
              <a:gd name="connsiteX450" fmla="*/ 2071769 w 7372476"/>
              <a:gd name="connsiteY450" fmla="*/ 7483162 h 7804728"/>
              <a:gd name="connsiteX451" fmla="*/ 2041714 w 7372476"/>
              <a:gd name="connsiteY451" fmla="*/ 7529281 h 7804728"/>
              <a:gd name="connsiteX452" fmla="*/ 2041714 w 7372476"/>
              <a:gd name="connsiteY452" fmla="*/ 7541200 h 7804728"/>
              <a:gd name="connsiteX453" fmla="*/ 1969684 w 7372476"/>
              <a:gd name="connsiteY453" fmla="*/ 7594574 h 7804728"/>
              <a:gd name="connsiteX454" fmla="*/ 1890919 w 7372476"/>
              <a:gd name="connsiteY454" fmla="*/ 7549492 h 7804728"/>
              <a:gd name="connsiteX455" fmla="*/ 1809044 w 7372476"/>
              <a:gd name="connsiteY455" fmla="*/ 7468652 h 7804728"/>
              <a:gd name="connsiteX456" fmla="*/ 1790908 w 7372476"/>
              <a:gd name="connsiteY456" fmla="*/ 7445852 h 7804728"/>
              <a:gd name="connsiteX457" fmla="*/ 1659804 w 7372476"/>
              <a:gd name="connsiteY457" fmla="*/ 7397658 h 7804728"/>
              <a:gd name="connsiteX458" fmla="*/ 1600213 w 7372476"/>
              <a:gd name="connsiteY458" fmla="*/ 7377450 h 7804728"/>
              <a:gd name="connsiteX459" fmla="*/ 1543210 w 7372476"/>
              <a:gd name="connsiteY459" fmla="*/ 7370712 h 7804728"/>
              <a:gd name="connsiteX460" fmla="*/ 1488281 w 7372476"/>
              <a:gd name="connsiteY460" fmla="*/ 7319410 h 7804728"/>
              <a:gd name="connsiteX461" fmla="*/ 1416253 w 7372476"/>
              <a:gd name="connsiteY461" fmla="*/ 7205406 h 7804728"/>
              <a:gd name="connsiteX462" fmla="*/ 1373242 w 7372476"/>
              <a:gd name="connsiteY462" fmla="*/ 7135449 h 7804728"/>
              <a:gd name="connsiteX463" fmla="*/ 1348369 w 7372476"/>
              <a:gd name="connsiteY463" fmla="*/ 7100211 h 7804728"/>
              <a:gd name="connsiteX464" fmla="*/ 1313131 w 7372476"/>
              <a:gd name="connsiteY464" fmla="*/ 7052538 h 7804728"/>
              <a:gd name="connsiteX465" fmla="*/ 1313131 w 7372476"/>
              <a:gd name="connsiteY465" fmla="*/ 7052020 h 7804728"/>
              <a:gd name="connsiteX466" fmla="*/ 1300695 w 7372476"/>
              <a:gd name="connsiteY466" fmla="*/ 7004863 h 7804728"/>
              <a:gd name="connsiteX467" fmla="*/ 1277895 w 7372476"/>
              <a:gd name="connsiteY467" fmla="*/ 6967552 h 7804728"/>
              <a:gd name="connsiteX468" fmla="*/ 1276340 w 7372476"/>
              <a:gd name="connsiteY468" fmla="*/ 6933351 h 7804728"/>
              <a:gd name="connsiteX469" fmla="*/ 1243692 w 7372476"/>
              <a:gd name="connsiteY469" fmla="*/ 6860285 h 7804728"/>
              <a:gd name="connsiteX470" fmla="*/ 1263903 w 7372476"/>
              <a:gd name="connsiteY470" fmla="*/ 6753536 h 7804728"/>
              <a:gd name="connsiteX471" fmla="*/ 1300177 w 7372476"/>
              <a:gd name="connsiteY471" fmla="*/ 6704308 h 7804728"/>
              <a:gd name="connsiteX472" fmla="*/ 1349923 w 7372476"/>
              <a:gd name="connsiteY472" fmla="*/ 6647823 h 7804728"/>
              <a:gd name="connsiteX473" fmla="*/ 1407443 w 7372476"/>
              <a:gd name="connsiteY473" fmla="*/ 6585121 h 7804728"/>
              <a:gd name="connsiteX474" fmla="*/ 1412107 w 7372476"/>
              <a:gd name="connsiteY474" fmla="*/ 6574238 h 7804728"/>
              <a:gd name="connsiteX475" fmla="*/ 1408478 w 7372476"/>
              <a:gd name="connsiteY475" fmla="*/ 6551438 h 7804728"/>
              <a:gd name="connsiteX476" fmla="*/ 1395006 w 7372476"/>
              <a:gd name="connsiteY476" fmla="*/ 6515164 h 7804728"/>
              <a:gd name="connsiteX477" fmla="*/ 1375315 w 7372476"/>
              <a:gd name="connsiteY477" fmla="*/ 6504281 h 7804728"/>
              <a:gd name="connsiteX478" fmla="*/ 1339042 w 7372476"/>
              <a:gd name="connsiteY478" fmla="*/ 6540556 h 7804728"/>
              <a:gd name="connsiteX479" fmla="*/ 1332822 w 7372476"/>
              <a:gd name="connsiteY479" fmla="*/ 6550402 h 7804728"/>
              <a:gd name="connsiteX480" fmla="*/ 1310023 w 7372476"/>
              <a:gd name="connsiteY480" fmla="*/ 6549884 h 7804728"/>
              <a:gd name="connsiteX481" fmla="*/ 1297586 w 7372476"/>
              <a:gd name="connsiteY481" fmla="*/ 6504281 h 7804728"/>
              <a:gd name="connsiteX482" fmla="*/ 1293958 w 7372476"/>
              <a:gd name="connsiteY482" fmla="*/ 6506354 h 7804728"/>
              <a:gd name="connsiteX483" fmla="*/ 1290331 w 7372476"/>
              <a:gd name="connsiteY483" fmla="*/ 6505836 h 7804728"/>
              <a:gd name="connsiteX484" fmla="*/ 1254058 w 7372476"/>
              <a:gd name="connsiteY484" fmla="*/ 6509982 h 7804728"/>
              <a:gd name="connsiteX485" fmla="*/ 1241621 w 7372476"/>
              <a:gd name="connsiteY485" fmla="*/ 6491327 h 7804728"/>
              <a:gd name="connsiteX486" fmla="*/ 1218301 w 7372476"/>
              <a:gd name="connsiteY486" fmla="*/ 6491846 h 7804728"/>
              <a:gd name="connsiteX487" fmla="*/ 1208974 w 7372476"/>
              <a:gd name="connsiteY487" fmla="*/ 6506354 h 7804728"/>
              <a:gd name="connsiteX488" fmla="*/ 1180474 w 7372476"/>
              <a:gd name="connsiteY488" fmla="*/ 6514646 h 7804728"/>
              <a:gd name="connsiteX489" fmla="*/ 1136426 w 7372476"/>
              <a:gd name="connsiteY489" fmla="*/ 6478372 h 7804728"/>
              <a:gd name="connsiteX490" fmla="*/ 1062325 w 7372476"/>
              <a:gd name="connsiteY490" fmla="*/ 6430697 h 7804728"/>
              <a:gd name="connsiteX491" fmla="*/ 1039523 w 7372476"/>
              <a:gd name="connsiteY491" fmla="*/ 6431215 h 7804728"/>
              <a:gd name="connsiteX492" fmla="*/ 982522 w 7372476"/>
              <a:gd name="connsiteY492" fmla="*/ 6469562 h 7804728"/>
              <a:gd name="connsiteX493" fmla="*/ 932257 w 7372476"/>
              <a:gd name="connsiteY493" fmla="*/ 6491846 h 7804728"/>
              <a:gd name="connsiteX494" fmla="*/ 871110 w 7372476"/>
              <a:gd name="connsiteY494" fmla="*/ 6538483 h 7804728"/>
              <a:gd name="connsiteX495" fmla="*/ 860229 w 7372476"/>
              <a:gd name="connsiteY495" fmla="*/ 6562321 h 7804728"/>
              <a:gd name="connsiteX496" fmla="*/ 850899 w 7372476"/>
              <a:gd name="connsiteY496" fmla="*/ 6592894 h 7804728"/>
              <a:gd name="connsiteX497" fmla="*/ 848310 w 7372476"/>
              <a:gd name="connsiteY497" fmla="*/ 6595486 h 7804728"/>
              <a:gd name="connsiteX498" fmla="*/ 800116 w 7372476"/>
              <a:gd name="connsiteY498" fmla="*/ 6618286 h 7804728"/>
              <a:gd name="connsiteX499" fmla="*/ 771616 w 7372476"/>
              <a:gd name="connsiteY499" fmla="*/ 6633832 h 7804728"/>
              <a:gd name="connsiteX500" fmla="*/ 741562 w 7372476"/>
              <a:gd name="connsiteY500" fmla="*/ 6645232 h 7804728"/>
              <a:gd name="connsiteX501" fmla="*/ 716687 w 7372476"/>
              <a:gd name="connsiteY501" fmla="*/ 6645750 h 7804728"/>
              <a:gd name="connsiteX502" fmla="*/ 624966 w 7372476"/>
              <a:gd name="connsiteY502" fmla="*/ 6637460 h 7804728"/>
              <a:gd name="connsiteX503" fmla="*/ 574182 w 7372476"/>
              <a:gd name="connsiteY503" fmla="*/ 6623986 h 7804728"/>
              <a:gd name="connsiteX504" fmla="*/ 548274 w 7372476"/>
              <a:gd name="connsiteY504" fmla="*/ 6634351 h 7804728"/>
              <a:gd name="connsiteX505" fmla="*/ 475726 w 7372476"/>
              <a:gd name="connsiteY505" fmla="*/ 6626059 h 7804728"/>
              <a:gd name="connsiteX506" fmla="*/ 430125 w 7372476"/>
              <a:gd name="connsiteY506" fmla="*/ 6575275 h 7804728"/>
              <a:gd name="connsiteX507" fmla="*/ 420797 w 7372476"/>
              <a:gd name="connsiteY507" fmla="*/ 6563357 h 7804728"/>
              <a:gd name="connsiteX508" fmla="*/ 342032 w 7372476"/>
              <a:gd name="connsiteY508" fmla="*/ 6508945 h 7804728"/>
              <a:gd name="connsiteX509" fmla="*/ 330113 w 7372476"/>
              <a:gd name="connsiteY509" fmla="*/ 6507909 h 7804728"/>
              <a:gd name="connsiteX510" fmla="*/ 243574 w 7372476"/>
              <a:gd name="connsiteY510" fmla="*/ 6520346 h 7804728"/>
              <a:gd name="connsiteX511" fmla="*/ 169991 w 7372476"/>
              <a:gd name="connsiteY511" fmla="*/ 6500136 h 7804728"/>
              <a:gd name="connsiteX512" fmla="*/ 135790 w 7372476"/>
              <a:gd name="connsiteY512" fmla="*/ 6476817 h 7804728"/>
              <a:gd name="connsiteX513" fmla="*/ 107808 w 7372476"/>
              <a:gd name="connsiteY513" fmla="*/ 6440543 h 7804728"/>
              <a:gd name="connsiteX514" fmla="*/ 100034 w 7372476"/>
              <a:gd name="connsiteY514" fmla="*/ 6432252 h 7804728"/>
              <a:gd name="connsiteX515" fmla="*/ 82415 w 7372476"/>
              <a:gd name="connsiteY515" fmla="*/ 6407897 h 7804728"/>
              <a:gd name="connsiteX516" fmla="*/ 23860 w 7372476"/>
              <a:gd name="connsiteY516" fmla="*/ 6316694 h 7804728"/>
              <a:gd name="connsiteX517" fmla="*/ 0 w 7372476"/>
              <a:gd name="connsiteY517" fmla="*/ 6311671 h 7804728"/>
              <a:gd name="connsiteX518" fmla="*/ 0 w 7372476"/>
              <a:gd name="connsiteY518" fmla="*/ 1236300 h 7804728"/>
              <a:gd name="connsiteX519" fmla="*/ 23860 w 7372476"/>
              <a:gd name="connsiteY519" fmla="*/ 1214497 h 7804728"/>
              <a:gd name="connsiteX520" fmla="*/ 147708 w 7372476"/>
              <a:gd name="connsiteY520" fmla="*/ 1087019 h 7804728"/>
              <a:gd name="connsiteX521" fmla="*/ 195381 w 7372476"/>
              <a:gd name="connsiteY521" fmla="*/ 1085983 h 7804728"/>
              <a:gd name="connsiteX522" fmla="*/ 239429 w 7372476"/>
              <a:gd name="connsiteY522" fmla="*/ 1096865 h 7804728"/>
              <a:gd name="connsiteX523" fmla="*/ 240465 w 7372476"/>
              <a:gd name="connsiteY523" fmla="*/ 1099457 h 7804728"/>
              <a:gd name="connsiteX524" fmla="*/ 240465 w 7372476"/>
              <a:gd name="connsiteY524" fmla="*/ 1098420 h 7804728"/>
              <a:gd name="connsiteX525" fmla="*/ 239429 w 7372476"/>
              <a:gd name="connsiteY525" fmla="*/ 1096865 h 7804728"/>
              <a:gd name="connsiteX526" fmla="*/ 345660 w 7372476"/>
              <a:gd name="connsiteY526" fmla="*/ 1000481 h 7804728"/>
              <a:gd name="connsiteX527" fmla="*/ 371051 w 7372476"/>
              <a:gd name="connsiteY527" fmla="*/ 977680 h 7804728"/>
              <a:gd name="connsiteX528" fmla="*/ 376233 w 7372476"/>
              <a:gd name="connsiteY528" fmla="*/ 965761 h 7804728"/>
              <a:gd name="connsiteX529" fmla="*/ 405769 w 7372476"/>
              <a:gd name="connsiteY529" fmla="*/ 953842 h 7804728"/>
              <a:gd name="connsiteX530" fmla="*/ 503190 w 7372476"/>
              <a:gd name="connsiteY530" fmla="*/ 998926 h 7804728"/>
              <a:gd name="connsiteX531" fmla="*/ 573665 w 7372476"/>
              <a:gd name="connsiteY531" fmla="*/ 1025354 h 7804728"/>
              <a:gd name="connsiteX532" fmla="*/ 654504 w 7372476"/>
              <a:gd name="connsiteY532" fmla="*/ 949696 h 7804728"/>
              <a:gd name="connsiteX533" fmla="*/ 671085 w 7372476"/>
              <a:gd name="connsiteY533" fmla="*/ 926378 h 7804728"/>
              <a:gd name="connsiteX534" fmla="*/ 779907 w 7372476"/>
              <a:gd name="connsiteY534" fmla="*/ 829992 h 7804728"/>
              <a:gd name="connsiteX535" fmla="*/ 799598 w 7372476"/>
              <a:gd name="connsiteY535" fmla="*/ 819110 h 7804728"/>
              <a:gd name="connsiteX536" fmla="*/ 825509 w 7372476"/>
              <a:gd name="connsiteY536" fmla="*/ 798381 h 7804728"/>
              <a:gd name="connsiteX537" fmla="*/ 924484 w 7372476"/>
              <a:gd name="connsiteY537" fmla="*/ 748635 h 7804728"/>
              <a:gd name="connsiteX538" fmla="*/ 1015168 w 7372476"/>
              <a:gd name="connsiteY538" fmla="*/ 801492 h 7804728"/>
              <a:gd name="connsiteX539" fmla="*/ 1086680 w 7372476"/>
              <a:gd name="connsiteY539" fmla="*/ 849166 h 7804728"/>
              <a:gd name="connsiteX540" fmla="*/ 1136944 w 7372476"/>
              <a:gd name="connsiteY540" fmla="*/ 822738 h 7804728"/>
              <a:gd name="connsiteX541" fmla="*/ 1154562 w 7372476"/>
              <a:gd name="connsiteY541" fmla="*/ 810301 h 7804728"/>
              <a:gd name="connsiteX542" fmla="*/ 1249394 w 7372476"/>
              <a:gd name="connsiteY542" fmla="*/ 740862 h 7804728"/>
              <a:gd name="connsiteX543" fmla="*/ 1346814 w 7372476"/>
              <a:gd name="connsiteY543" fmla="*/ 740862 h 7804728"/>
              <a:gd name="connsiteX544" fmla="*/ 1401744 w 7372476"/>
              <a:gd name="connsiteY544" fmla="*/ 775063 h 7804728"/>
              <a:gd name="connsiteX545" fmla="*/ 1456154 w 7372476"/>
              <a:gd name="connsiteY545" fmla="*/ 782836 h 7804728"/>
              <a:gd name="connsiteX546" fmla="*/ 1484135 w 7372476"/>
              <a:gd name="connsiteY546" fmla="*/ 775581 h 7804728"/>
              <a:gd name="connsiteX547" fmla="*/ 1535956 w 7372476"/>
              <a:gd name="connsiteY547" fmla="*/ 773508 h 7804728"/>
              <a:gd name="connsiteX548" fmla="*/ 1589848 w 7372476"/>
              <a:gd name="connsiteY548" fmla="*/ 726352 h 7804728"/>
              <a:gd name="connsiteX549" fmla="*/ 1599175 w 7372476"/>
              <a:gd name="connsiteY549" fmla="*/ 715989 h 7804728"/>
              <a:gd name="connsiteX550" fmla="*/ 1612130 w 7372476"/>
              <a:gd name="connsiteY550" fmla="*/ 703033 h 7804728"/>
              <a:gd name="connsiteX551" fmla="*/ 1695041 w 7372476"/>
              <a:gd name="connsiteY551" fmla="*/ 631003 h 7804728"/>
              <a:gd name="connsiteX552" fmla="*/ 1800236 w 7372476"/>
              <a:gd name="connsiteY552" fmla="*/ 534100 h 7804728"/>
              <a:gd name="connsiteX553" fmla="*/ 1925120 w 7372476"/>
              <a:gd name="connsiteY553" fmla="*/ 419059 h 7804728"/>
              <a:gd name="connsiteX554" fmla="*/ 1956212 w 7372476"/>
              <a:gd name="connsiteY554" fmla="*/ 402478 h 7804728"/>
              <a:gd name="connsiteX555" fmla="*/ 1968129 w 7372476"/>
              <a:gd name="connsiteY555" fmla="*/ 392113 h 7804728"/>
              <a:gd name="connsiteX556" fmla="*/ 1981085 w 7372476"/>
              <a:gd name="connsiteY556" fmla="*/ 382267 h 7804728"/>
              <a:gd name="connsiteX557" fmla="*/ 1991449 w 7372476"/>
              <a:gd name="connsiteY557" fmla="*/ 380194 h 7804728"/>
              <a:gd name="connsiteX558" fmla="*/ 2005440 w 7372476"/>
              <a:gd name="connsiteY558" fmla="*/ 369313 h 7804728"/>
              <a:gd name="connsiteX559" fmla="*/ 2052078 w 7372476"/>
              <a:gd name="connsiteY559" fmla="*/ 344438 h 7804728"/>
              <a:gd name="connsiteX560" fmla="*/ 2087314 w 7372476"/>
              <a:gd name="connsiteY560" fmla="*/ 330966 h 7804728"/>
              <a:gd name="connsiteX561" fmla="*/ 2148462 w 7372476"/>
              <a:gd name="connsiteY561" fmla="*/ 294691 h 7804728"/>
              <a:gd name="connsiteX562" fmla="*/ 2182663 w 7372476"/>
              <a:gd name="connsiteY562" fmla="*/ 285882 h 7804728"/>
              <a:gd name="connsiteX563" fmla="*/ 2259357 w 7372476"/>
              <a:gd name="connsiteY563" fmla="*/ 290028 h 7804728"/>
              <a:gd name="connsiteX564" fmla="*/ 2312213 w 7372476"/>
              <a:gd name="connsiteY564" fmla="*/ 291065 h 7804728"/>
              <a:gd name="connsiteX565" fmla="*/ 2339677 w 7372476"/>
              <a:gd name="connsiteY565" fmla="*/ 298318 h 7804728"/>
              <a:gd name="connsiteX566" fmla="*/ 2398751 w 7372476"/>
              <a:gd name="connsiteY566" fmla="*/ 312310 h 7804728"/>
              <a:gd name="connsiteX567" fmla="*/ 2518973 w 7372476"/>
              <a:gd name="connsiteY567" fmla="*/ 370348 h 7804728"/>
              <a:gd name="connsiteX568" fmla="*/ 2542291 w 7372476"/>
              <a:gd name="connsiteY568" fmla="*/ 369831 h 7804728"/>
              <a:gd name="connsiteX569" fmla="*/ 2552655 w 7372476"/>
              <a:gd name="connsiteY569" fmla="*/ 368277 h 7804728"/>
              <a:gd name="connsiteX570" fmla="*/ 2597220 w 7372476"/>
              <a:gd name="connsiteY570" fmla="*/ 357394 h 7804728"/>
              <a:gd name="connsiteX571" fmla="*/ 2661994 w 7372476"/>
              <a:gd name="connsiteY571" fmla="*/ 358949 h 7804728"/>
              <a:gd name="connsiteX572" fmla="*/ 2686349 w 7372476"/>
              <a:gd name="connsiteY572" fmla="*/ 367758 h 7804728"/>
              <a:gd name="connsiteX573" fmla="*/ 2768742 w 7372476"/>
              <a:gd name="connsiteY573" fmla="*/ 371384 h 7804728"/>
              <a:gd name="connsiteX574" fmla="*/ 2886373 w 7372476"/>
              <a:gd name="connsiteY574" fmla="*/ 404032 h 7804728"/>
              <a:gd name="connsiteX575" fmla="*/ 2924720 w 7372476"/>
              <a:gd name="connsiteY575" fmla="*/ 428387 h 7804728"/>
              <a:gd name="connsiteX576" fmla="*/ 2997268 w 7372476"/>
              <a:gd name="connsiteY576" fmla="*/ 498344 h 7804728"/>
              <a:gd name="connsiteX577" fmla="*/ 3019550 w 7372476"/>
              <a:gd name="connsiteY577" fmla="*/ 500417 h 7804728"/>
              <a:gd name="connsiteX578" fmla="*/ 3090543 w 7372476"/>
              <a:gd name="connsiteY578" fmla="*/ 474506 h 7804728"/>
              <a:gd name="connsiteX579" fmla="*/ 3115416 w 7372476"/>
              <a:gd name="connsiteY579" fmla="*/ 465698 h 7804728"/>
              <a:gd name="connsiteX580" fmla="*/ 3224237 w 7372476"/>
              <a:gd name="connsiteY580" fmla="*/ 487462 h 7804728"/>
              <a:gd name="connsiteX581" fmla="*/ 3257920 w 7372476"/>
              <a:gd name="connsiteY581" fmla="*/ 489535 h 7804728"/>
              <a:gd name="connsiteX582" fmla="*/ 3322177 w 7372476"/>
              <a:gd name="connsiteY582" fmla="*/ 428387 h 7804728"/>
              <a:gd name="connsiteX583" fmla="*/ 3373478 w 7372476"/>
              <a:gd name="connsiteY583" fmla="*/ 379676 h 7804728"/>
              <a:gd name="connsiteX584" fmla="*/ 3412343 w 7372476"/>
              <a:gd name="connsiteY584" fmla="*/ 368795 h 7804728"/>
              <a:gd name="connsiteX585" fmla="*/ 3461053 w 7372476"/>
              <a:gd name="connsiteY585" fmla="*/ 369313 h 7804728"/>
              <a:gd name="connsiteX586" fmla="*/ 3461571 w 7372476"/>
              <a:gd name="connsiteY586" fmla="*/ 369313 h 7804728"/>
              <a:gd name="connsiteX587" fmla="*/ 3520645 w 7372476"/>
              <a:gd name="connsiteY587" fmla="*/ 381231 h 7804728"/>
              <a:gd name="connsiteX588" fmla="*/ 3548628 w 7372476"/>
              <a:gd name="connsiteY588" fmla="*/ 372939 h 7804728"/>
              <a:gd name="connsiteX589" fmla="*/ 3624285 w 7372476"/>
              <a:gd name="connsiteY589" fmla="*/ 378121 h 7804728"/>
              <a:gd name="connsiteX590" fmla="*/ 3690095 w 7372476"/>
              <a:gd name="connsiteY590" fmla="*/ 402996 h 7804728"/>
              <a:gd name="connsiteX591" fmla="*/ 3705123 w 7372476"/>
              <a:gd name="connsiteY591" fmla="*/ 396777 h 7804728"/>
              <a:gd name="connsiteX592" fmla="*/ 3702532 w 7372476"/>
              <a:gd name="connsiteY592" fmla="*/ 381231 h 7804728"/>
              <a:gd name="connsiteX593" fmla="*/ 3655377 w 7372476"/>
              <a:gd name="connsiteY593" fmla="*/ 358430 h 7804728"/>
              <a:gd name="connsiteX594" fmla="*/ 3607702 w 7372476"/>
              <a:gd name="connsiteY594" fmla="*/ 312828 h 7804728"/>
              <a:gd name="connsiteX595" fmla="*/ 3600447 w 7372476"/>
              <a:gd name="connsiteY595" fmla="*/ 278627 h 7804728"/>
              <a:gd name="connsiteX596" fmla="*/ 3629466 w 7372476"/>
              <a:gd name="connsiteY596" fmla="*/ 219553 h 7804728"/>
              <a:gd name="connsiteX597" fmla="*/ 3669886 w 7372476"/>
              <a:gd name="connsiteY597" fmla="*/ 215925 h 7804728"/>
              <a:gd name="connsiteX598" fmla="*/ 3765234 w 7372476"/>
              <a:gd name="connsiteY598" fmla="*/ 271374 h 7804728"/>
              <a:gd name="connsiteX599" fmla="*/ 3776633 w 7372476"/>
              <a:gd name="connsiteY599" fmla="*/ 285364 h 7804728"/>
              <a:gd name="connsiteX600" fmla="*/ 3863692 w 7372476"/>
              <a:gd name="connsiteY600" fmla="*/ 312828 h 7804728"/>
              <a:gd name="connsiteX601" fmla="*/ 3904110 w 7372476"/>
              <a:gd name="connsiteY601" fmla="*/ 312310 h 7804728"/>
              <a:gd name="connsiteX602" fmla="*/ 3980286 w 7372476"/>
              <a:gd name="connsiteY602" fmla="*/ 322156 h 7804728"/>
              <a:gd name="connsiteX603" fmla="*/ 4009823 w 7372476"/>
              <a:gd name="connsiteY603" fmla="*/ 323711 h 7804728"/>
              <a:gd name="connsiteX604" fmla="*/ 4195336 w 7372476"/>
              <a:gd name="connsiteY604" fmla="*/ 377603 h 7804728"/>
              <a:gd name="connsiteX605" fmla="*/ 4212437 w 7372476"/>
              <a:gd name="connsiteY605" fmla="*/ 380194 h 7804728"/>
              <a:gd name="connsiteX606" fmla="*/ 4224355 w 7372476"/>
              <a:gd name="connsiteY606" fmla="*/ 368795 h 7804728"/>
              <a:gd name="connsiteX607" fmla="*/ 4308822 w 7372476"/>
              <a:gd name="connsiteY607" fmla="*/ 285882 h 7804728"/>
              <a:gd name="connsiteX608" fmla="*/ 4373595 w 7372476"/>
              <a:gd name="connsiteY608" fmla="*/ 209188 h 7804728"/>
              <a:gd name="connsiteX609" fmla="*/ 4428007 w 7372476"/>
              <a:gd name="connsiteY609" fmla="*/ 180040 h 7804728"/>
              <a:gd name="connsiteX610" fmla="*/ 4458418 w 7372476"/>
              <a:gd name="connsiteY610" fmla="*/ 176833 h 7804728"/>
              <a:gd name="connsiteX611" fmla="*/ 4986386 w 7372476"/>
              <a:gd name="connsiteY611" fmla="*/ 132264 h 7804728"/>
              <a:gd name="connsiteX612" fmla="*/ 5034239 w 7372476"/>
              <a:gd name="connsiteY612" fmla="*/ 179152 h 7804728"/>
              <a:gd name="connsiteX613" fmla="*/ 4996772 w 7372476"/>
              <a:gd name="connsiteY613" fmla="*/ 213950 h 7804728"/>
              <a:gd name="connsiteX614" fmla="*/ 4942880 w 7372476"/>
              <a:gd name="connsiteY614" fmla="*/ 158897 h 7804728"/>
              <a:gd name="connsiteX615" fmla="*/ 4963410 w 7372476"/>
              <a:gd name="connsiteY615" fmla="*/ 132929 h 7804728"/>
              <a:gd name="connsiteX616" fmla="*/ 4986386 w 7372476"/>
              <a:gd name="connsiteY616" fmla="*/ 132264 h 7804728"/>
              <a:gd name="connsiteX617" fmla="*/ 4652784 w 7372476"/>
              <a:gd name="connsiteY617" fmla="*/ 83873 h 7804728"/>
              <a:gd name="connsiteX618" fmla="*/ 4667906 w 7372476"/>
              <a:gd name="connsiteY618" fmla="*/ 94035 h 7804728"/>
              <a:gd name="connsiteX619" fmla="*/ 4651271 w 7372476"/>
              <a:gd name="connsiteY619" fmla="*/ 105802 h 7804728"/>
              <a:gd name="connsiteX620" fmla="*/ 4637661 w 7372476"/>
              <a:gd name="connsiteY620" fmla="*/ 97244 h 7804728"/>
              <a:gd name="connsiteX621" fmla="*/ 4652784 w 7372476"/>
              <a:gd name="connsiteY621" fmla="*/ 83873 h 7804728"/>
              <a:gd name="connsiteX622" fmla="*/ 3605199 w 7372476"/>
              <a:gd name="connsiteY622" fmla="*/ 24070 h 7804728"/>
              <a:gd name="connsiteX623" fmla="*/ 3676113 w 7372476"/>
              <a:gd name="connsiteY623" fmla="*/ 49579 h 7804728"/>
              <a:gd name="connsiteX624" fmla="*/ 3689053 w 7372476"/>
              <a:gd name="connsiteY624" fmla="*/ 58429 h 7804728"/>
              <a:gd name="connsiteX625" fmla="*/ 3711310 w 7372476"/>
              <a:gd name="connsiteY625" fmla="*/ 64156 h 7804728"/>
              <a:gd name="connsiteX626" fmla="*/ 3748061 w 7372476"/>
              <a:gd name="connsiteY626" fmla="*/ 130792 h 7804728"/>
              <a:gd name="connsiteX627" fmla="*/ 3723215 w 7372476"/>
              <a:gd name="connsiteY627" fmla="*/ 163068 h 7804728"/>
              <a:gd name="connsiteX628" fmla="*/ 3640397 w 7372476"/>
              <a:gd name="connsiteY628" fmla="*/ 180247 h 7804728"/>
              <a:gd name="connsiteX629" fmla="*/ 3594329 w 7372476"/>
              <a:gd name="connsiteY629" fmla="*/ 177125 h 7804728"/>
              <a:gd name="connsiteX630" fmla="*/ 3560685 w 7372476"/>
              <a:gd name="connsiteY630" fmla="*/ 160466 h 7804728"/>
              <a:gd name="connsiteX631" fmla="*/ 3545156 w 7372476"/>
              <a:gd name="connsiteY631" fmla="*/ 75087 h 7804728"/>
              <a:gd name="connsiteX632" fmla="*/ 3605199 w 7372476"/>
              <a:gd name="connsiteY632" fmla="*/ 24070 h 7804728"/>
              <a:gd name="connsiteX633" fmla="*/ 4040179 w 7372476"/>
              <a:gd name="connsiteY633" fmla="*/ 809 h 7804728"/>
              <a:gd name="connsiteX634" fmla="*/ 4117015 w 7372476"/>
              <a:gd name="connsiteY634" fmla="*/ 14854 h 7804728"/>
              <a:gd name="connsiteX635" fmla="*/ 4161145 w 7372476"/>
              <a:gd name="connsiteY635" fmla="*/ 60633 h 7804728"/>
              <a:gd name="connsiteX636" fmla="*/ 4164260 w 7372476"/>
              <a:gd name="connsiteY636" fmla="*/ 127220 h 7804728"/>
              <a:gd name="connsiteX637" fmla="*/ 4158030 w 7372476"/>
              <a:gd name="connsiteY637" fmla="*/ 178721 h 7804728"/>
              <a:gd name="connsiteX638" fmla="*/ 4138820 w 7372476"/>
              <a:gd name="connsiteY638" fmla="*/ 200051 h 7804728"/>
              <a:gd name="connsiteX639" fmla="*/ 4115978 w 7372476"/>
              <a:gd name="connsiteY639" fmla="*/ 193807 h 7804728"/>
              <a:gd name="connsiteX640" fmla="*/ 4059907 w 7372476"/>
              <a:gd name="connsiteY640" fmla="*/ 216177 h 7804728"/>
              <a:gd name="connsiteX641" fmla="*/ 4016816 w 7372476"/>
              <a:gd name="connsiteY641" fmla="*/ 244787 h 7804728"/>
              <a:gd name="connsiteX642" fmla="*/ 3971649 w 7372476"/>
              <a:gd name="connsiteY642" fmla="*/ 238546 h 7804728"/>
              <a:gd name="connsiteX643" fmla="*/ 3916098 w 7372476"/>
              <a:gd name="connsiteY643" fmla="*/ 144907 h 7804728"/>
              <a:gd name="connsiteX644" fmla="*/ 3916618 w 7372476"/>
              <a:gd name="connsiteY644" fmla="*/ 103290 h 7804728"/>
              <a:gd name="connsiteX645" fmla="*/ 4040179 w 7372476"/>
              <a:gd name="connsiteY645" fmla="*/ 809 h 7804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Lst>
            <a:rect l="l" t="t" r="r" b="b"/>
            <a:pathLst>
              <a:path w="7372476" h="7804728">
                <a:moveTo>
                  <a:pt x="1780905" y="7684932"/>
                </a:moveTo>
                <a:cubicBezTo>
                  <a:pt x="1789313" y="7686489"/>
                  <a:pt x="1797971" y="7690105"/>
                  <a:pt x="1806502" y="7695916"/>
                </a:cubicBezTo>
                <a:cubicBezTo>
                  <a:pt x="1822529" y="7707282"/>
                  <a:pt x="1838039" y="7719163"/>
                  <a:pt x="1853031" y="7731562"/>
                </a:cubicBezTo>
                <a:cubicBezTo>
                  <a:pt x="1865955" y="7742410"/>
                  <a:pt x="1865438" y="7763589"/>
                  <a:pt x="1851479" y="7772886"/>
                </a:cubicBezTo>
                <a:cubicBezTo>
                  <a:pt x="1825113" y="7789934"/>
                  <a:pt x="1798231" y="7806982"/>
                  <a:pt x="1763593" y="7804399"/>
                </a:cubicBezTo>
                <a:cubicBezTo>
                  <a:pt x="1745499" y="7806466"/>
                  <a:pt x="1730506" y="7798717"/>
                  <a:pt x="1718616" y="7783736"/>
                </a:cubicBezTo>
                <a:cubicBezTo>
                  <a:pt x="1711896" y="7775470"/>
                  <a:pt x="1708793" y="7766172"/>
                  <a:pt x="1711378" y="7756357"/>
                </a:cubicBezTo>
                <a:cubicBezTo>
                  <a:pt x="1714480" y="7744992"/>
                  <a:pt x="1718099" y="7733627"/>
                  <a:pt x="1722235" y="7722779"/>
                </a:cubicBezTo>
                <a:cubicBezTo>
                  <a:pt x="1732703" y="7694108"/>
                  <a:pt x="1755678" y="7680258"/>
                  <a:pt x="1780905" y="7684932"/>
                </a:cubicBezTo>
                <a:close/>
                <a:moveTo>
                  <a:pt x="1116237" y="7417090"/>
                </a:moveTo>
                <a:cubicBezTo>
                  <a:pt x="1126717" y="7417026"/>
                  <a:pt x="1137392" y="7419352"/>
                  <a:pt x="1147937" y="7423744"/>
                </a:cubicBezTo>
                <a:cubicBezTo>
                  <a:pt x="1160799" y="7429428"/>
                  <a:pt x="1164399" y="7435628"/>
                  <a:pt x="1161313" y="7458366"/>
                </a:cubicBezTo>
                <a:cubicBezTo>
                  <a:pt x="1162340" y="7474386"/>
                  <a:pt x="1153081" y="7490921"/>
                  <a:pt x="1132505" y="7503324"/>
                </a:cubicBezTo>
                <a:cubicBezTo>
                  <a:pt x="1113986" y="7515208"/>
                  <a:pt x="1115015" y="7516758"/>
                  <a:pt x="1094437" y="7499190"/>
                </a:cubicBezTo>
                <a:cubicBezTo>
                  <a:pt x="1088779" y="7494538"/>
                  <a:pt x="1081577" y="7490404"/>
                  <a:pt x="1075404" y="7485753"/>
                </a:cubicBezTo>
                <a:cubicBezTo>
                  <a:pt x="1048654" y="7464050"/>
                  <a:pt x="1046082" y="7444930"/>
                  <a:pt x="1085692" y="7424778"/>
                </a:cubicBezTo>
                <a:cubicBezTo>
                  <a:pt x="1095467" y="7419610"/>
                  <a:pt x="1105755" y="7417155"/>
                  <a:pt x="1116237" y="7417090"/>
                </a:cubicBezTo>
                <a:close/>
                <a:moveTo>
                  <a:pt x="1371837" y="7343850"/>
                </a:moveTo>
                <a:cubicBezTo>
                  <a:pt x="1378090" y="7341636"/>
                  <a:pt x="1385181" y="7341636"/>
                  <a:pt x="1392145" y="7344242"/>
                </a:cubicBezTo>
                <a:cubicBezTo>
                  <a:pt x="1414838" y="7352060"/>
                  <a:pt x="1432888" y="7366653"/>
                  <a:pt x="1448359" y="7385416"/>
                </a:cubicBezTo>
                <a:cubicBezTo>
                  <a:pt x="1459189" y="7398966"/>
                  <a:pt x="1457126" y="7415122"/>
                  <a:pt x="1457641" y="7430758"/>
                </a:cubicBezTo>
                <a:cubicBezTo>
                  <a:pt x="1457126" y="7483398"/>
                  <a:pt x="1432888" y="7509978"/>
                  <a:pt x="1379252" y="7516234"/>
                </a:cubicBezTo>
                <a:cubicBezTo>
                  <a:pt x="1374609" y="7516754"/>
                  <a:pt x="1366358" y="7513106"/>
                  <a:pt x="1364295" y="7509458"/>
                </a:cubicBezTo>
                <a:cubicBezTo>
                  <a:pt x="1342634" y="7459424"/>
                  <a:pt x="1327162" y="7409390"/>
                  <a:pt x="1356559" y="7356750"/>
                </a:cubicBezTo>
                <a:cubicBezTo>
                  <a:pt x="1360170" y="7350496"/>
                  <a:pt x="1365585" y="7346066"/>
                  <a:pt x="1371837" y="7343850"/>
                </a:cubicBezTo>
                <a:close/>
                <a:moveTo>
                  <a:pt x="1257598" y="7328648"/>
                </a:moveTo>
                <a:cubicBezTo>
                  <a:pt x="1271165" y="7327604"/>
                  <a:pt x="1285255" y="7338032"/>
                  <a:pt x="1288386" y="7351587"/>
                </a:cubicBezTo>
                <a:cubicBezTo>
                  <a:pt x="1294648" y="7380784"/>
                  <a:pt x="1285255" y="7405290"/>
                  <a:pt x="1265426" y="7427187"/>
                </a:cubicBezTo>
                <a:cubicBezTo>
                  <a:pt x="1258120" y="7434487"/>
                  <a:pt x="1241422" y="7429273"/>
                  <a:pt x="1235683" y="7418845"/>
                </a:cubicBezTo>
                <a:cubicBezTo>
                  <a:pt x="1228898" y="7406333"/>
                  <a:pt x="1230465" y="7392254"/>
                  <a:pt x="1229421" y="7375050"/>
                </a:cubicBezTo>
                <a:cubicBezTo>
                  <a:pt x="1229942" y="7369314"/>
                  <a:pt x="1229421" y="7358887"/>
                  <a:pt x="1232552" y="7350024"/>
                </a:cubicBezTo>
                <a:cubicBezTo>
                  <a:pt x="1235683" y="7337510"/>
                  <a:pt x="1244553" y="7330210"/>
                  <a:pt x="1257598" y="7328648"/>
                </a:cubicBezTo>
                <a:close/>
                <a:moveTo>
                  <a:pt x="1123795" y="7259048"/>
                </a:moveTo>
                <a:cubicBezTo>
                  <a:pt x="1138624" y="7261621"/>
                  <a:pt x="1147317" y="7271912"/>
                  <a:pt x="1153454" y="7284776"/>
                </a:cubicBezTo>
                <a:cubicBezTo>
                  <a:pt x="1157545" y="7291979"/>
                  <a:pt x="1153965" y="7299698"/>
                  <a:pt x="1148341" y="7305872"/>
                </a:cubicBezTo>
                <a:cubicBezTo>
                  <a:pt x="1141692" y="7313076"/>
                  <a:pt x="1135045" y="7320280"/>
                  <a:pt x="1127375" y="7326454"/>
                </a:cubicBezTo>
                <a:cubicBezTo>
                  <a:pt x="1121749" y="7332114"/>
                  <a:pt x="1114589" y="7336230"/>
                  <a:pt x="1106407" y="7333658"/>
                </a:cubicBezTo>
                <a:cubicBezTo>
                  <a:pt x="1096692" y="7330055"/>
                  <a:pt x="1091066" y="7322338"/>
                  <a:pt x="1089020" y="7312047"/>
                </a:cubicBezTo>
                <a:cubicBezTo>
                  <a:pt x="1084929" y="7289406"/>
                  <a:pt x="1094646" y="7273969"/>
                  <a:pt x="1112543" y="7262649"/>
                </a:cubicBezTo>
                <a:cubicBezTo>
                  <a:pt x="1115612" y="7260592"/>
                  <a:pt x="1119703" y="7260076"/>
                  <a:pt x="1123795" y="7259048"/>
                </a:cubicBezTo>
                <a:close/>
                <a:moveTo>
                  <a:pt x="1288663" y="7125250"/>
                </a:moveTo>
                <a:cubicBezTo>
                  <a:pt x="1292844" y="7125250"/>
                  <a:pt x="1296502" y="7125250"/>
                  <a:pt x="1300684" y="7125250"/>
                </a:cubicBezTo>
                <a:cubicBezTo>
                  <a:pt x="1346152" y="7124219"/>
                  <a:pt x="1365489" y="7155641"/>
                  <a:pt x="1344062" y="7195820"/>
                </a:cubicBezTo>
                <a:cubicBezTo>
                  <a:pt x="1338312" y="7206122"/>
                  <a:pt x="1331518" y="7215910"/>
                  <a:pt x="1324724" y="7225697"/>
                </a:cubicBezTo>
                <a:cubicBezTo>
                  <a:pt x="1306954" y="7249391"/>
                  <a:pt x="1283958" y="7248362"/>
                  <a:pt x="1266189" y="7224666"/>
                </a:cubicBezTo>
                <a:cubicBezTo>
                  <a:pt x="1256782" y="7212819"/>
                  <a:pt x="1256782" y="7213334"/>
                  <a:pt x="1253124" y="7173670"/>
                </a:cubicBezTo>
                <a:cubicBezTo>
                  <a:pt x="1249465" y="7142763"/>
                  <a:pt x="1259918" y="7129371"/>
                  <a:pt x="1288663" y="7125250"/>
                </a:cubicBezTo>
                <a:close/>
                <a:moveTo>
                  <a:pt x="1097740" y="7113835"/>
                </a:moveTo>
                <a:cubicBezTo>
                  <a:pt x="1134303" y="7119033"/>
                  <a:pt x="1170868" y="7124752"/>
                  <a:pt x="1189921" y="7163745"/>
                </a:cubicBezTo>
                <a:cubicBezTo>
                  <a:pt x="1198675" y="7181422"/>
                  <a:pt x="1191466" y="7201180"/>
                  <a:pt x="1172412" y="7205859"/>
                </a:cubicBezTo>
                <a:cubicBezTo>
                  <a:pt x="1162628" y="7207938"/>
                  <a:pt x="1152842" y="7207938"/>
                  <a:pt x="1143574" y="7208978"/>
                </a:cubicBezTo>
                <a:cubicBezTo>
                  <a:pt x="1107010" y="7210538"/>
                  <a:pt x="1077656" y="7200140"/>
                  <a:pt x="1061178" y="7164786"/>
                </a:cubicBezTo>
                <a:cubicBezTo>
                  <a:pt x="1052936" y="7148148"/>
                  <a:pt x="1055512" y="7134631"/>
                  <a:pt x="1070962" y="7124232"/>
                </a:cubicBezTo>
                <a:cubicBezTo>
                  <a:pt x="1079202" y="7119033"/>
                  <a:pt x="1089500" y="7112794"/>
                  <a:pt x="1097740" y="7113835"/>
                </a:cubicBezTo>
                <a:close/>
                <a:moveTo>
                  <a:pt x="1181991" y="6952691"/>
                </a:moveTo>
                <a:cubicBezTo>
                  <a:pt x="1190133" y="6952731"/>
                  <a:pt x="1198502" y="6954647"/>
                  <a:pt x="1206349" y="6959061"/>
                </a:cubicBezTo>
                <a:cubicBezTo>
                  <a:pt x="1217335" y="6964774"/>
                  <a:pt x="1221520" y="6978278"/>
                  <a:pt x="1215242" y="6989184"/>
                </a:cubicBezTo>
                <a:cubicBezTo>
                  <a:pt x="1205826" y="7004245"/>
                  <a:pt x="1192748" y="7016192"/>
                  <a:pt x="1177577" y="7025540"/>
                </a:cubicBezTo>
                <a:cubicBezTo>
                  <a:pt x="1167115" y="7031773"/>
                  <a:pt x="1154560" y="7032291"/>
                  <a:pt x="1144097" y="7025540"/>
                </a:cubicBezTo>
                <a:cubicBezTo>
                  <a:pt x="1135728" y="7019827"/>
                  <a:pt x="1135204" y="7008921"/>
                  <a:pt x="1135204" y="6986069"/>
                </a:cubicBezTo>
                <a:cubicBezTo>
                  <a:pt x="1135204" y="6969319"/>
                  <a:pt x="1157568" y="6952569"/>
                  <a:pt x="1181991" y="6952691"/>
                </a:cubicBezTo>
                <a:close/>
                <a:moveTo>
                  <a:pt x="949743" y="6862624"/>
                </a:moveTo>
                <a:cubicBezTo>
                  <a:pt x="954451" y="6862624"/>
                  <a:pt x="959354" y="6866114"/>
                  <a:pt x="968900" y="6873091"/>
                </a:cubicBezTo>
                <a:cubicBezTo>
                  <a:pt x="980768" y="6874126"/>
                  <a:pt x="992637" y="6875159"/>
                  <a:pt x="1003989" y="6876193"/>
                </a:cubicBezTo>
                <a:cubicBezTo>
                  <a:pt x="1013793" y="6874643"/>
                  <a:pt x="1022049" y="6877227"/>
                  <a:pt x="1027726" y="6885496"/>
                </a:cubicBezTo>
                <a:cubicBezTo>
                  <a:pt x="1043722" y="6892733"/>
                  <a:pt x="1058170" y="6901521"/>
                  <a:pt x="1067458" y="6918061"/>
                </a:cubicBezTo>
                <a:cubicBezTo>
                  <a:pt x="1076232" y="6935119"/>
                  <a:pt x="1079844" y="6951659"/>
                  <a:pt x="1070556" y="6968200"/>
                </a:cubicBezTo>
                <a:cubicBezTo>
                  <a:pt x="1061267" y="6983190"/>
                  <a:pt x="1053527" y="6998696"/>
                  <a:pt x="1049400" y="7015754"/>
                </a:cubicBezTo>
                <a:cubicBezTo>
                  <a:pt x="1039078" y="7041599"/>
                  <a:pt x="1015341" y="7046768"/>
                  <a:pt x="992120" y="7052971"/>
                </a:cubicBezTo>
                <a:cubicBezTo>
                  <a:pt x="952904" y="7075714"/>
                  <a:pt x="914203" y="7067444"/>
                  <a:pt x="877566" y="7047802"/>
                </a:cubicBezTo>
                <a:cubicBezTo>
                  <a:pt x="866730" y="7042116"/>
                  <a:pt x="861569" y="7031261"/>
                  <a:pt x="858990" y="7019373"/>
                </a:cubicBezTo>
                <a:cubicBezTo>
                  <a:pt x="840413" y="6985774"/>
                  <a:pt x="847121" y="6950625"/>
                  <a:pt x="853313" y="6916511"/>
                </a:cubicBezTo>
                <a:cubicBezTo>
                  <a:pt x="858474" y="6886013"/>
                  <a:pt x="874471" y="6876193"/>
                  <a:pt x="906978" y="6873608"/>
                </a:cubicBezTo>
                <a:cubicBezTo>
                  <a:pt x="914720" y="6873091"/>
                  <a:pt x="922460" y="6873091"/>
                  <a:pt x="930715" y="6873091"/>
                </a:cubicBezTo>
                <a:cubicBezTo>
                  <a:pt x="931231" y="6873091"/>
                  <a:pt x="931231" y="6873091"/>
                  <a:pt x="931748" y="6873091"/>
                </a:cubicBezTo>
                <a:cubicBezTo>
                  <a:pt x="940520" y="6866114"/>
                  <a:pt x="945036" y="6862624"/>
                  <a:pt x="949743" y="6862624"/>
                </a:cubicBezTo>
                <a:close/>
                <a:moveTo>
                  <a:pt x="5427507" y="657143"/>
                </a:moveTo>
                <a:cubicBezTo>
                  <a:pt x="5462400" y="652502"/>
                  <a:pt x="5485835" y="678799"/>
                  <a:pt x="5512395" y="697878"/>
                </a:cubicBezTo>
                <a:cubicBezTo>
                  <a:pt x="5522289" y="705097"/>
                  <a:pt x="5520727" y="719536"/>
                  <a:pt x="5513436" y="729331"/>
                </a:cubicBezTo>
                <a:cubicBezTo>
                  <a:pt x="5504583" y="741707"/>
                  <a:pt x="5492084" y="747895"/>
                  <a:pt x="5478544" y="749957"/>
                </a:cubicBezTo>
                <a:cubicBezTo>
                  <a:pt x="5467087" y="752536"/>
                  <a:pt x="5455108" y="752536"/>
                  <a:pt x="5443132" y="752536"/>
                </a:cubicBezTo>
                <a:cubicBezTo>
                  <a:pt x="5398866" y="750989"/>
                  <a:pt x="5382722" y="738098"/>
                  <a:pt x="5373867" y="695815"/>
                </a:cubicBezTo>
                <a:cubicBezTo>
                  <a:pt x="5369701" y="676221"/>
                  <a:pt x="5380118" y="661268"/>
                  <a:pt x="5400427" y="658689"/>
                </a:cubicBezTo>
                <a:cubicBezTo>
                  <a:pt x="5408759" y="657658"/>
                  <a:pt x="5416572" y="657658"/>
                  <a:pt x="5427507" y="657143"/>
                </a:cubicBezTo>
                <a:close/>
                <a:moveTo>
                  <a:pt x="4729079" y="489535"/>
                </a:moveTo>
                <a:cubicBezTo>
                  <a:pt x="4730632" y="493680"/>
                  <a:pt x="4733224" y="497826"/>
                  <a:pt x="4737888" y="500936"/>
                </a:cubicBezTo>
                <a:cubicBezTo>
                  <a:pt x="4737888" y="500417"/>
                  <a:pt x="4737888" y="500417"/>
                  <a:pt x="4737888" y="500417"/>
                </a:cubicBezTo>
                <a:cubicBezTo>
                  <a:pt x="4734778" y="495235"/>
                  <a:pt x="4732187" y="491607"/>
                  <a:pt x="4729079" y="489535"/>
                </a:cubicBezTo>
                <a:close/>
                <a:moveTo>
                  <a:pt x="4953518" y="393547"/>
                </a:moveTo>
                <a:cubicBezTo>
                  <a:pt x="4976327" y="391988"/>
                  <a:pt x="4996026" y="401346"/>
                  <a:pt x="5013133" y="414865"/>
                </a:cubicBezTo>
                <a:cubicBezTo>
                  <a:pt x="5023502" y="423703"/>
                  <a:pt x="5028686" y="443980"/>
                  <a:pt x="5021428" y="453338"/>
                </a:cubicBezTo>
                <a:cubicBezTo>
                  <a:pt x="5012097" y="465296"/>
                  <a:pt x="5000174" y="476215"/>
                  <a:pt x="4988250" y="486093"/>
                </a:cubicBezTo>
                <a:cubicBezTo>
                  <a:pt x="4984621" y="489732"/>
                  <a:pt x="4976846" y="489732"/>
                  <a:pt x="4971143" y="489212"/>
                </a:cubicBezTo>
                <a:cubicBezTo>
                  <a:pt x="4942631" y="485573"/>
                  <a:pt x="4917229" y="456977"/>
                  <a:pt x="4917748" y="428382"/>
                </a:cubicBezTo>
                <a:cubicBezTo>
                  <a:pt x="4918266" y="400827"/>
                  <a:pt x="4926042" y="393027"/>
                  <a:pt x="4953518" y="393547"/>
                </a:cubicBezTo>
                <a:close/>
                <a:moveTo>
                  <a:pt x="4458418" y="176833"/>
                </a:moveTo>
                <a:cubicBezTo>
                  <a:pt x="4468815" y="177028"/>
                  <a:pt x="4479438" y="178485"/>
                  <a:pt x="4490191" y="181206"/>
                </a:cubicBezTo>
                <a:cubicBezTo>
                  <a:pt x="4522836" y="190016"/>
                  <a:pt x="4554446" y="200897"/>
                  <a:pt x="4588129" y="203488"/>
                </a:cubicBezTo>
                <a:cubicBezTo>
                  <a:pt x="4594347" y="204006"/>
                  <a:pt x="4601084" y="205562"/>
                  <a:pt x="4604712" y="209188"/>
                </a:cubicBezTo>
                <a:cubicBezTo>
                  <a:pt x="4631140" y="233545"/>
                  <a:pt x="4665341" y="239762"/>
                  <a:pt x="4697469" y="245981"/>
                </a:cubicBezTo>
                <a:cubicBezTo>
                  <a:pt x="4747216" y="255827"/>
                  <a:pt x="4763279" y="293137"/>
                  <a:pt x="4777789" y="332519"/>
                </a:cubicBezTo>
                <a:cubicBezTo>
                  <a:pt x="4784526" y="350657"/>
                  <a:pt x="4767943" y="365167"/>
                  <a:pt x="4761724" y="381231"/>
                </a:cubicBezTo>
                <a:cubicBezTo>
                  <a:pt x="4760688" y="385376"/>
                  <a:pt x="4761206" y="390040"/>
                  <a:pt x="4759135" y="392113"/>
                </a:cubicBezTo>
                <a:cubicBezTo>
                  <a:pt x="4739442" y="411286"/>
                  <a:pt x="4735296" y="434606"/>
                  <a:pt x="4737888" y="460516"/>
                </a:cubicBezTo>
                <a:cubicBezTo>
                  <a:pt x="4738924" y="473471"/>
                  <a:pt x="4738406" y="486943"/>
                  <a:pt x="4738406" y="500417"/>
                </a:cubicBezTo>
                <a:cubicBezTo>
                  <a:pt x="4750325" y="508709"/>
                  <a:pt x="4756543" y="522181"/>
                  <a:pt x="4759651" y="535137"/>
                </a:cubicBezTo>
                <a:cubicBezTo>
                  <a:pt x="4765352" y="558455"/>
                  <a:pt x="4781417" y="568820"/>
                  <a:pt x="4802144" y="570892"/>
                </a:cubicBezTo>
                <a:cubicBezTo>
                  <a:pt x="4848781" y="574520"/>
                  <a:pt x="4889201" y="596802"/>
                  <a:pt x="4930657" y="615458"/>
                </a:cubicBezTo>
                <a:cubicBezTo>
                  <a:pt x="4970039" y="633076"/>
                  <a:pt x="5007350" y="655876"/>
                  <a:pt x="5051397" y="663650"/>
                </a:cubicBezTo>
                <a:cubicBezTo>
                  <a:pt x="5090261" y="669350"/>
                  <a:pt x="5118761" y="697333"/>
                  <a:pt x="5151926" y="714434"/>
                </a:cubicBezTo>
                <a:cubicBezTo>
                  <a:pt x="5163845" y="720653"/>
                  <a:pt x="5167991" y="731534"/>
                  <a:pt x="5166954" y="743971"/>
                </a:cubicBezTo>
                <a:cubicBezTo>
                  <a:pt x="5164882" y="773508"/>
                  <a:pt x="5180427" y="788017"/>
                  <a:pt x="5201674" y="807191"/>
                </a:cubicBezTo>
                <a:cubicBezTo>
                  <a:pt x="5244683" y="844502"/>
                  <a:pt x="5292358" y="877666"/>
                  <a:pt x="5331222" y="920677"/>
                </a:cubicBezTo>
                <a:cubicBezTo>
                  <a:pt x="5384596" y="979753"/>
                  <a:pt x="5388223" y="1005145"/>
                  <a:pt x="5357132" y="1087019"/>
                </a:cubicBezTo>
                <a:cubicBezTo>
                  <a:pt x="5345732" y="1116038"/>
                  <a:pt x="5326558" y="1141949"/>
                  <a:pt x="5311013" y="1168895"/>
                </a:cubicBezTo>
                <a:cubicBezTo>
                  <a:pt x="5312049" y="1189106"/>
                  <a:pt x="5321377" y="1203615"/>
                  <a:pt x="5342623" y="1204133"/>
                </a:cubicBezTo>
                <a:cubicBezTo>
                  <a:pt x="5364905" y="1204651"/>
                  <a:pt x="5384078" y="1211906"/>
                  <a:pt x="5403770" y="1221234"/>
                </a:cubicBezTo>
                <a:cubicBezTo>
                  <a:pt x="5429680" y="1233670"/>
                  <a:pt x="5452480" y="1247662"/>
                  <a:pt x="5485645" y="1244034"/>
                </a:cubicBezTo>
                <a:cubicBezTo>
                  <a:pt x="5511554" y="1240925"/>
                  <a:pt x="5535909" y="1262171"/>
                  <a:pt x="5549383" y="1288082"/>
                </a:cubicBezTo>
                <a:cubicBezTo>
                  <a:pt x="5561302" y="1292744"/>
                  <a:pt x="5568556" y="1301036"/>
                  <a:pt x="5573220" y="1312437"/>
                </a:cubicBezTo>
                <a:cubicBezTo>
                  <a:pt x="5606903" y="1320728"/>
                  <a:pt x="5634367" y="1340419"/>
                  <a:pt x="5660277" y="1362183"/>
                </a:cubicBezTo>
                <a:cubicBezTo>
                  <a:pt x="5682559" y="1381357"/>
                  <a:pt x="5701215" y="1403639"/>
                  <a:pt x="5704842" y="1435769"/>
                </a:cubicBezTo>
                <a:cubicBezTo>
                  <a:pt x="5709506" y="1471525"/>
                  <a:pt x="5727124" y="1502617"/>
                  <a:pt x="5749924" y="1530081"/>
                </a:cubicBezTo>
                <a:cubicBezTo>
                  <a:pt x="5762880" y="1545108"/>
                  <a:pt x="5776871" y="1559618"/>
                  <a:pt x="5783607" y="1578274"/>
                </a:cubicBezTo>
                <a:cubicBezTo>
                  <a:pt x="5787235" y="1587082"/>
                  <a:pt x="5783607" y="1593301"/>
                  <a:pt x="5775834" y="1598483"/>
                </a:cubicBezTo>
                <a:cubicBezTo>
                  <a:pt x="5772207" y="1610399"/>
                  <a:pt x="5768062" y="1622319"/>
                  <a:pt x="5763916" y="1634238"/>
                </a:cubicBezTo>
                <a:cubicBezTo>
                  <a:pt x="5764435" y="1647710"/>
                  <a:pt x="5766508" y="1661702"/>
                  <a:pt x="5752516" y="1671030"/>
                </a:cubicBezTo>
                <a:cubicBezTo>
                  <a:pt x="5752516" y="1678285"/>
                  <a:pt x="5751997" y="1685539"/>
                  <a:pt x="5751997" y="1693312"/>
                </a:cubicBezTo>
                <a:cubicBezTo>
                  <a:pt x="5756143" y="1692794"/>
                  <a:pt x="5759771" y="1693312"/>
                  <a:pt x="5762880" y="1693830"/>
                </a:cubicBezTo>
                <a:cubicBezTo>
                  <a:pt x="5756143" y="1704195"/>
                  <a:pt x="5747333" y="1714041"/>
                  <a:pt x="5741633" y="1725440"/>
                </a:cubicBezTo>
                <a:cubicBezTo>
                  <a:pt x="5734379" y="1738914"/>
                  <a:pt x="5736452" y="1750833"/>
                  <a:pt x="5752516" y="1757050"/>
                </a:cubicBezTo>
                <a:cubicBezTo>
                  <a:pt x="5748888" y="1760678"/>
                  <a:pt x="5745260" y="1764305"/>
                  <a:pt x="5741633" y="1767933"/>
                </a:cubicBezTo>
                <a:cubicBezTo>
                  <a:pt x="5753552" y="1782961"/>
                  <a:pt x="5770652" y="1776743"/>
                  <a:pt x="5785680" y="1777779"/>
                </a:cubicBezTo>
                <a:cubicBezTo>
                  <a:pt x="5798636" y="1777779"/>
                  <a:pt x="5807962" y="1781925"/>
                  <a:pt x="5814181" y="1793843"/>
                </a:cubicBezTo>
                <a:cubicBezTo>
                  <a:pt x="5822991" y="1809908"/>
                  <a:pt x="5822991" y="1820272"/>
                  <a:pt x="5811590" y="1831153"/>
                </a:cubicBezTo>
                <a:cubicBezTo>
                  <a:pt x="5804335" y="1837890"/>
                  <a:pt x="5797081" y="1846182"/>
                  <a:pt x="5788271" y="1848773"/>
                </a:cubicBezTo>
                <a:cubicBezTo>
                  <a:pt x="5762362" y="1856028"/>
                  <a:pt x="5753552" y="1878310"/>
                  <a:pt x="5741115" y="1897482"/>
                </a:cubicBezTo>
                <a:cubicBezTo>
                  <a:pt x="5741115" y="1900592"/>
                  <a:pt x="5741115" y="1904220"/>
                  <a:pt x="5741115" y="1907847"/>
                </a:cubicBezTo>
                <a:cubicBezTo>
                  <a:pt x="5750961" y="1908884"/>
                  <a:pt x="5759771" y="1911475"/>
                  <a:pt x="5764953" y="1920284"/>
                </a:cubicBezTo>
                <a:cubicBezTo>
                  <a:pt x="5778425" y="1920284"/>
                  <a:pt x="5788790" y="1928058"/>
                  <a:pt x="5800189" y="1933238"/>
                </a:cubicBezTo>
                <a:cubicBezTo>
                  <a:pt x="5810035" y="1932720"/>
                  <a:pt x="5818845" y="1934793"/>
                  <a:pt x="5824545" y="1943603"/>
                </a:cubicBezTo>
                <a:cubicBezTo>
                  <a:pt x="5866518" y="1959150"/>
                  <a:pt x="5907975" y="1976249"/>
                  <a:pt x="5952539" y="1981431"/>
                </a:cubicBezTo>
                <a:cubicBezTo>
                  <a:pt x="5964976" y="1982986"/>
                  <a:pt x="5973268" y="1991796"/>
                  <a:pt x="5979485" y="2002677"/>
                </a:cubicBezTo>
                <a:cubicBezTo>
                  <a:pt x="5996586" y="2002677"/>
                  <a:pt x="6011613" y="2008377"/>
                  <a:pt x="6026642" y="2016669"/>
                </a:cubicBezTo>
                <a:cubicBezTo>
                  <a:pt x="6052033" y="2018742"/>
                  <a:pt x="6068615" y="2036878"/>
                  <a:pt x="6086234" y="2052425"/>
                </a:cubicBezTo>
                <a:cubicBezTo>
                  <a:pt x="6089862" y="2056571"/>
                  <a:pt x="6094007" y="2060716"/>
                  <a:pt x="6098152" y="2064862"/>
                </a:cubicBezTo>
                <a:lnTo>
                  <a:pt x="6110589" y="2075743"/>
                </a:lnTo>
                <a:cubicBezTo>
                  <a:pt x="6114735" y="2079371"/>
                  <a:pt x="6118881" y="2082999"/>
                  <a:pt x="6123026" y="2086626"/>
                </a:cubicBezTo>
                <a:cubicBezTo>
                  <a:pt x="6131835" y="2091290"/>
                  <a:pt x="6140644" y="2095954"/>
                  <a:pt x="6148936" y="2100100"/>
                </a:cubicBezTo>
                <a:cubicBezTo>
                  <a:pt x="6162408" y="2107354"/>
                  <a:pt x="6174846" y="2113054"/>
                  <a:pt x="6177955" y="2132228"/>
                </a:cubicBezTo>
                <a:cubicBezTo>
                  <a:pt x="6180028" y="2143628"/>
                  <a:pt x="6194018" y="2153992"/>
                  <a:pt x="6203346" y="2163320"/>
                </a:cubicBezTo>
                <a:cubicBezTo>
                  <a:pt x="6214229" y="2173684"/>
                  <a:pt x="6212156" y="2180938"/>
                  <a:pt x="6203865" y="2192857"/>
                </a:cubicBezTo>
                <a:cubicBezTo>
                  <a:pt x="6193500" y="2207886"/>
                  <a:pt x="6217337" y="2207886"/>
                  <a:pt x="6217855" y="2218767"/>
                </a:cubicBezTo>
                <a:cubicBezTo>
                  <a:pt x="6217855" y="2230686"/>
                  <a:pt x="6217337" y="2242605"/>
                  <a:pt x="6216819" y="2254522"/>
                </a:cubicBezTo>
                <a:cubicBezTo>
                  <a:pt x="6219410" y="2287169"/>
                  <a:pt x="6216819" y="2319297"/>
                  <a:pt x="6205419" y="2349872"/>
                </a:cubicBezTo>
                <a:cubicBezTo>
                  <a:pt x="6205419" y="2370081"/>
                  <a:pt x="6205419" y="2390810"/>
                  <a:pt x="6204901" y="2411020"/>
                </a:cubicBezTo>
                <a:cubicBezTo>
                  <a:pt x="6207492" y="2414129"/>
                  <a:pt x="6209047" y="2417756"/>
                  <a:pt x="6211638" y="2420866"/>
                </a:cubicBezTo>
                <a:cubicBezTo>
                  <a:pt x="6235993" y="2453512"/>
                  <a:pt x="6235993" y="2453512"/>
                  <a:pt x="6207492" y="2483050"/>
                </a:cubicBezTo>
                <a:cubicBezTo>
                  <a:pt x="6205937" y="2506886"/>
                  <a:pt x="6207492" y="2531759"/>
                  <a:pt x="6192982" y="2553007"/>
                </a:cubicBezTo>
                <a:cubicBezTo>
                  <a:pt x="6190391" y="2579953"/>
                  <a:pt x="6201273" y="2608971"/>
                  <a:pt x="6177437" y="2632291"/>
                </a:cubicBezTo>
                <a:cubicBezTo>
                  <a:pt x="6175882" y="2633846"/>
                  <a:pt x="6178991" y="2644209"/>
                  <a:pt x="6182101" y="2647318"/>
                </a:cubicBezTo>
                <a:cubicBezTo>
                  <a:pt x="6199719" y="2664420"/>
                  <a:pt x="6192982" y="2678928"/>
                  <a:pt x="6180028" y="2693957"/>
                </a:cubicBezTo>
                <a:cubicBezTo>
                  <a:pt x="6176400" y="2698102"/>
                  <a:pt x="6172773" y="2703285"/>
                  <a:pt x="6169145" y="2707947"/>
                </a:cubicBezTo>
                <a:cubicBezTo>
                  <a:pt x="6170182" y="2727640"/>
                  <a:pt x="6168109" y="2746294"/>
                  <a:pt x="6147381" y="2756659"/>
                </a:cubicBezTo>
                <a:cubicBezTo>
                  <a:pt x="6138053" y="2761841"/>
                  <a:pt x="6134944" y="2770132"/>
                  <a:pt x="6134426" y="2779977"/>
                </a:cubicBezTo>
                <a:cubicBezTo>
                  <a:pt x="6133908" y="2790342"/>
                  <a:pt x="6137535" y="2798633"/>
                  <a:pt x="6146345" y="2804334"/>
                </a:cubicBezTo>
                <a:cubicBezTo>
                  <a:pt x="6160854" y="2790342"/>
                  <a:pt x="6173291" y="2774278"/>
                  <a:pt x="6192464" y="2765468"/>
                </a:cubicBezTo>
                <a:cubicBezTo>
                  <a:pt x="6210083" y="2732304"/>
                  <a:pt x="6242730" y="2712611"/>
                  <a:pt x="6265530" y="2684111"/>
                </a:cubicBezTo>
                <a:cubicBezTo>
                  <a:pt x="6281593" y="2672710"/>
                  <a:pt x="6297140" y="2660792"/>
                  <a:pt x="6313203" y="2648873"/>
                </a:cubicBezTo>
                <a:cubicBezTo>
                  <a:pt x="6320977" y="2631773"/>
                  <a:pt x="6335486" y="2620890"/>
                  <a:pt x="6347923" y="2608453"/>
                </a:cubicBezTo>
                <a:cubicBezTo>
                  <a:pt x="6401297" y="2555598"/>
                  <a:pt x="6454671" y="2502741"/>
                  <a:pt x="6508564" y="2450403"/>
                </a:cubicBezTo>
                <a:cubicBezTo>
                  <a:pt x="6528773" y="2431229"/>
                  <a:pt x="6555719" y="2422939"/>
                  <a:pt x="6580593" y="2412056"/>
                </a:cubicBezTo>
                <a:cubicBezTo>
                  <a:pt x="6588366" y="2408428"/>
                  <a:pt x="6600803" y="2408947"/>
                  <a:pt x="6609612" y="2412056"/>
                </a:cubicBezTo>
                <a:cubicBezTo>
                  <a:pt x="6635003" y="2422420"/>
                  <a:pt x="6658841" y="2434338"/>
                  <a:pt x="6683196" y="2446257"/>
                </a:cubicBezTo>
                <a:cubicBezTo>
                  <a:pt x="6698741" y="2448330"/>
                  <a:pt x="6712215" y="2431229"/>
                  <a:pt x="6728278" y="2441075"/>
                </a:cubicBezTo>
                <a:cubicBezTo>
                  <a:pt x="6742789" y="2449366"/>
                  <a:pt x="6747453" y="2465430"/>
                  <a:pt x="6752633" y="2479940"/>
                </a:cubicBezTo>
                <a:cubicBezTo>
                  <a:pt x="6773880" y="2542124"/>
                  <a:pt x="6755225" y="2603271"/>
                  <a:pt x="6745898" y="2663902"/>
                </a:cubicBezTo>
                <a:cubicBezTo>
                  <a:pt x="6745380" y="2668047"/>
                  <a:pt x="6738125" y="2671675"/>
                  <a:pt x="6733461" y="2674264"/>
                </a:cubicBezTo>
                <a:cubicBezTo>
                  <a:pt x="6723096" y="2678928"/>
                  <a:pt x="6719987" y="2687738"/>
                  <a:pt x="6719470" y="2698102"/>
                </a:cubicBezTo>
                <a:cubicBezTo>
                  <a:pt x="6718952" y="2709502"/>
                  <a:pt x="6717915" y="2721939"/>
                  <a:pt x="6719470" y="2733340"/>
                </a:cubicBezTo>
                <a:cubicBezTo>
                  <a:pt x="6723096" y="2771169"/>
                  <a:pt x="6711179" y="2802261"/>
                  <a:pt x="6683714" y="2828170"/>
                </a:cubicBezTo>
                <a:cubicBezTo>
                  <a:pt x="6673868" y="2863926"/>
                  <a:pt x="6647440" y="2894500"/>
                  <a:pt x="6647958" y="2933883"/>
                </a:cubicBezTo>
                <a:cubicBezTo>
                  <a:pt x="6651068" y="2936474"/>
                  <a:pt x="6654177" y="2939583"/>
                  <a:pt x="6657286" y="2942175"/>
                </a:cubicBezTo>
                <a:cubicBezTo>
                  <a:pt x="6658841" y="2942175"/>
                  <a:pt x="6660396" y="2942693"/>
                  <a:pt x="6660913" y="2945802"/>
                </a:cubicBezTo>
                <a:cubicBezTo>
                  <a:pt x="6685787" y="2949430"/>
                  <a:pt x="6709624" y="2955129"/>
                  <a:pt x="6729833" y="2971193"/>
                </a:cubicBezTo>
                <a:lnTo>
                  <a:pt x="6731388" y="2972230"/>
                </a:lnTo>
                <a:cubicBezTo>
                  <a:pt x="6736570" y="2974821"/>
                  <a:pt x="6741234" y="2977412"/>
                  <a:pt x="6746416" y="2980521"/>
                </a:cubicBezTo>
                <a:cubicBezTo>
                  <a:pt x="6774917" y="3009022"/>
                  <a:pt x="6789944" y="3043223"/>
                  <a:pt x="6789426" y="3084161"/>
                </a:cubicBezTo>
                <a:cubicBezTo>
                  <a:pt x="6789426" y="3098152"/>
                  <a:pt x="6789944" y="3111107"/>
                  <a:pt x="6789944" y="3125099"/>
                </a:cubicBezTo>
                <a:cubicBezTo>
                  <a:pt x="6790980" y="3140126"/>
                  <a:pt x="6797717" y="3149454"/>
                  <a:pt x="6814299" y="3149973"/>
                </a:cubicBezTo>
                <a:cubicBezTo>
                  <a:pt x="6817926" y="3148936"/>
                  <a:pt x="6822072" y="3147900"/>
                  <a:pt x="6826218" y="3147900"/>
                </a:cubicBezTo>
                <a:cubicBezTo>
                  <a:pt x="6830882" y="3139608"/>
                  <a:pt x="6838655" y="3136499"/>
                  <a:pt x="6847982" y="3136499"/>
                </a:cubicBezTo>
                <a:lnTo>
                  <a:pt x="6848500" y="3136499"/>
                </a:lnTo>
                <a:cubicBezTo>
                  <a:pt x="6849536" y="3129763"/>
                  <a:pt x="6854200" y="3126654"/>
                  <a:pt x="6860419" y="3125618"/>
                </a:cubicBezTo>
                <a:cubicBezTo>
                  <a:pt x="6874409" y="3110071"/>
                  <a:pt x="6889956" y="3096597"/>
                  <a:pt x="6910165" y="3089862"/>
                </a:cubicBezTo>
                <a:cubicBezTo>
                  <a:pt x="6937629" y="3071206"/>
                  <a:pt x="6957322" y="3033377"/>
                  <a:pt x="6991003" y="3034932"/>
                </a:cubicBezTo>
                <a:cubicBezTo>
                  <a:pt x="7022613" y="3035968"/>
                  <a:pt x="7053705" y="3056179"/>
                  <a:pt x="7083761" y="3069651"/>
                </a:cubicBezTo>
                <a:cubicBezTo>
                  <a:pt x="7099825" y="3077424"/>
                  <a:pt x="7116407" y="3084680"/>
                  <a:pt x="7126772" y="3100743"/>
                </a:cubicBezTo>
                <a:cubicBezTo>
                  <a:pt x="7150608" y="3104889"/>
                  <a:pt x="7171336" y="3117844"/>
                  <a:pt x="7191028" y="3130282"/>
                </a:cubicBezTo>
                <a:cubicBezTo>
                  <a:pt x="7217456" y="3146863"/>
                  <a:pt x="7243884" y="3165001"/>
                  <a:pt x="7254248" y="3197647"/>
                </a:cubicBezTo>
                <a:cubicBezTo>
                  <a:pt x="7264093" y="3207492"/>
                  <a:pt x="7269793" y="3218893"/>
                  <a:pt x="7269793" y="3232885"/>
                </a:cubicBezTo>
                <a:cubicBezTo>
                  <a:pt x="7279121" y="3241693"/>
                  <a:pt x="7277567" y="3250503"/>
                  <a:pt x="7269793" y="3259313"/>
                </a:cubicBezTo>
                <a:cubicBezTo>
                  <a:pt x="7270830" y="3275895"/>
                  <a:pt x="7270830" y="3291959"/>
                  <a:pt x="7263056" y="3307505"/>
                </a:cubicBezTo>
                <a:cubicBezTo>
                  <a:pt x="7265648" y="3315796"/>
                  <a:pt x="7265648" y="3323569"/>
                  <a:pt x="7257356" y="3329270"/>
                </a:cubicBezTo>
                <a:cubicBezTo>
                  <a:pt x="7252694" y="3345333"/>
                  <a:pt x="7247511" y="3361398"/>
                  <a:pt x="7242329" y="3377981"/>
                </a:cubicBezTo>
                <a:cubicBezTo>
                  <a:pt x="7243884" y="3387308"/>
                  <a:pt x="7241293" y="3395081"/>
                  <a:pt x="7233001" y="3400263"/>
                </a:cubicBezTo>
                <a:cubicBezTo>
                  <a:pt x="7231965" y="3404927"/>
                  <a:pt x="7230928" y="3409073"/>
                  <a:pt x="7229374" y="3413737"/>
                </a:cubicBezTo>
                <a:cubicBezTo>
                  <a:pt x="7230928" y="3426691"/>
                  <a:pt x="7230928" y="3439128"/>
                  <a:pt x="7221602" y="3449491"/>
                </a:cubicBezTo>
                <a:cubicBezTo>
                  <a:pt x="7220565" y="3456747"/>
                  <a:pt x="7219011" y="3464002"/>
                  <a:pt x="7217456" y="3471257"/>
                </a:cubicBezTo>
                <a:cubicBezTo>
                  <a:pt x="7223675" y="3492502"/>
                  <a:pt x="7211237" y="3507531"/>
                  <a:pt x="7198282" y="3521521"/>
                </a:cubicBezTo>
                <a:cubicBezTo>
                  <a:pt x="7197245" y="3528776"/>
                  <a:pt x="7196209" y="3536550"/>
                  <a:pt x="7195172" y="3544323"/>
                </a:cubicBezTo>
                <a:cubicBezTo>
                  <a:pt x="7197764" y="3546396"/>
                  <a:pt x="7198800" y="3549505"/>
                  <a:pt x="7198800" y="3552615"/>
                </a:cubicBezTo>
                <a:cubicBezTo>
                  <a:pt x="7205537" y="3554169"/>
                  <a:pt x="7212792" y="3555204"/>
                  <a:pt x="7219529" y="3556759"/>
                </a:cubicBezTo>
                <a:cubicBezTo>
                  <a:pt x="7245438" y="3554169"/>
                  <a:pt x="7261502" y="3571269"/>
                  <a:pt x="7279640" y="3584743"/>
                </a:cubicBezTo>
                <a:cubicBezTo>
                  <a:pt x="7311250" y="3587334"/>
                  <a:pt x="7330941" y="3610652"/>
                  <a:pt x="7354777" y="3626716"/>
                </a:cubicBezTo>
                <a:cubicBezTo>
                  <a:pt x="7363069" y="3632935"/>
                  <a:pt x="7364105" y="3643299"/>
                  <a:pt x="7366696" y="3652627"/>
                </a:cubicBezTo>
                <a:cubicBezTo>
                  <a:pt x="7380169" y="3707037"/>
                  <a:pt x="7366696" y="3760413"/>
                  <a:pt x="7360478" y="3814305"/>
                </a:cubicBezTo>
                <a:cubicBezTo>
                  <a:pt x="7357887" y="3837106"/>
                  <a:pt x="7348040" y="3858870"/>
                  <a:pt x="7341305" y="3881153"/>
                </a:cubicBezTo>
                <a:cubicBezTo>
                  <a:pt x="7331977" y="3921054"/>
                  <a:pt x="7322649" y="3960956"/>
                  <a:pt x="7304513" y="3998266"/>
                </a:cubicBezTo>
                <a:cubicBezTo>
                  <a:pt x="7299849" y="4012776"/>
                  <a:pt x="7292594" y="4024694"/>
                  <a:pt x="7279640" y="4032467"/>
                </a:cubicBezTo>
                <a:cubicBezTo>
                  <a:pt x="7271866" y="4050085"/>
                  <a:pt x="7264611" y="4067187"/>
                  <a:pt x="7266166" y="4087914"/>
                </a:cubicBezTo>
                <a:cubicBezTo>
                  <a:pt x="7268239" y="4107607"/>
                  <a:pt x="7262020" y="4126261"/>
                  <a:pt x="7243884" y="4138180"/>
                </a:cubicBezTo>
                <a:cubicBezTo>
                  <a:pt x="7234038" y="4157353"/>
                  <a:pt x="7214865" y="4165644"/>
                  <a:pt x="7198282" y="4177564"/>
                </a:cubicBezTo>
                <a:cubicBezTo>
                  <a:pt x="7196727" y="4197773"/>
                  <a:pt x="7189473" y="4216947"/>
                  <a:pt x="7180664" y="4235083"/>
                </a:cubicBezTo>
                <a:cubicBezTo>
                  <a:pt x="7177036" y="4251148"/>
                  <a:pt x="7173409" y="4267211"/>
                  <a:pt x="7169263" y="4283276"/>
                </a:cubicBezTo>
                <a:cubicBezTo>
                  <a:pt x="7169263" y="4288977"/>
                  <a:pt x="7172372" y="4296750"/>
                  <a:pt x="7169263" y="4299858"/>
                </a:cubicBezTo>
                <a:cubicBezTo>
                  <a:pt x="7159936" y="4310222"/>
                  <a:pt x="7148535" y="4317996"/>
                  <a:pt x="7138171" y="4327324"/>
                </a:cubicBezTo>
                <a:cubicBezTo>
                  <a:pt x="7129363" y="4335096"/>
                  <a:pt x="7124699" y="4343905"/>
                  <a:pt x="7124180" y="4357897"/>
                </a:cubicBezTo>
                <a:cubicBezTo>
                  <a:pt x="7124180" y="4379143"/>
                  <a:pt x="7115371" y="4399354"/>
                  <a:pt x="7102417" y="4416972"/>
                </a:cubicBezTo>
                <a:cubicBezTo>
                  <a:pt x="7092052" y="4430445"/>
                  <a:pt x="7080651" y="4439772"/>
                  <a:pt x="7062515" y="4432518"/>
                </a:cubicBezTo>
                <a:cubicBezTo>
                  <a:pt x="7056296" y="4435628"/>
                  <a:pt x="7050078" y="4438737"/>
                  <a:pt x="7043342" y="4441845"/>
                </a:cubicBezTo>
                <a:cubicBezTo>
                  <a:pt x="7046452" y="4454282"/>
                  <a:pt x="7044379" y="4465683"/>
                  <a:pt x="7039196" y="4476564"/>
                </a:cubicBezTo>
                <a:cubicBezTo>
                  <a:pt x="7041269" y="4485892"/>
                  <a:pt x="7040751" y="4494184"/>
                  <a:pt x="7030387" y="4498848"/>
                </a:cubicBezTo>
                <a:lnTo>
                  <a:pt x="7030387" y="4499366"/>
                </a:lnTo>
                <a:cubicBezTo>
                  <a:pt x="7032978" y="4522166"/>
                  <a:pt x="7020541" y="4539786"/>
                  <a:pt x="7006550" y="4555849"/>
                </a:cubicBezTo>
                <a:cubicBezTo>
                  <a:pt x="7010178" y="4594714"/>
                  <a:pt x="6995667" y="4623733"/>
                  <a:pt x="6960948" y="4641871"/>
                </a:cubicBezTo>
                <a:cubicBezTo>
                  <a:pt x="6939702" y="4652752"/>
                  <a:pt x="6926748" y="4672445"/>
                  <a:pt x="6910683" y="4689026"/>
                </a:cubicBezTo>
                <a:cubicBezTo>
                  <a:pt x="6909129" y="4720119"/>
                  <a:pt x="6895138" y="4742920"/>
                  <a:pt x="6868709" y="4760020"/>
                </a:cubicBezTo>
                <a:cubicBezTo>
                  <a:pt x="6857828" y="4766756"/>
                  <a:pt x="6848500" y="4777121"/>
                  <a:pt x="6839172" y="4785931"/>
                </a:cubicBezTo>
                <a:cubicBezTo>
                  <a:pt x="6827254" y="4803031"/>
                  <a:pt x="6816371" y="4819614"/>
                  <a:pt x="6804972" y="4835677"/>
                </a:cubicBezTo>
                <a:cubicBezTo>
                  <a:pt x="6807045" y="4852778"/>
                  <a:pt x="6801345" y="4866251"/>
                  <a:pt x="6788389" y="4877651"/>
                </a:cubicBezTo>
                <a:cubicBezTo>
                  <a:pt x="6772326" y="4892162"/>
                  <a:pt x="6755743" y="4906152"/>
                  <a:pt x="6745898" y="4926363"/>
                </a:cubicBezTo>
                <a:cubicBezTo>
                  <a:pt x="6764552" y="4945017"/>
                  <a:pt x="6759370" y="4965746"/>
                  <a:pt x="6749007" y="4985437"/>
                </a:cubicBezTo>
                <a:cubicBezTo>
                  <a:pt x="6731906" y="5018084"/>
                  <a:pt x="6713770" y="5050730"/>
                  <a:pt x="6696150" y="5082858"/>
                </a:cubicBezTo>
                <a:cubicBezTo>
                  <a:pt x="6696668" y="5095296"/>
                  <a:pt x="6697705" y="5105142"/>
                  <a:pt x="6714288" y="5105660"/>
                </a:cubicBezTo>
                <a:cubicBezTo>
                  <a:pt x="6739161" y="5106697"/>
                  <a:pt x="6755225" y="5085968"/>
                  <a:pt x="6777508" y="5081304"/>
                </a:cubicBezTo>
                <a:cubicBezTo>
                  <a:pt x="6792017" y="5063167"/>
                  <a:pt x="6819999" y="5077676"/>
                  <a:pt x="6835027" y="5056431"/>
                </a:cubicBezTo>
                <a:cubicBezTo>
                  <a:pt x="6845909" y="5040884"/>
                  <a:pt x="6861973" y="5027412"/>
                  <a:pt x="6877519" y="5015493"/>
                </a:cubicBezTo>
                <a:cubicBezTo>
                  <a:pt x="6905501" y="4994247"/>
                  <a:pt x="6929338" y="4967301"/>
                  <a:pt x="6962503" y="4952272"/>
                </a:cubicBezTo>
                <a:cubicBezTo>
                  <a:pt x="6971312" y="4948645"/>
                  <a:pt x="6981159" y="4942944"/>
                  <a:pt x="6989967" y="4950200"/>
                </a:cubicBezTo>
                <a:cubicBezTo>
                  <a:pt x="6998777" y="4956936"/>
                  <a:pt x="6995149" y="4968337"/>
                  <a:pt x="6994631" y="4978182"/>
                </a:cubicBezTo>
                <a:cubicBezTo>
                  <a:pt x="6993594" y="4989583"/>
                  <a:pt x="6993594" y="5002020"/>
                  <a:pt x="6985823" y="5011865"/>
                </a:cubicBezTo>
                <a:cubicBezTo>
                  <a:pt x="6956285" y="5047103"/>
                  <a:pt x="6941257" y="5090114"/>
                  <a:pt x="6923121" y="5131570"/>
                </a:cubicBezTo>
                <a:cubicBezTo>
                  <a:pt x="6920530" y="5136752"/>
                  <a:pt x="6915866" y="5140898"/>
                  <a:pt x="6912238" y="5145562"/>
                </a:cubicBezTo>
                <a:cubicBezTo>
                  <a:pt x="6897729" y="5174062"/>
                  <a:pt x="6872336" y="5193235"/>
                  <a:pt x="6851091" y="5215001"/>
                </a:cubicBezTo>
                <a:cubicBezTo>
                  <a:pt x="6828809" y="5237801"/>
                  <a:pt x="6804972" y="5257492"/>
                  <a:pt x="6792535" y="5287549"/>
                </a:cubicBezTo>
                <a:cubicBezTo>
                  <a:pt x="6788389" y="5298430"/>
                  <a:pt x="6779063" y="5306203"/>
                  <a:pt x="6767662" y="5310867"/>
                </a:cubicBezTo>
                <a:cubicBezTo>
                  <a:pt x="6743825" y="5343514"/>
                  <a:pt x="6720505" y="5377197"/>
                  <a:pt x="6695632" y="5409325"/>
                </a:cubicBezTo>
                <a:cubicBezTo>
                  <a:pt x="6677496" y="5432643"/>
                  <a:pt x="6658323" y="5454409"/>
                  <a:pt x="6644331" y="5480836"/>
                </a:cubicBezTo>
                <a:cubicBezTo>
                  <a:pt x="6634485" y="5499492"/>
                  <a:pt x="6618421" y="5513483"/>
                  <a:pt x="6598730" y="5524366"/>
                </a:cubicBezTo>
                <a:cubicBezTo>
                  <a:pt x="6584220" y="5546129"/>
                  <a:pt x="6573856" y="5569968"/>
                  <a:pt x="6566084" y="5594841"/>
                </a:cubicBezTo>
                <a:cubicBezTo>
                  <a:pt x="6574892" y="5602096"/>
                  <a:pt x="6586293" y="5607795"/>
                  <a:pt x="6591993" y="5617641"/>
                </a:cubicBezTo>
                <a:cubicBezTo>
                  <a:pt x="6607020" y="5640443"/>
                  <a:pt x="6625158" y="5638370"/>
                  <a:pt x="6646404" y="5630078"/>
                </a:cubicBezTo>
                <a:lnTo>
                  <a:pt x="6645886" y="5629560"/>
                </a:lnTo>
                <a:cubicBezTo>
                  <a:pt x="6663504" y="5612459"/>
                  <a:pt x="6685269" y="5604169"/>
                  <a:pt x="6707033" y="5596395"/>
                </a:cubicBezTo>
                <a:cubicBezTo>
                  <a:pt x="6712733" y="5586031"/>
                  <a:pt x="6721023" y="5579294"/>
                  <a:pt x="6731388" y="5575667"/>
                </a:cubicBezTo>
                <a:cubicBezTo>
                  <a:pt x="6735534" y="5565822"/>
                  <a:pt x="6742789" y="5559603"/>
                  <a:pt x="6753152" y="5557530"/>
                </a:cubicBezTo>
                <a:lnTo>
                  <a:pt x="6753670" y="5557012"/>
                </a:lnTo>
                <a:cubicBezTo>
                  <a:pt x="6769735" y="5528511"/>
                  <a:pt x="6792535" y="5504155"/>
                  <a:pt x="6816890" y="5481873"/>
                </a:cubicBezTo>
                <a:cubicBezTo>
                  <a:pt x="6828809" y="5470472"/>
                  <a:pt x="6840726" y="5461145"/>
                  <a:pt x="6857309" y="5461145"/>
                </a:cubicBezTo>
                <a:cubicBezTo>
                  <a:pt x="6876482" y="5461145"/>
                  <a:pt x="6896693" y="5456481"/>
                  <a:pt x="6911202" y="5475136"/>
                </a:cubicBezTo>
                <a:cubicBezTo>
                  <a:pt x="6938666" y="5497938"/>
                  <a:pt x="6940221" y="5500529"/>
                  <a:pt x="6927266" y="5521256"/>
                </a:cubicBezTo>
                <a:cubicBezTo>
                  <a:pt x="6906019" y="5554421"/>
                  <a:pt x="6883737" y="5586549"/>
                  <a:pt x="6861973" y="5619196"/>
                </a:cubicBezTo>
                <a:lnTo>
                  <a:pt x="6861973" y="5619714"/>
                </a:lnTo>
                <a:cubicBezTo>
                  <a:pt x="6858346" y="5634742"/>
                  <a:pt x="6853164" y="5648733"/>
                  <a:pt x="6840208" y="5658579"/>
                </a:cubicBezTo>
                <a:cubicBezTo>
                  <a:pt x="6813780" y="5691226"/>
                  <a:pt x="6790980" y="5727500"/>
                  <a:pt x="6757816" y="5756000"/>
                </a:cubicBezTo>
                <a:cubicBezTo>
                  <a:pt x="6749526" y="5763255"/>
                  <a:pt x="6746416" y="5775693"/>
                  <a:pt x="6739679" y="5785019"/>
                </a:cubicBezTo>
                <a:cubicBezTo>
                  <a:pt x="6725169" y="5805230"/>
                  <a:pt x="6716361" y="5830103"/>
                  <a:pt x="6694596" y="5845650"/>
                </a:cubicBezTo>
                <a:cubicBezTo>
                  <a:pt x="6681641" y="5867414"/>
                  <a:pt x="6672832" y="5892805"/>
                  <a:pt x="6650031" y="5907833"/>
                </a:cubicBezTo>
                <a:cubicBezTo>
                  <a:pt x="6618421" y="5963280"/>
                  <a:pt x="6580593" y="6013028"/>
                  <a:pt x="6539656" y="6061739"/>
                </a:cubicBezTo>
                <a:cubicBezTo>
                  <a:pt x="6529292" y="6091277"/>
                  <a:pt x="6492499" y="6096977"/>
                  <a:pt x="6480582" y="6125996"/>
                </a:cubicBezTo>
                <a:cubicBezTo>
                  <a:pt x="6468663" y="6153460"/>
                  <a:pt x="6447935" y="6175224"/>
                  <a:pt x="6428243" y="6196989"/>
                </a:cubicBezTo>
                <a:cubicBezTo>
                  <a:pt x="6424097" y="6201653"/>
                  <a:pt x="6417880" y="6203208"/>
                  <a:pt x="6413216" y="6206317"/>
                </a:cubicBezTo>
                <a:cubicBezTo>
                  <a:pt x="6400260" y="6234818"/>
                  <a:pt x="6384197" y="6261764"/>
                  <a:pt x="6365023" y="6287155"/>
                </a:cubicBezTo>
                <a:cubicBezTo>
                  <a:pt x="6349996" y="6306848"/>
                  <a:pt x="6339113" y="6308921"/>
                  <a:pt x="6320977" y="6296483"/>
                </a:cubicBezTo>
                <a:cubicBezTo>
                  <a:pt x="6290921" y="6275756"/>
                  <a:pt x="6282630" y="6257100"/>
                  <a:pt x="6292476" y="6220826"/>
                </a:cubicBezTo>
                <a:cubicBezTo>
                  <a:pt x="6296622" y="6206836"/>
                  <a:pt x="6297658" y="6190252"/>
                  <a:pt x="6311649" y="6179888"/>
                </a:cubicBezTo>
                <a:cubicBezTo>
                  <a:pt x="6311649" y="6166416"/>
                  <a:pt x="6313722" y="6153978"/>
                  <a:pt x="6325123" y="6144650"/>
                </a:cubicBezTo>
                <a:cubicBezTo>
                  <a:pt x="6324086" y="6134287"/>
                  <a:pt x="6328232" y="6126514"/>
                  <a:pt x="6337040" y="6120814"/>
                </a:cubicBezTo>
                <a:cubicBezTo>
                  <a:pt x="6338077" y="6101641"/>
                  <a:pt x="6347405" y="6086094"/>
                  <a:pt x="6360360" y="6072621"/>
                </a:cubicBezTo>
                <a:cubicBezTo>
                  <a:pt x="6361397" y="6063294"/>
                  <a:pt x="6364504" y="6055002"/>
                  <a:pt x="6372796" y="6049820"/>
                </a:cubicBezTo>
                <a:cubicBezTo>
                  <a:pt x="6379015" y="6022874"/>
                  <a:pt x="6397151" y="6001627"/>
                  <a:pt x="6408552" y="5976754"/>
                </a:cubicBezTo>
                <a:cubicBezTo>
                  <a:pt x="6408034" y="5966390"/>
                  <a:pt x="6411661" y="5958618"/>
                  <a:pt x="6422544" y="5954990"/>
                </a:cubicBezTo>
                <a:cubicBezTo>
                  <a:pt x="6416843" y="5949808"/>
                  <a:pt x="6411661" y="5945144"/>
                  <a:pt x="6405961" y="5939962"/>
                </a:cubicBezTo>
                <a:cubicBezTo>
                  <a:pt x="6402333" y="5940480"/>
                  <a:pt x="6399742" y="5942553"/>
                  <a:pt x="6397151" y="5945144"/>
                </a:cubicBezTo>
                <a:cubicBezTo>
                  <a:pt x="6393523" y="5948253"/>
                  <a:pt x="6390416" y="5951363"/>
                  <a:pt x="6386788" y="5954472"/>
                </a:cubicBezTo>
                <a:cubicBezTo>
                  <a:pt x="6381088" y="5958099"/>
                  <a:pt x="6375905" y="5961726"/>
                  <a:pt x="6370205" y="5964835"/>
                </a:cubicBezTo>
                <a:lnTo>
                  <a:pt x="6370205" y="5965353"/>
                </a:lnTo>
                <a:cubicBezTo>
                  <a:pt x="6367614" y="5974163"/>
                  <a:pt x="6361397" y="5978309"/>
                  <a:pt x="6353105" y="5979345"/>
                </a:cubicBezTo>
                <a:cubicBezTo>
                  <a:pt x="6351032" y="5990746"/>
                  <a:pt x="6347405" y="6001627"/>
                  <a:pt x="6338077" y="6009919"/>
                </a:cubicBezTo>
                <a:cubicBezTo>
                  <a:pt x="6277448" y="6065367"/>
                  <a:pt x="6221483" y="6124441"/>
                  <a:pt x="6168109" y="6187143"/>
                </a:cubicBezTo>
                <a:cubicBezTo>
                  <a:pt x="6166036" y="6189734"/>
                  <a:pt x="6161372" y="6190771"/>
                  <a:pt x="6158781" y="6192844"/>
                </a:cubicBezTo>
                <a:cubicBezTo>
                  <a:pt x="6144790" y="6214607"/>
                  <a:pt x="6133908" y="6237409"/>
                  <a:pt x="6112662" y="6252954"/>
                </a:cubicBezTo>
                <a:cubicBezTo>
                  <a:pt x="6105407" y="6264355"/>
                  <a:pt x="6100743" y="6279384"/>
                  <a:pt x="6090380" y="6286637"/>
                </a:cubicBezTo>
                <a:cubicBezTo>
                  <a:pt x="6042187" y="6319284"/>
                  <a:pt x="6020941" y="6374214"/>
                  <a:pt x="5981558" y="6414115"/>
                </a:cubicBezTo>
                <a:cubicBezTo>
                  <a:pt x="5976377" y="6419298"/>
                  <a:pt x="5972231" y="6426033"/>
                  <a:pt x="5967567" y="6432252"/>
                </a:cubicBezTo>
                <a:cubicBezTo>
                  <a:pt x="5968604" y="6436916"/>
                  <a:pt x="5967049" y="6440025"/>
                  <a:pt x="5963940" y="6442616"/>
                </a:cubicBezTo>
                <a:cubicBezTo>
                  <a:pt x="5950466" y="6469044"/>
                  <a:pt x="5933366" y="6493400"/>
                  <a:pt x="5925593" y="6522937"/>
                </a:cubicBezTo>
                <a:cubicBezTo>
                  <a:pt x="5867037" y="6514128"/>
                  <a:pt x="5828173" y="6486663"/>
                  <a:pt x="5812108" y="6431733"/>
                </a:cubicBezTo>
                <a:cubicBezTo>
                  <a:pt x="5781535" y="6411006"/>
                  <a:pt x="5775834" y="6380951"/>
                  <a:pt x="5777907" y="6347268"/>
                </a:cubicBezTo>
                <a:cubicBezTo>
                  <a:pt x="5773243" y="6342604"/>
                  <a:pt x="5767544" y="6340013"/>
                  <a:pt x="5762362" y="6343122"/>
                </a:cubicBezTo>
                <a:cubicBezTo>
                  <a:pt x="5754070" y="6348304"/>
                  <a:pt x="5747333" y="6356076"/>
                  <a:pt x="5739043" y="6361776"/>
                </a:cubicBezTo>
                <a:cubicBezTo>
                  <a:pt x="5715205" y="6377323"/>
                  <a:pt x="5707951" y="6375768"/>
                  <a:pt x="5680486" y="6348822"/>
                </a:cubicBezTo>
                <a:cubicBezTo>
                  <a:pt x="5673232" y="6347268"/>
                  <a:pt x="5669086" y="6343122"/>
                  <a:pt x="5668050" y="6336385"/>
                </a:cubicBezTo>
                <a:cubicBezTo>
                  <a:pt x="5660795" y="6334312"/>
                  <a:pt x="5657685" y="6329130"/>
                  <a:pt x="5657167" y="6321875"/>
                </a:cubicBezTo>
                <a:cubicBezTo>
                  <a:pt x="5653021" y="6320320"/>
                  <a:pt x="5650949" y="6317212"/>
                  <a:pt x="5649914" y="6313067"/>
                </a:cubicBezTo>
                <a:cubicBezTo>
                  <a:pt x="5636958" y="6304775"/>
                  <a:pt x="5631258" y="6292338"/>
                  <a:pt x="5632294" y="6277311"/>
                </a:cubicBezTo>
                <a:cubicBezTo>
                  <a:pt x="5622448" y="6266428"/>
                  <a:pt x="5621411" y="6253473"/>
                  <a:pt x="5624521" y="6240000"/>
                </a:cubicBezTo>
                <a:cubicBezTo>
                  <a:pt x="5618822" y="6215126"/>
                  <a:pt x="5637476" y="6199580"/>
                  <a:pt x="5648877" y="6181443"/>
                </a:cubicBezTo>
                <a:cubicBezTo>
                  <a:pt x="5662868" y="6149833"/>
                  <a:pt x="5679969" y="6120814"/>
                  <a:pt x="5703287" y="6095422"/>
                </a:cubicBezTo>
                <a:cubicBezTo>
                  <a:pt x="5733343" y="6039456"/>
                  <a:pt x="5766508" y="5985564"/>
                  <a:pt x="5810553" y="5939443"/>
                </a:cubicBezTo>
                <a:lnTo>
                  <a:pt x="5824545" y="5907315"/>
                </a:lnTo>
                <a:cubicBezTo>
                  <a:pt x="5825064" y="5900578"/>
                  <a:pt x="5828173" y="5895914"/>
                  <a:pt x="5834908" y="5893841"/>
                </a:cubicBezTo>
                <a:lnTo>
                  <a:pt x="5835427" y="5892805"/>
                </a:lnTo>
                <a:cubicBezTo>
                  <a:pt x="5835427" y="5882442"/>
                  <a:pt x="5839054" y="5875187"/>
                  <a:pt x="5849419" y="5871559"/>
                </a:cubicBezTo>
                <a:cubicBezTo>
                  <a:pt x="5849419" y="5864822"/>
                  <a:pt x="5852528" y="5860677"/>
                  <a:pt x="5859263" y="5858086"/>
                </a:cubicBezTo>
                <a:lnTo>
                  <a:pt x="5859263" y="5857567"/>
                </a:lnTo>
                <a:cubicBezTo>
                  <a:pt x="5854601" y="5849277"/>
                  <a:pt x="5847864" y="5847723"/>
                  <a:pt x="5839572" y="5849796"/>
                </a:cubicBezTo>
                <a:cubicBezTo>
                  <a:pt x="5834908" y="5852905"/>
                  <a:pt x="5830763" y="5856531"/>
                  <a:pt x="5826618" y="5859640"/>
                </a:cubicBezTo>
                <a:lnTo>
                  <a:pt x="5825064" y="5860677"/>
                </a:lnTo>
                <a:cubicBezTo>
                  <a:pt x="5821436" y="5864304"/>
                  <a:pt x="5818327" y="5867932"/>
                  <a:pt x="5814699" y="5871041"/>
                </a:cubicBezTo>
                <a:cubicBezTo>
                  <a:pt x="5809517" y="5874150"/>
                  <a:pt x="5804335" y="5877260"/>
                  <a:pt x="5799153" y="5880887"/>
                </a:cubicBezTo>
                <a:cubicBezTo>
                  <a:pt x="5770134" y="5912497"/>
                  <a:pt x="5741115" y="5945144"/>
                  <a:pt x="5711059" y="5976236"/>
                </a:cubicBezTo>
                <a:cubicBezTo>
                  <a:pt x="5685150" y="6003700"/>
                  <a:pt x="5658204" y="6030129"/>
                  <a:pt x="5632294" y="6057075"/>
                </a:cubicBezTo>
                <a:cubicBezTo>
                  <a:pt x="5626594" y="6062258"/>
                  <a:pt x="5622448" y="6068993"/>
                  <a:pt x="5617785" y="6075730"/>
                </a:cubicBezTo>
                <a:cubicBezTo>
                  <a:pt x="5598611" y="6103194"/>
                  <a:pt x="5579438" y="6130660"/>
                  <a:pt x="5560784" y="6159161"/>
                </a:cubicBezTo>
                <a:cubicBezTo>
                  <a:pt x="5544719" y="6184034"/>
                  <a:pt x="5527101" y="6207354"/>
                  <a:pt x="5516736" y="6235854"/>
                </a:cubicBezTo>
                <a:cubicBezTo>
                  <a:pt x="5505336" y="6265392"/>
                  <a:pt x="5486681" y="6269019"/>
                  <a:pt x="5460253" y="6251918"/>
                </a:cubicBezTo>
                <a:cubicBezTo>
                  <a:pt x="5437971" y="6237409"/>
                  <a:pt x="5422943" y="6216162"/>
                  <a:pt x="5406361" y="6196989"/>
                </a:cubicBezTo>
                <a:cubicBezTo>
                  <a:pt x="5400142" y="6190252"/>
                  <a:pt x="5399106" y="6178852"/>
                  <a:pt x="5397551" y="6169525"/>
                </a:cubicBezTo>
                <a:cubicBezTo>
                  <a:pt x="5394442" y="6149833"/>
                  <a:pt x="5392887" y="6129623"/>
                  <a:pt x="5390296" y="6110449"/>
                </a:cubicBezTo>
                <a:cubicBezTo>
                  <a:pt x="5365423" y="6108895"/>
                  <a:pt x="5340550" y="6106822"/>
                  <a:pt x="5319304" y="6125478"/>
                </a:cubicBezTo>
                <a:cubicBezTo>
                  <a:pt x="5306349" y="6136360"/>
                  <a:pt x="5290285" y="6136360"/>
                  <a:pt x="5274739" y="6130660"/>
                </a:cubicBezTo>
                <a:cubicBezTo>
                  <a:pt x="5265411" y="6132215"/>
                  <a:pt x="5255048" y="6132215"/>
                  <a:pt x="5246238" y="6135324"/>
                </a:cubicBezTo>
                <a:cubicBezTo>
                  <a:pt x="5211519" y="6147760"/>
                  <a:pt x="5211519" y="6147760"/>
                  <a:pt x="5201156" y="6109413"/>
                </a:cubicBezTo>
                <a:cubicBezTo>
                  <a:pt x="5200119" y="6106822"/>
                  <a:pt x="5199083" y="6103712"/>
                  <a:pt x="5198565" y="6100604"/>
                </a:cubicBezTo>
                <a:cubicBezTo>
                  <a:pt x="5198565" y="6099568"/>
                  <a:pt x="5200637" y="6098532"/>
                  <a:pt x="5201674" y="6096977"/>
                </a:cubicBezTo>
                <a:cubicBezTo>
                  <a:pt x="5201674" y="6092831"/>
                  <a:pt x="5202192" y="6088685"/>
                  <a:pt x="5202710" y="6084540"/>
                </a:cubicBezTo>
                <a:cubicBezTo>
                  <a:pt x="5192346" y="6069511"/>
                  <a:pt x="5179909" y="6053448"/>
                  <a:pt x="5160736" y="6056557"/>
                </a:cubicBezTo>
                <a:cubicBezTo>
                  <a:pt x="5143118" y="6059148"/>
                  <a:pt x="5137936" y="6042565"/>
                  <a:pt x="5123944" y="6041010"/>
                </a:cubicBezTo>
                <a:cubicBezTo>
                  <a:pt x="5110471" y="6055002"/>
                  <a:pt x="5098034" y="6070029"/>
                  <a:pt x="5090261" y="6088167"/>
                </a:cubicBezTo>
                <a:cubicBezTo>
                  <a:pt x="5085598" y="6099568"/>
                  <a:pt x="5076270" y="6106822"/>
                  <a:pt x="5064351" y="6110449"/>
                </a:cubicBezTo>
                <a:cubicBezTo>
                  <a:pt x="5048806" y="6149314"/>
                  <a:pt x="5013050" y="6174706"/>
                  <a:pt x="4995432" y="6212536"/>
                </a:cubicBezTo>
                <a:cubicBezTo>
                  <a:pt x="4983513" y="6238964"/>
                  <a:pt x="4976258" y="6268501"/>
                  <a:pt x="4954494" y="6289747"/>
                </a:cubicBezTo>
                <a:cubicBezTo>
                  <a:pt x="4936876" y="6310994"/>
                  <a:pt x="4936876" y="6310994"/>
                  <a:pt x="4918738" y="6297002"/>
                </a:cubicBezTo>
                <a:cubicBezTo>
                  <a:pt x="4914074" y="6293374"/>
                  <a:pt x="4909928" y="6288710"/>
                  <a:pt x="4905784" y="6285083"/>
                </a:cubicBezTo>
                <a:cubicBezTo>
                  <a:pt x="4899047" y="6285601"/>
                  <a:pt x="4895420" y="6281456"/>
                  <a:pt x="4892310" y="6275756"/>
                </a:cubicBezTo>
                <a:cubicBezTo>
                  <a:pt x="4888164" y="6272647"/>
                  <a:pt x="4883500" y="6269019"/>
                  <a:pt x="4879355" y="6265910"/>
                </a:cubicBezTo>
                <a:lnTo>
                  <a:pt x="4875210" y="6265910"/>
                </a:lnTo>
                <a:lnTo>
                  <a:pt x="4871065" y="6265910"/>
                </a:lnTo>
                <a:cubicBezTo>
                  <a:pt x="4864846" y="6274201"/>
                  <a:pt x="4855518" y="6275238"/>
                  <a:pt x="4846191" y="6276792"/>
                </a:cubicBezTo>
                <a:lnTo>
                  <a:pt x="4845673" y="6276792"/>
                </a:lnTo>
                <a:cubicBezTo>
                  <a:pt x="4842046" y="6280420"/>
                  <a:pt x="4837900" y="6283529"/>
                  <a:pt x="4833754" y="6287155"/>
                </a:cubicBezTo>
                <a:cubicBezTo>
                  <a:pt x="4831163" y="6289228"/>
                  <a:pt x="4828054" y="6290265"/>
                  <a:pt x="4824944" y="6289747"/>
                </a:cubicBezTo>
                <a:cubicBezTo>
                  <a:pt x="4818727" y="6297002"/>
                  <a:pt x="4812508" y="6297520"/>
                  <a:pt x="4806290" y="6289747"/>
                </a:cubicBezTo>
                <a:lnTo>
                  <a:pt x="4801108" y="6289747"/>
                </a:lnTo>
                <a:cubicBezTo>
                  <a:pt x="4795925" y="6291819"/>
                  <a:pt x="4791261" y="6293892"/>
                  <a:pt x="4786599" y="6297002"/>
                </a:cubicBezTo>
                <a:cubicBezTo>
                  <a:pt x="4778307" y="6301666"/>
                  <a:pt x="4770016" y="6306330"/>
                  <a:pt x="4761724" y="6310994"/>
                </a:cubicBezTo>
                <a:lnTo>
                  <a:pt x="4761206" y="6311512"/>
                </a:lnTo>
                <a:cubicBezTo>
                  <a:pt x="4760170" y="6318249"/>
                  <a:pt x="4756543" y="6322393"/>
                  <a:pt x="4749807" y="6323430"/>
                </a:cubicBezTo>
                <a:lnTo>
                  <a:pt x="4749288" y="6323948"/>
                </a:lnTo>
                <a:cubicBezTo>
                  <a:pt x="4746179" y="6327575"/>
                  <a:pt x="4742552" y="6331203"/>
                  <a:pt x="4738406" y="6334312"/>
                </a:cubicBezTo>
                <a:cubicBezTo>
                  <a:pt x="4730632" y="6339494"/>
                  <a:pt x="4723379" y="6344158"/>
                  <a:pt x="4715087" y="6349341"/>
                </a:cubicBezTo>
                <a:cubicBezTo>
                  <a:pt x="4714569" y="6352450"/>
                  <a:pt x="4713533" y="6354521"/>
                  <a:pt x="4711978" y="6356594"/>
                </a:cubicBezTo>
                <a:cubicBezTo>
                  <a:pt x="4705759" y="6357112"/>
                  <a:pt x="4702132" y="6355040"/>
                  <a:pt x="4701613" y="6348304"/>
                </a:cubicBezTo>
                <a:lnTo>
                  <a:pt x="4696433" y="6349859"/>
                </a:lnTo>
                <a:lnTo>
                  <a:pt x="4691251" y="6348822"/>
                </a:lnTo>
                <a:cubicBezTo>
                  <a:pt x="4674667" y="6348304"/>
                  <a:pt x="4659122" y="6347268"/>
                  <a:pt x="4643057" y="6346231"/>
                </a:cubicBezTo>
                <a:cubicBezTo>
                  <a:pt x="4617148" y="6348822"/>
                  <a:pt x="4603675" y="6333276"/>
                  <a:pt x="4593829" y="6312548"/>
                </a:cubicBezTo>
                <a:cubicBezTo>
                  <a:pt x="4590202" y="6305811"/>
                  <a:pt x="4586056" y="6299075"/>
                  <a:pt x="4582428" y="6292338"/>
                </a:cubicBezTo>
                <a:cubicBezTo>
                  <a:pt x="4573620" y="6277829"/>
                  <a:pt x="4566365" y="6276792"/>
                  <a:pt x="4555482" y="6288192"/>
                </a:cubicBezTo>
                <a:cubicBezTo>
                  <a:pt x="4545638" y="6298556"/>
                  <a:pt x="4536310" y="6308921"/>
                  <a:pt x="4537346" y="6324466"/>
                </a:cubicBezTo>
                <a:cubicBezTo>
                  <a:pt x="4539419" y="6351413"/>
                  <a:pt x="4521283" y="6362813"/>
                  <a:pt x="4500554" y="6372141"/>
                </a:cubicBezTo>
                <a:cubicBezTo>
                  <a:pt x="4494853" y="6380951"/>
                  <a:pt x="4486563" y="6384060"/>
                  <a:pt x="4477235" y="6384578"/>
                </a:cubicBezTo>
                <a:lnTo>
                  <a:pt x="4476717" y="6385096"/>
                </a:lnTo>
                <a:cubicBezTo>
                  <a:pt x="4472571" y="6389242"/>
                  <a:pt x="4468944" y="6392868"/>
                  <a:pt x="4465316" y="6396496"/>
                </a:cubicBezTo>
                <a:cubicBezTo>
                  <a:pt x="4465316" y="6397014"/>
                  <a:pt x="4465316" y="6397014"/>
                  <a:pt x="4465316" y="6397014"/>
                </a:cubicBezTo>
                <a:cubicBezTo>
                  <a:pt x="4448216" y="6416188"/>
                  <a:pt x="4436297" y="6437434"/>
                  <a:pt x="4439925" y="6464898"/>
                </a:cubicBezTo>
                <a:cubicBezTo>
                  <a:pt x="4446143" y="6517237"/>
                  <a:pt x="4423343" y="6559211"/>
                  <a:pt x="4391733" y="6598077"/>
                </a:cubicBezTo>
                <a:cubicBezTo>
                  <a:pt x="4383442" y="6612585"/>
                  <a:pt x="4369451" y="6610513"/>
                  <a:pt x="4357014" y="6610513"/>
                </a:cubicBezTo>
                <a:cubicBezTo>
                  <a:pt x="4351832" y="6621395"/>
                  <a:pt x="4343540" y="6629687"/>
                  <a:pt x="4332659" y="6634351"/>
                </a:cubicBezTo>
                <a:cubicBezTo>
                  <a:pt x="4319703" y="6655596"/>
                  <a:pt x="4302603" y="6673733"/>
                  <a:pt x="4296385" y="6698089"/>
                </a:cubicBezTo>
                <a:cubicBezTo>
                  <a:pt x="4292239" y="6718816"/>
                  <a:pt x="4275657" y="6717262"/>
                  <a:pt x="4261147" y="6717780"/>
                </a:cubicBezTo>
                <a:cubicBezTo>
                  <a:pt x="4261147" y="6718298"/>
                  <a:pt x="4261147" y="6718298"/>
                  <a:pt x="4261147" y="6718298"/>
                </a:cubicBezTo>
                <a:cubicBezTo>
                  <a:pt x="4249229" y="6740582"/>
                  <a:pt x="4244047" y="6766491"/>
                  <a:pt x="4226946" y="6786701"/>
                </a:cubicBezTo>
                <a:cubicBezTo>
                  <a:pt x="4219174" y="6795510"/>
                  <a:pt x="4214510" y="6807948"/>
                  <a:pt x="4203109" y="6812093"/>
                </a:cubicBezTo>
                <a:cubicBezTo>
                  <a:pt x="4183936" y="6818829"/>
                  <a:pt x="4180309" y="6839558"/>
                  <a:pt x="4165281" y="6848886"/>
                </a:cubicBezTo>
                <a:cubicBezTo>
                  <a:pt x="4154918" y="6874795"/>
                  <a:pt x="4122789" y="6877386"/>
                  <a:pt x="4109834" y="6900705"/>
                </a:cubicBezTo>
                <a:cubicBezTo>
                  <a:pt x="4097916" y="6921432"/>
                  <a:pt x="4084961" y="6941643"/>
                  <a:pt x="4070970" y="6960297"/>
                </a:cubicBezTo>
                <a:cubicBezTo>
                  <a:pt x="4060087" y="6974808"/>
                  <a:pt x="4045577" y="6985172"/>
                  <a:pt x="4030032" y="6994499"/>
                </a:cubicBezTo>
                <a:cubicBezTo>
                  <a:pt x="4008786" y="7007972"/>
                  <a:pt x="3988058" y="7024037"/>
                  <a:pt x="3968367" y="7040619"/>
                </a:cubicBezTo>
                <a:cubicBezTo>
                  <a:pt x="3953340" y="7052538"/>
                  <a:pt x="3939348" y="7067047"/>
                  <a:pt x="3937275" y="7088812"/>
                </a:cubicBezTo>
                <a:cubicBezTo>
                  <a:pt x="3936757" y="7100211"/>
                  <a:pt x="3904628" y="7142704"/>
                  <a:pt x="3896337" y="7150996"/>
                </a:cubicBezTo>
                <a:cubicBezTo>
                  <a:pt x="3883901" y="7163432"/>
                  <a:pt x="3871464" y="7175868"/>
                  <a:pt x="3858509" y="7189342"/>
                </a:cubicBezTo>
                <a:cubicBezTo>
                  <a:pt x="3825345" y="7174314"/>
                  <a:pt x="3792698" y="7176905"/>
                  <a:pt x="3761606" y="7193488"/>
                </a:cubicBezTo>
                <a:cubicBezTo>
                  <a:pt x="3750206" y="7200225"/>
                  <a:pt x="3741915" y="7200225"/>
                  <a:pt x="3731033" y="7188306"/>
                </a:cubicBezTo>
                <a:cubicBezTo>
                  <a:pt x="3712897" y="7168614"/>
                  <a:pt x="3710305" y="7169132"/>
                  <a:pt x="3690095" y="7191415"/>
                </a:cubicBezTo>
                <a:cubicBezTo>
                  <a:pt x="3679732" y="7203334"/>
                  <a:pt x="3674031" y="7198152"/>
                  <a:pt x="3667813" y="7189342"/>
                </a:cubicBezTo>
                <a:cubicBezTo>
                  <a:pt x="3664185" y="7184678"/>
                  <a:pt x="3662112" y="7178978"/>
                  <a:pt x="3658485" y="7173796"/>
                </a:cubicBezTo>
                <a:cubicBezTo>
                  <a:pt x="3653304" y="7167578"/>
                  <a:pt x="3645012" y="7162396"/>
                  <a:pt x="3638276" y="7168614"/>
                </a:cubicBezTo>
                <a:cubicBezTo>
                  <a:pt x="3619621" y="7187270"/>
                  <a:pt x="3602520" y="7177423"/>
                  <a:pt x="3585420" y="7167060"/>
                </a:cubicBezTo>
                <a:cubicBezTo>
                  <a:pt x="3575055" y="7160842"/>
                  <a:pt x="3565729" y="7153068"/>
                  <a:pt x="3555883" y="7147368"/>
                </a:cubicBezTo>
                <a:cubicBezTo>
                  <a:pt x="3549146" y="7143740"/>
                  <a:pt x="3541373" y="7139595"/>
                  <a:pt x="3533082" y="7143740"/>
                </a:cubicBezTo>
                <a:cubicBezTo>
                  <a:pt x="3492663" y="7166542"/>
                  <a:pt x="3440325" y="7161878"/>
                  <a:pt x="3404051" y="7197116"/>
                </a:cubicBezTo>
                <a:cubicBezTo>
                  <a:pt x="3395241" y="7205924"/>
                  <a:pt x="3382805" y="7208515"/>
                  <a:pt x="3370886" y="7206960"/>
                </a:cubicBezTo>
                <a:cubicBezTo>
                  <a:pt x="3344459" y="7202816"/>
                  <a:pt x="3325804" y="7217843"/>
                  <a:pt x="3306112" y="7230798"/>
                </a:cubicBezTo>
                <a:cubicBezTo>
                  <a:pt x="3306112" y="7240644"/>
                  <a:pt x="3303521" y="7249972"/>
                  <a:pt x="3294194" y="7255154"/>
                </a:cubicBezTo>
                <a:cubicBezTo>
                  <a:pt x="3291085" y="7260336"/>
                  <a:pt x="3287975" y="7265518"/>
                  <a:pt x="3285902" y="7270700"/>
                </a:cubicBezTo>
                <a:cubicBezTo>
                  <a:pt x="3276574" y="7299201"/>
                  <a:pt x="3257920" y="7316819"/>
                  <a:pt x="3226828" y="7318892"/>
                </a:cubicBezTo>
                <a:cubicBezTo>
                  <a:pt x="3221128" y="7319410"/>
                  <a:pt x="3215945" y="7324074"/>
                  <a:pt x="3210765" y="7326665"/>
                </a:cubicBezTo>
                <a:cubicBezTo>
                  <a:pt x="3210246" y="7343766"/>
                  <a:pt x="3202473" y="7355684"/>
                  <a:pt x="3186408" y="7361902"/>
                </a:cubicBezTo>
                <a:cubicBezTo>
                  <a:pt x="3182781" y="7370712"/>
                  <a:pt x="3178636" y="7370194"/>
                  <a:pt x="3175009" y="7362421"/>
                </a:cubicBezTo>
                <a:lnTo>
                  <a:pt x="3168790" y="7362421"/>
                </a:lnTo>
                <a:lnTo>
                  <a:pt x="3163090" y="7362421"/>
                </a:lnTo>
                <a:lnTo>
                  <a:pt x="3138735" y="7362421"/>
                </a:lnTo>
                <a:cubicBezTo>
                  <a:pt x="3121117" y="7376413"/>
                  <a:pt x="3121117" y="7376413"/>
                  <a:pt x="3102979" y="7362421"/>
                </a:cubicBezTo>
                <a:cubicBezTo>
                  <a:pt x="3084843" y="7372786"/>
                  <a:pt x="3067223" y="7376413"/>
                  <a:pt x="3047532" y="7364494"/>
                </a:cubicBezTo>
                <a:cubicBezTo>
                  <a:pt x="3022659" y="7349466"/>
                  <a:pt x="2996749" y="7345838"/>
                  <a:pt x="2968249" y="7357238"/>
                </a:cubicBezTo>
                <a:cubicBezTo>
                  <a:pt x="2944929" y="7367085"/>
                  <a:pt x="2921610" y="7362421"/>
                  <a:pt x="2900365" y="7349984"/>
                </a:cubicBezTo>
                <a:cubicBezTo>
                  <a:pt x="2892073" y="7349984"/>
                  <a:pt x="2884301" y="7349984"/>
                  <a:pt x="2877046" y="7349984"/>
                </a:cubicBezTo>
                <a:cubicBezTo>
                  <a:pt x="2872900" y="7354130"/>
                  <a:pt x="2868755" y="7358275"/>
                  <a:pt x="2864609" y="7361902"/>
                </a:cubicBezTo>
                <a:cubicBezTo>
                  <a:pt x="2860981" y="7362421"/>
                  <a:pt x="2857354" y="7362421"/>
                  <a:pt x="2853728" y="7362421"/>
                </a:cubicBezTo>
                <a:cubicBezTo>
                  <a:pt x="2849582" y="7373822"/>
                  <a:pt x="2845954" y="7384703"/>
                  <a:pt x="2841290" y="7395586"/>
                </a:cubicBezTo>
                <a:cubicBezTo>
                  <a:pt x="2837663" y="7403359"/>
                  <a:pt x="2829889" y="7408541"/>
                  <a:pt x="2822118" y="7405432"/>
                </a:cubicBezTo>
                <a:cubicBezTo>
                  <a:pt x="2787916" y="7391440"/>
                  <a:pt x="2757343" y="7415278"/>
                  <a:pt x="2724178" y="7412168"/>
                </a:cubicBezTo>
                <a:cubicBezTo>
                  <a:pt x="2710186" y="7411132"/>
                  <a:pt x="2700341" y="7424604"/>
                  <a:pt x="2692050" y="7436006"/>
                </a:cubicBezTo>
                <a:cubicBezTo>
                  <a:pt x="2686349" y="7443779"/>
                  <a:pt x="2682204" y="7454142"/>
                  <a:pt x="2674950" y="7459842"/>
                </a:cubicBezTo>
                <a:cubicBezTo>
                  <a:pt x="2650075" y="7479016"/>
                  <a:pt x="2625720" y="7499226"/>
                  <a:pt x="2589965" y="7494044"/>
                </a:cubicBezTo>
                <a:cubicBezTo>
                  <a:pt x="2574938" y="7491452"/>
                  <a:pt x="2558355" y="7493525"/>
                  <a:pt x="2542809" y="7493525"/>
                </a:cubicBezTo>
                <a:cubicBezTo>
                  <a:pt x="2542809" y="7515290"/>
                  <a:pt x="2525191" y="7527726"/>
                  <a:pt x="2515345" y="7544310"/>
                </a:cubicBezTo>
                <a:cubicBezTo>
                  <a:pt x="2513791" y="7546900"/>
                  <a:pt x="2508090" y="7550010"/>
                  <a:pt x="2505499" y="7548974"/>
                </a:cubicBezTo>
                <a:cubicBezTo>
                  <a:pt x="2482180" y="7541200"/>
                  <a:pt x="2470261" y="7562446"/>
                  <a:pt x="2452125" y="7568664"/>
                </a:cubicBezTo>
                <a:cubicBezTo>
                  <a:pt x="2435543" y="7574364"/>
                  <a:pt x="2419997" y="7583692"/>
                  <a:pt x="2402897" y="7587838"/>
                </a:cubicBezTo>
                <a:cubicBezTo>
                  <a:pt x="2387869" y="7591466"/>
                  <a:pt x="2372842" y="7589393"/>
                  <a:pt x="2361959" y="7573328"/>
                </a:cubicBezTo>
                <a:cubicBezTo>
                  <a:pt x="2353149" y="7560891"/>
                  <a:pt x="2339158" y="7552082"/>
                  <a:pt x="2327758" y="7541200"/>
                </a:cubicBezTo>
                <a:cubicBezTo>
                  <a:pt x="2316877" y="7542754"/>
                  <a:pt x="2303921" y="7538090"/>
                  <a:pt x="2296666" y="7551564"/>
                </a:cubicBezTo>
                <a:cubicBezTo>
                  <a:pt x="2282157" y="7581102"/>
                  <a:pt x="2281121" y="7581102"/>
                  <a:pt x="2261428" y="7564000"/>
                </a:cubicBezTo>
                <a:cubicBezTo>
                  <a:pt x="2254175" y="7557265"/>
                  <a:pt x="2247438" y="7550010"/>
                  <a:pt x="2240183" y="7543273"/>
                </a:cubicBezTo>
                <a:cubicBezTo>
                  <a:pt x="2231891" y="7535500"/>
                  <a:pt x="2223601" y="7535500"/>
                  <a:pt x="2213237" y="7539127"/>
                </a:cubicBezTo>
                <a:cubicBezTo>
                  <a:pt x="2161417" y="7556746"/>
                  <a:pt x="2156753" y="7555192"/>
                  <a:pt x="2120998" y="7509072"/>
                </a:cubicBezTo>
                <a:cubicBezTo>
                  <a:pt x="2108044" y="7493007"/>
                  <a:pt x="2094052" y="7477462"/>
                  <a:pt x="2071769" y="7483162"/>
                </a:cubicBezTo>
                <a:cubicBezTo>
                  <a:pt x="2048451" y="7488861"/>
                  <a:pt x="2044305" y="7509072"/>
                  <a:pt x="2041714" y="7529281"/>
                </a:cubicBezTo>
                <a:cubicBezTo>
                  <a:pt x="2041196" y="7532908"/>
                  <a:pt x="2041714" y="7537054"/>
                  <a:pt x="2041714" y="7541200"/>
                </a:cubicBezTo>
                <a:cubicBezTo>
                  <a:pt x="2037568" y="7582138"/>
                  <a:pt x="2010622" y="7601311"/>
                  <a:pt x="1969684" y="7594574"/>
                </a:cubicBezTo>
                <a:cubicBezTo>
                  <a:pt x="1937038" y="7589912"/>
                  <a:pt x="1909055" y="7579028"/>
                  <a:pt x="1890919" y="7549492"/>
                </a:cubicBezTo>
                <a:cubicBezTo>
                  <a:pt x="1870710" y="7515290"/>
                  <a:pt x="1846353" y="7485753"/>
                  <a:pt x="1809044" y="7468652"/>
                </a:cubicBezTo>
                <a:cubicBezTo>
                  <a:pt x="1801271" y="7465024"/>
                  <a:pt x="1797126" y="7453624"/>
                  <a:pt x="1790908" y="7445852"/>
                </a:cubicBezTo>
                <a:cubicBezTo>
                  <a:pt x="1754634" y="7408541"/>
                  <a:pt x="1712659" y="7387294"/>
                  <a:pt x="1659804" y="7397658"/>
                </a:cubicBezTo>
                <a:cubicBezTo>
                  <a:pt x="1635449" y="7402322"/>
                  <a:pt x="1620422" y="7381594"/>
                  <a:pt x="1600213" y="7377450"/>
                </a:cubicBezTo>
                <a:cubicBezTo>
                  <a:pt x="1581557" y="7372786"/>
                  <a:pt x="1562384" y="7381076"/>
                  <a:pt x="1543210" y="7370712"/>
                </a:cubicBezTo>
                <a:cubicBezTo>
                  <a:pt x="1520410" y="7357757"/>
                  <a:pt x="1500200" y="7344284"/>
                  <a:pt x="1488281" y="7319410"/>
                </a:cubicBezTo>
                <a:cubicBezTo>
                  <a:pt x="1469108" y="7278472"/>
                  <a:pt x="1449417" y="7238572"/>
                  <a:pt x="1416253" y="7205406"/>
                </a:cubicBezTo>
                <a:cubicBezTo>
                  <a:pt x="1397597" y="7186751"/>
                  <a:pt x="1387751" y="7158769"/>
                  <a:pt x="1373242" y="7135449"/>
                </a:cubicBezTo>
                <a:cubicBezTo>
                  <a:pt x="1357697" y="7128714"/>
                  <a:pt x="1349405" y="7117313"/>
                  <a:pt x="1348369" y="7100211"/>
                </a:cubicBezTo>
                <a:cubicBezTo>
                  <a:pt x="1336449" y="7084148"/>
                  <a:pt x="1325049" y="7068083"/>
                  <a:pt x="1313131" y="7052538"/>
                </a:cubicBezTo>
                <a:lnTo>
                  <a:pt x="1313131" y="7052020"/>
                </a:lnTo>
                <a:cubicBezTo>
                  <a:pt x="1296550" y="7039582"/>
                  <a:pt x="1303804" y="7020928"/>
                  <a:pt x="1300695" y="7004863"/>
                </a:cubicBezTo>
                <a:cubicBezTo>
                  <a:pt x="1286702" y="6996571"/>
                  <a:pt x="1278412" y="6984654"/>
                  <a:pt x="1277895" y="6967552"/>
                </a:cubicBezTo>
                <a:cubicBezTo>
                  <a:pt x="1277895" y="6956152"/>
                  <a:pt x="1276857" y="6944752"/>
                  <a:pt x="1276340" y="6933351"/>
                </a:cubicBezTo>
                <a:cubicBezTo>
                  <a:pt x="1265457" y="6908996"/>
                  <a:pt x="1254574" y="6884641"/>
                  <a:pt x="1243692" y="6860285"/>
                </a:cubicBezTo>
                <a:cubicBezTo>
                  <a:pt x="1218301" y="6818311"/>
                  <a:pt x="1230220" y="6783591"/>
                  <a:pt x="1263903" y="6753536"/>
                </a:cubicBezTo>
                <a:cubicBezTo>
                  <a:pt x="1268049" y="6731254"/>
                  <a:pt x="1283594" y="6717262"/>
                  <a:pt x="1300177" y="6704308"/>
                </a:cubicBezTo>
                <a:cubicBezTo>
                  <a:pt x="1313651" y="6683061"/>
                  <a:pt x="1331267" y="6664924"/>
                  <a:pt x="1349923" y="6647823"/>
                </a:cubicBezTo>
                <a:cubicBezTo>
                  <a:pt x="1364950" y="6622950"/>
                  <a:pt x="1387234" y="6604812"/>
                  <a:pt x="1407443" y="6585121"/>
                </a:cubicBezTo>
                <a:cubicBezTo>
                  <a:pt x="1408998" y="6581494"/>
                  <a:pt x="1410552" y="6577866"/>
                  <a:pt x="1412107" y="6574238"/>
                </a:cubicBezTo>
                <a:cubicBezTo>
                  <a:pt x="1410552" y="6566983"/>
                  <a:pt x="1409516" y="6559211"/>
                  <a:pt x="1408478" y="6551438"/>
                </a:cubicBezTo>
                <a:cubicBezTo>
                  <a:pt x="1393969" y="6543147"/>
                  <a:pt x="1400706" y="6527083"/>
                  <a:pt x="1395006" y="6515164"/>
                </a:cubicBezTo>
                <a:cubicBezTo>
                  <a:pt x="1388270" y="6511537"/>
                  <a:pt x="1381533" y="6507909"/>
                  <a:pt x="1375315" y="6504281"/>
                </a:cubicBezTo>
                <a:cubicBezTo>
                  <a:pt x="1369096" y="6534337"/>
                  <a:pt x="1369096" y="6534337"/>
                  <a:pt x="1339042" y="6540556"/>
                </a:cubicBezTo>
                <a:cubicBezTo>
                  <a:pt x="1336449" y="6543665"/>
                  <a:pt x="1335413" y="6547811"/>
                  <a:pt x="1332822" y="6550402"/>
                </a:cubicBezTo>
                <a:cubicBezTo>
                  <a:pt x="1321422" y="6560248"/>
                  <a:pt x="1313651" y="6560766"/>
                  <a:pt x="1310023" y="6549884"/>
                </a:cubicBezTo>
                <a:cubicBezTo>
                  <a:pt x="1304839" y="6535373"/>
                  <a:pt x="1301732" y="6519828"/>
                  <a:pt x="1297586" y="6504281"/>
                </a:cubicBezTo>
                <a:lnTo>
                  <a:pt x="1293958" y="6506354"/>
                </a:lnTo>
                <a:lnTo>
                  <a:pt x="1290331" y="6505836"/>
                </a:lnTo>
                <a:cubicBezTo>
                  <a:pt x="1269603" y="6527601"/>
                  <a:pt x="1268567" y="6527601"/>
                  <a:pt x="1254058" y="6509982"/>
                </a:cubicBezTo>
                <a:cubicBezTo>
                  <a:pt x="1248874" y="6504281"/>
                  <a:pt x="1245767" y="6497545"/>
                  <a:pt x="1241621" y="6491327"/>
                </a:cubicBezTo>
                <a:cubicBezTo>
                  <a:pt x="1233847" y="6491846"/>
                  <a:pt x="1226073" y="6491846"/>
                  <a:pt x="1218301" y="6491846"/>
                </a:cubicBezTo>
                <a:cubicBezTo>
                  <a:pt x="1215191" y="6496508"/>
                  <a:pt x="1211047" y="6501172"/>
                  <a:pt x="1208974" y="6506354"/>
                </a:cubicBezTo>
                <a:cubicBezTo>
                  <a:pt x="1202756" y="6520865"/>
                  <a:pt x="1190837" y="6521901"/>
                  <a:pt x="1180474" y="6514646"/>
                </a:cubicBezTo>
                <a:cubicBezTo>
                  <a:pt x="1164927" y="6504281"/>
                  <a:pt x="1150935" y="6490809"/>
                  <a:pt x="1136426" y="6478372"/>
                </a:cubicBezTo>
                <a:cubicBezTo>
                  <a:pt x="1102225" y="6477335"/>
                  <a:pt x="1080979" y="6457126"/>
                  <a:pt x="1062325" y="6430697"/>
                </a:cubicBezTo>
                <a:cubicBezTo>
                  <a:pt x="1055070" y="6431215"/>
                  <a:pt x="1046778" y="6431215"/>
                  <a:pt x="1039523" y="6431215"/>
                </a:cubicBezTo>
                <a:cubicBezTo>
                  <a:pt x="1018278" y="6441061"/>
                  <a:pt x="997550" y="6450908"/>
                  <a:pt x="982522" y="6469562"/>
                </a:cubicBezTo>
                <a:cubicBezTo>
                  <a:pt x="969568" y="6485109"/>
                  <a:pt x="954021" y="6495473"/>
                  <a:pt x="932257" y="6491846"/>
                </a:cubicBezTo>
                <a:cubicBezTo>
                  <a:pt x="911528" y="6507391"/>
                  <a:pt x="891319" y="6522937"/>
                  <a:pt x="871110" y="6538483"/>
                </a:cubicBezTo>
                <a:cubicBezTo>
                  <a:pt x="869555" y="6547811"/>
                  <a:pt x="868519" y="6556620"/>
                  <a:pt x="860229" y="6562321"/>
                </a:cubicBezTo>
                <a:cubicBezTo>
                  <a:pt x="858673" y="6573202"/>
                  <a:pt x="858673" y="6584603"/>
                  <a:pt x="850899" y="6592894"/>
                </a:cubicBezTo>
                <a:cubicBezTo>
                  <a:pt x="849863" y="6594449"/>
                  <a:pt x="849346" y="6595486"/>
                  <a:pt x="848310" y="6595486"/>
                </a:cubicBezTo>
                <a:cubicBezTo>
                  <a:pt x="837427" y="6613104"/>
                  <a:pt x="822917" y="6624504"/>
                  <a:pt x="800116" y="6618286"/>
                </a:cubicBezTo>
                <a:cubicBezTo>
                  <a:pt x="789754" y="6620877"/>
                  <a:pt x="779389" y="6624504"/>
                  <a:pt x="771616" y="6633832"/>
                </a:cubicBezTo>
                <a:cubicBezTo>
                  <a:pt x="764361" y="6642641"/>
                  <a:pt x="753478" y="6646268"/>
                  <a:pt x="741562" y="6645232"/>
                </a:cubicBezTo>
                <a:cubicBezTo>
                  <a:pt x="733270" y="6649896"/>
                  <a:pt x="724979" y="6649896"/>
                  <a:pt x="716687" y="6645750"/>
                </a:cubicBezTo>
                <a:cubicBezTo>
                  <a:pt x="685597" y="6651969"/>
                  <a:pt x="655022" y="6651969"/>
                  <a:pt x="624966" y="6637460"/>
                </a:cubicBezTo>
                <a:cubicBezTo>
                  <a:pt x="608903" y="6630205"/>
                  <a:pt x="591283" y="6628132"/>
                  <a:pt x="574182" y="6623986"/>
                </a:cubicBezTo>
                <a:cubicBezTo>
                  <a:pt x="566929" y="6631241"/>
                  <a:pt x="557602" y="6633314"/>
                  <a:pt x="548274" y="6634351"/>
                </a:cubicBezTo>
                <a:cubicBezTo>
                  <a:pt x="521326" y="6654560"/>
                  <a:pt x="498526" y="6640568"/>
                  <a:pt x="475726" y="6626059"/>
                </a:cubicBezTo>
                <a:cubicBezTo>
                  <a:pt x="457588" y="6611549"/>
                  <a:pt x="442043" y="6594967"/>
                  <a:pt x="430125" y="6575275"/>
                </a:cubicBezTo>
                <a:cubicBezTo>
                  <a:pt x="423907" y="6573720"/>
                  <a:pt x="420797" y="6569574"/>
                  <a:pt x="420797" y="6563357"/>
                </a:cubicBezTo>
                <a:cubicBezTo>
                  <a:pt x="406289" y="6528638"/>
                  <a:pt x="370013" y="6524492"/>
                  <a:pt x="342032" y="6508945"/>
                </a:cubicBezTo>
                <a:cubicBezTo>
                  <a:pt x="338404" y="6506873"/>
                  <a:pt x="333222" y="6506354"/>
                  <a:pt x="330113" y="6507909"/>
                </a:cubicBezTo>
                <a:cubicBezTo>
                  <a:pt x="302649" y="6520865"/>
                  <a:pt x="271557" y="6512055"/>
                  <a:pt x="243574" y="6520346"/>
                </a:cubicBezTo>
                <a:cubicBezTo>
                  <a:pt x="214037" y="6528638"/>
                  <a:pt x="190201" y="6525529"/>
                  <a:pt x="169991" y="6500136"/>
                </a:cubicBezTo>
                <a:cubicBezTo>
                  <a:pt x="161698" y="6490291"/>
                  <a:pt x="147708" y="6484072"/>
                  <a:pt x="135790" y="6476817"/>
                </a:cubicBezTo>
                <a:cubicBezTo>
                  <a:pt x="122316" y="6468007"/>
                  <a:pt x="112990" y="6456608"/>
                  <a:pt x="107808" y="6440543"/>
                </a:cubicBezTo>
                <a:cubicBezTo>
                  <a:pt x="104180" y="6438989"/>
                  <a:pt x="101588" y="6436397"/>
                  <a:pt x="100034" y="6432252"/>
                </a:cubicBezTo>
                <a:cubicBezTo>
                  <a:pt x="90706" y="6426551"/>
                  <a:pt x="83451" y="6419298"/>
                  <a:pt x="82415" y="6407897"/>
                </a:cubicBezTo>
                <a:cubicBezTo>
                  <a:pt x="61687" y="6378360"/>
                  <a:pt x="38887" y="6349859"/>
                  <a:pt x="23860" y="6316694"/>
                </a:cubicBezTo>
                <a:lnTo>
                  <a:pt x="0" y="6311671"/>
                </a:lnTo>
                <a:lnTo>
                  <a:pt x="0" y="1236300"/>
                </a:lnTo>
                <a:lnTo>
                  <a:pt x="23860" y="1214497"/>
                </a:lnTo>
                <a:cubicBezTo>
                  <a:pt x="61169" y="1167859"/>
                  <a:pt x="100034" y="1122775"/>
                  <a:pt x="147708" y="1087019"/>
                </a:cubicBezTo>
                <a:cubicBezTo>
                  <a:pt x="163253" y="1074583"/>
                  <a:pt x="178800" y="1069401"/>
                  <a:pt x="195381" y="1085983"/>
                </a:cubicBezTo>
                <a:cubicBezTo>
                  <a:pt x="207819" y="1098420"/>
                  <a:pt x="222846" y="1099457"/>
                  <a:pt x="239429" y="1096865"/>
                </a:cubicBezTo>
                <a:cubicBezTo>
                  <a:pt x="239429" y="1097902"/>
                  <a:pt x="239947" y="1098420"/>
                  <a:pt x="240465" y="1099457"/>
                </a:cubicBezTo>
                <a:cubicBezTo>
                  <a:pt x="240465" y="1099457"/>
                  <a:pt x="240465" y="1098938"/>
                  <a:pt x="240465" y="1098420"/>
                </a:cubicBezTo>
                <a:lnTo>
                  <a:pt x="239429" y="1096865"/>
                </a:lnTo>
                <a:cubicBezTo>
                  <a:pt x="269484" y="1059555"/>
                  <a:pt x="306276" y="1028463"/>
                  <a:pt x="345660" y="1000481"/>
                </a:cubicBezTo>
                <a:cubicBezTo>
                  <a:pt x="350324" y="989080"/>
                  <a:pt x="358614" y="980788"/>
                  <a:pt x="371051" y="977680"/>
                </a:cubicBezTo>
                <a:cubicBezTo>
                  <a:pt x="372606" y="974051"/>
                  <a:pt x="374160" y="969907"/>
                  <a:pt x="376233" y="965761"/>
                </a:cubicBezTo>
                <a:cubicBezTo>
                  <a:pt x="386078" y="961615"/>
                  <a:pt x="395924" y="957470"/>
                  <a:pt x="405769" y="953842"/>
                </a:cubicBezTo>
                <a:cubicBezTo>
                  <a:pt x="441525" y="961615"/>
                  <a:pt x="476762" y="970943"/>
                  <a:pt x="503190" y="998926"/>
                </a:cubicBezTo>
                <a:cubicBezTo>
                  <a:pt x="526509" y="1009290"/>
                  <a:pt x="545163" y="1028981"/>
                  <a:pt x="573665" y="1025354"/>
                </a:cubicBezTo>
                <a:cubicBezTo>
                  <a:pt x="599575" y="999444"/>
                  <a:pt x="622895" y="969907"/>
                  <a:pt x="654504" y="949696"/>
                </a:cubicBezTo>
                <a:cubicBezTo>
                  <a:pt x="659686" y="941924"/>
                  <a:pt x="664350" y="932596"/>
                  <a:pt x="671085" y="926378"/>
                </a:cubicBezTo>
                <a:cubicBezTo>
                  <a:pt x="706841" y="894250"/>
                  <a:pt x="743115" y="862120"/>
                  <a:pt x="779907" y="829992"/>
                </a:cubicBezTo>
                <a:cubicBezTo>
                  <a:pt x="785090" y="825329"/>
                  <a:pt x="792861" y="822738"/>
                  <a:pt x="799598" y="819110"/>
                </a:cubicBezTo>
                <a:cubicBezTo>
                  <a:pt x="805817" y="808746"/>
                  <a:pt x="814107" y="801492"/>
                  <a:pt x="825509" y="798381"/>
                </a:cubicBezTo>
                <a:cubicBezTo>
                  <a:pt x="849346" y="763662"/>
                  <a:pt x="881474" y="746044"/>
                  <a:pt x="924484" y="748635"/>
                </a:cubicBezTo>
                <a:cubicBezTo>
                  <a:pt x="963349" y="751744"/>
                  <a:pt x="997032" y="763662"/>
                  <a:pt x="1015168" y="801492"/>
                </a:cubicBezTo>
                <a:cubicBezTo>
                  <a:pt x="1037968" y="819110"/>
                  <a:pt x="1067506" y="825847"/>
                  <a:pt x="1086680" y="849166"/>
                </a:cubicBezTo>
                <a:cubicBezTo>
                  <a:pt x="1108444" y="850202"/>
                  <a:pt x="1118808" y="828438"/>
                  <a:pt x="1136944" y="822738"/>
                </a:cubicBezTo>
                <a:cubicBezTo>
                  <a:pt x="1140054" y="814446"/>
                  <a:pt x="1146271" y="810819"/>
                  <a:pt x="1154562" y="810301"/>
                </a:cubicBezTo>
                <a:cubicBezTo>
                  <a:pt x="1178919" y="777654"/>
                  <a:pt x="1213637" y="758481"/>
                  <a:pt x="1249394" y="740862"/>
                </a:cubicBezTo>
                <a:cubicBezTo>
                  <a:pt x="1282039" y="724797"/>
                  <a:pt x="1314687" y="725315"/>
                  <a:pt x="1346814" y="740862"/>
                </a:cubicBezTo>
                <a:cubicBezTo>
                  <a:pt x="1365988" y="750708"/>
                  <a:pt x="1386716" y="760553"/>
                  <a:pt x="1401744" y="775063"/>
                </a:cubicBezTo>
                <a:cubicBezTo>
                  <a:pt x="1419879" y="792682"/>
                  <a:pt x="1436980" y="788017"/>
                  <a:pt x="1456154" y="782836"/>
                </a:cubicBezTo>
                <a:cubicBezTo>
                  <a:pt x="1464445" y="775063"/>
                  <a:pt x="1475327" y="772472"/>
                  <a:pt x="1484135" y="775581"/>
                </a:cubicBezTo>
                <a:cubicBezTo>
                  <a:pt x="1502273" y="782836"/>
                  <a:pt x="1518855" y="775063"/>
                  <a:pt x="1535956" y="773508"/>
                </a:cubicBezTo>
                <a:cubicBezTo>
                  <a:pt x="1552538" y="756408"/>
                  <a:pt x="1568601" y="738271"/>
                  <a:pt x="1589848" y="726352"/>
                </a:cubicBezTo>
                <a:cubicBezTo>
                  <a:pt x="1590366" y="721169"/>
                  <a:pt x="1593476" y="717025"/>
                  <a:pt x="1599175" y="715989"/>
                </a:cubicBezTo>
                <a:cubicBezTo>
                  <a:pt x="1600729" y="709252"/>
                  <a:pt x="1604875" y="705106"/>
                  <a:pt x="1612130" y="703033"/>
                </a:cubicBezTo>
                <a:cubicBezTo>
                  <a:pt x="1639594" y="678678"/>
                  <a:pt x="1667059" y="655360"/>
                  <a:pt x="1695041" y="631003"/>
                </a:cubicBezTo>
                <a:cubicBezTo>
                  <a:pt x="1725615" y="594211"/>
                  <a:pt x="1759816" y="560528"/>
                  <a:pt x="1800236" y="534100"/>
                </a:cubicBezTo>
                <a:cubicBezTo>
                  <a:pt x="1838063" y="491607"/>
                  <a:pt x="1882109" y="456370"/>
                  <a:pt x="1925120" y="419059"/>
                </a:cubicBezTo>
                <a:cubicBezTo>
                  <a:pt x="1933930" y="411804"/>
                  <a:pt x="1945848" y="408178"/>
                  <a:pt x="1956212" y="402478"/>
                </a:cubicBezTo>
                <a:cubicBezTo>
                  <a:pt x="1959839" y="399368"/>
                  <a:pt x="1963985" y="395741"/>
                  <a:pt x="1968129" y="392113"/>
                </a:cubicBezTo>
                <a:cubicBezTo>
                  <a:pt x="1970720" y="386413"/>
                  <a:pt x="1974866" y="382785"/>
                  <a:pt x="1981085" y="382267"/>
                </a:cubicBezTo>
                <a:cubicBezTo>
                  <a:pt x="1984712" y="380712"/>
                  <a:pt x="1987822" y="380194"/>
                  <a:pt x="1991449" y="380194"/>
                </a:cubicBezTo>
                <a:cubicBezTo>
                  <a:pt x="1996112" y="376567"/>
                  <a:pt x="2000776" y="372939"/>
                  <a:pt x="2005440" y="369313"/>
                </a:cubicBezTo>
                <a:cubicBezTo>
                  <a:pt x="2017359" y="354285"/>
                  <a:pt x="2033423" y="347030"/>
                  <a:pt x="2052078" y="344438"/>
                </a:cubicBezTo>
                <a:cubicBezTo>
                  <a:pt x="2060887" y="332003"/>
                  <a:pt x="2074879" y="333557"/>
                  <a:pt x="2087314" y="330966"/>
                </a:cubicBezTo>
                <a:cubicBezTo>
                  <a:pt x="2108044" y="318529"/>
                  <a:pt x="2128253" y="306610"/>
                  <a:pt x="2148462" y="294691"/>
                </a:cubicBezTo>
                <a:cubicBezTo>
                  <a:pt x="2158826" y="287955"/>
                  <a:pt x="2170227" y="285364"/>
                  <a:pt x="2182663" y="285882"/>
                </a:cubicBezTo>
                <a:cubicBezTo>
                  <a:pt x="2208054" y="286919"/>
                  <a:pt x="2233964" y="285882"/>
                  <a:pt x="2259357" y="290028"/>
                </a:cubicBezTo>
                <a:cubicBezTo>
                  <a:pt x="2277493" y="293137"/>
                  <a:pt x="2294075" y="295210"/>
                  <a:pt x="2312213" y="291065"/>
                </a:cubicBezTo>
                <a:cubicBezTo>
                  <a:pt x="2320504" y="289510"/>
                  <a:pt x="2330349" y="295729"/>
                  <a:pt x="2339677" y="298318"/>
                </a:cubicBezTo>
                <a:cubicBezTo>
                  <a:pt x="2361441" y="295729"/>
                  <a:pt x="2379060" y="308683"/>
                  <a:pt x="2398751" y="312310"/>
                </a:cubicBezTo>
                <a:cubicBezTo>
                  <a:pt x="2449534" y="309201"/>
                  <a:pt x="2483735" y="341329"/>
                  <a:pt x="2518973" y="370348"/>
                </a:cubicBezTo>
                <a:cubicBezTo>
                  <a:pt x="2526746" y="370348"/>
                  <a:pt x="2534518" y="369831"/>
                  <a:pt x="2542291" y="369831"/>
                </a:cubicBezTo>
                <a:cubicBezTo>
                  <a:pt x="2545919" y="368277"/>
                  <a:pt x="2549028" y="367758"/>
                  <a:pt x="2552655" y="368277"/>
                </a:cubicBezTo>
                <a:cubicBezTo>
                  <a:pt x="2565610" y="356876"/>
                  <a:pt x="2581674" y="357394"/>
                  <a:pt x="2597220" y="357394"/>
                </a:cubicBezTo>
                <a:cubicBezTo>
                  <a:pt x="2618984" y="357394"/>
                  <a:pt x="2640749" y="358430"/>
                  <a:pt x="2661994" y="358949"/>
                </a:cubicBezTo>
                <a:cubicBezTo>
                  <a:pt x="2671841" y="357912"/>
                  <a:pt x="2680131" y="358949"/>
                  <a:pt x="2686349" y="367758"/>
                </a:cubicBezTo>
                <a:cubicBezTo>
                  <a:pt x="2713814" y="368795"/>
                  <a:pt x="2741278" y="369831"/>
                  <a:pt x="2768742" y="371384"/>
                </a:cubicBezTo>
                <a:cubicBezTo>
                  <a:pt x="2808126" y="382267"/>
                  <a:pt x="2847509" y="394185"/>
                  <a:pt x="2886373" y="404032"/>
                </a:cubicBezTo>
                <a:cubicBezTo>
                  <a:pt x="2902438" y="408178"/>
                  <a:pt x="2915910" y="413359"/>
                  <a:pt x="2924720" y="428387"/>
                </a:cubicBezTo>
                <a:cubicBezTo>
                  <a:pt x="2949075" y="451706"/>
                  <a:pt x="2982239" y="465698"/>
                  <a:pt x="2997268" y="498344"/>
                </a:cubicBezTo>
                <a:cubicBezTo>
                  <a:pt x="3004521" y="498863"/>
                  <a:pt x="3012295" y="499900"/>
                  <a:pt x="3019550" y="500417"/>
                </a:cubicBezTo>
                <a:cubicBezTo>
                  <a:pt x="3038204" y="477617"/>
                  <a:pt x="3064114" y="475026"/>
                  <a:pt x="3090543" y="474506"/>
                </a:cubicBezTo>
                <a:cubicBezTo>
                  <a:pt x="3096760" y="465698"/>
                  <a:pt x="3106088" y="465180"/>
                  <a:pt x="3115416" y="465698"/>
                </a:cubicBezTo>
                <a:cubicBezTo>
                  <a:pt x="3153244" y="463625"/>
                  <a:pt x="3188481" y="475026"/>
                  <a:pt x="3224237" y="487462"/>
                </a:cubicBezTo>
                <a:cubicBezTo>
                  <a:pt x="3235120" y="487980"/>
                  <a:pt x="3247037" y="488500"/>
                  <a:pt x="3257920" y="489535"/>
                </a:cubicBezTo>
                <a:cubicBezTo>
                  <a:pt x="3283830" y="473989"/>
                  <a:pt x="3304039" y="451706"/>
                  <a:pt x="3322177" y="428387"/>
                </a:cubicBezTo>
                <a:cubicBezTo>
                  <a:pt x="3337203" y="408696"/>
                  <a:pt x="3356896" y="396259"/>
                  <a:pt x="3373478" y="379676"/>
                </a:cubicBezTo>
                <a:cubicBezTo>
                  <a:pt x="3384360" y="369313"/>
                  <a:pt x="3397832" y="368277"/>
                  <a:pt x="3412343" y="368795"/>
                </a:cubicBezTo>
                <a:cubicBezTo>
                  <a:pt x="3428924" y="353248"/>
                  <a:pt x="3444989" y="352212"/>
                  <a:pt x="3461053" y="369313"/>
                </a:cubicBezTo>
                <a:lnTo>
                  <a:pt x="3461571" y="369313"/>
                </a:lnTo>
                <a:cubicBezTo>
                  <a:pt x="3482816" y="365684"/>
                  <a:pt x="3500436" y="379676"/>
                  <a:pt x="3520645" y="381231"/>
                </a:cubicBezTo>
                <a:cubicBezTo>
                  <a:pt x="3529973" y="378640"/>
                  <a:pt x="3540854" y="377603"/>
                  <a:pt x="3548628" y="372939"/>
                </a:cubicBezTo>
                <a:cubicBezTo>
                  <a:pt x="3575574" y="355321"/>
                  <a:pt x="3598374" y="358949"/>
                  <a:pt x="3624285" y="378121"/>
                </a:cubicBezTo>
                <a:cubicBezTo>
                  <a:pt x="3642940" y="391077"/>
                  <a:pt x="3667813" y="395741"/>
                  <a:pt x="3690095" y="402996"/>
                </a:cubicBezTo>
                <a:cubicBezTo>
                  <a:pt x="3694759" y="404549"/>
                  <a:pt x="3703050" y="400923"/>
                  <a:pt x="3705123" y="396777"/>
                </a:cubicBezTo>
                <a:cubicBezTo>
                  <a:pt x="3707196" y="393668"/>
                  <a:pt x="3705641" y="384858"/>
                  <a:pt x="3702532" y="381231"/>
                </a:cubicBezTo>
                <a:cubicBezTo>
                  <a:pt x="3690095" y="367758"/>
                  <a:pt x="3674031" y="358949"/>
                  <a:pt x="3655377" y="358430"/>
                </a:cubicBezTo>
                <a:cubicBezTo>
                  <a:pt x="3625321" y="356876"/>
                  <a:pt x="3615993" y="336147"/>
                  <a:pt x="3607702" y="312828"/>
                </a:cubicBezTo>
                <a:cubicBezTo>
                  <a:pt x="3604074" y="301946"/>
                  <a:pt x="3603038" y="290028"/>
                  <a:pt x="3600447" y="278627"/>
                </a:cubicBezTo>
                <a:cubicBezTo>
                  <a:pt x="3592157" y="242871"/>
                  <a:pt x="3597856" y="231989"/>
                  <a:pt x="3629466" y="219553"/>
                </a:cubicBezTo>
                <a:cubicBezTo>
                  <a:pt x="3642940" y="214371"/>
                  <a:pt x="3657448" y="211261"/>
                  <a:pt x="3669886" y="215925"/>
                </a:cubicBezTo>
                <a:cubicBezTo>
                  <a:pt x="3705123" y="228363"/>
                  <a:pt x="3742434" y="237689"/>
                  <a:pt x="3765234" y="271374"/>
                </a:cubicBezTo>
                <a:cubicBezTo>
                  <a:pt x="3768343" y="276556"/>
                  <a:pt x="3773007" y="280700"/>
                  <a:pt x="3776633" y="285364"/>
                </a:cubicBezTo>
                <a:cubicBezTo>
                  <a:pt x="3799435" y="312828"/>
                  <a:pt x="3824308" y="332519"/>
                  <a:pt x="3863692" y="312828"/>
                </a:cubicBezTo>
                <a:cubicBezTo>
                  <a:pt x="3876128" y="307128"/>
                  <a:pt x="3891674" y="307128"/>
                  <a:pt x="3904110" y="312310"/>
                </a:cubicBezTo>
                <a:cubicBezTo>
                  <a:pt x="3928983" y="322675"/>
                  <a:pt x="3954893" y="321120"/>
                  <a:pt x="3980286" y="322156"/>
                </a:cubicBezTo>
                <a:cubicBezTo>
                  <a:pt x="3990130" y="322156"/>
                  <a:pt x="4001013" y="320602"/>
                  <a:pt x="4009823" y="323711"/>
                </a:cubicBezTo>
                <a:cubicBezTo>
                  <a:pt x="4069934" y="347030"/>
                  <a:pt x="4137298" y="345475"/>
                  <a:pt x="4195336" y="377603"/>
                </a:cubicBezTo>
                <a:cubicBezTo>
                  <a:pt x="4200000" y="380194"/>
                  <a:pt x="4206737" y="379676"/>
                  <a:pt x="4212437" y="380194"/>
                </a:cubicBezTo>
                <a:cubicBezTo>
                  <a:pt x="4216583" y="376567"/>
                  <a:pt x="4220211" y="372939"/>
                  <a:pt x="4224355" y="368795"/>
                </a:cubicBezTo>
                <a:cubicBezTo>
                  <a:pt x="4255447" y="343920"/>
                  <a:pt x="4273066" y="306092"/>
                  <a:pt x="4308822" y="285882"/>
                </a:cubicBezTo>
                <a:cubicBezTo>
                  <a:pt x="4330068" y="259973"/>
                  <a:pt x="4349759" y="231989"/>
                  <a:pt x="4373595" y="209188"/>
                </a:cubicBezTo>
                <a:cubicBezTo>
                  <a:pt x="4389919" y="194419"/>
                  <a:pt x="4408315" y="184704"/>
                  <a:pt x="4428007" y="180040"/>
                </a:cubicBezTo>
                <a:cubicBezTo>
                  <a:pt x="4437853" y="177708"/>
                  <a:pt x="4448022" y="176639"/>
                  <a:pt x="4458418" y="176833"/>
                </a:cubicBezTo>
                <a:close/>
                <a:moveTo>
                  <a:pt x="4986386" y="132264"/>
                </a:moveTo>
                <a:cubicBezTo>
                  <a:pt x="5009122" y="136792"/>
                  <a:pt x="5029620" y="155781"/>
                  <a:pt x="5034239" y="179152"/>
                </a:cubicBezTo>
                <a:cubicBezTo>
                  <a:pt x="5037832" y="197850"/>
                  <a:pt x="5020895" y="213431"/>
                  <a:pt x="4996772" y="213950"/>
                </a:cubicBezTo>
                <a:cubicBezTo>
                  <a:pt x="4965463" y="215508"/>
                  <a:pt x="4942366" y="192136"/>
                  <a:pt x="4942880" y="158897"/>
                </a:cubicBezTo>
                <a:cubicBezTo>
                  <a:pt x="4942880" y="145394"/>
                  <a:pt x="4951092" y="136564"/>
                  <a:pt x="4963410" y="132929"/>
                </a:cubicBezTo>
                <a:cubicBezTo>
                  <a:pt x="4970981" y="130852"/>
                  <a:pt x="4978807" y="130754"/>
                  <a:pt x="4986386" y="132264"/>
                </a:cubicBezTo>
                <a:close/>
                <a:moveTo>
                  <a:pt x="4652784" y="83873"/>
                </a:moveTo>
                <a:cubicBezTo>
                  <a:pt x="4659337" y="83873"/>
                  <a:pt x="4669923" y="81199"/>
                  <a:pt x="4667906" y="94035"/>
                </a:cubicBezTo>
                <a:cubicBezTo>
                  <a:pt x="4666395" y="102593"/>
                  <a:pt x="4658833" y="105802"/>
                  <a:pt x="4651271" y="105802"/>
                </a:cubicBezTo>
                <a:cubicBezTo>
                  <a:pt x="4644717" y="105802"/>
                  <a:pt x="4638668" y="103663"/>
                  <a:pt x="4637661" y="97244"/>
                </a:cubicBezTo>
                <a:cubicBezTo>
                  <a:pt x="4636148" y="85478"/>
                  <a:pt x="4645222" y="84408"/>
                  <a:pt x="4652784" y="83873"/>
                </a:cubicBezTo>
                <a:close/>
                <a:moveTo>
                  <a:pt x="3605199" y="24070"/>
                </a:moveTo>
                <a:cubicBezTo>
                  <a:pt x="3632633" y="24070"/>
                  <a:pt x="3654372" y="35522"/>
                  <a:pt x="3676113" y="49579"/>
                </a:cubicBezTo>
                <a:cubicBezTo>
                  <a:pt x="3680253" y="52703"/>
                  <a:pt x="3684911" y="55306"/>
                  <a:pt x="3689053" y="58429"/>
                </a:cubicBezTo>
                <a:cubicBezTo>
                  <a:pt x="3696299" y="59991"/>
                  <a:pt x="3704064" y="61553"/>
                  <a:pt x="3711310" y="64156"/>
                </a:cubicBezTo>
                <a:cubicBezTo>
                  <a:pt x="3741331" y="76129"/>
                  <a:pt x="3755825" y="97473"/>
                  <a:pt x="3748061" y="130792"/>
                </a:cubicBezTo>
                <a:cubicBezTo>
                  <a:pt x="3744437" y="145889"/>
                  <a:pt x="3732015" y="152656"/>
                  <a:pt x="3723215" y="163068"/>
                </a:cubicBezTo>
                <a:cubicBezTo>
                  <a:pt x="3694229" y="198990"/>
                  <a:pt x="3689571" y="199509"/>
                  <a:pt x="3640397" y="180247"/>
                </a:cubicBezTo>
                <a:cubicBezTo>
                  <a:pt x="3624868" y="180768"/>
                  <a:pt x="3610893" y="170356"/>
                  <a:pt x="3594329" y="177125"/>
                </a:cubicBezTo>
                <a:cubicBezTo>
                  <a:pt x="3579318" y="182851"/>
                  <a:pt x="3568448" y="174521"/>
                  <a:pt x="3560685" y="160466"/>
                </a:cubicBezTo>
                <a:cubicBezTo>
                  <a:pt x="3545156" y="133915"/>
                  <a:pt x="3541532" y="104761"/>
                  <a:pt x="3545156" y="75087"/>
                </a:cubicBezTo>
                <a:cubicBezTo>
                  <a:pt x="3549815" y="39688"/>
                  <a:pt x="3570520" y="24070"/>
                  <a:pt x="3605199" y="24070"/>
                </a:cubicBezTo>
                <a:close/>
                <a:moveTo>
                  <a:pt x="4040179" y="809"/>
                </a:moveTo>
                <a:cubicBezTo>
                  <a:pt x="4064060" y="-3353"/>
                  <a:pt x="4090019" y="9653"/>
                  <a:pt x="4117015" y="14854"/>
                </a:cubicBezTo>
                <a:cubicBezTo>
                  <a:pt x="4139859" y="19537"/>
                  <a:pt x="4151280" y="40345"/>
                  <a:pt x="4161145" y="60633"/>
                </a:cubicBezTo>
                <a:cubicBezTo>
                  <a:pt x="4172046" y="82482"/>
                  <a:pt x="4180873" y="103290"/>
                  <a:pt x="4164260" y="127220"/>
                </a:cubicBezTo>
                <a:cubicBezTo>
                  <a:pt x="4153357" y="142827"/>
                  <a:pt x="4153875" y="160515"/>
                  <a:pt x="4158030" y="178721"/>
                </a:cubicBezTo>
                <a:cubicBezTo>
                  <a:pt x="4161663" y="193807"/>
                  <a:pt x="4151800" y="202650"/>
                  <a:pt x="4138820" y="200051"/>
                </a:cubicBezTo>
                <a:cubicBezTo>
                  <a:pt x="4131552" y="199010"/>
                  <a:pt x="4123764" y="194848"/>
                  <a:pt x="4115978" y="193807"/>
                </a:cubicBezTo>
                <a:cubicBezTo>
                  <a:pt x="4093134" y="190687"/>
                  <a:pt x="4071848" y="192247"/>
                  <a:pt x="4059907" y="216177"/>
                </a:cubicBezTo>
                <a:cubicBezTo>
                  <a:pt x="4050562" y="234384"/>
                  <a:pt x="4033429" y="237505"/>
                  <a:pt x="4016816" y="244787"/>
                </a:cubicBezTo>
                <a:cubicBezTo>
                  <a:pt x="3999684" y="252071"/>
                  <a:pt x="3985667" y="246869"/>
                  <a:pt x="3971649" y="238546"/>
                </a:cubicBezTo>
                <a:cubicBezTo>
                  <a:pt x="3935827" y="218257"/>
                  <a:pt x="3921289" y="183924"/>
                  <a:pt x="3916098" y="144907"/>
                </a:cubicBezTo>
                <a:cubicBezTo>
                  <a:pt x="3914021" y="131382"/>
                  <a:pt x="3914541" y="116816"/>
                  <a:pt x="3916618" y="103290"/>
                </a:cubicBezTo>
                <a:cubicBezTo>
                  <a:pt x="3929077" y="25259"/>
                  <a:pt x="3953478" y="6011"/>
                  <a:pt x="4040179" y="809"/>
                </a:cubicBezTo>
                <a:close/>
              </a:path>
            </a:pathLst>
          </a:custGeom>
          <a:gradFill flip="none" rotWithShape="1">
            <a:gsLst>
              <a:gs pos="0">
                <a:schemeClr val="accent5"/>
              </a:gs>
              <a:gs pos="100000">
                <a:schemeClr val="accent5">
                  <a:lumMod val="75000"/>
                </a:schemeClr>
              </a:gs>
            </a:gsLst>
            <a:lin ang="4800000" scaled="0"/>
            <a:tileRect/>
          </a:gradFill>
          <a:ln>
            <a:noFill/>
          </a:ln>
          <a:effectLst/>
        </p:spPr>
        <p:txBody>
          <a:bodyPr wrap="square" anchor="ctr">
            <a:noAutofit/>
          </a:bodyPr>
          <a:lstStyle/>
          <a:p>
            <a:endParaRPr lang="en-US"/>
          </a:p>
        </p:txBody>
      </p:sp>
      <p:sp>
        <p:nvSpPr>
          <p:cNvPr id="2" name="TextBox 1">
            <a:extLst>
              <a:ext uri="{FF2B5EF4-FFF2-40B4-BE49-F238E27FC236}">
                <a16:creationId xmlns:a16="http://schemas.microsoft.com/office/drawing/2014/main" id="{A741C250-54F3-6F4F-8F9D-FE6ACCD84548}"/>
              </a:ext>
            </a:extLst>
          </p:cNvPr>
          <p:cNvSpPr txBox="1"/>
          <p:nvPr/>
        </p:nvSpPr>
        <p:spPr>
          <a:xfrm>
            <a:off x="6466175" y="628600"/>
            <a:ext cx="11504111"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HISTORY TIMELINE SLIDE</a:t>
            </a:r>
          </a:p>
        </p:txBody>
      </p:sp>
      <p:cxnSp>
        <p:nvCxnSpPr>
          <p:cNvPr id="3" name="Straight Connector 2">
            <a:extLst>
              <a:ext uri="{FF2B5EF4-FFF2-40B4-BE49-F238E27FC236}">
                <a16:creationId xmlns:a16="http://schemas.microsoft.com/office/drawing/2014/main" id="{5E825EB7-1D27-5F4F-A056-580785547E63}"/>
              </a:ext>
            </a:extLst>
          </p:cNvPr>
          <p:cNvCxnSpPr/>
          <p:nvPr/>
        </p:nvCxnSpPr>
        <p:spPr>
          <a:xfrm>
            <a:off x="11520308"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Rounded Corners 83">
            <a:extLst>
              <a:ext uri="{FF2B5EF4-FFF2-40B4-BE49-F238E27FC236}">
                <a16:creationId xmlns:a16="http://schemas.microsoft.com/office/drawing/2014/main" id="{B2DFAAA9-6BA5-6145-8432-0AAE5AB77CD6}"/>
              </a:ext>
            </a:extLst>
          </p:cNvPr>
          <p:cNvSpPr/>
          <p:nvPr/>
        </p:nvSpPr>
        <p:spPr>
          <a:xfrm>
            <a:off x="3730679" y="4323280"/>
            <a:ext cx="6307687" cy="83068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5" name="Freeform: Shape 75">
            <a:extLst>
              <a:ext uri="{FF2B5EF4-FFF2-40B4-BE49-F238E27FC236}">
                <a16:creationId xmlns:a16="http://schemas.microsoft.com/office/drawing/2014/main" id="{BC2928F1-2F77-244B-90E6-7FF975C6C5FC}"/>
              </a:ext>
            </a:extLst>
          </p:cNvPr>
          <p:cNvSpPr/>
          <p:nvPr/>
        </p:nvSpPr>
        <p:spPr>
          <a:xfrm>
            <a:off x="11008008" y="4323278"/>
            <a:ext cx="5252992" cy="9418639"/>
          </a:xfrm>
          <a:custGeom>
            <a:avLst/>
            <a:gdLst>
              <a:gd name="connsiteX0" fmla="*/ 2627180 w 2627180"/>
              <a:gd name="connsiteY0" fmla="*/ 0 h 4710546"/>
              <a:gd name="connsiteX1" fmla="*/ 77944 w 2627180"/>
              <a:gd name="connsiteY1" fmla="*/ 2701636 h 4710546"/>
              <a:gd name="connsiteX2" fmla="*/ 812235 w 2627180"/>
              <a:gd name="connsiteY2" fmla="*/ 4710546 h 4710546"/>
            </a:gdLst>
            <a:ahLst/>
            <a:cxnLst>
              <a:cxn ang="0">
                <a:pos x="connsiteX0" y="connsiteY0"/>
              </a:cxn>
              <a:cxn ang="0">
                <a:pos x="connsiteX1" y="connsiteY1"/>
              </a:cxn>
              <a:cxn ang="0">
                <a:pos x="connsiteX2" y="connsiteY2"/>
              </a:cxn>
            </a:cxnLst>
            <a:rect l="l" t="t" r="r" b="b"/>
            <a:pathLst>
              <a:path w="2627180" h="4710546">
                <a:moveTo>
                  <a:pt x="2627180" y="0"/>
                </a:moveTo>
                <a:cubicBezTo>
                  <a:pt x="1503807" y="958272"/>
                  <a:pt x="380435" y="1916545"/>
                  <a:pt x="77944" y="2701636"/>
                </a:cubicBezTo>
                <a:cubicBezTo>
                  <a:pt x="-224547" y="3486727"/>
                  <a:pt x="424308" y="4322619"/>
                  <a:pt x="812235" y="4710546"/>
                </a:cubicBezTo>
              </a:path>
            </a:pathLst>
          </a:custGeom>
          <a:noFill/>
          <a:ln w="508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6" name="Rectangle 5">
            <a:extLst>
              <a:ext uri="{FF2B5EF4-FFF2-40B4-BE49-F238E27FC236}">
                <a16:creationId xmlns:a16="http://schemas.microsoft.com/office/drawing/2014/main" id="{C4CC670A-772A-664F-8259-74C653052DE2}"/>
              </a:ext>
            </a:extLst>
          </p:cNvPr>
          <p:cNvSpPr>
            <a:spLocks noChangeAspect="1"/>
          </p:cNvSpPr>
          <p:nvPr/>
        </p:nvSpPr>
        <p:spPr>
          <a:xfrm>
            <a:off x="16111410" y="4129366"/>
            <a:ext cx="332423" cy="3324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7" name="Rectangle 6">
            <a:extLst>
              <a:ext uri="{FF2B5EF4-FFF2-40B4-BE49-F238E27FC236}">
                <a16:creationId xmlns:a16="http://schemas.microsoft.com/office/drawing/2014/main" id="{E627EC33-7C0C-1245-850F-547398BBE113}"/>
              </a:ext>
            </a:extLst>
          </p:cNvPr>
          <p:cNvSpPr>
            <a:spLocks noChangeAspect="1"/>
          </p:cNvSpPr>
          <p:nvPr/>
        </p:nvSpPr>
        <p:spPr>
          <a:xfrm>
            <a:off x="11462799" y="8700175"/>
            <a:ext cx="332423" cy="332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8" name="Rectangle 7">
            <a:extLst>
              <a:ext uri="{FF2B5EF4-FFF2-40B4-BE49-F238E27FC236}">
                <a16:creationId xmlns:a16="http://schemas.microsoft.com/office/drawing/2014/main" id="{A58A0BB8-42E2-2344-A011-7967DF014021}"/>
              </a:ext>
            </a:extLst>
          </p:cNvPr>
          <p:cNvSpPr/>
          <p:nvPr/>
        </p:nvSpPr>
        <p:spPr>
          <a:xfrm>
            <a:off x="12188825" y="8307044"/>
            <a:ext cx="2749580" cy="11186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6" name="Rectangle 15">
            <a:extLst>
              <a:ext uri="{FF2B5EF4-FFF2-40B4-BE49-F238E27FC236}">
                <a16:creationId xmlns:a16="http://schemas.microsoft.com/office/drawing/2014/main" id="{024BD974-8703-7B43-BF7C-38F137987FC2}"/>
              </a:ext>
            </a:extLst>
          </p:cNvPr>
          <p:cNvSpPr/>
          <p:nvPr/>
        </p:nvSpPr>
        <p:spPr>
          <a:xfrm>
            <a:off x="3322659" y="3910019"/>
            <a:ext cx="5004272" cy="1680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7" name="TextBox 16">
            <a:extLst>
              <a:ext uri="{FF2B5EF4-FFF2-40B4-BE49-F238E27FC236}">
                <a16:creationId xmlns:a16="http://schemas.microsoft.com/office/drawing/2014/main" id="{C43ED1CC-8382-5E47-A455-BA972AB4C6F0}"/>
              </a:ext>
            </a:extLst>
          </p:cNvPr>
          <p:cNvSpPr txBox="1"/>
          <p:nvPr/>
        </p:nvSpPr>
        <p:spPr>
          <a:xfrm>
            <a:off x="13003205" y="8573996"/>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2000</a:t>
            </a:r>
          </a:p>
        </p:txBody>
      </p:sp>
      <p:sp>
        <p:nvSpPr>
          <p:cNvPr id="18" name="TextBox 17">
            <a:extLst>
              <a:ext uri="{FF2B5EF4-FFF2-40B4-BE49-F238E27FC236}">
                <a16:creationId xmlns:a16="http://schemas.microsoft.com/office/drawing/2014/main" id="{2CB2CF3E-4DD0-804F-82FF-C30A03444432}"/>
              </a:ext>
            </a:extLst>
          </p:cNvPr>
          <p:cNvSpPr txBox="1"/>
          <p:nvPr/>
        </p:nvSpPr>
        <p:spPr>
          <a:xfrm>
            <a:off x="16670232" y="4003189"/>
            <a:ext cx="1200970" cy="584775"/>
          </a:xfrm>
          <a:prstGeom prst="rect">
            <a:avLst/>
          </a:prstGeom>
          <a:noFill/>
        </p:spPr>
        <p:txBody>
          <a:bodyPr wrap="none" rtlCol="0" anchor="ctr">
            <a:spAutoFit/>
          </a:bodyPr>
          <a:lstStyle/>
          <a:p>
            <a:r>
              <a:rPr lang="en-US" sz="3200" b="1" dirty="0">
                <a:solidFill>
                  <a:schemeClr val="tx2"/>
                </a:solidFill>
                <a:latin typeface="Noto Sans" panose="020B0502040504020204" pitchFamily="34" charset="0"/>
                <a:ea typeface="Noto Sans" panose="020B0502040504020204" pitchFamily="34" charset="0"/>
                <a:cs typeface="Noto Sans" panose="020B0502040504020204" pitchFamily="34" charset="0"/>
              </a:rPr>
              <a:t>Start</a:t>
            </a:r>
          </a:p>
        </p:txBody>
      </p:sp>
      <p:sp>
        <p:nvSpPr>
          <p:cNvPr id="19" name="TextBox 18">
            <a:extLst>
              <a:ext uri="{FF2B5EF4-FFF2-40B4-BE49-F238E27FC236}">
                <a16:creationId xmlns:a16="http://schemas.microsoft.com/office/drawing/2014/main" id="{C4D300C9-2D94-5C49-B5AA-6D918FDE115D}"/>
              </a:ext>
            </a:extLst>
          </p:cNvPr>
          <p:cNvSpPr txBox="1"/>
          <p:nvPr/>
        </p:nvSpPr>
        <p:spPr>
          <a:xfrm>
            <a:off x="3809561" y="4457753"/>
            <a:ext cx="3256020" cy="584775"/>
          </a:xfrm>
          <a:prstGeom prst="rect">
            <a:avLst/>
          </a:prstGeom>
          <a:noFill/>
        </p:spPr>
        <p:txBody>
          <a:bodyPr wrap="none" rtlCol="0" anchor="ctr">
            <a:spAutoFit/>
          </a:bodyPr>
          <a:lstStyle/>
          <a:p>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Your Title Here</a:t>
            </a:r>
          </a:p>
        </p:txBody>
      </p:sp>
      <p:sp>
        <p:nvSpPr>
          <p:cNvPr id="20" name="Subtitle 2">
            <a:extLst>
              <a:ext uri="{FF2B5EF4-FFF2-40B4-BE49-F238E27FC236}">
                <a16:creationId xmlns:a16="http://schemas.microsoft.com/office/drawing/2014/main" id="{67EB24E5-1B26-BA45-937A-18A4F5D6999F}"/>
              </a:ext>
            </a:extLst>
          </p:cNvPr>
          <p:cNvSpPr txBox="1">
            <a:spLocks/>
          </p:cNvSpPr>
          <p:nvPr/>
        </p:nvSpPr>
        <p:spPr>
          <a:xfrm>
            <a:off x="4173368" y="6789965"/>
            <a:ext cx="5422308" cy="19822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
        <p:nvSpPr>
          <p:cNvPr id="21" name="TextBox 20">
            <a:extLst>
              <a:ext uri="{FF2B5EF4-FFF2-40B4-BE49-F238E27FC236}">
                <a16:creationId xmlns:a16="http://schemas.microsoft.com/office/drawing/2014/main" id="{25A2EFDA-826C-5B46-B094-4BFB15F07D29}"/>
              </a:ext>
            </a:extLst>
          </p:cNvPr>
          <p:cNvSpPr txBox="1"/>
          <p:nvPr/>
        </p:nvSpPr>
        <p:spPr>
          <a:xfrm>
            <a:off x="4323911" y="6205190"/>
            <a:ext cx="3951723" cy="584775"/>
          </a:xfrm>
          <a:prstGeom prst="rect">
            <a:avLst/>
          </a:prstGeom>
          <a:noFill/>
        </p:spPr>
        <p:txBody>
          <a:bodyPr wrap="none" rtlCol="0" anchor="ctr">
            <a:spAutoFit/>
          </a:bodyPr>
          <a:lstStyle/>
          <a:p>
            <a:r>
              <a:rPr lang="en-US" sz="3200" b="1" dirty="0">
                <a:solidFill>
                  <a:schemeClr val="tx2"/>
                </a:solidFill>
                <a:latin typeface="Noto Sans" panose="020B0502040504020204" pitchFamily="34" charset="0"/>
                <a:ea typeface="Noto Sans" panose="020B0502040504020204" pitchFamily="34" charset="0"/>
                <a:cs typeface="Noto Sans" panose="020B0502040504020204" pitchFamily="34" charset="0"/>
              </a:rPr>
              <a:t>Your Subtitle Here</a:t>
            </a:r>
          </a:p>
        </p:txBody>
      </p:sp>
      <p:sp>
        <p:nvSpPr>
          <p:cNvPr id="31" name="Subtitle 2">
            <a:extLst>
              <a:ext uri="{FF2B5EF4-FFF2-40B4-BE49-F238E27FC236}">
                <a16:creationId xmlns:a16="http://schemas.microsoft.com/office/drawing/2014/main" id="{BD88F252-FDC5-174A-887E-E4D67B676F40}"/>
              </a:ext>
            </a:extLst>
          </p:cNvPr>
          <p:cNvSpPr txBox="1">
            <a:spLocks/>
          </p:cNvSpPr>
          <p:nvPr/>
        </p:nvSpPr>
        <p:spPr>
          <a:xfrm>
            <a:off x="4173368" y="10032941"/>
            <a:ext cx="5422308" cy="19822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
        <p:nvSpPr>
          <p:cNvPr id="32" name="TextBox 31">
            <a:extLst>
              <a:ext uri="{FF2B5EF4-FFF2-40B4-BE49-F238E27FC236}">
                <a16:creationId xmlns:a16="http://schemas.microsoft.com/office/drawing/2014/main" id="{44209D58-3E24-8E43-8877-5D486D2609A2}"/>
              </a:ext>
            </a:extLst>
          </p:cNvPr>
          <p:cNvSpPr txBox="1"/>
          <p:nvPr/>
        </p:nvSpPr>
        <p:spPr>
          <a:xfrm>
            <a:off x="4323911" y="9448166"/>
            <a:ext cx="3951723" cy="584775"/>
          </a:xfrm>
          <a:prstGeom prst="rect">
            <a:avLst/>
          </a:prstGeom>
          <a:noFill/>
        </p:spPr>
        <p:txBody>
          <a:bodyPr wrap="none" rtlCol="0" anchor="ctr">
            <a:spAutoFit/>
          </a:bodyPr>
          <a:lstStyle/>
          <a:p>
            <a:r>
              <a:rPr lang="en-US" sz="3200" b="1" dirty="0">
                <a:solidFill>
                  <a:schemeClr val="tx2"/>
                </a:solidFill>
                <a:latin typeface="Noto Sans" panose="020B0502040504020204" pitchFamily="34" charset="0"/>
                <a:ea typeface="Noto Sans" panose="020B0502040504020204" pitchFamily="34" charset="0"/>
                <a:cs typeface="Noto Sans" panose="020B0502040504020204" pitchFamily="34" charset="0"/>
              </a:rPr>
              <a:t>Your Subtitle Here</a:t>
            </a:r>
          </a:p>
        </p:txBody>
      </p:sp>
    </p:spTree>
    <p:extLst>
      <p:ext uri="{BB962C8B-B14F-4D97-AF65-F5344CB8AC3E}">
        <p14:creationId xmlns:p14="http://schemas.microsoft.com/office/powerpoint/2010/main" val="224495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D5AD64FE-AC39-C349-B419-771C32380387}"/>
              </a:ext>
            </a:extLst>
          </p:cNvPr>
          <p:cNvSpPr>
            <a:spLocks noChangeAspect="1"/>
          </p:cNvSpPr>
          <p:nvPr/>
        </p:nvSpPr>
        <p:spPr>
          <a:xfrm>
            <a:off x="8617778" y="5056830"/>
            <a:ext cx="2715405" cy="2715405"/>
          </a:xfrm>
          <a:prstGeom prst="ellipse">
            <a:avLst/>
          </a:prstGeom>
          <a:solidFill>
            <a:schemeClr val="accent3">
              <a:alpha val="91000"/>
            </a:schemeClr>
          </a:solidFill>
          <a:ln w="9525"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Noto Sans ExtraLight" panose="020B0302040504020204" pitchFamily="34" charset="0"/>
            </a:endParaRPr>
          </a:p>
        </p:txBody>
      </p:sp>
      <p:sp>
        <p:nvSpPr>
          <p:cNvPr id="62" name="Oval 61">
            <a:extLst>
              <a:ext uri="{FF2B5EF4-FFF2-40B4-BE49-F238E27FC236}">
                <a16:creationId xmlns:a16="http://schemas.microsoft.com/office/drawing/2014/main" id="{E3259A99-5DA1-6E4D-959A-9810B380F9DD}"/>
              </a:ext>
            </a:extLst>
          </p:cNvPr>
          <p:cNvSpPr>
            <a:spLocks noChangeAspect="1"/>
          </p:cNvSpPr>
          <p:nvPr/>
        </p:nvSpPr>
        <p:spPr>
          <a:xfrm>
            <a:off x="5261616" y="7005178"/>
            <a:ext cx="2715405" cy="2715399"/>
          </a:xfrm>
          <a:prstGeom prst="ellipse">
            <a:avLst/>
          </a:prstGeom>
          <a:solidFill>
            <a:schemeClr val="accent2">
              <a:alpha val="91000"/>
            </a:schemeClr>
          </a:solidFill>
          <a:ln w="952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Noto Sans ExtraLight" panose="020B0302040504020204" pitchFamily="34" charset="0"/>
            </a:endParaRPr>
          </a:p>
        </p:txBody>
      </p:sp>
      <p:sp>
        <p:nvSpPr>
          <p:cNvPr id="69" name="Oval 68">
            <a:extLst>
              <a:ext uri="{FF2B5EF4-FFF2-40B4-BE49-F238E27FC236}">
                <a16:creationId xmlns:a16="http://schemas.microsoft.com/office/drawing/2014/main" id="{46D2C49E-ABA4-4A41-AC76-97B4C0D567DB}"/>
              </a:ext>
            </a:extLst>
          </p:cNvPr>
          <p:cNvSpPr>
            <a:spLocks noChangeAspect="1"/>
          </p:cNvSpPr>
          <p:nvPr/>
        </p:nvSpPr>
        <p:spPr>
          <a:xfrm>
            <a:off x="15330095" y="1160152"/>
            <a:ext cx="2715405" cy="2715399"/>
          </a:xfrm>
          <a:prstGeom prst="ellipse">
            <a:avLst/>
          </a:prstGeom>
          <a:solidFill>
            <a:schemeClr val="accent5">
              <a:alpha val="91000"/>
            </a:schemeClr>
          </a:solidFill>
          <a:ln w="952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Noto Sans ExtraLight" panose="020B0302040504020204" pitchFamily="34" charset="0"/>
            </a:endParaRPr>
          </a:p>
        </p:txBody>
      </p:sp>
      <p:sp>
        <p:nvSpPr>
          <p:cNvPr id="72" name="Oval 71">
            <a:extLst>
              <a:ext uri="{FF2B5EF4-FFF2-40B4-BE49-F238E27FC236}">
                <a16:creationId xmlns:a16="http://schemas.microsoft.com/office/drawing/2014/main" id="{E19C55E5-E7A5-6043-94A4-C965261A39AB}"/>
              </a:ext>
            </a:extLst>
          </p:cNvPr>
          <p:cNvSpPr>
            <a:spLocks noChangeAspect="1"/>
          </p:cNvSpPr>
          <p:nvPr/>
        </p:nvSpPr>
        <p:spPr>
          <a:xfrm>
            <a:off x="1905456" y="8953517"/>
            <a:ext cx="2715405" cy="2715405"/>
          </a:xfrm>
          <a:prstGeom prst="ellipse">
            <a:avLst/>
          </a:prstGeom>
          <a:solidFill>
            <a:schemeClr val="accent1">
              <a:alpha val="91000"/>
            </a:schemeClr>
          </a:solidFill>
          <a:ln w="952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Noto Sans ExtraLight" panose="020B0302040504020204" pitchFamily="34" charset="0"/>
            </a:endParaRPr>
          </a:p>
        </p:txBody>
      </p:sp>
      <p:sp>
        <p:nvSpPr>
          <p:cNvPr id="80" name="Oval 79">
            <a:extLst>
              <a:ext uri="{FF2B5EF4-FFF2-40B4-BE49-F238E27FC236}">
                <a16:creationId xmlns:a16="http://schemas.microsoft.com/office/drawing/2014/main" id="{1DA76121-581E-8842-B6C9-6893117F5BD0}"/>
              </a:ext>
            </a:extLst>
          </p:cNvPr>
          <p:cNvSpPr/>
          <p:nvPr/>
        </p:nvSpPr>
        <p:spPr>
          <a:xfrm>
            <a:off x="1707085" y="8890577"/>
            <a:ext cx="1026507" cy="1026507"/>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sz="4265" dirty="0">
              <a:latin typeface="Noto Sans ExtraLight" panose="020B0302040504020204" pitchFamily="34" charset="0"/>
            </a:endParaRPr>
          </a:p>
        </p:txBody>
      </p:sp>
      <p:sp>
        <p:nvSpPr>
          <p:cNvPr id="81" name="Oval 80">
            <a:extLst>
              <a:ext uri="{FF2B5EF4-FFF2-40B4-BE49-F238E27FC236}">
                <a16:creationId xmlns:a16="http://schemas.microsoft.com/office/drawing/2014/main" id="{17F9AF66-8B02-CA4B-B9CC-FA2D549A2381}"/>
              </a:ext>
            </a:extLst>
          </p:cNvPr>
          <p:cNvSpPr/>
          <p:nvPr/>
        </p:nvSpPr>
        <p:spPr>
          <a:xfrm>
            <a:off x="5226040" y="6835560"/>
            <a:ext cx="1026507" cy="1026507"/>
          </a:xfrm>
          <a:prstGeom prst="ellips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sz="4265" dirty="0">
              <a:latin typeface="Noto Sans ExtraLight" panose="020B0302040504020204" pitchFamily="34" charset="0"/>
            </a:endParaRPr>
          </a:p>
        </p:txBody>
      </p:sp>
      <p:sp>
        <p:nvSpPr>
          <p:cNvPr id="82" name="Oval 81">
            <a:extLst>
              <a:ext uri="{FF2B5EF4-FFF2-40B4-BE49-F238E27FC236}">
                <a16:creationId xmlns:a16="http://schemas.microsoft.com/office/drawing/2014/main" id="{CA090128-5481-D84A-9B79-A5F41793CF7B}"/>
              </a:ext>
            </a:extLst>
          </p:cNvPr>
          <p:cNvSpPr/>
          <p:nvPr/>
        </p:nvSpPr>
        <p:spPr>
          <a:xfrm>
            <a:off x="8597144" y="4823584"/>
            <a:ext cx="1026507" cy="102650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sz="4265" dirty="0">
              <a:latin typeface="Noto Sans ExtraLight" panose="020B0302040504020204" pitchFamily="34" charset="0"/>
            </a:endParaRPr>
          </a:p>
        </p:txBody>
      </p:sp>
      <p:sp>
        <p:nvSpPr>
          <p:cNvPr id="83" name="Oval 82">
            <a:extLst>
              <a:ext uri="{FF2B5EF4-FFF2-40B4-BE49-F238E27FC236}">
                <a16:creationId xmlns:a16="http://schemas.microsoft.com/office/drawing/2014/main" id="{44635500-63E8-D046-BAC9-075048195679}"/>
              </a:ext>
            </a:extLst>
          </p:cNvPr>
          <p:cNvSpPr/>
          <p:nvPr/>
        </p:nvSpPr>
        <p:spPr>
          <a:xfrm>
            <a:off x="15268394" y="1011441"/>
            <a:ext cx="1026507" cy="1026507"/>
          </a:xfrm>
          <a:prstGeom prst="ellipse">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sz="4265" dirty="0">
              <a:latin typeface="Noto Sans ExtraLight" panose="020B0302040504020204" pitchFamily="34" charset="0"/>
            </a:endParaRPr>
          </a:p>
        </p:txBody>
      </p:sp>
      <p:cxnSp>
        <p:nvCxnSpPr>
          <p:cNvPr id="84" name="Straight Arrow Connector 83">
            <a:extLst>
              <a:ext uri="{FF2B5EF4-FFF2-40B4-BE49-F238E27FC236}">
                <a16:creationId xmlns:a16="http://schemas.microsoft.com/office/drawing/2014/main" id="{C208641F-E692-A744-A0E6-50272C31BB93}"/>
              </a:ext>
            </a:extLst>
          </p:cNvPr>
          <p:cNvCxnSpPr/>
          <p:nvPr/>
        </p:nvCxnSpPr>
        <p:spPr>
          <a:xfrm flipV="1">
            <a:off x="4428778" y="9091372"/>
            <a:ext cx="990644" cy="513762"/>
          </a:xfrm>
          <a:prstGeom prst="straightConnector1">
            <a:avLst/>
          </a:prstGeom>
          <a:ln w="50800" cap="rnd">
            <a:solidFill>
              <a:schemeClr val="bg1">
                <a:lumMod val="85000"/>
              </a:schemeClr>
            </a:solidFill>
            <a:prstDash val="sysDash"/>
            <a:round/>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03D43E8F-F4CE-1C40-A189-7B3851B9D4ED}"/>
              </a:ext>
            </a:extLst>
          </p:cNvPr>
          <p:cNvCxnSpPr/>
          <p:nvPr/>
        </p:nvCxnSpPr>
        <p:spPr>
          <a:xfrm flipV="1">
            <a:off x="7826657" y="7132452"/>
            <a:ext cx="990644" cy="513762"/>
          </a:xfrm>
          <a:prstGeom prst="straightConnector1">
            <a:avLst/>
          </a:prstGeom>
          <a:ln w="50800" cap="rnd">
            <a:solidFill>
              <a:schemeClr val="bg1">
                <a:lumMod val="85000"/>
              </a:schemeClr>
            </a:solidFill>
            <a:prstDash val="sysDash"/>
            <a:round/>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58B65FFF-063C-5642-84AD-D52EB53B0710}"/>
              </a:ext>
            </a:extLst>
          </p:cNvPr>
          <p:cNvCxnSpPr/>
          <p:nvPr/>
        </p:nvCxnSpPr>
        <p:spPr>
          <a:xfrm flipV="1">
            <a:off x="11173261" y="5163861"/>
            <a:ext cx="990644" cy="513762"/>
          </a:xfrm>
          <a:prstGeom prst="straightConnector1">
            <a:avLst/>
          </a:prstGeom>
          <a:ln w="50800" cap="rnd">
            <a:solidFill>
              <a:schemeClr val="bg1">
                <a:lumMod val="85000"/>
              </a:schemeClr>
            </a:solidFill>
            <a:prstDash val="sysDash"/>
            <a:round/>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288A88C8-B507-3E4F-B93B-E3E133FD0FBC}"/>
              </a:ext>
            </a:extLst>
          </p:cNvPr>
          <p:cNvCxnSpPr/>
          <p:nvPr/>
        </p:nvCxnSpPr>
        <p:spPr>
          <a:xfrm flipV="1">
            <a:off x="14571140" y="3204941"/>
            <a:ext cx="990644" cy="513762"/>
          </a:xfrm>
          <a:prstGeom prst="straightConnector1">
            <a:avLst/>
          </a:prstGeom>
          <a:ln w="50800" cap="rnd">
            <a:solidFill>
              <a:schemeClr val="bg1">
                <a:lumMod val="85000"/>
              </a:schemeClr>
            </a:solidFill>
            <a:prstDash val="sysDash"/>
            <a:round/>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89" name="Oval 88">
            <a:extLst>
              <a:ext uri="{FF2B5EF4-FFF2-40B4-BE49-F238E27FC236}">
                <a16:creationId xmlns:a16="http://schemas.microsoft.com/office/drawing/2014/main" id="{1200BAF4-F22D-6A4A-A107-AA3387F2EBCC}"/>
              </a:ext>
            </a:extLst>
          </p:cNvPr>
          <p:cNvSpPr>
            <a:spLocks noChangeAspect="1"/>
          </p:cNvSpPr>
          <p:nvPr/>
        </p:nvSpPr>
        <p:spPr>
          <a:xfrm>
            <a:off x="11973937" y="3108493"/>
            <a:ext cx="2715405" cy="2715399"/>
          </a:xfrm>
          <a:prstGeom prst="ellipse">
            <a:avLst/>
          </a:prstGeom>
          <a:solidFill>
            <a:schemeClr val="accent4">
              <a:alpha val="91000"/>
            </a:schemeClr>
          </a:solidFill>
          <a:ln w="9525"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Noto Sans ExtraLight" panose="020B0302040504020204" pitchFamily="34" charset="0"/>
            </a:endParaRPr>
          </a:p>
        </p:txBody>
      </p:sp>
      <p:sp>
        <p:nvSpPr>
          <p:cNvPr id="97" name="Oval 96">
            <a:extLst>
              <a:ext uri="{FF2B5EF4-FFF2-40B4-BE49-F238E27FC236}">
                <a16:creationId xmlns:a16="http://schemas.microsoft.com/office/drawing/2014/main" id="{FE6D5415-6A48-064A-AC61-84A75876E754}"/>
              </a:ext>
            </a:extLst>
          </p:cNvPr>
          <p:cNvSpPr/>
          <p:nvPr/>
        </p:nvSpPr>
        <p:spPr>
          <a:xfrm>
            <a:off x="11832449" y="2867352"/>
            <a:ext cx="1026507" cy="1026507"/>
          </a:xfrm>
          <a:prstGeom prst="ellips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sz="4265" dirty="0">
              <a:latin typeface="Noto Sans ExtraLight" panose="020B0302040504020204" pitchFamily="34" charset="0"/>
            </a:endParaRPr>
          </a:p>
        </p:txBody>
      </p:sp>
      <p:sp>
        <p:nvSpPr>
          <p:cNvPr id="98" name="TextBox 97">
            <a:extLst>
              <a:ext uri="{FF2B5EF4-FFF2-40B4-BE49-F238E27FC236}">
                <a16:creationId xmlns:a16="http://schemas.microsoft.com/office/drawing/2014/main" id="{5D167E18-1980-DF45-95D4-0AA35631A5FF}"/>
              </a:ext>
            </a:extLst>
          </p:cNvPr>
          <p:cNvSpPr txBox="1"/>
          <p:nvPr/>
        </p:nvSpPr>
        <p:spPr>
          <a:xfrm>
            <a:off x="2018198" y="9126831"/>
            <a:ext cx="404278"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1</a:t>
            </a:r>
          </a:p>
        </p:txBody>
      </p:sp>
      <p:sp>
        <p:nvSpPr>
          <p:cNvPr id="99" name="TextBox 98">
            <a:extLst>
              <a:ext uri="{FF2B5EF4-FFF2-40B4-BE49-F238E27FC236}">
                <a16:creationId xmlns:a16="http://schemas.microsoft.com/office/drawing/2014/main" id="{5FE55F98-CE44-074E-ADAA-AAE2B7D91A18}"/>
              </a:ext>
            </a:extLst>
          </p:cNvPr>
          <p:cNvSpPr txBox="1"/>
          <p:nvPr/>
        </p:nvSpPr>
        <p:spPr>
          <a:xfrm>
            <a:off x="5537976" y="7052704"/>
            <a:ext cx="412292"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2</a:t>
            </a:r>
          </a:p>
        </p:txBody>
      </p:sp>
      <p:sp>
        <p:nvSpPr>
          <p:cNvPr id="100" name="TextBox 99">
            <a:extLst>
              <a:ext uri="{FF2B5EF4-FFF2-40B4-BE49-F238E27FC236}">
                <a16:creationId xmlns:a16="http://schemas.microsoft.com/office/drawing/2014/main" id="{0C7B744C-3D56-D442-A5E3-010F48A2F51B}"/>
              </a:ext>
            </a:extLst>
          </p:cNvPr>
          <p:cNvSpPr txBox="1"/>
          <p:nvPr/>
        </p:nvSpPr>
        <p:spPr>
          <a:xfrm>
            <a:off x="8905644" y="5045484"/>
            <a:ext cx="412292"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3</a:t>
            </a:r>
          </a:p>
        </p:txBody>
      </p:sp>
      <p:sp>
        <p:nvSpPr>
          <p:cNvPr id="101" name="TextBox 100">
            <a:extLst>
              <a:ext uri="{FF2B5EF4-FFF2-40B4-BE49-F238E27FC236}">
                <a16:creationId xmlns:a16="http://schemas.microsoft.com/office/drawing/2014/main" id="{DB3A1C63-00A9-5145-B5B7-770C70AA88A4}"/>
              </a:ext>
            </a:extLst>
          </p:cNvPr>
          <p:cNvSpPr txBox="1"/>
          <p:nvPr/>
        </p:nvSpPr>
        <p:spPr>
          <a:xfrm>
            <a:off x="12143505" y="3105171"/>
            <a:ext cx="404277"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4</a:t>
            </a:r>
          </a:p>
        </p:txBody>
      </p:sp>
      <p:sp>
        <p:nvSpPr>
          <p:cNvPr id="102" name="TextBox 101">
            <a:extLst>
              <a:ext uri="{FF2B5EF4-FFF2-40B4-BE49-F238E27FC236}">
                <a16:creationId xmlns:a16="http://schemas.microsoft.com/office/drawing/2014/main" id="{5BCBD8C3-BE82-C845-B66D-88204CE3915E}"/>
              </a:ext>
            </a:extLst>
          </p:cNvPr>
          <p:cNvSpPr txBox="1"/>
          <p:nvPr/>
        </p:nvSpPr>
        <p:spPr>
          <a:xfrm>
            <a:off x="15573271" y="1209464"/>
            <a:ext cx="413896"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5</a:t>
            </a:r>
          </a:p>
        </p:txBody>
      </p:sp>
      <p:sp>
        <p:nvSpPr>
          <p:cNvPr id="108" name="TextBox 107">
            <a:extLst>
              <a:ext uri="{FF2B5EF4-FFF2-40B4-BE49-F238E27FC236}">
                <a16:creationId xmlns:a16="http://schemas.microsoft.com/office/drawing/2014/main" id="{3ACC000A-2CA2-364E-82A8-7E55C16D096F}"/>
              </a:ext>
            </a:extLst>
          </p:cNvPr>
          <p:cNvSpPr txBox="1"/>
          <p:nvPr/>
        </p:nvSpPr>
        <p:spPr>
          <a:xfrm>
            <a:off x="18562106" y="1618306"/>
            <a:ext cx="1069524" cy="553998"/>
          </a:xfrm>
          <a:prstGeom prst="rect">
            <a:avLst/>
          </a:prstGeom>
          <a:noFill/>
        </p:spPr>
        <p:txBody>
          <a:bodyPr wrap="none" rtlCol="0" anchor="ctr" anchorCtr="0">
            <a:spAutoFit/>
          </a:bodyPr>
          <a:lstStyle/>
          <a:p>
            <a:r>
              <a:rPr lang="en-US" sz="3000" b="1" dirty="0">
                <a:solidFill>
                  <a:schemeClr val="tx2"/>
                </a:solidFill>
                <a:latin typeface="Noto Sans" panose="020B0502040504020204" pitchFamily="34" charset="0"/>
                <a:ea typeface="League Spartan" charset="0"/>
                <a:cs typeface="Poppins" pitchFamily="2" charset="77"/>
              </a:rPr>
              <a:t>2019</a:t>
            </a:r>
          </a:p>
        </p:txBody>
      </p:sp>
      <p:sp>
        <p:nvSpPr>
          <p:cNvPr id="109" name="Subtitle 2">
            <a:extLst>
              <a:ext uri="{FF2B5EF4-FFF2-40B4-BE49-F238E27FC236}">
                <a16:creationId xmlns:a16="http://schemas.microsoft.com/office/drawing/2014/main" id="{4D735941-07D0-6946-9957-9016498E0742}"/>
              </a:ext>
            </a:extLst>
          </p:cNvPr>
          <p:cNvSpPr txBox="1">
            <a:spLocks/>
          </p:cNvSpPr>
          <p:nvPr/>
        </p:nvSpPr>
        <p:spPr>
          <a:xfrm>
            <a:off x="18451560" y="2223104"/>
            <a:ext cx="438614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a:t>
            </a:r>
          </a:p>
        </p:txBody>
      </p:sp>
      <p:sp>
        <p:nvSpPr>
          <p:cNvPr id="110" name="TextBox 109">
            <a:extLst>
              <a:ext uri="{FF2B5EF4-FFF2-40B4-BE49-F238E27FC236}">
                <a16:creationId xmlns:a16="http://schemas.microsoft.com/office/drawing/2014/main" id="{396A5368-5C00-114D-B281-0FEF185A5E9E}"/>
              </a:ext>
            </a:extLst>
          </p:cNvPr>
          <p:cNvSpPr txBox="1"/>
          <p:nvPr/>
        </p:nvSpPr>
        <p:spPr>
          <a:xfrm>
            <a:off x="4801456" y="11016102"/>
            <a:ext cx="1055097" cy="553998"/>
          </a:xfrm>
          <a:prstGeom prst="rect">
            <a:avLst/>
          </a:prstGeom>
          <a:noFill/>
        </p:spPr>
        <p:txBody>
          <a:bodyPr wrap="none" rtlCol="0" anchor="ctr" anchorCtr="0">
            <a:spAutoFit/>
          </a:bodyPr>
          <a:lstStyle/>
          <a:p>
            <a:r>
              <a:rPr lang="en-US" sz="3000" b="1" dirty="0">
                <a:solidFill>
                  <a:schemeClr val="tx2"/>
                </a:solidFill>
                <a:latin typeface="Noto Sans" panose="020B0502040504020204" pitchFamily="34" charset="0"/>
                <a:ea typeface="League Spartan" charset="0"/>
                <a:cs typeface="Poppins" pitchFamily="2" charset="77"/>
              </a:rPr>
              <a:t>1995</a:t>
            </a:r>
          </a:p>
        </p:txBody>
      </p:sp>
      <p:sp>
        <p:nvSpPr>
          <p:cNvPr id="111" name="Subtitle 2">
            <a:extLst>
              <a:ext uri="{FF2B5EF4-FFF2-40B4-BE49-F238E27FC236}">
                <a16:creationId xmlns:a16="http://schemas.microsoft.com/office/drawing/2014/main" id="{7061DE4E-0C46-CC46-8A0A-5C1FAC9FCAEB}"/>
              </a:ext>
            </a:extLst>
          </p:cNvPr>
          <p:cNvSpPr txBox="1">
            <a:spLocks/>
          </p:cNvSpPr>
          <p:nvPr/>
        </p:nvSpPr>
        <p:spPr>
          <a:xfrm>
            <a:off x="4690910" y="11620900"/>
            <a:ext cx="438614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a:t>
            </a:r>
          </a:p>
        </p:txBody>
      </p:sp>
      <p:sp>
        <p:nvSpPr>
          <p:cNvPr id="112" name="TextBox 111">
            <a:extLst>
              <a:ext uri="{FF2B5EF4-FFF2-40B4-BE49-F238E27FC236}">
                <a16:creationId xmlns:a16="http://schemas.microsoft.com/office/drawing/2014/main" id="{85A60E51-9AC1-DB47-A69A-AFB8AFF72E70}"/>
              </a:ext>
            </a:extLst>
          </p:cNvPr>
          <p:cNvSpPr txBox="1"/>
          <p:nvPr/>
        </p:nvSpPr>
        <p:spPr>
          <a:xfrm>
            <a:off x="8294629" y="9226567"/>
            <a:ext cx="1063112" cy="553998"/>
          </a:xfrm>
          <a:prstGeom prst="rect">
            <a:avLst/>
          </a:prstGeom>
          <a:noFill/>
        </p:spPr>
        <p:txBody>
          <a:bodyPr wrap="none" rtlCol="0" anchor="ctr" anchorCtr="0">
            <a:spAutoFit/>
          </a:bodyPr>
          <a:lstStyle/>
          <a:p>
            <a:r>
              <a:rPr lang="en-US" sz="3000" b="1" dirty="0">
                <a:solidFill>
                  <a:schemeClr val="tx2"/>
                </a:solidFill>
                <a:latin typeface="Noto Sans" panose="020B0502040504020204" pitchFamily="34" charset="0"/>
                <a:ea typeface="League Spartan" charset="0"/>
                <a:cs typeface="Poppins" pitchFamily="2" charset="77"/>
              </a:rPr>
              <a:t>2002</a:t>
            </a:r>
          </a:p>
        </p:txBody>
      </p:sp>
      <p:sp>
        <p:nvSpPr>
          <p:cNvPr id="113" name="Subtitle 2">
            <a:extLst>
              <a:ext uri="{FF2B5EF4-FFF2-40B4-BE49-F238E27FC236}">
                <a16:creationId xmlns:a16="http://schemas.microsoft.com/office/drawing/2014/main" id="{F36AD9DA-789F-644A-B4CC-A08552B2F4CD}"/>
              </a:ext>
            </a:extLst>
          </p:cNvPr>
          <p:cNvSpPr txBox="1">
            <a:spLocks/>
          </p:cNvSpPr>
          <p:nvPr/>
        </p:nvSpPr>
        <p:spPr>
          <a:xfrm>
            <a:off x="8184083" y="9831365"/>
            <a:ext cx="438614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a:t>
            </a:r>
          </a:p>
        </p:txBody>
      </p:sp>
      <p:sp>
        <p:nvSpPr>
          <p:cNvPr id="114" name="TextBox 113">
            <a:extLst>
              <a:ext uri="{FF2B5EF4-FFF2-40B4-BE49-F238E27FC236}">
                <a16:creationId xmlns:a16="http://schemas.microsoft.com/office/drawing/2014/main" id="{793964F6-48B0-7046-BA7B-64A29A138975}"/>
              </a:ext>
            </a:extLst>
          </p:cNvPr>
          <p:cNvSpPr txBox="1"/>
          <p:nvPr/>
        </p:nvSpPr>
        <p:spPr>
          <a:xfrm>
            <a:off x="11860065" y="7023924"/>
            <a:ext cx="1063112" cy="553998"/>
          </a:xfrm>
          <a:prstGeom prst="rect">
            <a:avLst/>
          </a:prstGeom>
          <a:noFill/>
        </p:spPr>
        <p:txBody>
          <a:bodyPr wrap="none" rtlCol="0" anchor="ctr" anchorCtr="0">
            <a:spAutoFit/>
          </a:bodyPr>
          <a:lstStyle/>
          <a:p>
            <a:r>
              <a:rPr lang="en-US" sz="3000" b="1" dirty="0">
                <a:solidFill>
                  <a:schemeClr val="tx2"/>
                </a:solidFill>
                <a:latin typeface="Noto Sans" panose="020B0502040504020204" pitchFamily="34" charset="0"/>
                <a:ea typeface="League Spartan" charset="0"/>
                <a:cs typeface="Poppins" pitchFamily="2" charset="77"/>
              </a:rPr>
              <a:t>2007</a:t>
            </a:r>
          </a:p>
        </p:txBody>
      </p:sp>
      <p:sp>
        <p:nvSpPr>
          <p:cNvPr id="115" name="Subtitle 2">
            <a:extLst>
              <a:ext uri="{FF2B5EF4-FFF2-40B4-BE49-F238E27FC236}">
                <a16:creationId xmlns:a16="http://schemas.microsoft.com/office/drawing/2014/main" id="{90877E25-3327-264A-8E9F-377BAA7C6588}"/>
              </a:ext>
            </a:extLst>
          </p:cNvPr>
          <p:cNvSpPr txBox="1">
            <a:spLocks/>
          </p:cNvSpPr>
          <p:nvPr/>
        </p:nvSpPr>
        <p:spPr>
          <a:xfrm>
            <a:off x="11749519" y="7628722"/>
            <a:ext cx="438614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a:t>
            </a:r>
          </a:p>
        </p:txBody>
      </p:sp>
      <p:sp>
        <p:nvSpPr>
          <p:cNvPr id="116" name="TextBox 115">
            <a:extLst>
              <a:ext uri="{FF2B5EF4-FFF2-40B4-BE49-F238E27FC236}">
                <a16:creationId xmlns:a16="http://schemas.microsoft.com/office/drawing/2014/main" id="{3583ACC0-D38F-5347-91A6-10057EEFA054}"/>
              </a:ext>
            </a:extLst>
          </p:cNvPr>
          <p:cNvSpPr txBox="1"/>
          <p:nvPr/>
        </p:nvSpPr>
        <p:spPr>
          <a:xfrm>
            <a:off x="15169391" y="4740811"/>
            <a:ext cx="1053494" cy="553998"/>
          </a:xfrm>
          <a:prstGeom prst="rect">
            <a:avLst/>
          </a:prstGeom>
          <a:noFill/>
        </p:spPr>
        <p:txBody>
          <a:bodyPr wrap="none" rtlCol="0" anchor="ctr" anchorCtr="0">
            <a:spAutoFit/>
          </a:bodyPr>
          <a:lstStyle/>
          <a:p>
            <a:r>
              <a:rPr lang="en-US" sz="3000" b="1" dirty="0">
                <a:solidFill>
                  <a:schemeClr val="tx2"/>
                </a:solidFill>
                <a:latin typeface="Noto Sans" panose="020B0502040504020204" pitchFamily="34" charset="0"/>
                <a:ea typeface="League Spartan" charset="0"/>
                <a:cs typeface="Poppins" pitchFamily="2" charset="77"/>
              </a:rPr>
              <a:t>2015</a:t>
            </a:r>
          </a:p>
        </p:txBody>
      </p:sp>
      <p:sp>
        <p:nvSpPr>
          <p:cNvPr id="117" name="Subtitle 2">
            <a:extLst>
              <a:ext uri="{FF2B5EF4-FFF2-40B4-BE49-F238E27FC236}">
                <a16:creationId xmlns:a16="http://schemas.microsoft.com/office/drawing/2014/main" id="{9BE4E4A4-B996-2C43-8B7E-728A4692B94A}"/>
              </a:ext>
            </a:extLst>
          </p:cNvPr>
          <p:cNvSpPr txBox="1">
            <a:spLocks/>
          </p:cNvSpPr>
          <p:nvPr/>
        </p:nvSpPr>
        <p:spPr>
          <a:xfrm>
            <a:off x="15058845" y="5345609"/>
            <a:ext cx="4386142"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a:t>
            </a:r>
          </a:p>
        </p:txBody>
      </p:sp>
      <p:sp>
        <p:nvSpPr>
          <p:cNvPr id="41" name="TextBox 40">
            <a:extLst>
              <a:ext uri="{FF2B5EF4-FFF2-40B4-BE49-F238E27FC236}">
                <a16:creationId xmlns:a16="http://schemas.microsoft.com/office/drawing/2014/main" id="{B3C66B91-5AAB-934C-B0F5-8CD02E14A466}"/>
              </a:ext>
            </a:extLst>
          </p:cNvPr>
          <p:cNvSpPr txBox="1"/>
          <p:nvPr/>
        </p:nvSpPr>
        <p:spPr>
          <a:xfrm>
            <a:off x="3105313" y="628600"/>
            <a:ext cx="7285008"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TIMELINE SLIDE</a:t>
            </a:r>
          </a:p>
        </p:txBody>
      </p:sp>
      <p:cxnSp>
        <p:nvCxnSpPr>
          <p:cNvPr id="42" name="Straight Connector 41">
            <a:extLst>
              <a:ext uri="{FF2B5EF4-FFF2-40B4-BE49-F238E27FC236}">
                <a16:creationId xmlns:a16="http://schemas.microsoft.com/office/drawing/2014/main" id="{870E9A15-063C-3A41-A8CD-E94502F7C0BD}"/>
              </a:ext>
            </a:extLst>
          </p:cNvPr>
          <p:cNvCxnSpPr/>
          <p:nvPr/>
        </p:nvCxnSpPr>
        <p:spPr>
          <a:xfrm>
            <a:off x="6049897"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Freeform 661">
            <a:extLst>
              <a:ext uri="{FF2B5EF4-FFF2-40B4-BE49-F238E27FC236}">
                <a16:creationId xmlns:a16="http://schemas.microsoft.com/office/drawing/2014/main" id="{200B1B93-13E6-4B47-B3BA-829894F1046C}"/>
              </a:ext>
            </a:extLst>
          </p:cNvPr>
          <p:cNvSpPr>
            <a:spLocks noChangeArrowheads="1"/>
          </p:cNvSpPr>
          <p:nvPr/>
        </p:nvSpPr>
        <p:spPr bwMode="auto">
          <a:xfrm>
            <a:off x="2637635" y="9685363"/>
            <a:ext cx="1251712" cy="1251712"/>
          </a:xfrm>
          <a:custGeom>
            <a:avLst/>
            <a:gdLst>
              <a:gd name="T0" fmla="*/ 117607 w 294915"/>
              <a:gd name="T1" fmla="*/ 260420 h 294915"/>
              <a:gd name="T2" fmla="*/ 117607 w 294915"/>
              <a:gd name="T3" fmla="*/ 231031 h 294915"/>
              <a:gd name="T4" fmla="*/ 187651 w 294915"/>
              <a:gd name="T5" fmla="*/ 250151 h 294915"/>
              <a:gd name="T6" fmla="*/ 117607 w 294915"/>
              <a:gd name="T7" fmla="*/ 268916 h 294915"/>
              <a:gd name="T8" fmla="*/ 41426 w 294915"/>
              <a:gd name="T9" fmla="*/ 250151 h 294915"/>
              <a:gd name="T10" fmla="*/ 117607 w 294915"/>
              <a:gd name="T11" fmla="*/ 231031 h 294915"/>
              <a:gd name="T12" fmla="*/ 280456 w 294915"/>
              <a:gd name="T13" fmla="*/ 218292 h 294915"/>
              <a:gd name="T14" fmla="*/ 183319 w 294915"/>
              <a:gd name="T15" fmla="*/ 208724 h 294915"/>
              <a:gd name="T16" fmla="*/ 45760 w 294915"/>
              <a:gd name="T17" fmla="*/ 217917 h 294915"/>
              <a:gd name="T18" fmla="*/ 171168 w 294915"/>
              <a:gd name="T19" fmla="*/ 166874 h 294915"/>
              <a:gd name="T20" fmla="*/ 181259 w 294915"/>
              <a:gd name="T21" fmla="*/ 177472 h 294915"/>
              <a:gd name="T22" fmla="*/ 189909 w 294915"/>
              <a:gd name="T23" fmla="*/ 173087 h 294915"/>
              <a:gd name="T24" fmla="*/ 248653 w 294915"/>
              <a:gd name="T25" fmla="*/ 182223 h 294915"/>
              <a:gd name="T26" fmla="*/ 152067 w 294915"/>
              <a:gd name="T27" fmla="*/ 182223 h 294915"/>
              <a:gd name="T28" fmla="*/ 45752 w 294915"/>
              <a:gd name="T29" fmla="*/ 173087 h 294915"/>
              <a:gd name="T30" fmla="*/ 87557 w 294915"/>
              <a:gd name="T31" fmla="*/ 131822 h 294915"/>
              <a:gd name="T32" fmla="*/ 98007 w 294915"/>
              <a:gd name="T33" fmla="*/ 142419 h 294915"/>
              <a:gd name="T34" fmla="*/ 106297 w 294915"/>
              <a:gd name="T35" fmla="*/ 138033 h 294915"/>
              <a:gd name="T36" fmla="*/ 248653 w 294915"/>
              <a:gd name="T37" fmla="*/ 146805 h 294915"/>
              <a:gd name="T38" fmla="*/ 68817 w 294915"/>
              <a:gd name="T39" fmla="*/ 146805 h 294915"/>
              <a:gd name="T40" fmla="*/ 45752 w 294915"/>
              <a:gd name="T41" fmla="*/ 138033 h 294915"/>
              <a:gd name="T42" fmla="*/ 208165 w 294915"/>
              <a:gd name="T43" fmla="*/ 96483 h 294915"/>
              <a:gd name="T44" fmla="*/ 218679 w 294915"/>
              <a:gd name="T45" fmla="*/ 106752 h 294915"/>
              <a:gd name="T46" fmla="*/ 227017 w 294915"/>
              <a:gd name="T47" fmla="*/ 102149 h 294915"/>
              <a:gd name="T48" fmla="*/ 250219 w 294915"/>
              <a:gd name="T49" fmla="*/ 111000 h 294915"/>
              <a:gd name="T50" fmla="*/ 189315 w 294915"/>
              <a:gd name="T51" fmla="*/ 111000 h 294915"/>
              <a:gd name="T52" fmla="*/ 130224 w 294915"/>
              <a:gd name="T53" fmla="*/ 102149 h 294915"/>
              <a:gd name="T54" fmla="*/ 9035 w 294915"/>
              <a:gd name="T55" fmla="*/ 68669 h 294915"/>
              <a:gd name="T56" fmla="*/ 209258 w 294915"/>
              <a:gd name="T57" fmla="*/ 286961 h 294915"/>
              <a:gd name="T58" fmla="*/ 286961 w 294915"/>
              <a:gd name="T59" fmla="*/ 209258 h 294915"/>
              <a:gd name="T60" fmla="*/ 22407 w 294915"/>
              <a:gd name="T61" fmla="*/ 20962 h 294915"/>
              <a:gd name="T62" fmla="*/ 286961 w 294915"/>
              <a:gd name="T63" fmla="*/ 59634 h 294915"/>
              <a:gd name="T64" fmla="*/ 256964 w 294915"/>
              <a:gd name="T65" fmla="*/ 20962 h 294915"/>
              <a:gd name="T66" fmla="*/ 247567 w 294915"/>
              <a:gd name="T67" fmla="*/ 28552 h 294915"/>
              <a:gd name="T68" fmla="*/ 214678 w 294915"/>
              <a:gd name="T69" fmla="*/ 28552 h 294915"/>
              <a:gd name="T70" fmla="*/ 205643 w 294915"/>
              <a:gd name="T71" fmla="*/ 20962 h 294915"/>
              <a:gd name="T72" fmla="*/ 167695 w 294915"/>
              <a:gd name="T73" fmla="*/ 32888 h 294915"/>
              <a:gd name="T74" fmla="*/ 130470 w 294915"/>
              <a:gd name="T75" fmla="*/ 20962 h 294915"/>
              <a:gd name="T76" fmla="*/ 121435 w 294915"/>
              <a:gd name="T77" fmla="*/ 28552 h 294915"/>
              <a:gd name="T78" fmla="*/ 88184 w 294915"/>
              <a:gd name="T79" fmla="*/ 28552 h 294915"/>
              <a:gd name="T80" fmla="*/ 79148 w 294915"/>
              <a:gd name="T81" fmla="*/ 20962 h 294915"/>
              <a:gd name="T82" fmla="*/ 41564 w 294915"/>
              <a:gd name="T83" fmla="*/ 32888 h 294915"/>
              <a:gd name="T84" fmla="*/ 22407 w 294915"/>
              <a:gd name="T85" fmla="*/ 20962 h 294915"/>
              <a:gd name="T86" fmla="*/ 45900 w 294915"/>
              <a:gd name="T87" fmla="*/ 11928 h 294915"/>
              <a:gd name="T88" fmla="*/ 83487 w 294915"/>
              <a:gd name="T89" fmla="*/ 0 h 294915"/>
              <a:gd name="T90" fmla="*/ 121435 w 294915"/>
              <a:gd name="T91" fmla="*/ 11928 h 294915"/>
              <a:gd name="T92" fmla="*/ 130470 w 294915"/>
              <a:gd name="T93" fmla="*/ 4699 h 294915"/>
              <a:gd name="T94" fmla="*/ 163358 w 294915"/>
              <a:gd name="T95" fmla="*/ 4699 h 294915"/>
              <a:gd name="T96" fmla="*/ 172394 w 294915"/>
              <a:gd name="T97" fmla="*/ 11928 h 294915"/>
              <a:gd name="T98" fmla="*/ 209980 w 294915"/>
              <a:gd name="T99" fmla="*/ 0 h 294915"/>
              <a:gd name="T100" fmla="*/ 247567 w 294915"/>
              <a:gd name="T101" fmla="*/ 11928 h 294915"/>
              <a:gd name="T102" fmla="*/ 256964 w 294915"/>
              <a:gd name="T103" fmla="*/ 4699 h 294915"/>
              <a:gd name="T104" fmla="*/ 295996 w 294915"/>
              <a:gd name="T105" fmla="*/ 34335 h 294915"/>
              <a:gd name="T106" fmla="*/ 294551 w 294915"/>
              <a:gd name="T107" fmla="*/ 216847 h 294915"/>
              <a:gd name="T108" fmla="*/ 22407 w 294915"/>
              <a:gd name="T109" fmla="*/ 295996 h 294915"/>
              <a:gd name="T110" fmla="*/ 0 w 294915"/>
              <a:gd name="T111" fmla="*/ 34335 h 294915"/>
              <a:gd name="T112" fmla="*/ 36864 w 294915"/>
              <a:gd name="T113" fmla="*/ 4699 h 29491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915" h="294915">
                <a:moveTo>
                  <a:pt x="117178" y="239007"/>
                </a:moveTo>
                <a:cubicBezTo>
                  <a:pt x="111422" y="239007"/>
                  <a:pt x="106746" y="243593"/>
                  <a:pt x="106746" y="249237"/>
                </a:cubicBezTo>
                <a:cubicBezTo>
                  <a:pt x="106746" y="254882"/>
                  <a:pt x="111422" y="259468"/>
                  <a:pt x="117178" y="259468"/>
                </a:cubicBezTo>
                <a:cubicBezTo>
                  <a:pt x="122934" y="259468"/>
                  <a:pt x="127610" y="254882"/>
                  <a:pt x="127610" y="249237"/>
                </a:cubicBezTo>
                <a:cubicBezTo>
                  <a:pt x="127610" y="243593"/>
                  <a:pt x="122934" y="239007"/>
                  <a:pt x="117178" y="239007"/>
                </a:cubicBezTo>
                <a:close/>
                <a:moveTo>
                  <a:pt x="117178" y="230187"/>
                </a:moveTo>
                <a:cubicBezTo>
                  <a:pt x="126171" y="230187"/>
                  <a:pt x="133725" y="236537"/>
                  <a:pt x="135884" y="245004"/>
                </a:cubicBezTo>
                <a:lnTo>
                  <a:pt x="182649" y="245004"/>
                </a:lnTo>
                <a:cubicBezTo>
                  <a:pt x="185167" y="245004"/>
                  <a:pt x="186965" y="246768"/>
                  <a:pt x="186965" y="249237"/>
                </a:cubicBezTo>
                <a:cubicBezTo>
                  <a:pt x="186965" y="251707"/>
                  <a:pt x="185167" y="253470"/>
                  <a:pt x="182649" y="253470"/>
                </a:cubicBezTo>
                <a:lnTo>
                  <a:pt x="135884" y="253470"/>
                </a:lnTo>
                <a:cubicBezTo>
                  <a:pt x="133725" y="261937"/>
                  <a:pt x="126171" y="267934"/>
                  <a:pt x="117178" y="267934"/>
                </a:cubicBezTo>
                <a:cubicBezTo>
                  <a:pt x="107825" y="267934"/>
                  <a:pt x="100271" y="261937"/>
                  <a:pt x="98472" y="253470"/>
                </a:cubicBezTo>
                <a:lnTo>
                  <a:pt x="45592" y="253470"/>
                </a:lnTo>
                <a:cubicBezTo>
                  <a:pt x="43433" y="253470"/>
                  <a:pt x="41275" y="251707"/>
                  <a:pt x="41275" y="249237"/>
                </a:cubicBezTo>
                <a:cubicBezTo>
                  <a:pt x="41275" y="246768"/>
                  <a:pt x="43433" y="245004"/>
                  <a:pt x="45592" y="245004"/>
                </a:cubicBezTo>
                <a:lnTo>
                  <a:pt x="98472" y="245004"/>
                </a:lnTo>
                <a:cubicBezTo>
                  <a:pt x="100271" y="236537"/>
                  <a:pt x="107825" y="230187"/>
                  <a:pt x="117178" y="230187"/>
                </a:cubicBezTo>
                <a:close/>
                <a:moveTo>
                  <a:pt x="217495" y="217495"/>
                </a:moveTo>
                <a:lnTo>
                  <a:pt x="217495" y="279431"/>
                </a:lnTo>
                <a:lnTo>
                  <a:pt x="279431" y="217495"/>
                </a:lnTo>
                <a:lnTo>
                  <a:pt x="217495" y="217495"/>
                </a:lnTo>
                <a:close/>
                <a:moveTo>
                  <a:pt x="45592" y="207962"/>
                </a:moveTo>
                <a:lnTo>
                  <a:pt x="182649" y="207962"/>
                </a:lnTo>
                <a:cubicBezTo>
                  <a:pt x="185167" y="207962"/>
                  <a:pt x="186965" y="209794"/>
                  <a:pt x="186965" y="212725"/>
                </a:cubicBezTo>
                <a:cubicBezTo>
                  <a:pt x="186965" y="215289"/>
                  <a:pt x="185167" y="217121"/>
                  <a:pt x="182649" y="217121"/>
                </a:cubicBezTo>
                <a:lnTo>
                  <a:pt x="45592" y="217121"/>
                </a:lnTo>
                <a:cubicBezTo>
                  <a:pt x="43433" y="217121"/>
                  <a:pt x="41275" y="215289"/>
                  <a:pt x="41275" y="212725"/>
                </a:cubicBezTo>
                <a:cubicBezTo>
                  <a:pt x="41275" y="209794"/>
                  <a:pt x="43433" y="207962"/>
                  <a:pt x="45592" y="207962"/>
                </a:cubicBezTo>
                <a:close/>
                <a:moveTo>
                  <a:pt x="170543" y="166265"/>
                </a:moveTo>
                <a:cubicBezTo>
                  <a:pt x="164798" y="166265"/>
                  <a:pt x="160130" y="171362"/>
                  <a:pt x="160130" y="176824"/>
                </a:cubicBezTo>
                <a:cubicBezTo>
                  <a:pt x="160130" y="182650"/>
                  <a:pt x="164798" y="187383"/>
                  <a:pt x="170543" y="187383"/>
                </a:cubicBezTo>
                <a:cubicBezTo>
                  <a:pt x="176289" y="187383"/>
                  <a:pt x="180597" y="182650"/>
                  <a:pt x="180597" y="176824"/>
                </a:cubicBezTo>
                <a:cubicBezTo>
                  <a:pt x="180597" y="171362"/>
                  <a:pt x="176289" y="166265"/>
                  <a:pt x="170543" y="166265"/>
                </a:cubicBezTo>
                <a:close/>
                <a:moveTo>
                  <a:pt x="170543" y="157162"/>
                </a:moveTo>
                <a:cubicBezTo>
                  <a:pt x="179520" y="157162"/>
                  <a:pt x="187061" y="163716"/>
                  <a:pt x="189215" y="172454"/>
                </a:cubicBezTo>
                <a:lnTo>
                  <a:pt x="247745" y="172454"/>
                </a:lnTo>
                <a:cubicBezTo>
                  <a:pt x="250259" y="172454"/>
                  <a:pt x="252054" y="174275"/>
                  <a:pt x="252054" y="176824"/>
                </a:cubicBezTo>
                <a:cubicBezTo>
                  <a:pt x="252054" y="179373"/>
                  <a:pt x="250259" y="181557"/>
                  <a:pt x="247745" y="181557"/>
                </a:cubicBezTo>
                <a:lnTo>
                  <a:pt x="189215" y="181557"/>
                </a:lnTo>
                <a:cubicBezTo>
                  <a:pt x="187061" y="189932"/>
                  <a:pt x="179520" y="196486"/>
                  <a:pt x="170543" y="196486"/>
                </a:cubicBezTo>
                <a:cubicBezTo>
                  <a:pt x="161207" y="196486"/>
                  <a:pt x="153667" y="189932"/>
                  <a:pt x="151512" y="181557"/>
                </a:cubicBezTo>
                <a:lnTo>
                  <a:pt x="45584" y="181557"/>
                </a:lnTo>
                <a:cubicBezTo>
                  <a:pt x="43430" y="181557"/>
                  <a:pt x="41275" y="179373"/>
                  <a:pt x="41275" y="176824"/>
                </a:cubicBezTo>
                <a:cubicBezTo>
                  <a:pt x="41275" y="174275"/>
                  <a:pt x="43430" y="172454"/>
                  <a:pt x="45584" y="172454"/>
                </a:cubicBezTo>
                <a:lnTo>
                  <a:pt x="151512" y="172454"/>
                </a:lnTo>
                <a:cubicBezTo>
                  <a:pt x="153667" y="163716"/>
                  <a:pt x="161207" y="157162"/>
                  <a:pt x="170543" y="157162"/>
                </a:cubicBezTo>
                <a:close/>
                <a:moveTo>
                  <a:pt x="87237" y="131340"/>
                </a:moveTo>
                <a:cubicBezTo>
                  <a:pt x="81492" y="131340"/>
                  <a:pt x="76824" y="136073"/>
                  <a:pt x="76824" y="141899"/>
                </a:cubicBezTo>
                <a:cubicBezTo>
                  <a:pt x="76824" y="147725"/>
                  <a:pt x="81492" y="152458"/>
                  <a:pt x="87237" y="152458"/>
                </a:cubicBezTo>
                <a:cubicBezTo>
                  <a:pt x="92982" y="152458"/>
                  <a:pt x="97650" y="147725"/>
                  <a:pt x="97650" y="141899"/>
                </a:cubicBezTo>
                <a:cubicBezTo>
                  <a:pt x="97650" y="136073"/>
                  <a:pt x="92982" y="131340"/>
                  <a:pt x="87237" y="131340"/>
                </a:cubicBezTo>
                <a:close/>
                <a:moveTo>
                  <a:pt x="87237" y="122237"/>
                </a:moveTo>
                <a:cubicBezTo>
                  <a:pt x="96573" y="122237"/>
                  <a:pt x="104114" y="128791"/>
                  <a:pt x="105909" y="137529"/>
                </a:cubicBezTo>
                <a:lnTo>
                  <a:pt x="247745" y="137529"/>
                </a:lnTo>
                <a:cubicBezTo>
                  <a:pt x="250259" y="137529"/>
                  <a:pt x="252054" y="139350"/>
                  <a:pt x="252054" y="141899"/>
                </a:cubicBezTo>
                <a:cubicBezTo>
                  <a:pt x="252054" y="144083"/>
                  <a:pt x="250259" y="146268"/>
                  <a:pt x="247745" y="146268"/>
                </a:cubicBezTo>
                <a:lnTo>
                  <a:pt x="105909" y="146268"/>
                </a:lnTo>
                <a:cubicBezTo>
                  <a:pt x="104114" y="155007"/>
                  <a:pt x="96573" y="161561"/>
                  <a:pt x="87237" y="161561"/>
                </a:cubicBezTo>
                <a:cubicBezTo>
                  <a:pt x="77901" y="161561"/>
                  <a:pt x="70360" y="155007"/>
                  <a:pt x="68565" y="146268"/>
                </a:cubicBezTo>
                <a:lnTo>
                  <a:pt x="45584" y="146268"/>
                </a:lnTo>
                <a:cubicBezTo>
                  <a:pt x="43430" y="146268"/>
                  <a:pt x="41275" y="144083"/>
                  <a:pt x="41275" y="141899"/>
                </a:cubicBezTo>
                <a:cubicBezTo>
                  <a:pt x="41275" y="139350"/>
                  <a:pt x="43430" y="137529"/>
                  <a:pt x="45584" y="137529"/>
                </a:cubicBezTo>
                <a:lnTo>
                  <a:pt x="68565" y="137529"/>
                </a:lnTo>
                <a:cubicBezTo>
                  <a:pt x="70360" y="128791"/>
                  <a:pt x="77901" y="122237"/>
                  <a:pt x="87237" y="122237"/>
                </a:cubicBezTo>
                <a:close/>
                <a:moveTo>
                  <a:pt x="207405" y="96131"/>
                </a:moveTo>
                <a:cubicBezTo>
                  <a:pt x="201626" y="96131"/>
                  <a:pt x="196931" y="100717"/>
                  <a:pt x="196931" y="106362"/>
                </a:cubicBezTo>
                <a:cubicBezTo>
                  <a:pt x="196931" y="112006"/>
                  <a:pt x="201626" y="116592"/>
                  <a:pt x="207405" y="116592"/>
                </a:cubicBezTo>
                <a:cubicBezTo>
                  <a:pt x="213185" y="116592"/>
                  <a:pt x="217880" y="112006"/>
                  <a:pt x="217880" y="106362"/>
                </a:cubicBezTo>
                <a:cubicBezTo>
                  <a:pt x="217880" y="100717"/>
                  <a:pt x="213185" y="96131"/>
                  <a:pt x="207405" y="96131"/>
                </a:cubicBezTo>
                <a:close/>
                <a:moveTo>
                  <a:pt x="207405" y="87312"/>
                </a:moveTo>
                <a:cubicBezTo>
                  <a:pt x="216435" y="87312"/>
                  <a:pt x="224021" y="93309"/>
                  <a:pt x="226188" y="101776"/>
                </a:cubicBezTo>
                <a:lnTo>
                  <a:pt x="249305" y="101776"/>
                </a:lnTo>
                <a:cubicBezTo>
                  <a:pt x="251833" y="101776"/>
                  <a:pt x="253639" y="103892"/>
                  <a:pt x="253639" y="106362"/>
                </a:cubicBezTo>
                <a:cubicBezTo>
                  <a:pt x="253639" y="108479"/>
                  <a:pt x="251833" y="110595"/>
                  <a:pt x="249305" y="110595"/>
                </a:cubicBezTo>
                <a:lnTo>
                  <a:pt x="226188" y="110595"/>
                </a:lnTo>
                <a:cubicBezTo>
                  <a:pt x="224021" y="119062"/>
                  <a:pt x="216435" y="125059"/>
                  <a:pt x="207405" y="125059"/>
                </a:cubicBezTo>
                <a:cubicBezTo>
                  <a:pt x="198375" y="125059"/>
                  <a:pt x="190790" y="119062"/>
                  <a:pt x="188623" y="110595"/>
                </a:cubicBezTo>
                <a:lnTo>
                  <a:pt x="129748" y="110595"/>
                </a:lnTo>
                <a:cubicBezTo>
                  <a:pt x="127219" y="110595"/>
                  <a:pt x="125413" y="108479"/>
                  <a:pt x="125413" y="106362"/>
                </a:cubicBezTo>
                <a:cubicBezTo>
                  <a:pt x="125413" y="103892"/>
                  <a:pt x="127219" y="101776"/>
                  <a:pt x="129748" y="101776"/>
                </a:cubicBezTo>
                <a:lnTo>
                  <a:pt x="188623" y="101776"/>
                </a:lnTo>
                <a:cubicBezTo>
                  <a:pt x="190790" y="93309"/>
                  <a:pt x="198375" y="87312"/>
                  <a:pt x="207405" y="87312"/>
                </a:cubicBezTo>
                <a:close/>
                <a:moveTo>
                  <a:pt x="9002" y="68417"/>
                </a:moveTo>
                <a:lnTo>
                  <a:pt x="9002" y="272589"/>
                </a:lnTo>
                <a:cubicBezTo>
                  <a:pt x="9002" y="280151"/>
                  <a:pt x="15124" y="285913"/>
                  <a:pt x="22326" y="285913"/>
                </a:cubicBezTo>
                <a:lnTo>
                  <a:pt x="208493" y="285913"/>
                </a:lnTo>
                <a:lnTo>
                  <a:pt x="208493" y="213174"/>
                </a:lnTo>
                <a:cubicBezTo>
                  <a:pt x="208493" y="210294"/>
                  <a:pt x="210654" y="208493"/>
                  <a:pt x="212814" y="208493"/>
                </a:cubicBezTo>
                <a:lnTo>
                  <a:pt x="285913" y="208493"/>
                </a:lnTo>
                <a:lnTo>
                  <a:pt x="285913" y="68417"/>
                </a:lnTo>
                <a:lnTo>
                  <a:pt x="9002" y="68417"/>
                </a:lnTo>
                <a:close/>
                <a:moveTo>
                  <a:pt x="22326" y="20885"/>
                </a:moveTo>
                <a:cubicBezTo>
                  <a:pt x="15124" y="20885"/>
                  <a:pt x="9002" y="27007"/>
                  <a:pt x="9002" y="34209"/>
                </a:cubicBezTo>
                <a:lnTo>
                  <a:pt x="9002" y="59415"/>
                </a:lnTo>
                <a:lnTo>
                  <a:pt x="285913" y="59415"/>
                </a:lnTo>
                <a:lnTo>
                  <a:pt x="285913" y="34209"/>
                </a:lnTo>
                <a:cubicBezTo>
                  <a:pt x="285913" y="27007"/>
                  <a:pt x="279791" y="20885"/>
                  <a:pt x="272589" y="20885"/>
                </a:cubicBezTo>
                <a:lnTo>
                  <a:pt x="256025" y="20885"/>
                </a:lnTo>
                <a:lnTo>
                  <a:pt x="256025" y="28447"/>
                </a:lnTo>
                <a:cubicBezTo>
                  <a:pt x="256025" y="30608"/>
                  <a:pt x="253865" y="32768"/>
                  <a:pt x="251344" y="32768"/>
                </a:cubicBezTo>
                <a:cubicBezTo>
                  <a:pt x="248823" y="32768"/>
                  <a:pt x="246663" y="30608"/>
                  <a:pt x="246663" y="28447"/>
                </a:cubicBezTo>
                <a:lnTo>
                  <a:pt x="246663" y="20885"/>
                </a:lnTo>
                <a:lnTo>
                  <a:pt x="213894" y="20885"/>
                </a:lnTo>
                <a:lnTo>
                  <a:pt x="213894" y="28447"/>
                </a:lnTo>
                <a:cubicBezTo>
                  <a:pt x="213894" y="30608"/>
                  <a:pt x="212094" y="32768"/>
                  <a:pt x="209213" y="32768"/>
                </a:cubicBezTo>
                <a:cubicBezTo>
                  <a:pt x="206693" y="32768"/>
                  <a:pt x="204892" y="30608"/>
                  <a:pt x="204892" y="28447"/>
                </a:cubicBezTo>
                <a:lnTo>
                  <a:pt x="204892" y="20885"/>
                </a:lnTo>
                <a:lnTo>
                  <a:pt x="171764" y="20885"/>
                </a:lnTo>
                <a:lnTo>
                  <a:pt x="171764" y="28447"/>
                </a:lnTo>
                <a:cubicBezTo>
                  <a:pt x="171764" y="30608"/>
                  <a:pt x="169963" y="32768"/>
                  <a:pt x="167083" y="32768"/>
                </a:cubicBezTo>
                <a:cubicBezTo>
                  <a:pt x="164922" y="32768"/>
                  <a:pt x="162761" y="30608"/>
                  <a:pt x="162761" y="28447"/>
                </a:cubicBezTo>
                <a:lnTo>
                  <a:pt x="162761" y="20885"/>
                </a:lnTo>
                <a:lnTo>
                  <a:pt x="129993" y="20885"/>
                </a:lnTo>
                <a:lnTo>
                  <a:pt x="129993" y="28447"/>
                </a:lnTo>
                <a:cubicBezTo>
                  <a:pt x="129993" y="30608"/>
                  <a:pt x="127833" y="32768"/>
                  <a:pt x="125312" y="32768"/>
                </a:cubicBezTo>
                <a:cubicBezTo>
                  <a:pt x="122791" y="32768"/>
                  <a:pt x="120991" y="30608"/>
                  <a:pt x="120991" y="28447"/>
                </a:cubicBezTo>
                <a:lnTo>
                  <a:pt x="120991" y="20885"/>
                </a:lnTo>
                <a:lnTo>
                  <a:pt x="87862" y="20885"/>
                </a:lnTo>
                <a:lnTo>
                  <a:pt x="87862" y="28447"/>
                </a:lnTo>
                <a:cubicBezTo>
                  <a:pt x="87862" y="30608"/>
                  <a:pt x="85702" y="32768"/>
                  <a:pt x="83181" y="32768"/>
                </a:cubicBezTo>
                <a:cubicBezTo>
                  <a:pt x="80661" y="32768"/>
                  <a:pt x="78860" y="30608"/>
                  <a:pt x="78860" y="28447"/>
                </a:cubicBezTo>
                <a:lnTo>
                  <a:pt x="78860" y="20885"/>
                </a:lnTo>
                <a:lnTo>
                  <a:pt x="45732" y="20885"/>
                </a:lnTo>
                <a:lnTo>
                  <a:pt x="45732" y="28447"/>
                </a:lnTo>
                <a:cubicBezTo>
                  <a:pt x="45732" y="30608"/>
                  <a:pt x="43931" y="32768"/>
                  <a:pt x="41411" y="32768"/>
                </a:cubicBezTo>
                <a:cubicBezTo>
                  <a:pt x="38890" y="32768"/>
                  <a:pt x="36729" y="30608"/>
                  <a:pt x="36729" y="28447"/>
                </a:cubicBezTo>
                <a:lnTo>
                  <a:pt x="36729" y="20885"/>
                </a:lnTo>
                <a:lnTo>
                  <a:pt x="22326" y="20885"/>
                </a:lnTo>
                <a:close/>
                <a:moveTo>
                  <a:pt x="41411" y="0"/>
                </a:moveTo>
                <a:cubicBezTo>
                  <a:pt x="43931" y="0"/>
                  <a:pt x="45732" y="1800"/>
                  <a:pt x="45732" y="4681"/>
                </a:cubicBezTo>
                <a:lnTo>
                  <a:pt x="45732" y="11883"/>
                </a:lnTo>
                <a:lnTo>
                  <a:pt x="78860" y="11883"/>
                </a:lnTo>
                <a:lnTo>
                  <a:pt x="78860" y="4681"/>
                </a:lnTo>
                <a:cubicBezTo>
                  <a:pt x="78860" y="1800"/>
                  <a:pt x="80661" y="0"/>
                  <a:pt x="83181" y="0"/>
                </a:cubicBezTo>
                <a:cubicBezTo>
                  <a:pt x="85702" y="0"/>
                  <a:pt x="87862" y="1800"/>
                  <a:pt x="87862" y="4681"/>
                </a:cubicBezTo>
                <a:lnTo>
                  <a:pt x="87862" y="11883"/>
                </a:lnTo>
                <a:lnTo>
                  <a:pt x="120991" y="11883"/>
                </a:lnTo>
                <a:lnTo>
                  <a:pt x="120991" y="4681"/>
                </a:lnTo>
                <a:cubicBezTo>
                  <a:pt x="120991" y="1800"/>
                  <a:pt x="122791" y="0"/>
                  <a:pt x="125312" y="0"/>
                </a:cubicBezTo>
                <a:cubicBezTo>
                  <a:pt x="127833" y="0"/>
                  <a:pt x="129993" y="1800"/>
                  <a:pt x="129993" y="4681"/>
                </a:cubicBezTo>
                <a:lnTo>
                  <a:pt x="129993" y="11883"/>
                </a:lnTo>
                <a:lnTo>
                  <a:pt x="162761" y="11883"/>
                </a:lnTo>
                <a:lnTo>
                  <a:pt x="162761" y="4681"/>
                </a:lnTo>
                <a:cubicBezTo>
                  <a:pt x="162761" y="1800"/>
                  <a:pt x="164922" y="0"/>
                  <a:pt x="167083" y="0"/>
                </a:cubicBezTo>
                <a:cubicBezTo>
                  <a:pt x="169963" y="0"/>
                  <a:pt x="171764" y="1800"/>
                  <a:pt x="171764" y="4681"/>
                </a:cubicBezTo>
                <a:lnTo>
                  <a:pt x="171764" y="11883"/>
                </a:lnTo>
                <a:lnTo>
                  <a:pt x="204892" y="11883"/>
                </a:lnTo>
                <a:lnTo>
                  <a:pt x="204892" y="4681"/>
                </a:lnTo>
                <a:cubicBezTo>
                  <a:pt x="204892" y="1800"/>
                  <a:pt x="206693" y="0"/>
                  <a:pt x="209213" y="0"/>
                </a:cubicBezTo>
                <a:cubicBezTo>
                  <a:pt x="212094" y="0"/>
                  <a:pt x="213894" y="1800"/>
                  <a:pt x="213894" y="4681"/>
                </a:cubicBezTo>
                <a:lnTo>
                  <a:pt x="213894" y="11883"/>
                </a:lnTo>
                <a:lnTo>
                  <a:pt x="246663" y="11883"/>
                </a:lnTo>
                <a:lnTo>
                  <a:pt x="246663" y="4681"/>
                </a:lnTo>
                <a:cubicBezTo>
                  <a:pt x="246663" y="1800"/>
                  <a:pt x="248823" y="0"/>
                  <a:pt x="251344" y="0"/>
                </a:cubicBezTo>
                <a:cubicBezTo>
                  <a:pt x="253865" y="0"/>
                  <a:pt x="256025" y="1800"/>
                  <a:pt x="256025" y="4681"/>
                </a:cubicBezTo>
                <a:lnTo>
                  <a:pt x="256025" y="11883"/>
                </a:lnTo>
                <a:lnTo>
                  <a:pt x="272589" y="11883"/>
                </a:lnTo>
                <a:cubicBezTo>
                  <a:pt x="284832" y="11883"/>
                  <a:pt x="294915" y="21966"/>
                  <a:pt x="294915" y="34209"/>
                </a:cubicBezTo>
                <a:lnTo>
                  <a:pt x="294915" y="63736"/>
                </a:lnTo>
                <a:lnTo>
                  <a:pt x="294915" y="213174"/>
                </a:lnTo>
                <a:cubicBezTo>
                  <a:pt x="294915" y="213894"/>
                  <a:pt x="294195" y="215335"/>
                  <a:pt x="293475" y="216055"/>
                </a:cubicBezTo>
                <a:lnTo>
                  <a:pt x="216055" y="293475"/>
                </a:lnTo>
                <a:cubicBezTo>
                  <a:pt x="215335" y="294555"/>
                  <a:pt x="214255" y="294915"/>
                  <a:pt x="212814" y="294915"/>
                </a:cubicBezTo>
                <a:lnTo>
                  <a:pt x="22326" y="294915"/>
                </a:lnTo>
                <a:cubicBezTo>
                  <a:pt x="10082" y="294915"/>
                  <a:pt x="0" y="284832"/>
                  <a:pt x="0" y="272589"/>
                </a:cubicBezTo>
                <a:lnTo>
                  <a:pt x="0" y="64096"/>
                </a:lnTo>
                <a:lnTo>
                  <a:pt x="0" y="34209"/>
                </a:lnTo>
                <a:cubicBezTo>
                  <a:pt x="0" y="21966"/>
                  <a:pt x="10082" y="11883"/>
                  <a:pt x="22326" y="11883"/>
                </a:cubicBezTo>
                <a:lnTo>
                  <a:pt x="36729" y="11883"/>
                </a:lnTo>
                <a:lnTo>
                  <a:pt x="36729" y="4681"/>
                </a:lnTo>
                <a:cubicBezTo>
                  <a:pt x="36729" y="1800"/>
                  <a:pt x="38890" y="0"/>
                  <a:pt x="41411" y="0"/>
                </a:cubicBezTo>
                <a:close/>
              </a:path>
            </a:pathLst>
          </a:custGeom>
          <a:solidFill>
            <a:schemeClr val="bg1"/>
          </a:solidFill>
          <a:ln>
            <a:noFill/>
          </a:ln>
          <a:effectLst/>
        </p:spPr>
        <p:txBody>
          <a:bodyPr anchor="ctr"/>
          <a:lstStyle/>
          <a:p>
            <a:endParaRPr lang="en-US"/>
          </a:p>
        </p:txBody>
      </p:sp>
      <p:sp>
        <p:nvSpPr>
          <p:cNvPr id="44" name="Freeform 677">
            <a:extLst>
              <a:ext uri="{FF2B5EF4-FFF2-40B4-BE49-F238E27FC236}">
                <a16:creationId xmlns:a16="http://schemas.microsoft.com/office/drawing/2014/main" id="{C8C784F1-D486-4F43-AAB4-C9FB13AC75DD}"/>
              </a:ext>
            </a:extLst>
          </p:cNvPr>
          <p:cNvSpPr>
            <a:spLocks noChangeArrowheads="1"/>
          </p:cNvSpPr>
          <p:nvPr/>
        </p:nvSpPr>
        <p:spPr bwMode="auto">
          <a:xfrm>
            <a:off x="5993462" y="7737021"/>
            <a:ext cx="1251712" cy="1251712"/>
          </a:xfrm>
          <a:custGeom>
            <a:avLst/>
            <a:gdLst>
              <a:gd name="T0" fmla="*/ 201668 w 294915"/>
              <a:gd name="T1" fmla="*/ 286961 h 294915"/>
              <a:gd name="T2" fmla="*/ 9035 w 294915"/>
              <a:gd name="T3" fmla="*/ 230219 h 294915"/>
              <a:gd name="T4" fmla="*/ 273589 w 294915"/>
              <a:gd name="T5" fmla="*/ 256964 h 294915"/>
              <a:gd name="T6" fmla="*/ 9035 w 294915"/>
              <a:gd name="T7" fmla="*/ 230219 h 294915"/>
              <a:gd name="T8" fmla="*/ 202029 w 294915"/>
              <a:gd name="T9" fmla="*/ 221184 h 294915"/>
              <a:gd name="T10" fmla="*/ 211065 w 294915"/>
              <a:gd name="T11" fmla="*/ 207812 h 294915"/>
              <a:gd name="T12" fmla="*/ 232749 w 294915"/>
              <a:gd name="T13" fmla="*/ 194439 h 294915"/>
              <a:gd name="T14" fmla="*/ 211544 w 294915"/>
              <a:gd name="T15" fmla="*/ 166931 h 294915"/>
              <a:gd name="T16" fmla="*/ 207132 w 294915"/>
              <a:gd name="T17" fmla="*/ 162519 h 294915"/>
              <a:gd name="T18" fmla="*/ 118543 w 294915"/>
              <a:gd name="T19" fmla="*/ 185106 h 294915"/>
              <a:gd name="T20" fmla="*/ 118543 w 294915"/>
              <a:gd name="T21" fmla="*/ 149772 h 294915"/>
              <a:gd name="T22" fmla="*/ 158968 w 294915"/>
              <a:gd name="T23" fmla="*/ 189389 h 294915"/>
              <a:gd name="T24" fmla="*/ 118543 w 294915"/>
              <a:gd name="T25" fmla="*/ 194029 h 294915"/>
              <a:gd name="T26" fmla="*/ 207132 w 294915"/>
              <a:gd name="T27" fmla="*/ 138619 h 294915"/>
              <a:gd name="T28" fmla="*/ 202351 w 294915"/>
              <a:gd name="T29" fmla="*/ 143030 h 294915"/>
              <a:gd name="T30" fmla="*/ 45568 w 294915"/>
              <a:gd name="T31" fmla="*/ 135878 h 294915"/>
              <a:gd name="T32" fmla="*/ 71980 w 294915"/>
              <a:gd name="T33" fmla="*/ 135878 h 294915"/>
              <a:gd name="T34" fmla="*/ 211544 w 294915"/>
              <a:gd name="T35" fmla="*/ 119131 h 294915"/>
              <a:gd name="T36" fmla="*/ 207132 w 294915"/>
              <a:gd name="T37" fmla="*/ 114720 h 294915"/>
              <a:gd name="T38" fmla="*/ 80902 w 294915"/>
              <a:gd name="T39" fmla="*/ 189329 h 294915"/>
              <a:gd name="T40" fmla="*/ 71980 w 294915"/>
              <a:gd name="T41" fmla="*/ 164049 h 294915"/>
              <a:gd name="T42" fmla="*/ 41285 w 294915"/>
              <a:gd name="T43" fmla="*/ 194024 h 294915"/>
              <a:gd name="T44" fmla="*/ 58774 w 294915"/>
              <a:gd name="T45" fmla="*/ 113126 h 294915"/>
              <a:gd name="T46" fmla="*/ 114929 w 294915"/>
              <a:gd name="T47" fmla="*/ 62886 h 294915"/>
              <a:gd name="T48" fmla="*/ 180345 w 294915"/>
              <a:gd name="T49" fmla="*/ 185404 h 294915"/>
              <a:gd name="T50" fmla="*/ 237447 w 294915"/>
              <a:gd name="T51" fmla="*/ 119627 h 294915"/>
              <a:gd name="T52" fmla="*/ 249374 w 294915"/>
              <a:gd name="T53" fmla="*/ 196247 h 294915"/>
              <a:gd name="T54" fmla="*/ 237447 w 294915"/>
              <a:gd name="T55" fmla="*/ 100111 h 294915"/>
              <a:gd name="T56" fmla="*/ 125771 w 294915"/>
              <a:gd name="T57" fmla="*/ 52042 h 294915"/>
              <a:gd name="T58" fmla="*/ 191132 w 294915"/>
              <a:gd name="T59" fmla="*/ 55588 h 294915"/>
              <a:gd name="T60" fmla="*/ 207929 w 294915"/>
              <a:gd name="T61" fmla="*/ 38829 h 294915"/>
              <a:gd name="T62" fmla="*/ 207929 w 294915"/>
              <a:gd name="T63" fmla="*/ 80903 h 294915"/>
              <a:gd name="T64" fmla="*/ 22407 w 294915"/>
              <a:gd name="T65" fmla="*/ 9035 h 294915"/>
              <a:gd name="T66" fmla="*/ 171309 w 294915"/>
              <a:gd name="T67" fmla="*/ 221184 h 294915"/>
              <a:gd name="T68" fmla="*/ 108785 w 294915"/>
              <a:gd name="T69" fmla="*/ 69390 h 294915"/>
              <a:gd name="T70" fmla="*/ 131916 w 294915"/>
              <a:gd name="T71" fmla="*/ 45537 h 294915"/>
              <a:gd name="T72" fmla="*/ 237447 w 294915"/>
              <a:gd name="T73" fmla="*/ 91436 h 294915"/>
              <a:gd name="T74" fmla="*/ 249374 w 294915"/>
              <a:gd name="T75" fmla="*/ 205282 h 294915"/>
              <a:gd name="T76" fmla="*/ 286961 w 294915"/>
              <a:gd name="T77" fmla="*/ 221184 h 294915"/>
              <a:gd name="T78" fmla="*/ 22407 w 294915"/>
              <a:gd name="T79" fmla="*/ 9035 h 294915"/>
              <a:gd name="T80" fmla="*/ 295996 w 294915"/>
              <a:gd name="T81" fmla="*/ 22407 h 294915"/>
              <a:gd name="T82" fmla="*/ 210703 w 294915"/>
              <a:gd name="T83" fmla="*/ 265999 h 294915"/>
              <a:gd name="T84" fmla="*/ 242146 w 294915"/>
              <a:gd name="T85" fmla="*/ 291298 h 294915"/>
              <a:gd name="T86" fmla="*/ 89630 w 294915"/>
              <a:gd name="T87" fmla="*/ 295996 h 294915"/>
              <a:gd name="T88" fmla="*/ 58188 w 294915"/>
              <a:gd name="T89" fmla="*/ 286961 h 294915"/>
              <a:gd name="T90" fmla="*/ 22407 w 294915"/>
              <a:gd name="T91" fmla="*/ 265999 h 294915"/>
              <a:gd name="T92" fmla="*/ 22407 w 294915"/>
              <a:gd name="T93" fmla="*/ 0 h 2949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4915" h="294915">
                <a:moveTo>
                  <a:pt x="93624" y="265027"/>
                </a:moveTo>
                <a:lnTo>
                  <a:pt x="93624" y="285913"/>
                </a:lnTo>
                <a:lnTo>
                  <a:pt x="200931" y="285913"/>
                </a:lnTo>
                <a:lnTo>
                  <a:pt x="200931" y="265027"/>
                </a:lnTo>
                <a:lnTo>
                  <a:pt x="93624" y="265027"/>
                </a:lnTo>
                <a:close/>
                <a:moveTo>
                  <a:pt x="9002" y="229378"/>
                </a:moveTo>
                <a:lnTo>
                  <a:pt x="9002" y="242702"/>
                </a:lnTo>
                <a:cubicBezTo>
                  <a:pt x="9002" y="250264"/>
                  <a:pt x="14764" y="256025"/>
                  <a:pt x="22326" y="256025"/>
                </a:cubicBezTo>
                <a:lnTo>
                  <a:pt x="272589" y="256025"/>
                </a:lnTo>
                <a:cubicBezTo>
                  <a:pt x="279791" y="256025"/>
                  <a:pt x="285913" y="250264"/>
                  <a:pt x="285913" y="242702"/>
                </a:cubicBezTo>
                <a:lnTo>
                  <a:pt x="285913" y="229378"/>
                </a:lnTo>
                <a:lnTo>
                  <a:pt x="9002" y="229378"/>
                </a:lnTo>
                <a:close/>
                <a:moveTo>
                  <a:pt x="179686" y="193729"/>
                </a:moveTo>
                <a:lnTo>
                  <a:pt x="179686" y="220376"/>
                </a:lnTo>
                <a:lnTo>
                  <a:pt x="201291" y="220376"/>
                </a:lnTo>
                <a:lnTo>
                  <a:pt x="201291" y="207053"/>
                </a:lnTo>
                <a:cubicBezTo>
                  <a:pt x="201291" y="204532"/>
                  <a:pt x="203452" y="202732"/>
                  <a:pt x="205972" y="202732"/>
                </a:cubicBezTo>
                <a:cubicBezTo>
                  <a:pt x="208493" y="202732"/>
                  <a:pt x="210294" y="204532"/>
                  <a:pt x="210294" y="207053"/>
                </a:cubicBezTo>
                <a:lnTo>
                  <a:pt x="210294" y="220376"/>
                </a:lnTo>
                <a:lnTo>
                  <a:pt x="231899" y="220376"/>
                </a:lnTo>
                <a:lnTo>
                  <a:pt x="231899" y="193729"/>
                </a:lnTo>
                <a:lnTo>
                  <a:pt x="179686" y="193729"/>
                </a:lnTo>
                <a:close/>
                <a:moveTo>
                  <a:pt x="206375" y="161925"/>
                </a:moveTo>
                <a:cubicBezTo>
                  <a:pt x="208939" y="161925"/>
                  <a:pt x="210771" y="163757"/>
                  <a:pt x="210771" y="166321"/>
                </a:cubicBezTo>
                <a:cubicBezTo>
                  <a:pt x="210771" y="168886"/>
                  <a:pt x="208939" y="171084"/>
                  <a:pt x="206375" y="171084"/>
                </a:cubicBezTo>
                <a:cubicBezTo>
                  <a:pt x="203810" y="171084"/>
                  <a:pt x="201612" y="168886"/>
                  <a:pt x="201612" y="166321"/>
                </a:cubicBezTo>
                <a:cubicBezTo>
                  <a:pt x="201612" y="163757"/>
                  <a:pt x="203810" y="161925"/>
                  <a:pt x="206375" y="161925"/>
                </a:cubicBezTo>
                <a:close/>
                <a:moveTo>
                  <a:pt x="118110" y="157760"/>
                </a:moveTo>
                <a:cubicBezTo>
                  <a:pt x="110490" y="157760"/>
                  <a:pt x="104684" y="163805"/>
                  <a:pt x="104684" y="171272"/>
                </a:cubicBezTo>
                <a:cubicBezTo>
                  <a:pt x="104684" y="178740"/>
                  <a:pt x="110490" y="184430"/>
                  <a:pt x="118110" y="184430"/>
                </a:cubicBezTo>
                <a:cubicBezTo>
                  <a:pt x="125367" y="184430"/>
                  <a:pt x="131536" y="178740"/>
                  <a:pt x="131536" y="171272"/>
                </a:cubicBezTo>
                <a:cubicBezTo>
                  <a:pt x="131536" y="163805"/>
                  <a:pt x="125367" y="157760"/>
                  <a:pt x="118110" y="157760"/>
                </a:cubicBezTo>
                <a:close/>
                <a:moveTo>
                  <a:pt x="118110" y="149225"/>
                </a:moveTo>
                <a:cubicBezTo>
                  <a:pt x="130447" y="149225"/>
                  <a:pt x="140607" y="158826"/>
                  <a:pt x="140607" y="171272"/>
                </a:cubicBezTo>
                <a:cubicBezTo>
                  <a:pt x="140607" y="178740"/>
                  <a:pt x="146413" y="184430"/>
                  <a:pt x="154033" y="184430"/>
                </a:cubicBezTo>
                <a:cubicBezTo>
                  <a:pt x="156573" y="184430"/>
                  <a:pt x="158387" y="186208"/>
                  <a:pt x="158387" y="188697"/>
                </a:cubicBezTo>
                <a:cubicBezTo>
                  <a:pt x="158387" y="191186"/>
                  <a:pt x="156573" y="193320"/>
                  <a:pt x="154033" y="193320"/>
                </a:cubicBezTo>
                <a:cubicBezTo>
                  <a:pt x="146413" y="193320"/>
                  <a:pt x="140244" y="189764"/>
                  <a:pt x="136253" y="184074"/>
                </a:cubicBezTo>
                <a:cubicBezTo>
                  <a:pt x="131899" y="189764"/>
                  <a:pt x="125367" y="193320"/>
                  <a:pt x="118110" y="193320"/>
                </a:cubicBezTo>
                <a:cubicBezTo>
                  <a:pt x="105410" y="193320"/>
                  <a:pt x="95250" y="183363"/>
                  <a:pt x="95250" y="171272"/>
                </a:cubicBezTo>
                <a:cubicBezTo>
                  <a:pt x="95250" y="158826"/>
                  <a:pt x="105410" y="149225"/>
                  <a:pt x="118110" y="149225"/>
                </a:cubicBezTo>
                <a:close/>
                <a:moveTo>
                  <a:pt x="206375" y="138112"/>
                </a:moveTo>
                <a:cubicBezTo>
                  <a:pt x="208939" y="138112"/>
                  <a:pt x="210771" y="139944"/>
                  <a:pt x="210771" y="142508"/>
                </a:cubicBezTo>
                <a:cubicBezTo>
                  <a:pt x="210771" y="145072"/>
                  <a:pt x="208939" y="147271"/>
                  <a:pt x="206375" y="147271"/>
                </a:cubicBezTo>
                <a:cubicBezTo>
                  <a:pt x="203810" y="147271"/>
                  <a:pt x="201612" y="145072"/>
                  <a:pt x="201612" y="142508"/>
                </a:cubicBezTo>
                <a:cubicBezTo>
                  <a:pt x="201612" y="139944"/>
                  <a:pt x="203810" y="138112"/>
                  <a:pt x="206375" y="138112"/>
                </a:cubicBezTo>
                <a:close/>
                <a:moveTo>
                  <a:pt x="58559" y="121708"/>
                </a:moveTo>
                <a:cubicBezTo>
                  <a:pt x="51091" y="121708"/>
                  <a:pt x="45402" y="127825"/>
                  <a:pt x="45402" y="135382"/>
                </a:cubicBezTo>
                <a:lnTo>
                  <a:pt x="45402" y="154453"/>
                </a:lnTo>
                <a:lnTo>
                  <a:pt x="71716" y="154453"/>
                </a:lnTo>
                <a:lnTo>
                  <a:pt x="71716" y="135382"/>
                </a:lnTo>
                <a:cubicBezTo>
                  <a:pt x="71716" y="127825"/>
                  <a:pt x="65671" y="121708"/>
                  <a:pt x="58559" y="121708"/>
                </a:cubicBezTo>
                <a:close/>
                <a:moveTo>
                  <a:pt x="206375" y="114300"/>
                </a:moveTo>
                <a:cubicBezTo>
                  <a:pt x="208939" y="114300"/>
                  <a:pt x="210771" y="116132"/>
                  <a:pt x="210771" y="118696"/>
                </a:cubicBezTo>
                <a:cubicBezTo>
                  <a:pt x="210771" y="121260"/>
                  <a:pt x="208939" y="123459"/>
                  <a:pt x="206375" y="123459"/>
                </a:cubicBezTo>
                <a:cubicBezTo>
                  <a:pt x="203810" y="123459"/>
                  <a:pt x="201612" y="121260"/>
                  <a:pt x="201612" y="118696"/>
                </a:cubicBezTo>
                <a:cubicBezTo>
                  <a:pt x="201612" y="116132"/>
                  <a:pt x="203810" y="114300"/>
                  <a:pt x="206375" y="114300"/>
                </a:cubicBezTo>
                <a:close/>
                <a:moveTo>
                  <a:pt x="58559" y="112712"/>
                </a:moveTo>
                <a:cubicBezTo>
                  <a:pt x="71005" y="112712"/>
                  <a:pt x="80606" y="122787"/>
                  <a:pt x="80606" y="135382"/>
                </a:cubicBezTo>
                <a:lnTo>
                  <a:pt x="80606" y="188637"/>
                </a:lnTo>
                <a:cubicBezTo>
                  <a:pt x="80606" y="191156"/>
                  <a:pt x="78828" y="193315"/>
                  <a:pt x="76339" y="193315"/>
                </a:cubicBezTo>
                <a:cubicBezTo>
                  <a:pt x="73850" y="193315"/>
                  <a:pt x="71716" y="191156"/>
                  <a:pt x="71716" y="188637"/>
                </a:cubicBezTo>
                <a:lnTo>
                  <a:pt x="71716" y="163449"/>
                </a:lnTo>
                <a:lnTo>
                  <a:pt x="45402" y="163449"/>
                </a:lnTo>
                <a:lnTo>
                  <a:pt x="45402" y="188637"/>
                </a:lnTo>
                <a:cubicBezTo>
                  <a:pt x="45402" y="191156"/>
                  <a:pt x="43624" y="193315"/>
                  <a:pt x="41135" y="193315"/>
                </a:cubicBezTo>
                <a:cubicBezTo>
                  <a:pt x="38645" y="193315"/>
                  <a:pt x="36512" y="191156"/>
                  <a:pt x="36512" y="188637"/>
                </a:cubicBezTo>
                <a:lnTo>
                  <a:pt x="36512" y="135382"/>
                </a:lnTo>
                <a:cubicBezTo>
                  <a:pt x="36512" y="122787"/>
                  <a:pt x="46469" y="112712"/>
                  <a:pt x="58559" y="112712"/>
                </a:cubicBezTo>
                <a:close/>
                <a:moveTo>
                  <a:pt x="114509" y="51853"/>
                </a:moveTo>
                <a:cubicBezTo>
                  <a:pt x="113069" y="53293"/>
                  <a:pt x="112349" y="55454"/>
                  <a:pt x="112349" y="57254"/>
                </a:cubicBezTo>
                <a:cubicBezTo>
                  <a:pt x="112349" y="59415"/>
                  <a:pt x="113069" y="61215"/>
                  <a:pt x="114509" y="62656"/>
                </a:cubicBezTo>
                <a:lnTo>
                  <a:pt x="172484" y="120631"/>
                </a:lnTo>
                <a:cubicBezTo>
                  <a:pt x="177165" y="125312"/>
                  <a:pt x="179686" y="131793"/>
                  <a:pt x="179686" y="138275"/>
                </a:cubicBezTo>
                <a:lnTo>
                  <a:pt x="179686" y="184727"/>
                </a:lnTo>
                <a:lnTo>
                  <a:pt x="231899" y="184727"/>
                </a:lnTo>
                <a:lnTo>
                  <a:pt x="231899" y="123871"/>
                </a:lnTo>
                <a:cubicBezTo>
                  <a:pt x="231899" y="121351"/>
                  <a:pt x="234060" y="119190"/>
                  <a:pt x="236580" y="119190"/>
                </a:cubicBezTo>
                <a:cubicBezTo>
                  <a:pt x="239101" y="119190"/>
                  <a:pt x="240901" y="121351"/>
                  <a:pt x="240901" y="123871"/>
                </a:cubicBezTo>
                <a:lnTo>
                  <a:pt x="240901" y="187968"/>
                </a:lnTo>
                <a:cubicBezTo>
                  <a:pt x="240901" y="192289"/>
                  <a:pt x="244142" y="195530"/>
                  <a:pt x="248463" y="195530"/>
                </a:cubicBezTo>
                <a:cubicBezTo>
                  <a:pt x="252784" y="195530"/>
                  <a:pt x="256025" y="192289"/>
                  <a:pt x="256025" y="187968"/>
                </a:cubicBezTo>
                <a:lnTo>
                  <a:pt x="256025" y="119550"/>
                </a:lnTo>
                <a:cubicBezTo>
                  <a:pt x="256025" y="108747"/>
                  <a:pt x="247023" y="99745"/>
                  <a:pt x="236580" y="99745"/>
                </a:cubicBezTo>
                <a:lnTo>
                  <a:pt x="185447" y="99745"/>
                </a:lnTo>
                <a:cubicBezTo>
                  <a:pt x="177885" y="99745"/>
                  <a:pt x="170323" y="96504"/>
                  <a:pt x="164922" y="91463"/>
                </a:cubicBezTo>
                <a:lnTo>
                  <a:pt x="125312" y="51853"/>
                </a:lnTo>
                <a:cubicBezTo>
                  <a:pt x="122431" y="48972"/>
                  <a:pt x="117390" y="48972"/>
                  <a:pt x="114509" y="51853"/>
                </a:cubicBezTo>
                <a:close/>
                <a:moveTo>
                  <a:pt x="207169" y="38688"/>
                </a:moveTo>
                <a:cubicBezTo>
                  <a:pt x="197710" y="38688"/>
                  <a:pt x="190434" y="46148"/>
                  <a:pt x="190434" y="55384"/>
                </a:cubicBezTo>
                <a:cubicBezTo>
                  <a:pt x="190434" y="64265"/>
                  <a:pt x="197710" y="71726"/>
                  <a:pt x="207169" y="71726"/>
                </a:cubicBezTo>
                <a:cubicBezTo>
                  <a:pt x="216264" y="71726"/>
                  <a:pt x="223903" y="64265"/>
                  <a:pt x="223903" y="55384"/>
                </a:cubicBezTo>
                <a:cubicBezTo>
                  <a:pt x="223903" y="46148"/>
                  <a:pt x="216264" y="38688"/>
                  <a:pt x="207169" y="38688"/>
                </a:cubicBezTo>
                <a:close/>
                <a:moveTo>
                  <a:pt x="207169" y="30162"/>
                </a:moveTo>
                <a:cubicBezTo>
                  <a:pt x="221357" y="30162"/>
                  <a:pt x="232998" y="41530"/>
                  <a:pt x="232998" y="55384"/>
                </a:cubicBezTo>
                <a:cubicBezTo>
                  <a:pt x="232998" y="69239"/>
                  <a:pt x="221357" y="80607"/>
                  <a:pt x="207169" y="80607"/>
                </a:cubicBezTo>
                <a:cubicBezTo>
                  <a:pt x="192980" y="80607"/>
                  <a:pt x="180975" y="69239"/>
                  <a:pt x="180975" y="55384"/>
                </a:cubicBezTo>
                <a:cubicBezTo>
                  <a:pt x="180975" y="41530"/>
                  <a:pt x="192980" y="30162"/>
                  <a:pt x="207169" y="30162"/>
                </a:cubicBezTo>
                <a:close/>
                <a:moveTo>
                  <a:pt x="22326" y="9002"/>
                </a:moveTo>
                <a:cubicBezTo>
                  <a:pt x="14764" y="9002"/>
                  <a:pt x="9002" y="14764"/>
                  <a:pt x="9002" y="22326"/>
                </a:cubicBezTo>
                <a:lnTo>
                  <a:pt x="9002" y="220376"/>
                </a:lnTo>
                <a:lnTo>
                  <a:pt x="170683" y="220376"/>
                </a:lnTo>
                <a:lnTo>
                  <a:pt x="170683" y="138275"/>
                </a:lnTo>
                <a:cubicBezTo>
                  <a:pt x="170683" y="133954"/>
                  <a:pt x="168883" y="129993"/>
                  <a:pt x="166002" y="126752"/>
                </a:cubicBezTo>
                <a:lnTo>
                  <a:pt x="108388" y="69137"/>
                </a:lnTo>
                <a:cubicBezTo>
                  <a:pt x="105147" y="65897"/>
                  <a:pt x="103346" y="61576"/>
                  <a:pt x="103346" y="57254"/>
                </a:cubicBezTo>
                <a:cubicBezTo>
                  <a:pt x="103346" y="52933"/>
                  <a:pt x="105147" y="48612"/>
                  <a:pt x="108388" y="45371"/>
                </a:cubicBezTo>
                <a:cubicBezTo>
                  <a:pt x="114509" y="39250"/>
                  <a:pt x="125312" y="39250"/>
                  <a:pt x="131434" y="45371"/>
                </a:cubicBezTo>
                <a:lnTo>
                  <a:pt x="171044" y="84981"/>
                </a:lnTo>
                <a:cubicBezTo>
                  <a:pt x="175005" y="88942"/>
                  <a:pt x="180046" y="91103"/>
                  <a:pt x="185447" y="91103"/>
                </a:cubicBezTo>
                <a:lnTo>
                  <a:pt x="236580" y="91103"/>
                </a:lnTo>
                <a:cubicBezTo>
                  <a:pt x="252424" y="91103"/>
                  <a:pt x="265027" y="103706"/>
                  <a:pt x="265027" y="119550"/>
                </a:cubicBezTo>
                <a:lnTo>
                  <a:pt x="265027" y="187968"/>
                </a:lnTo>
                <a:cubicBezTo>
                  <a:pt x="265027" y="197330"/>
                  <a:pt x="257466" y="204532"/>
                  <a:pt x="248463" y="204532"/>
                </a:cubicBezTo>
                <a:cubicBezTo>
                  <a:pt x="245943" y="204532"/>
                  <a:pt x="243062" y="203812"/>
                  <a:pt x="240901" y="202732"/>
                </a:cubicBezTo>
                <a:lnTo>
                  <a:pt x="240901" y="220376"/>
                </a:lnTo>
                <a:lnTo>
                  <a:pt x="285913" y="220376"/>
                </a:lnTo>
                <a:lnTo>
                  <a:pt x="285913" y="22326"/>
                </a:lnTo>
                <a:cubicBezTo>
                  <a:pt x="285913" y="14764"/>
                  <a:pt x="279791" y="9002"/>
                  <a:pt x="272589" y="9002"/>
                </a:cubicBezTo>
                <a:lnTo>
                  <a:pt x="22326" y="9002"/>
                </a:lnTo>
                <a:close/>
                <a:moveTo>
                  <a:pt x="22326" y="0"/>
                </a:moveTo>
                <a:lnTo>
                  <a:pt x="272589" y="0"/>
                </a:lnTo>
                <a:cubicBezTo>
                  <a:pt x="284832" y="0"/>
                  <a:pt x="294915" y="10082"/>
                  <a:pt x="294915" y="22326"/>
                </a:cubicBezTo>
                <a:lnTo>
                  <a:pt x="294915" y="242702"/>
                </a:lnTo>
                <a:cubicBezTo>
                  <a:pt x="294915" y="254945"/>
                  <a:pt x="284832" y="265027"/>
                  <a:pt x="272589" y="265027"/>
                </a:cubicBezTo>
                <a:lnTo>
                  <a:pt x="209933" y="265027"/>
                </a:lnTo>
                <a:lnTo>
                  <a:pt x="209933" y="285913"/>
                </a:lnTo>
                <a:lnTo>
                  <a:pt x="236580" y="285913"/>
                </a:lnTo>
                <a:cubicBezTo>
                  <a:pt x="239101" y="285913"/>
                  <a:pt x="241261" y="288073"/>
                  <a:pt x="241261" y="290234"/>
                </a:cubicBezTo>
                <a:cubicBezTo>
                  <a:pt x="241261" y="293115"/>
                  <a:pt x="239101" y="294915"/>
                  <a:pt x="236580" y="294915"/>
                </a:cubicBezTo>
                <a:lnTo>
                  <a:pt x="205612" y="294915"/>
                </a:lnTo>
                <a:lnTo>
                  <a:pt x="89303" y="294915"/>
                </a:lnTo>
                <a:lnTo>
                  <a:pt x="57975" y="294915"/>
                </a:lnTo>
                <a:cubicBezTo>
                  <a:pt x="55814" y="294915"/>
                  <a:pt x="53654" y="293115"/>
                  <a:pt x="53654" y="290234"/>
                </a:cubicBezTo>
                <a:cubicBezTo>
                  <a:pt x="53654" y="288073"/>
                  <a:pt x="55814" y="285913"/>
                  <a:pt x="57975" y="285913"/>
                </a:cubicBezTo>
                <a:lnTo>
                  <a:pt x="84981" y="285913"/>
                </a:lnTo>
                <a:lnTo>
                  <a:pt x="84981" y="265027"/>
                </a:lnTo>
                <a:lnTo>
                  <a:pt x="22326" y="265027"/>
                </a:lnTo>
                <a:cubicBezTo>
                  <a:pt x="10082" y="265027"/>
                  <a:pt x="0" y="254945"/>
                  <a:pt x="0" y="242702"/>
                </a:cubicBezTo>
                <a:lnTo>
                  <a:pt x="0" y="22326"/>
                </a:lnTo>
                <a:cubicBezTo>
                  <a:pt x="0" y="10082"/>
                  <a:pt x="10082" y="0"/>
                  <a:pt x="22326" y="0"/>
                </a:cubicBezTo>
                <a:close/>
              </a:path>
            </a:pathLst>
          </a:custGeom>
          <a:solidFill>
            <a:schemeClr val="bg1"/>
          </a:solidFill>
          <a:ln>
            <a:noFill/>
          </a:ln>
          <a:effectLst/>
        </p:spPr>
        <p:txBody>
          <a:bodyPr anchor="ctr"/>
          <a:lstStyle/>
          <a:p>
            <a:endParaRPr lang="en-US"/>
          </a:p>
        </p:txBody>
      </p:sp>
      <p:sp>
        <p:nvSpPr>
          <p:cNvPr id="45" name="Freeform 681">
            <a:extLst>
              <a:ext uri="{FF2B5EF4-FFF2-40B4-BE49-F238E27FC236}">
                <a16:creationId xmlns:a16="http://schemas.microsoft.com/office/drawing/2014/main" id="{AD722CE9-0DB2-0C4A-BA01-C0B829E4446F}"/>
              </a:ext>
            </a:extLst>
          </p:cNvPr>
          <p:cNvSpPr>
            <a:spLocks noChangeArrowheads="1"/>
          </p:cNvSpPr>
          <p:nvPr/>
        </p:nvSpPr>
        <p:spPr bwMode="auto">
          <a:xfrm>
            <a:off x="9349624" y="5788676"/>
            <a:ext cx="1251712" cy="1251712"/>
          </a:xfrm>
          <a:custGeom>
            <a:avLst/>
            <a:gdLst>
              <a:gd name="T0" fmla="*/ 100456 w 294915"/>
              <a:gd name="T1" fmla="*/ 252968 h 294916"/>
              <a:gd name="T2" fmla="*/ 43006 w 294915"/>
              <a:gd name="T3" fmla="*/ 203943 h 294916"/>
              <a:gd name="T4" fmla="*/ 43006 w 294915"/>
              <a:gd name="T5" fmla="*/ 213136 h 294916"/>
              <a:gd name="T6" fmla="*/ 96874 w 294915"/>
              <a:gd name="T7" fmla="*/ 162517 h 294916"/>
              <a:gd name="T8" fmla="*/ 38241 w 294915"/>
              <a:gd name="T9" fmla="*/ 167106 h 294916"/>
              <a:gd name="T10" fmla="*/ 207746 w 294915"/>
              <a:gd name="T11" fmla="*/ 178509 h 294916"/>
              <a:gd name="T12" fmla="*/ 227479 w 294915"/>
              <a:gd name="T13" fmla="*/ 167911 h 294916"/>
              <a:gd name="T14" fmla="*/ 42919 w 294915"/>
              <a:gd name="T15" fmla="*/ 122684 h 294916"/>
              <a:gd name="T16" fmla="*/ 42919 w 294915"/>
              <a:gd name="T17" fmla="*/ 131876 h 294916"/>
              <a:gd name="T18" fmla="*/ 199786 w 294915"/>
              <a:gd name="T19" fmla="*/ 130958 h 294916"/>
              <a:gd name="T20" fmla="*/ 174814 w 294915"/>
              <a:gd name="T21" fmla="*/ 126598 h 294916"/>
              <a:gd name="T22" fmla="*/ 175176 w 294915"/>
              <a:gd name="T23" fmla="*/ 156396 h 294916"/>
              <a:gd name="T24" fmla="*/ 155634 w 294915"/>
              <a:gd name="T25" fmla="*/ 172748 h 294916"/>
              <a:gd name="T26" fmla="*/ 176623 w 294915"/>
              <a:gd name="T27" fmla="*/ 187283 h 294916"/>
              <a:gd name="T28" fmla="*/ 192547 w 294915"/>
              <a:gd name="T29" fmla="*/ 197822 h 294916"/>
              <a:gd name="T30" fmla="*/ 213176 w 294915"/>
              <a:gd name="T31" fmla="*/ 219624 h 294916"/>
              <a:gd name="T32" fmla="*/ 227652 w 294915"/>
              <a:gd name="T33" fmla="*/ 198548 h 294916"/>
              <a:gd name="T34" fmla="*/ 238509 w 294915"/>
              <a:gd name="T35" fmla="*/ 182559 h 294916"/>
              <a:gd name="T36" fmla="*/ 260223 w 294915"/>
              <a:gd name="T37" fmla="*/ 167296 h 294916"/>
              <a:gd name="T38" fmla="*/ 238509 w 294915"/>
              <a:gd name="T39" fmla="*/ 151671 h 294916"/>
              <a:gd name="T40" fmla="*/ 227652 w 294915"/>
              <a:gd name="T41" fmla="*/ 136045 h 294916"/>
              <a:gd name="T42" fmla="*/ 213176 w 294915"/>
              <a:gd name="T43" fmla="*/ 114970 h 294916"/>
              <a:gd name="T44" fmla="*/ 221499 w 294915"/>
              <a:gd name="T45" fmla="*/ 110246 h 294916"/>
              <a:gd name="T46" fmla="*/ 243576 w 294915"/>
              <a:gd name="T47" fmla="*/ 117149 h 294916"/>
              <a:gd name="T48" fmla="*/ 247919 w 294915"/>
              <a:gd name="T49" fmla="*/ 150945 h 294916"/>
              <a:gd name="T50" fmla="*/ 268547 w 294915"/>
              <a:gd name="T51" fmla="*/ 177108 h 294916"/>
              <a:gd name="T52" fmla="*/ 257690 w 294915"/>
              <a:gd name="T53" fmla="*/ 197822 h 294916"/>
              <a:gd name="T54" fmla="*/ 224757 w 294915"/>
              <a:gd name="T55" fmla="*/ 207269 h 294916"/>
              <a:gd name="T56" fmla="*/ 207747 w 294915"/>
              <a:gd name="T57" fmla="*/ 229073 h 294916"/>
              <a:gd name="T58" fmla="*/ 191100 w 294915"/>
              <a:gd name="T59" fmla="*/ 207269 h 294916"/>
              <a:gd name="T60" fmla="*/ 157804 w 294915"/>
              <a:gd name="T61" fmla="*/ 197822 h 294916"/>
              <a:gd name="T62" fmla="*/ 147309 w 294915"/>
              <a:gd name="T63" fmla="*/ 177108 h 294916"/>
              <a:gd name="T64" fmla="*/ 167576 w 294915"/>
              <a:gd name="T65" fmla="*/ 150945 h 294916"/>
              <a:gd name="T66" fmla="*/ 171919 w 294915"/>
              <a:gd name="T67" fmla="*/ 117149 h 294916"/>
              <a:gd name="T68" fmla="*/ 193995 w 294915"/>
              <a:gd name="T69" fmla="*/ 110246 h 294916"/>
              <a:gd name="T70" fmla="*/ 136665 w 294915"/>
              <a:gd name="T71" fmla="*/ 87264 h 294916"/>
              <a:gd name="T72" fmla="*/ 100282 w 294915"/>
              <a:gd name="T73" fmla="*/ 82852 h 294916"/>
              <a:gd name="T74" fmla="*/ 76199 w 294915"/>
              <a:gd name="T75" fmla="*/ 92045 h 294916"/>
              <a:gd name="T76" fmla="*/ 208629 w 294915"/>
              <a:gd name="T77" fmla="*/ 78072 h 294916"/>
              <a:gd name="T78" fmla="*/ 276420 w 294915"/>
              <a:gd name="T79" fmla="*/ 222391 h 294916"/>
              <a:gd name="T80" fmla="*/ 248868 w 294915"/>
              <a:gd name="T81" fmla="*/ 291303 h 294916"/>
              <a:gd name="T82" fmla="*/ 287294 w 294915"/>
              <a:gd name="T83" fmla="*/ 165385 h 294916"/>
              <a:gd name="T84" fmla="*/ 110749 w 294915"/>
              <a:gd name="T85" fmla="*/ 198578 h 294916"/>
              <a:gd name="T86" fmla="*/ 130326 w 294915"/>
              <a:gd name="T87" fmla="*/ 218422 h 294916"/>
              <a:gd name="T88" fmla="*/ 170926 w 294915"/>
              <a:gd name="T89" fmla="*/ 291303 h 294916"/>
              <a:gd name="T90" fmla="*/ 155701 w 294915"/>
              <a:gd name="T91" fmla="*/ 264243 h 294916"/>
              <a:gd name="T92" fmla="*/ 99511 w 294915"/>
              <a:gd name="T93" fmla="*/ 205433 h 294916"/>
              <a:gd name="T94" fmla="*/ 69753 w 294915"/>
              <a:gd name="T95" fmla="*/ 9035 h 294916"/>
              <a:gd name="T96" fmla="*/ 69753 w 294915"/>
              <a:gd name="T97" fmla="*/ 9035 h 294916"/>
              <a:gd name="T98" fmla="*/ 291660 w 294915"/>
              <a:gd name="T99" fmla="*/ 47706 h 294916"/>
              <a:gd name="T100" fmla="*/ 248651 w 294915"/>
              <a:gd name="T101" fmla="*/ 71197 h 294916"/>
              <a:gd name="T102" fmla="*/ 43370 w 294915"/>
              <a:gd name="T103" fmla="*/ 9035 h 294916"/>
              <a:gd name="T104" fmla="*/ 147456 w 294915"/>
              <a:gd name="T105" fmla="*/ 291295 h 294916"/>
              <a:gd name="T106" fmla="*/ 0 w 294915"/>
              <a:gd name="T107" fmla="*/ 291295 h 2949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4915" h="294916">
                <a:moveTo>
                  <a:pt x="42785" y="242887"/>
                </a:moveTo>
                <a:lnTo>
                  <a:pt x="100090" y="242887"/>
                </a:lnTo>
                <a:cubicBezTo>
                  <a:pt x="102252" y="242887"/>
                  <a:pt x="104415" y="244719"/>
                  <a:pt x="104415" y="247283"/>
                </a:cubicBezTo>
                <a:cubicBezTo>
                  <a:pt x="104415" y="249848"/>
                  <a:pt x="102252" y="252046"/>
                  <a:pt x="100090" y="252046"/>
                </a:cubicBezTo>
                <a:lnTo>
                  <a:pt x="42785" y="252046"/>
                </a:lnTo>
                <a:cubicBezTo>
                  <a:pt x="40263" y="252046"/>
                  <a:pt x="38100" y="249848"/>
                  <a:pt x="38100" y="247283"/>
                </a:cubicBezTo>
                <a:cubicBezTo>
                  <a:pt x="38100" y="244719"/>
                  <a:pt x="40263" y="242887"/>
                  <a:pt x="42785" y="242887"/>
                </a:cubicBezTo>
                <a:close/>
                <a:moveTo>
                  <a:pt x="42850" y="203200"/>
                </a:moveTo>
                <a:lnTo>
                  <a:pt x="79387" y="203200"/>
                </a:lnTo>
                <a:cubicBezTo>
                  <a:pt x="81945" y="203200"/>
                  <a:pt x="83772" y="205398"/>
                  <a:pt x="83772" y="207596"/>
                </a:cubicBezTo>
                <a:cubicBezTo>
                  <a:pt x="83772" y="210527"/>
                  <a:pt x="81945" y="212359"/>
                  <a:pt x="79387" y="212359"/>
                </a:cubicBezTo>
                <a:lnTo>
                  <a:pt x="42850" y="212359"/>
                </a:lnTo>
                <a:cubicBezTo>
                  <a:pt x="40292" y="212359"/>
                  <a:pt x="38100" y="210527"/>
                  <a:pt x="38100" y="207596"/>
                </a:cubicBezTo>
                <a:cubicBezTo>
                  <a:pt x="38100" y="205398"/>
                  <a:pt x="40292" y="203200"/>
                  <a:pt x="42850" y="203200"/>
                </a:cubicBezTo>
                <a:close/>
                <a:moveTo>
                  <a:pt x="42817" y="161925"/>
                </a:moveTo>
                <a:lnTo>
                  <a:pt x="96520" y="161925"/>
                </a:lnTo>
                <a:cubicBezTo>
                  <a:pt x="99060" y="161925"/>
                  <a:pt x="101237" y="163830"/>
                  <a:pt x="101237" y="166497"/>
                </a:cubicBezTo>
                <a:cubicBezTo>
                  <a:pt x="101237" y="168783"/>
                  <a:pt x="99060" y="171069"/>
                  <a:pt x="96520" y="171069"/>
                </a:cubicBezTo>
                <a:lnTo>
                  <a:pt x="42817" y="171069"/>
                </a:lnTo>
                <a:cubicBezTo>
                  <a:pt x="40277" y="171069"/>
                  <a:pt x="38100" y="168783"/>
                  <a:pt x="38100" y="166497"/>
                </a:cubicBezTo>
                <a:cubicBezTo>
                  <a:pt x="38100" y="163830"/>
                  <a:pt x="40277" y="161925"/>
                  <a:pt x="42817" y="161925"/>
                </a:cubicBezTo>
                <a:close/>
                <a:moveTo>
                  <a:pt x="206987" y="156740"/>
                </a:moveTo>
                <a:cubicBezTo>
                  <a:pt x="201161" y="156740"/>
                  <a:pt x="196428" y="161473"/>
                  <a:pt x="196428" y="167299"/>
                </a:cubicBezTo>
                <a:cubicBezTo>
                  <a:pt x="196428" y="173125"/>
                  <a:pt x="201161" y="177858"/>
                  <a:pt x="206987" y="177858"/>
                </a:cubicBezTo>
                <a:cubicBezTo>
                  <a:pt x="212812" y="177858"/>
                  <a:pt x="217546" y="173125"/>
                  <a:pt x="217546" y="167299"/>
                </a:cubicBezTo>
                <a:cubicBezTo>
                  <a:pt x="217546" y="161473"/>
                  <a:pt x="212812" y="156740"/>
                  <a:pt x="206987" y="156740"/>
                </a:cubicBezTo>
                <a:close/>
                <a:moveTo>
                  <a:pt x="206987" y="147637"/>
                </a:moveTo>
                <a:cubicBezTo>
                  <a:pt x="217546" y="147637"/>
                  <a:pt x="226648" y="156376"/>
                  <a:pt x="226648" y="167299"/>
                </a:cubicBezTo>
                <a:cubicBezTo>
                  <a:pt x="226648" y="177858"/>
                  <a:pt x="217546" y="186961"/>
                  <a:pt x="206987" y="186961"/>
                </a:cubicBezTo>
                <a:cubicBezTo>
                  <a:pt x="196064" y="186961"/>
                  <a:pt x="187325" y="177858"/>
                  <a:pt x="187325" y="167299"/>
                </a:cubicBezTo>
                <a:cubicBezTo>
                  <a:pt x="187325" y="156376"/>
                  <a:pt x="196064" y="147637"/>
                  <a:pt x="206987" y="147637"/>
                </a:cubicBezTo>
                <a:close/>
                <a:moveTo>
                  <a:pt x="42763" y="122237"/>
                </a:moveTo>
                <a:lnTo>
                  <a:pt x="108049" y="122237"/>
                </a:lnTo>
                <a:cubicBezTo>
                  <a:pt x="110201" y="122237"/>
                  <a:pt x="112353" y="124069"/>
                  <a:pt x="112353" y="126633"/>
                </a:cubicBezTo>
                <a:cubicBezTo>
                  <a:pt x="112353" y="129197"/>
                  <a:pt x="110201" y="131396"/>
                  <a:pt x="108049" y="131396"/>
                </a:cubicBezTo>
                <a:lnTo>
                  <a:pt x="42763" y="131396"/>
                </a:lnTo>
                <a:cubicBezTo>
                  <a:pt x="40252" y="131396"/>
                  <a:pt x="38100" y="129197"/>
                  <a:pt x="38100" y="126633"/>
                </a:cubicBezTo>
                <a:cubicBezTo>
                  <a:pt x="38100" y="124069"/>
                  <a:pt x="40252" y="122237"/>
                  <a:pt x="42763" y="122237"/>
                </a:cubicBezTo>
                <a:close/>
                <a:moveTo>
                  <a:pt x="201940" y="114551"/>
                </a:moveTo>
                <a:lnTo>
                  <a:pt x="199056" y="130481"/>
                </a:lnTo>
                <a:cubicBezTo>
                  <a:pt x="198695" y="132292"/>
                  <a:pt x="197613" y="133740"/>
                  <a:pt x="196171" y="134102"/>
                </a:cubicBezTo>
                <a:cubicBezTo>
                  <a:pt x="194729" y="134464"/>
                  <a:pt x="193286" y="135188"/>
                  <a:pt x="191844" y="135912"/>
                </a:cubicBezTo>
                <a:cubicBezTo>
                  <a:pt x="190402" y="136636"/>
                  <a:pt x="188238" y="136274"/>
                  <a:pt x="187156" y="135550"/>
                </a:cubicBezTo>
                <a:lnTo>
                  <a:pt x="174175" y="126136"/>
                </a:lnTo>
                <a:cubicBezTo>
                  <a:pt x="171291" y="128309"/>
                  <a:pt x="168767" y="130481"/>
                  <a:pt x="166603" y="133378"/>
                </a:cubicBezTo>
                <a:lnTo>
                  <a:pt x="175978" y="146774"/>
                </a:lnTo>
                <a:cubicBezTo>
                  <a:pt x="177060" y="148222"/>
                  <a:pt x="177060" y="149670"/>
                  <a:pt x="176339" y="151119"/>
                </a:cubicBezTo>
                <a:cubicBezTo>
                  <a:pt x="175618" y="152929"/>
                  <a:pt x="175257" y="154377"/>
                  <a:pt x="174536" y="155826"/>
                </a:cubicBezTo>
                <a:cubicBezTo>
                  <a:pt x="174175" y="157274"/>
                  <a:pt x="172733" y="158360"/>
                  <a:pt x="170930" y="158722"/>
                </a:cubicBezTo>
                <a:lnTo>
                  <a:pt x="155065" y="161256"/>
                </a:lnTo>
                <a:cubicBezTo>
                  <a:pt x="155065" y="163067"/>
                  <a:pt x="154704" y="164877"/>
                  <a:pt x="154704" y="166687"/>
                </a:cubicBezTo>
                <a:cubicBezTo>
                  <a:pt x="154704" y="168498"/>
                  <a:pt x="155065" y="170308"/>
                  <a:pt x="155065" y="172118"/>
                </a:cubicBezTo>
                <a:lnTo>
                  <a:pt x="170930" y="174291"/>
                </a:lnTo>
                <a:cubicBezTo>
                  <a:pt x="172733" y="174653"/>
                  <a:pt x="174175" y="176101"/>
                  <a:pt x="174536" y="177549"/>
                </a:cubicBezTo>
                <a:cubicBezTo>
                  <a:pt x="175257" y="178997"/>
                  <a:pt x="175618" y="180446"/>
                  <a:pt x="176339" y="181894"/>
                </a:cubicBezTo>
                <a:cubicBezTo>
                  <a:pt x="177060" y="183342"/>
                  <a:pt x="177060" y="185153"/>
                  <a:pt x="175978" y="186601"/>
                </a:cubicBezTo>
                <a:lnTo>
                  <a:pt x="166603" y="199635"/>
                </a:lnTo>
                <a:cubicBezTo>
                  <a:pt x="168767" y="202531"/>
                  <a:pt x="171291" y="205066"/>
                  <a:pt x="174175" y="207238"/>
                </a:cubicBezTo>
                <a:lnTo>
                  <a:pt x="187156" y="197825"/>
                </a:lnTo>
                <a:cubicBezTo>
                  <a:pt x="188238" y="196738"/>
                  <a:pt x="190402" y="196738"/>
                  <a:pt x="191844" y="197101"/>
                </a:cubicBezTo>
                <a:cubicBezTo>
                  <a:pt x="193286" y="198187"/>
                  <a:pt x="194729" y="198549"/>
                  <a:pt x="196171" y="199273"/>
                </a:cubicBezTo>
                <a:cubicBezTo>
                  <a:pt x="197613" y="199635"/>
                  <a:pt x="198695" y="201083"/>
                  <a:pt x="199056" y="202894"/>
                </a:cubicBezTo>
                <a:lnTo>
                  <a:pt x="201940" y="218824"/>
                </a:lnTo>
                <a:cubicBezTo>
                  <a:pt x="205185" y="219186"/>
                  <a:pt x="208791" y="219186"/>
                  <a:pt x="212397" y="218824"/>
                </a:cubicBezTo>
                <a:lnTo>
                  <a:pt x="214921" y="202894"/>
                </a:lnTo>
                <a:cubicBezTo>
                  <a:pt x="215282" y="201083"/>
                  <a:pt x="216363" y="199635"/>
                  <a:pt x="217806" y="199273"/>
                </a:cubicBezTo>
                <a:cubicBezTo>
                  <a:pt x="219248" y="198549"/>
                  <a:pt x="220690" y="198187"/>
                  <a:pt x="222493" y="197101"/>
                </a:cubicBezTo>
                <a:cubicBezTo>
                  <a:pt x="223936" y="196738"/>
                  <a:pt x="225378" y="196738"/>
                  <a:pt x="226820" y="197825"/>
                </a:cubicBezTo>
                <a:lnTo>
                  <a:pt x="239801" y="207238"/>
                </a:lnTo>
                <a:cubicBezTo>
                  <a:pt x="242686" y="205066"/>
                  <a:pt x="245210" y="202531"/>
                  <a:pt x="247373" y="199635"/>
                </a:cubicBezTo>
                <a:lnTo>
                  <a:pt x="237998" y="186601"/>
                </a:lnTo>
                <a:cubicBezTo>
                  <a:pt x="236917" y="185153"/>
                  <a:pt x="236556" y="183342"/>
                  <a:pt x="237638" y="181894"/>
                </a:cubicBezTo>
                <a:cubicBezTo>
                  <a:pt x="238359" y="180446"/>
                  <a:pt x="238719" y="178997"/>
                  <a:pt x="239441" y="177549"/>
                </a:cubicBezTo>
                <a:cubicBezTo>
                  <a:pt x="239801" y="176101"/>
                  <a:pt x="241244" y="174653"/>
                  <a:pt x="242686" y="174291"/>
                </a:cubicBezTo>
                <a:lnTo>
                  <a:pt x="258912" y="172118"/>
                </a:lnTo>
                <a:cubicBezTo>
                  <a:pt x="259273" y="170308"/>
                  <a:pt x="259273" y="168498"/>
                  <a:pt x="259273" y="166687"/>
                </a:cubicBezTo>
                <a:cubicBezTo>
                  <a:pt x="259273" y="164877"/>
                  <a:pt x="259273" y="163067"/>
                  <a:pt x="258912" y="161256"/>
                </a:cubicBezTo>
                <a:lnTo>
                  <a:pt x="242686" y="158722"/>
                </a:lnTo>
                <a:cubicBezTo>
                  <a:pt x="241244" y="158360"/>
                  <a:pt x="239801" y="157274"/>
                  <a:pt x="239441" y="155826"/>
                </a:cubicBezTo>
                <a:cubicBezTo>
                  <a:pt x="238719" y="154377"/>
                  <a:pt x="238359" y="152929"/>
                  <a:pt x="237638" y="151119"/>
                </a:cubicBezTo>
                <a:cubicBezTo>
                  <a:pt x="236556" y="149670"/>
                  <a:pt x="236917" y="148222"/>
                  <a:pt x="237998" y="146774"/>
                </a:cubicBezTo>
                <a:lnTo>
                  <a:pt x="247373" y="133378"/>
                </a:lnTo>
                <a:cubicBezTo>
                  <a:pt x="245210" y="130481"/>
                  <a:pt x="242686" y="128309"/>
                  <a:pt x="239801" y="126136"/>
                </a:cubicBezTo>
                <a:lnTo>
                  <a:pt x="226820" y="135550"/>
                </a:lnTo>
                <a:cubicBezTo>
                  <a:pt x="225378" y="136636"/>
                  <a:pt x="223575" y="136636"/>
                  <a:pt x="222133" y="135912"/>
                </a:cubicBezTo>
                <a:cubicBezTo>
                  <a:pt x="220690" y="135188"/>
                  <a:pt x="219248" y="134464"/>
                  <a:pt x="217806" y="134102"/>
                </a:cubicBezTo>
                <a:cubicBezTo>
                  <a:pt x="216363" y="133378"/>
                  <a:pt x="215282" y="132292"/>
                  <a:pt x="214921" y="130481"/>
                </a:cubicBezTo>
                <a:lnTo>
                  <a:pt x="212397" y="114551"/>
                </a:lnTo>
                <a:cubicBezTo>
                  <a:pt x="208791" y="114188"/>
                  <a:pt x="205185" y="114188"/>
                  <a:pt x="201940" y="114551"/>
                </a:cubicBezTo>
                <a:close/>
                <a:moveTo>
                  <a:pt x="197253" y="105861"/>
                </a:moveTo>
                <a:cubicBezTo>
                  <a:pt x="203743" y="104775"/>
                  <a:pt x="210594" y="104775"/>
                  <a:pt x="217085" y="105861"/>
                </a:cubicBezTo>
                <a:cubicBezTo>
                  <a:pt x="218888" y="106223"/>
                  <a:pt x="220330" y="108033"/>
                  <a:pt x="220690" y="109844"/>
                </a:cubicBezTo>
                <a:lnTo>
                  <a:pt x="223214" y="126499"/>
                </a:lnTo>
                <a:cubicBezTo>
                  <a:pt x="223214" y="126499"/>
                  <a:pt x="223575" y="126499"/>
                  <a:pt x="223936" y="126499"/>
                </a:cubicBezTo>
                <a:lnTo>
                  <a:pt x="237277" y="116723"/>
                </a:lnTo>
                <a:cubicBezTo>
                  <a:pt x="239080" y="115637"/>
                  <a:pt x="241244" y="115637"/>
                  <a:pt x="242686" y="116723"/>
                </a:cubicBezTo>
                <a:cubicBezTo>
                  <a:pt x="248095" y="120706"/>
                  <a:pt x="252782" y="125412"/>
                  <a:pt x="256749" y="130843"/>
                </a:cubicBezTo>
                <a:cubicBezTo>
                  <a:pt x="257830" y="132292"/>
                  <a:pt x="257830" y="134464"/>
                  <a:pt x="256749" y="135912"/>
                </a:cubicBezTo>
                <a:lnTo>
                  <a:pt x="246652" y="149670"/>
                </a:lnTo>
                <a:cubicBezTo>
                  <a:pt x="247013" y="150033"/>
                  <a:pt x="247013" y="150033"/>
                  <a:pt x="247013" y="150395"/>
                </a:cubicBezTo>
                <a:lnTo>
                  <a:pt x="263600" y="152929"/>
                </a:lnTo>
                <a:cubicBezTo>
                  <a:pt x="265402" y="153291"/>
                  <a:pt x="267205" y="154739"/>
                  <a:pt x="267566" y="156550"/>
                </a:cubicBezTo>
                <a:cubicBezTo>
                  <a:pt x="267927" y="159808"/>
                  <a:pt x="267927" y="163067"/>
                  <a:pt x="267927" y="166687"/>
                </a:cubicBezTo>
                <a:cubicBezTo>
                  <a:pt x="267927" y="169946"/>
                  <a:pt x="267927" y="173204"/>
                  <a:pt x="267566" y="176463"/>
                </a:cubicBezTo>
                <a:cubicBezTo>
                  <a:pt x="267205" y="178635"/>
                  <a:pt x="265402" y="180084"/>
                  <a:pt x="263600" y="180084"/>
                </a:cubicBezTo>
                <a:lnTo>
                  <a:pt x="247013" y="182980"/>
                </a:lnTo>
                <a:cubicBezTo>
                  <a:pt x="247013" y="182980"/>
                  <a:pt x="247013" y="183342"/>
                  <a:pt x="246652" y="183342"/>
                </a:cubicBezTo>
                <a:lnTo>
                  <a:pt x="256749" y="197101"/>
                </a:lnTo>
                <a:cubicBezTo>
                  <a:pt x="257830" y="198549"/>
                  <a:pt x="257830" y="200721"/>
                  <a:pt x="256749" y="202169"/>
                </a:cubicBezTo>
                <a:cubicBezTo>
                  <a:pt x="252782" y="207962"/>
                  <a:pt x="248095" y="212669"/>
                  <a:pt x="242686" y="216290"/>
                </a:cubicBezTo>
                <a:cubicBezTo>
                  <a:pt x="241244" y="217738"/>
                  <a:pt x="239080" y="217738"/>
                  <a:pt x="237277" y="216290"/>
                </a:cubicBezTo>
                <a:lnTo>
                  <a:pt x="223936" y="206514"/>
                </a:lnTo>
                <a:cubicBezTo>
                  <a:pt x="223575" y="206514"/>
                  <a:pt x="223214" y="206514"/>
                  <a:pt x="223214" y="206514"/>
                </a:cubicBezTo>
                <a:lnTo>
                  <a:pt x="220690" y="223531"/>
                </a:lnTo>
                <a:cubicBezTo>
                  <a:pt x="220330" y="225341"/>
                  <a:pt x="218888" y="226790"/>
                  <a:pt x="217085" y="227152"/>
                </a:cubicBezTo>
                <a:cubicBezTo>
                  <a:pt x="213479" y="227514"/>
                  <a:pt x="210234" y="228238"/>
                  <a:pt x="206988" y="228238"/>
                </a:cubicBezTo>
                <a:cubicBezTo>
                  <a:pt x="203743" y="228238"/>
                  <a:pt x="200137" y="227514"/>
                  <a:pt x="197253" y="227152"/>
                </a:cubicBezTo>
                <a:cubicBezTo>
                  <a:pt x="195089" y="226790"/>
                  <a:pt x="193647" y="225341"/>
                  <a:pt x="193286" y="223531"/>
                </a:cubicBezTo>
                <a:lnTo>
                  <a:pt x="190762" y="206876"/>
                </a:lnTo>
                <a:cubicBezTo>
                  <a:pt x="190402" y="206514"/>
                  <a:pt x="190402" y="206514"/>
                  <a:pt x="190402" y="206514"/>
                </a:cubicBezTo>
                <a:lnTo>
                  <a:pt x="176700" y="216652"/>
                </a:lnTo>
                <a:cubicBezTo>
                  <a:pt x="175257" y="217738"/>
                  <a:pt x="173094" y="217738"/>
                  <a:pt x="171291" y="216652"/>
                </a:cubicBezTo>
                <a:cubicBezTo>
                  <a:pt x="165882" y="212669"/>
                  <a:pt x="161195" y="207962"/>
                  <a:pt x="157228" y="202169"/>
                </a:cubicBezTo>
                <a:cubicBezTo>
                  <a:pt x="156146" y="200721"/>
                  <a:pt x="156146" y="198549"/>
                  <a:pt x="157228" y="197101"/>
                </a:cubicBezTo>
                <a:lnTo>
                  <a:pt x="167324" y="183342"/>
                </a:lnTo>
                <a:cubicBezTo>
                  <a:pt x="167324" y="183342"/>
                  <a:pt x="167324" y="183342"/>
                  <a:pt x="166964" y="182980"/>
                </a:cubicBezTo>
                <a:lnTo>
                  <a:pt x="150377" y="180084"/>
                </a:lnTo>
                <a:cubicBezTo>
                  <a:pt x="148214" y="180084"/>
                  <a:pt x="146771" y="178635"/>
                  <a:pt x="146771" y="176463"/>
                </a:cubicBezTo>
                <a:cubicBezTo>
                  <a:pt x="146050" y="173204"/>
                  <a:pt x="146050" y="169946"/>
                  <a:pt x="146050" y="166687"/>
                </a:cubicBezTo>
                <a:cubicBezTo>
                  <a:pt x="146050" y="163067"/>
                  <a:pt x="146050" y="160170"/>
                  <a:pt x="146771" y="156550"/>
                </a:cubicBezTo>
                <a:cubicBezTo>
                  <a:pt x="146771" y="154739"/>
                  <a:pt x="148214" y="153291"/>
                  <a:pt x="150377" y="152929"/>
                </a:cubicBezTo>
                <a:lnTo>
                  <a:pt x="166964" y="150395"/>
                </a:lnTo>
                <a:cubicBezTo>
                  <a:pt x="167324" y="150033"/>
                  <a:pt x="167324" y="150033"/>
                  <a:pt x="167324" y="149670"/>
                </a:cubicBezTo>
                <a:lnTo>
                  <a:pt x="157228" y="136274"/>
                </a:lnTo>
                <a:cubicBezTo>
                  <a:pt x="156146" y="134464"/>
                  <a:pt x="156146" y="132292"/>
                  <a:pt x="157228" y="130843"/>
                </a:cubicBezTo>
                <a:cubicBezTo>
                  <a:pt x="161195" y="125412"/>
                  <a:pt x="165882" y="120706"/>
                  <a:pt x="171291" y="116723"/>
                </a:cubicBezTo>
                <a:cubicBezTo>
                  <a:pt x="173094" y="115637"/>
                  <a:pt x="175257" y="115637"/>
                  <a:pt x="176700" y="116723"/>
                </a:cubicBezTo>
                <a:lnTo>
                  <a:pt x="190402" y="126499"/>
                </a:lnTo>
                <a:cubicBezTo>
                  <a:pt x="190402" y="126499"/>
                  <a:pt x="190402" y="126499"/>
                  <a:pt x="190762" y="126499"/>
                </a:cubicBezTo>
                <a:lnTo>
                  <a:pt x="193286" y="109844"/>
                </a:lnTo>
                <a:cubicBezTo>
                  <a:pt x="193647" y="108033"/>
                  <a:pt x="195089" y="106585"/>
                  <a:pt x="197253" y="105861"/>
                </a:cubicBezTo>
                <a:close/>
                <a:moveTo>
                  <a:pt x="99916" y="82550"/>
                </a:moveTo>
                <a:lnTo>
                  <a:pt x="131859" y="82550"/>
                </a:lnTo>
                <a:cubicBezTo>
                  <a:pt x="134372" y="82550"/>
                  <a:pt x="136166" y="84748"/>
                  <a:pt x="136166" y="86946"/>
                </a:cubicBezTo>
                <a:cubicBezTo>
                  <a:pt x="136166" y="89510"/>
                  <a:pt x="134372" y="91709"/>
                  <a:pt x="131859" y="91709"/>
                </a:cubicBezTo>
                <a:lnTo>
                  <a:pt x="99916" y="91709"/>
                </a:lnTo>
                <a:cubicBezTo>
                  <a:pt x="97404" y="91709"/>
                  <a:pt x="95250" y="89510"/>
                  <a:pt x="95250" y="86946"/>
                </a:cubicBezTo>
                <a:cubicBezTo>
                  <a:pt x="95250" y="84748"/>
                  <a:pt x="97404" y="82550"/>
                  <a:pt x="99916" y="82550"/>
                </a:cubicBezTo>
                <a:close/>
                <a:moveTo>
                  <a:pt x="42783" y="82550"/>
                </a:moveTo>
                <a:lnTo>
                  <a:pt x="75920" y="82550"/>
                </a:lnTo>
                <a:cubicBezTo>
                  <a:pt x="78441" y="82550"/>
                  <a:pt x="80602" y="84748"/>
                  <a:pt x="80602" y="86946"/>
                </a:cubicBezTo>
                <a:cubicBezTo>
                  <a:pt x="80602" y="89510"/>
                  <a:pt x="78441" y="91709"/>
                  <a:pt x="75920" y="91709"/>
                </a:cubicBezTo>
                <a:lnTo>
                  <a:pt x="42783" y="91709"/>
                </a:lnTo>
                <a:cubicBezTo>
                  <a:pt x="40261" y="91709"/>
                  <a:pt x="38100" y="89510"/>
                  <a:pt x="38100" y="86946"/>
                </a:cubicBezTo>
                <a:cubicBezTo>
                  <a:pt x="38100" y="84748"/>
                  <a:pt x="40261" y="82550"/>
                  <a:pt x="42783" y="82550"/>
                </a:cubicBezTo>
                <a:close/>
                <a:moveTo>
                  <a:pt x="207867" y="77787"/>
                </a:moveTo>
                <a:cubicBezTo>
                  <a:pt x="255905" y="77787"/>
                  <a:pt x="294914" y="116971"/>
                  <a:pt x="294914" y="164782"/>
                </a:cubicBezTo>
                <a:cubicBezTo>
                  <a:pt x="294914" y="179880"/>
                  <a:pt x="290941" y="194619"/>
                  <a:pt x="283356" y="207920"/>
                </a:cubicBezTo>
                <a:cubicBezTo>
                  <a:pt x="283356" y="208280"/>
                  <a:pt x="283356" y="208280"/>
                  <a:pt x="283356" y="208280"/>
                </a:cubicBezTo>
                <a:cubicBezTo>
                  <a:pt x="280827" y="212593"/>
                  <a:pt x="277938" y="217267"/>
                  <a:pt x="275410" y="221581"/>
                </a:cubicBezTo>
                <a:cubicBezTo>
                  <a:pt x="270353" y="229130"/>
                  <a:pt x="265657" y="236679"/>
                  <a:pt x="263129" y="242431"/>
                </a:cubicBezTo>
                <a:cubicBezTo>
                  <a:pt x="257350" y="255372"/>
                  <a:pt x="256989" y="290242"/>
                  <a:pt x="256989" y="290242"/>
                </a:cubicBezTo>
                <a:cubicBezTo>
                  <a:pt x="256989" y="293118"/>
                  <a:pt x="254460" y="294916"/>
                  <a:pt x="252293" y="294916"/>
                </a:cubicBezTo>
                <a:cubicBezTo>
                  <a:pt x="249765" y="294916"/>
                  <a:pt x="247959" y="293118"/>
                  <a:pt x="247959" y="290242"/>
                </a:cubicBezTo>
                <a:cubicBezTo>
                  <a:pt x="247959" y="289164"/>
                  <a:pt x="248320" y="253575"/>
                  <a:pt x="254822" y="238836"/>
                </a:cubicBezTo>
                <a:cubicBezTo>
                  <a:pt x="257711" y="232365"/>
                  <a:pt x="262407" y="224816"/>
                  <a:pt x="267824" y="216907"/>
                </a:cubicBezTo>
                <a:cubicBezTo>
                  <a:pt x="270353" y="212234"/>
                  <a:pt x="273242" y="207920"/>
                  <a:pt x="275771" y="203247"/>
                </a:cubicBezTo>
                <a:cubicBezTo>
                  <a:pt x="282633" y="191743"/>
                  <a:pt x="286245" y="178442"/>
                  <a:pt x="286245" y="164782"/>
                </a:cubicBezTo>
                <a:cubicBezTo>
                  <a:pt x="286245" y="121644"/>
                  <a:pt x="251210" y="86774"/>
                  <a:pt x="207867" y="86774"/>
                </a:cubicBezTo>
                <a:cubicBezTo>
                  <a:pt x="164523" y="86774"/>
                  <a:pt x="129488" y="121644"/>
                  <a:pt x="129488" y="164782"/>
                </a:cubicBezTo>
                <a:cubicBezTo>
                  <a:pt x="129488" y="165142"/>
                  <a:pt x="129127" y="165142"/>
                  <a:pt x="129127" y="165501"/>
                </a:cubicBezTo>
                <a:cubicBezTo>
                  <a:pt x="129127" y="166220"/>
                  <a:pt x="126237" y="178802"/>
                  <a:pt x="110344" y="197855"/>
                </a:cubicBezTo>
                <a:cubicBezTo>
                  <a:pt x="108539" y="199652"/>
                  <a:pt x="107816" y="201809"/>
                  <a:pt x="108177" y="202887"/>
                </a:cubicBezTo>
                <a:cubicBezTo>
                  <a:pt x="108177" y="203606"/>
                  <a:pt x="108900" y="204685"/>
                  <a:pt x="110344" y="205044"/>
                </a:cubicBezTo>
                <a:cubicBezTo>
                  <a:pt x="117930" y="209718"/>
                  <a:pt x="126959" y="213312"/>
                  <a:pt x="126959" y="213312"/>
                </a:cubicBezTo>
                <a:cubicBezTo>
                  <a:pt x="129127" y="213672"/>
                  <a:pt x="130210" y="215829"/>
                  <a:pt x="129849" y="217626"/>
                </a:cubicBezTo>
                <a:cubicBezTo>
                  <a:pt x="129849" y="217986"/>
                  <a:pt x="127321" y="236679"/>
                  <a:pt x="129488" y="247464"/>
                </a:cubicBezTo>
                <a:cubicBezTo>
                  <a:pt x="130210" y="251778"/>
                  <a:pt x="141046" y="254294"/>
                  <a:pt x="155132" y="254294"/>
                </a:cubicBezTo>
                <a:cubicBezTo>
                  <a:pt x="164162" y="254294"/>
                  <a:pt x="170302" y="260405"/>
                  <a:pt x="170302" y="269033"/>
                </a:cubicBezTo>
                <a:lnTo>
                  <a:pt x="170302" y="290242"/>
                </a:lnTo>
                <a:cubicBezTo>
                  <a:pt x="170302" y="293118"/>
                  <a:pt x="168497" y="294916"/>
                  <a:pt x="165968" y="294916"/>
                </a:cubicBezTo>
                <a:cubicBezTo>
                  <a:pt x="163440" y="294916"/>
                  <a:pt x="161273" y="293118"/>
                  <a:pt x="161273" y="290242"/>
                </a:cubicBezTo>
                <a:lnTo>
                  <a:pt x="161273" y="269033"/>
                </a:lnTo>
                <a:cubicBezTo>
                  <a:pt x="161273" y="265438"/>
                  <a:pt x="159105" y="263281"/>
                  <a:pt x="155132" y="263281"/>
                </a:cubicBezTo>
                <a:cubicBezTo>
                  <a:pt x="143213" y="263281"/>
                  <a:pt x="122986" y="261484"/>
                  <a:pt x="120819" y="249261"/>
                </a:cubicBezTo>
                <a:cubicBezTo>
                  <a:pt x="119013" y="239555"/>
                  <a:pt x="120097" y="226613"/>
                  <a:pt x="120819" y="220143"/>
                </a:cubicBezTo>
                <a:cubicBezTo>
                  <a:pt x="117207" y="218705"/>
                  <a:pt x="111067" y="215829"/>
                  <a:pt x="105649" y="212953"/>
                </a:cubicBezTo>
                <a:cubicBezTo>
                  <a:pt x="100953" y="210077"/>
                  <a:pt x="99509" y="206842"/>
                  <a:pt x="99148" y="204685"/>
                </a:cubicBezTo>
                <a:cubicBezTo>
                  <a:pt x="98425" y="199293"/>
                  <a:pt x="101676" y="194260"/>
                  <a:pt x="103482" y="192103"/>
                </a:cubicBezTo>
                <a:cubicBezTo>
                  <a:pt x="116485" y="177005"/>
                  <a:pt x="120097" y="166220"/>
                  <a:pt x="120458" y="164063"/>
                </a:cubicBezTo>
                <a:cubicBezTo>
                  <a:pt x="120819" y="116611"/>
                  <a:pt x="159828" y="77787"/>
                  <a:pt x="207867" y="77787"/>
                </a:cubicBezTo>
                <a:close/>
                <a:moveTo>
                  <a:pt x="69498" y="9002"/>
                </a:moveTo>
                <a:cubicBezTo>
                  <a:pt x="78500" y="15844"/>
                  <a:pt x="84622" y="26647"/>
                  <a:pt x="86062" y="38530"/>
                </a:cubicBezTo>
                <a:lnTo>
                  <a:pt x="285913" y="38530"/>
                </a:lnTo>
                <a:cubicBezTo>
                  <a:pt x="283392" y="21966"/>
                  <a:pt x="269349" y="9002"/>
                  <a:pt x="252064" y="9002"/>
                </a:cubicBezTo>
                <a:lnTo>
                  <a:pt x="69498" y="9002"/>
                </a:lnTo>
                <a:close/>
                <a:moveTo>
                  <a:pt x="43211" y="0"/>
                </a:moveTo>
                <a:lnTo>
                  <a:pt x="252064" y="0"/>
                </a:lnTo>
                <a:cubicBezTo>
                  <a:pt x="275830" y="0"/>
                  <a:pt x="294915" y="19445"/>
                  <a:pt x="294915" y="42851"/>
                </a:cubicBezTo>
                <a:cubicBezTo>
                  <a:pt x="294915" y="45371"/>
                  <a:pt x="293115" y="47532"/>
                  <a:pt x="290594" y="47532"/>
                </a:cubicBezTo>
                <a:lnTo>
                  <a:pt x="256385" y="47532"/>
                </a:lnTo>
                <a:lnTo>
                  <a:pt x="256385" y="70938"/>
                </a:lnTo>
                <a:cubicBezTo>
                  <a:pt x="256385" y="73098"/>
                  <a:pt x="254585" y="75259"/>
                  <a:pt x="252064" y="75259"/>
                </a:cubicBezTo>
                <a:cubicBezTo>
                  <a:pt x="249544" y="75259"/>
                  <a:pt x="247743" y="73098"/>
                  <a:pt x="247743" y="70938"/>
                </a:cubicBezTo>
                <a:lnTo>
                  <a:pt x="247743" y="47532"/>
                </a:lnTo>
                <a:lnTo>
                  <a:pt x="81741" y="47532"/>
                </a:lnTo>
                <a:cubicBezTo>
                  <a:pt x="79220" y="47532"/>
                  <a:pt x="77420" y="45371"/>
                  <a:pt x="77420" y="42851"/>
                </a:cubicBezTo>
                <a:cubicBezTo>
                  <a:pt x="77420" y="24126"/>
                  <a:pt x="61936" y="9002"/>
                  <a:pt x="43211" y="9002"/>
                </a:cubicBezTo>
                <a:cubicBezTo>
                  <a:pt x="24486" y="9002"/>
                  <a:pt x="9002" y="24126"/>
                  <a:pt x="9002" y="42851"/>
                </a:cubicBezTo>
                <a:lnTo>
                  <a:pt x="9002" y="285913"/>
                </a:lnTo>
                <a:lnTo>
                  <a:pt x="142596" y="285913"/>
                </a:lnTo>
                <a:cubicBezTo>
                  <a:pt x="144757" y="285913"/>
                  <a:pt x="146917" y="288073"/>
                  <a:pt x="146917" y="290234"/>
                </a:cubicBezTo>
                <a:cubicBezTo>
                  <a:pt x="146917" y="293115"/>
                  <a:pt x="144757" y="294915"/>
                  <a:pt x="142596" y="294915"/>
                </a:cubicBezTo>
                <a:lnTo>
                  <a:pt x="142236" y="294915"/>
                </a:lnTo>
                <a:lnTo>
                  <a:pt x="4681" y="294555"/>
                </a:lnTo>
                <a:cubicBezTo>
                  <a:pt x="2160" y="294555"/>
                  <a:pt x="0" y="292755"/>
                  <a:pt x="0" y="290234"/>
                </a:cubicBezTo>
                <a:lnTo>
                  <a:pt x="0" y="42851"/>
                </a:lnTo>
                <a:cubicBezTo>
                  <a:pt x="0" y="19445"/>
                  <a:pt x="19445" y="0"/>
                  <a:pt x="43211" y="0"/>
                </a:cubicBezTo>
                <a:close/>
              </a:path>
            </a:pathLst>
          </a:custGeom>
          <a:solidFill>
            <a:schemeClr val="bg1"/>
          </a:solidFill>
          <a:ln>
            <a:noFill/>
          </a:ln>
          <a:effectLst/>
        </p:spPr>
        <p:txBody>
          <a:bodyPr anchor="ctr"/>
          <a:lstStyle/>
          <a:p>
            <a:endParaRPr lang="en-US"/>
          </a:p>
        </p:txBody>
      </p:sp>
      <p:sp>
        <p:nvSpPr>
          <p:cNvPr id="46" name="Freeform 696">
            <a:extLst>
              <a:ext uri="{FF2B5EF4-FFF2-40B4-BE49-F238E27FC236}">
                <a16:creationId xmlns:a16="http://schemas.microsoft.com/office/drawing/2014/main" id="{C45052E4-90C1-8C40-A7F4-504C6EBE8979}"/>
              </a:ext>
            </a:extLst>
          </p:cNvPr>
          <p:cNvSpPr>
            <a:spLocks noChangeArrowheads="1"/>
          </p:cNvSpPr>
          <p:nvPr/>
        </p:nvSpPr>
        <p:spPr bwMode="auto">
          <a:xfrm>
            <a:off x="12703829" y="3842774"/>
            <a:ext cx="1251712" cy="1251712"/>
          </a:xfrm>
          <a:custGeom>
            <a:avLst/>
            <a:gdLst>
              <a:gd name="T0" fmla="*/ 231522 w 295236"/>
              <a:gd name="T1" fmla="*/ 231785 h 295070"/>
              <a:gd name="T2" fmla="*/ 266497 w 295236"/>
              <a:gd name="T3" fmla="*/ 286299 h 295070"/>
              <a:gd name="T4" fmla="*/ 284529 w 295236"/>
              <a:gd name="T5" fmla="*/ 211568 h 295070"/>
              <a:gd name="T6" fmla="*/ 87842 w 295236"/>
              <a:gd name="T7" fmla="*/ 81502 h 295070"/>
              <a:gd name="T8" fmla="*/ 104734 w 295236"/>
              <a:gd name="T9" fmla="*/ 84027 h 295070"/>
              <a:gd name="T10" fmla="*/ 110844 w 295236"/>
              <a:gd name="T11" fmla="*/ 90166 h 295070"/>
              <a:gd name="T12" fmla="*/ 122703 w 295236"/>
              <a:gd name="T13" fmla="*/ 116516 h 295070"/>
              <a:gd name="T14" fmla="*/ 136362 w 295236"/>
              <a:gd name="T15" fmla="*/ 108936 h 295070"/>
              <a:gd name="T16" fmla="*/ 128814 w 295236"/>
              <a:gd name="T17" fmla="*/ 123012 h 295070"/>
              <a:gd name="T18" fmla="*/ 155050 w 295236"/>
              <a:gd name="T19" fmla="*/ 134203 h 295070"/>
              <a:gd name="T20" fmla="*/ 161520 w 295236"/>
              <a:gd name="T21" fmla="*/ 140702 h 295070"/>
              <a:gd name="T22" fmla="*/ 172664 w 295236"/>
              <a:gd name="T23" fmla="*/ 167052 h 295070"/>
              <a:gd name="T24" fmla="*/ 186322 w 295236"/>
              <a:gd name="T25" fmla="*/ 159473 h 295070"/>
              <a:gd name="T26" fmla="*/ 179134 w 295236"/>
              <a:gd name="T27" fmla="*/ 173188 h 295070"/>
              <a:gd name="T28" fmla="*/ 205370 w 295236"/>
              <a:gd name="T29" fmla="*/ 185101 h 295070"/>
              <a:gd name="T30" fmla="*/ 211481 w 295236"/>
              <a:gd name="T31" fmla="*/ 191238 h 295070"/>
              <a:gd name="T32" fmla="*/ 213996 w 295236"/>
              <a:gd name="T33" fmla="*/ 208203 h 295070"/>
              <a:gd name="T34" fmla="*/ 210762 w 295236"/>
              <a:gd name="T35" fmla="*/ 216145 h 295070"/>
              <a:gd name="T36" fmla="*/ 197822 w 295236"/>
              <a:gd name="T37" fmla="*/ 204954 h 295070"/>
              <a:gd name="T38" fmla="*/ 187400 w 295236"/>
              <a:gd name="T39" fmla="*/ 213617 h 295070"/>
              <a:gd name="T40" fmla="*/ 184523 w 295236"/>
              <a:gd name="T41" fmla="*/ 206038 h 295070"/>
              <a:gd name="T42" fmla="*/ 172664 w 295236"/>
              <a:gd name="T43" fmla="*/ 179687 h 295070"/>
              <a:gd name="T44" fmla="*/ 162239 w 295236"/>
              <a:gd name="T45" fmla="*/ 188351 h 295070"/>
              <a:gd name="T46" fmla="*/ 159005 w 295236"/>
              <a:gd name="T47" fmla="*/ 180769 h 295070"/>
              <a:gd name="T48" fmla="*/ 147865 w 295236"/>
              <a:gd name="T49" fmla="*/ 154418 h 295070"/>
              <a:gd name="T50" fmla="*/ 137080 w 295236"/>
              <a:gd name="T51" fmla="*/ 163081 h 295070"/>
              <a:gd name="T52" fmla="*/ 133847 w 295236"/>
              <a:gd name="T53" fmla="*/ 155501 h 295070"/>
              <a:gd name="T54" fmla="*/ 122703 w 295236"/>
              <a:gd name="T55" fmla="*/ 129151 h 295070"/>
              <a:gd name="T56" fmla="*/ 111922 w 295236"/>
              <a:gd name="T57" fmla="*/ 137814 h 295070"/>
              <a:gd name="T58" fmla="*/ 108686 w 295236"/>
              <a:gd name="T59" fmla="*/ 130232 h 295070"/>
              <a:gd name="T60" fmla="*/ 97186 w 295236"/>
              <a:gd name="T61" fmla="*/ 103881 h 295070"/>
              <a:gd name="T62" fmla="*/ 86761 w 295236"/>
              <a:gd name="T63" fmla="*/ 112545 h 295070"/>
              <a:gd name="T64" fmla="*/ 83887 w 295236"/>
              <a:gd name="T65" fmla="*/ 104965 h 295070"/>
              <a:gd name="T66" fmla="*/ 81372 w 295236"/>
              <a:gd name="T67" fmla="*/ 87998 h 295070"/>
              <a:gd name="T68" fmla="*/ 93053 w 295236"/>
              <a:gd name="T69" fmla="*/ 11921 h 295070"/>
              <a:gd name="T70" fmla="*/ 11562 w 295236"/>
              <a:gd name="T71" fmla="*/ 93153 h 295070"/>
              <a:gd name="T72" fmla="*/ 202314 w 295236"/>
              <a:gd name="T73" fmla="*/ 283772 h 295070"/>
              <a:gd name="T74" fmla="*/ 283805 w 295236"/>
              <a:gd name="T75" fmla="*/ 202542 h 295070"/>
              <a:gd name="T76" fmla="*/ 93053 w 295236"/>
              <a:gd name="T77" fmla="*/ 11921 h 295070"/>
              <a:gd name="T78" fmla="*/ 28869 w 295236"/>
              <a:gd name="T79" fmla="*/ 9396 h 295070"/>
              <a:gd name="T80" fmla="*/ 10838 w 295236"/>
              <a:gd name="T81" fmla="*/ 84125 h 295070"/>
              <a:gd name="T82" fmla="*/ 84039 w 295236"/>
              <a:gd name="T83" fmla="*/ 10840 h 295070"/>
              <a:gd name="T84" fmla="*/ 28509 w 295236"/>
              <a:gd name="T85" fmla="*/ 368 h 295070"/>
              <a:gd name="T86" fmla="*/ 294985 w 295236"/>
              <a:gd name="T87" fmla="*/ 267163 h 295070"/>
              <a:gd name="T88" fmla="*/ 249911 w 295236"/>
              <a:gd name="T89" fmla="*/ 295685 h 295070"/>
              <a:gd name="T90" fmla="*/ 382 w 295236"/>
              <a:gd name="T91" fmla="*/ 28529 h 2950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5236" h="295070">
                <a:moveTo>
                  <a:pt x="284415" y="211127"/>
                </a:moveTo>
                <a:cubicBezTo>
                  <a:pt x="264590" y="210046"/>
                  <a:pt x="245486" y="217251"/>
                  <a:pt x="231429" y="231302"/>
                </a:cubicBezTo>
                <a:cubicBezTo>
                  <a:pt x="217371" y="245353"/>
                  <a:pt x="210163" y="264447"/>
                  <a:pt x="211244" y="284262"/>
                </a:cubicBezTo>
                <a:cubicBezTo>
                  <a:pt x="233592" y="286423"/>
                  <a:pt x="253416" y="286423"/>
                  <a:pt x="266392" y="285703"/>
                </a:cubicBezTo>
                <a:cubicBezTo>
                  <a:pt x="276845" y="285343"/>
                  <a:pt x="285496" y="276696"/>
                  <a:pt x="285856" y="266248"/>
                </a:cubicBezTo>
                <a:cubicBezTo>
                  <a:pt x="286577" y="253278"/>
                  <a:pt x="286577" y="233824"/>
                  <a:pt x="284415" y="211127"/>
                </a:cubicBezTo>
                <a:close/>
                <a:moveTo>
                  <a:pt x="81339" y="81331"/>
                </a:moveTo>
                <a:cubicBezTo>
                  <a:pt x="83135" y="79530"/>
                  <a:pt x="86009" y="79530"/>
                  <a:pt x="87806" y="81331"/>
                </a:cubicBezTo>
                <a:lnTo>
                  <a:pt x="97147" y="91057"/>
                </a:lnTo>
                <a:lnTo>
                  <a:pt x="104692" y="83853"/>
                </a:lnTo>
                <a:cubicBezTo>
                  <a:pt x="106129" y="81691"/>
                  <a:pt x="109362" y="81691"/>
                  <a:pt x="110799" y="83853"/>
                </a:cubicBezTo>
                <a:cubicBezTo>
                  <a:pt x="112596" y="85294"/>
                  <a:pt x="112596" y="88176"/>
                  <a:pt x="110799" y="89977"/>
                </a:cubicBezTo>
                <a:lnTo>
                  <a:pt x="103614" y="97181"/>
                </a:lnTo>
                <a:lnTo>
                  <a:pt x="122655" y="116273"/>
                </a:lnTo>
                <a:lnTo>
                  <a:pt x="129841" y="108708"/>
                </a:lnTo>
                <a:cubicBezTo>
                  <a:pt x="131637" y="107267"/>
                  <a:pt x="134152" y="107267"/>
                  <a:pt x="136308" y="108708"/>
                </a:cubicBezTo>
                <a:cubicBezTo>
                  <a:pt x="137745" y="110509"/>
                  <a:pt x="137745" y="113391"/>
                  <a:pt x="136308" y="115192"/>
                </a:cubicBezTo>
                <a:lnTo>
                  <a:pt x="128763" y="122757"/>
                </a:lnTo>
                <a:lnTo>
                  <a:pt x="147805" y="141489"/>
                </a:lnTo>
                <a:lnTo>
                  <a:pt x="154990" y="133924"/>
                </a:lnTo>
                <a:cubicBezTo>
                  <a:pt x="156787" y="132483"/>
                  <a:pt x="159302" y="132483"/>
                  <a:pt x="161457" y="133924"/>
                </a:cubicBezTo>
                <a:cubicBezTo>
                  <a:pt x="162894" y="135725"/>
                  <a:pt x="162894" y="138607"/>
                  <a:pt x="161457" y="140408"/>
                </a:cubicBezTo>
                <a:lnTo>
                  <a:pt x="153912" y="147613"/>
                </a:lnTo>
                <a:lnTo>
                  <a:pt x="172595" y="166704"/>
                </a:lnTo>
                <a:lnTo>
                  <a:pt x="180140" y="159140"/>
                </a:lnTo>
                <a:cubicBezTo>
                  <a:pt x="181936" y="157699"/>
                  <a:pt x="184451" y="157699"/>
                  <a:pt x="186247" y="159140"/>
                </a:cubicBezTo>
                <a:cubicBezTo>
                  <a:pt x="188044" y="160941"/>
                  <a:pt x="188044" y="163823"/>
                  <a:pt x="186247" y="165624"/>
                </a:cubicBezTo>
                <a:lnTo>
                  <a:pt x="179062" y="172828"/>
                </a:lnTo>
                <a:lnTo>
                  <a:pt x="197744" y="191920"/>
                </a:lnTo>
                <a:lnTo>
                  <a:pt x="205289" y="184716"/>
                </a:lnTo>
                <a:cubicBezTo>
                  <a:pt x="207085" y="182554"/>
                  <a:pt x="209960" y="182554"/>
                  <a:pt x="211397" y="184716"/>
                </a:cubicBezTo>
                <a:cubicBezTo>
                  <a:pt x="213193" y="186157"/>
                  <a:pt x="213193" y="189038"/>
                  <a:pt x="211397" y="190839"/>
                </a:cubicBezTo>
                <a:lnTo>
                  <a:pt x="204211" y="198044"/>
                </a:lnTo>
                <a:lnTo>
                  <a:pt x="213912" y="207770"/>
                </a:lnTo>
                <a:cubicBezTo>
                  <a:pt x="215708" y="209571"/>
                  <a:pt x="215708" y="212453"/>
                  <a:pt x="213912" y="214254"/>
                </a:cubicBezTo>
                <a:cubicBezTo>
                  <a:pt x="212834" y="214974"/>
                  <a:pt x="211756" y="215695"/>
                  <a:pt x="210678" y="215695"/>
                </a:cubicBezTo>
                <a:cubicBezTo>
                  <a:pt x="209600" y="215695"/>
                  <a:pt x="208522" y="214974"/>
                  <a:pt x="207445" y="214254"/>
                </a:cubicBezTo>
                <a:lnTo>
                  <a:pt x="197744" y="204528"/>
                </a:lnTo>
                <a:lnTo>
                  <a:pt x="190559" y="212093"/>
                </a:lnTo>
                <a:cubicBezTo>
                  <a:pt x="189481" y="212813"/>
                  <a:pt x="188403" y="213173"/>
                  <a:pt x="187325" y="213173"/>
                </a:cubicBezTo>
                <a:cubicBezTo>
                  <a:pt x="186247" y="213173"/>
                  <a:pt x="185169" y="212813"/>
                  <a:pt x="184451" y="212093"/>
                </a:cubicBezTo>
                <a:cubicBezTo>
                  <a:pt x="182295" y="210292"/>
                  <a:pt x="182295" y="207050"/>
                  <a:pt x="184451" y="205609"/>
                </a:cubicBezTo>
                <a:lnTo>
                  <a:pt x="191636" y="198044"/>
                </a:lnTo>
                <a:lnTo>
                  <a:pt x="172595" y="179312"/>
                </a:lnTo>
                <a:lnTo>
                  <a:pt x="165409" y="186877"/>
                </a:lnTo>
                <a:cubicBezTo>
                  <a:pt x="164331" y="187597"/>
                  <a:pt x="163254" y="187958"/>
                  <a:pt x="162176" y="187958"/>
                </a:cubicBezTo>
                <a:cubicBezTo>
                  <a:pt x="161098" y="187958"/>
                  <a:pt x="160020" y="187597"/>
                  <a:pt x="158942" y="186877"/>
                </a:cubicBezTo>
                <a:cubicBezTo>
                  <a:pt x="157146" y="184716"/>
                  <a:pt x="157146" y="182194"/>
                  <a:pt x="158942" y="180393"/>
                </a:cubicBezTo>
                <a:lnTo>
                  <a:pt x="166487" y="172828"/>
                </a:lnTo>
                <a:lnTo>
                  <a:pt x="147805" y="154097"/>
                </a:lnTo>
                <a:lnTo>
                  <a:pt x="140260" y="161661"/>
                </a:lnTo>
                <a:cubicBezTo>
                  <a:pt x="139541" y="162382"/>
                  <a:pt x="138104" y="162742"/>
                  <a:pt x="137026" y="162742"/>
                </a:cubicBezTo>
                <a:cubicBezTo>
                  <a:pt x="135949" y="162742"/>
                  <a:pt x="134871" y="162382"/>
                  <a:pt x="133793" y="161661"/>
                </a:cubicBezTo>
                <a:cubicBezTo>
                  <a:pt x="132356" y="159500"/>
                  <a:pt x="132356" y="156978"/>
                  <a:pt x="133793" y="155177"/>
                </a:cubicBezTo>
                <a:lnTo>
                  <a:pt x="141338" y="147613"/>
                </a:lnTo>
                <a:lnTo>
                  <a:pt x="122655" y="128881"/>
                </a:lnTo>
                <a:lnTo>
                  <a:pt x="115111" y="136446"/>
                </a:lnTo>
                <a:cubicBezTo>
                  <a:pt x="114392" y="137166"/>
                  <a:pt x="113314" y="137526"/>
                  <a:pt x="111877" y="137526"/>
                </a:cubicBezTo>
                <a:cubicBezTo>
                  <a:pt x="110799" y="137526"/>
                  <a:pt x="109721" y="137166"/>
                  <a:pt x="108644" y="136446"/>
                </a:cubicBezTo>
                <a:cubicBezTo>
                  <a:pt x="107207" y="134284"/>
                  <a:pt x="107207" y="131763"/>
                  <a:pt x="108644" y="129962"/>
                </a:cubicBezTo>
                <a:lnTo>
                  <a:pt x="116188" y="122757"/>
                </a:lnTo>
                <a:lnTo>
                  <a:pt x="97147" y="103665"/>
                </a:lnTo>
                <a:lnTo>
                  <a:pt x="89961" y="110870"/>
                </a:lnTo>
                <a:cubicBezTo>
                  <a:pt x="88883" y="111950"/>
                  <a:pt x="87806" y="112311"/>
                  <a:pt x="86728" y="112311"/>
                </a:cubicBezTo>
                <a:cubicBezTo>
                  <a:pt x="85650" y="112311"/>
                  <a:pt x="84572" y="111950"/>
                  <a:pt x="83854" y="110870"/>
                </a:cubicBezTo>
                <a:cubicBezTo>
                  <a:pt x="81698" y="109429"/>
                  <a:pt x="81698" y="106547"/>
                  <a:pt x="83854" y="104746"/>
                </a:cubicBezTo>
                <a:lnTo>
                  <a:pt x="90680" y="97181"/>
                </a:lnTo>
                <a:lnTo>
                  <a:pt x="81339" y="87815"/>
                </a:lnTo>
                <a:cubicBezTo>
                  <a:pt x="79542" y="86014"/>
                  <a:pt x="79542" y="83132"/>
                  <a:pt x="81339" y="81331"/>
                </a:cubicBezTo>
                <a:close/>
                <a:moveTo>
                  <a:pt x="93017" y="11897"/>
                </a:moveTo>
                <a:cubicBezTo>
                  <a:pt x="93738" y="33513"/>
                  <a:pt x="85808" y="54409"/>
                  <a:pt x="69948" y="69900"/>
                </a:cubicBezTo>
                <a:cubicBezTo>
                  <a:pt x="54449" y="85392"/>
                  <a:pt x="33183" y="93679"/>
                  <a:pt x="11556" y="92958"/>
                </a:cubicBezTo>
                <a:cubicBezTo>
                  <a:pt x="16963" y="137271"/>
                  <a:pt x="31741" y="189871"/>
                  <a:pt x="68506" y="226618"/>
                </a:cubicBezTo>
                <a:cubicBezTo>
                  <a:pt x="105273" y="263366"/>
                  <a:pt x="157898" y="277777"/>
                  <a:pt x="202233" y="283181"/>
                </a:cubicBezTo>
                <a:cubicBezTo>
                  <a:pt x="201512" y="261565"/>
                  <a:pt x="209802" y="240669"/>
                  <a:pt x="225301" y="225177"/>
                </a:cubicBezTo>
                <a:cubicBezTo>
                  <a:pt x="240801" y="209686"/>
                  <a:pt x="261706" y="201399"/>
                  <a:pt x="283694" y="202120"/>
                </a:cubicBezTo>
                <a:cubicBezTo>
                  <a:pt x="277927" y="157807"/>
                  <a:pt x="263509" y="105207"/>
                  <a:pt x="226743" y="68459"/>
                </a:cubicBezTo>
                <a:cubicBezTo>
                  <a:pt x="189978" y="31712"/>
                  <a:pt x="137352" y="17301"/>
                  <a:pt x="93017" y="11897"/>
                </a:cubicBezTo>
                <a:close/>
                <a:moveTo>
                  <a:pt x="45798" y="9015"/>
                </a:moveTo>
                <a:cubicBezTo>
                  <a:pt x="39310" y="9015"/>
                  <a:pt x="33904" y="9015"/>
                  <a:pt x="28857" y="9375"/>
                </a:cubicBezTo>
                <a:cubicBezTo>
                  <a:pt x="18044" y="9735"/>
                  <a:pt x="9754" y="18022"/>
                  <a:pt x="9393" y="28830"/>
                </a:cubicBezTo>
                <a:cubicBezTo>
                  <a:pt x="8672" y="41799"/>
                  <a:pt x="8672" y="61254"/>
                  <a:pt x="10835" y="83951"/>
                </a:cubicBezTo>
                <a:cubicBezTo>
                  <a:pt x="30299" y="85032"/>
                  <a:pt x="49763" y="77826"/>
                  <a:pt x="63460" y="63416"/>
                </a:cubicBezTo>
                <a:cubicBezTo>
                  <a:pt x="77878" y="49365"/>
                  <a:pt x="85087" y="30631"/>
                  <a:pt x="84006" y="10816"/>
                </a:cubicBezTo>
                <a:cubicBezTo>
                  <a:pt x="69588" y="9375"/>
                  <a:pt x="56972" y="9015"/>
                  <a:pt x="45798" y="9015"/>
                </a:cubicBezTo>
                <a:close/>
                <a:moveTo>
                  <a:pt x="28497" y="368"/>
                </a:moveTo>
                <a:cubicBezTo>
                  <a:pt x="69588" y="-1433"/>
                  <a:pt x="171955" y="1089"/>
                  <a:pt x="233231" y="61975"/>
                </a:cubicBezTo>
                <a:cubicBezTo>
                  <a:pt x="294147" y="123221"/>
                  <a:pt x="296670" y="225538"/>
                  <a:pt x="294868" y="266608"/>
                </a:cubicBezTo>
                <a:cubicBezTo>
                  <a:pt x="294147" y="282100"/>
                  <a:pt x="281891" y="293989"/>
                  <a:pt x="266753" y="294710"/>
                </a:cubicBezTo>
                <a:cubicBezTo>
                  <a:pt x="262067" y="295070"/>
                  <a:pt x="255939" y="295070"/>
                  <a:pt x="249812" y="295070"/>
                </a:cubicBezTo>
                <a:cubicBezTo>
                  <a:pt x="201872" y="295070"/>
                  <a:pt x="116086" y="286784"/>
                  <a:pt x="62018" y="233103"/>
                </a:cubicBezTo>
                <a:cubicBezTo>
                  <a:pt x="742" y="171857"/>
                  <a:pt x="-1420" y="69540"/>
                  <a:pt x="382" y="28469"/>
                </a:cubicBezTo>
                <a:cubicBezTo>
                  <a:pt x="1103" y="12978"/>
                  <a:pt x="12998" y="1089"/>
                  <a:pt x="28497" y="368"/>
                </a:cubicBezTo>
                <a:close/>
              </a:path>
            </a:pathLst>
          </a:custGeom>
          <a:solidFill>
            <a:schemeClr val="bg1"/>
          </a:solidFill>
          <a:ln>
            <a:noFill/>
          </a:ln>
          <a:effectLst/>
        </p:spPr>
        <p:txBody>
          <a:bodyPr anchor="ctr"/>
          <a:lstStyle/>
          <a:p>
            <a:endParaRPr lang="en-US"/>
          </a:p>
        </p:txBody>
      </p:sp>
      <p:sp>
        <p:nvSpPr>
          <p:cNvPr id="47" name="Freeform 129">
            <a:extLst>
              <a:ext uri="{FF2B5EF4-FFF2-40B4-BE49-F238E27FC236}">
                <a16:creationId xmlns:a16="http://schemas.microsoft.com/office/drawing/2014/main" id="{BAADEEEA-DE34-D04C-A42F-874DC03DBDA3}"/>
              </a:ext>
            </a:extLst>
          </p:cNvPr>
          <p:cNvSpPr>
            <a:spLocks noChangeArrowheads="1"/>
          </p:cNvSpPr>
          <p:nvPr/>
        </p:nvSpPr>
        <p:spPr bwMode="auto">
          <a:xfrm>
            <a:off x="16135661" y="1853459"/>
            <a:ext cx="1103661" cy="1251712"/>
          </a:xfrm>
          <a:custGeom>
            <a:avLst/>
            <a:gdLst>
              <a:gd name="T0" fmla="*/ 2147483646 w 722"/>
              <a:gd name="T1" fmla="*/ 2147483646 h 820"/>
              <a:gd name="T2" fmla="*/ 2147483646 w 722"/>
              <a:gd name="T3" fmla="*/ 2147483646 h 820"/>
              <a:gd name="T4" fmla="*/ 2147483646 w 722"/>
              <a:gd name="T5" fmla="*/ 2147483646 h 820"/>
              <a:gd name="T6" fmla="*/ 2147483646 w 722"/>
              <a:gd name="T7" fmla="*/ 2147483646 h 820"/>
              <a:gd name="T8" fmla="*/ 2147483646 w 722"/>
              <a:gd name="T9" fmla="*/ 2147483646 h 820"/>
              <a:gd name="T10" fmla="*/ 2147483646 w 722"/>
              <a:gd name="T11" fmla="*/ 2147483646 h 820"/>
              <a:gd name="T12" fmla="*/ 2147483646 w 722"/>
              <a:gd name="T13" fmla="*/ 2147483646 h 820"/>
              <a:gd name="T14" fmla="*/ 2147483646 w 722"/>
              <a:gd name="T15" fmla="*/ 2147483646 h 820"/>
              <a:gd name="T16" fmla="*/ 2147483646 w 722"/>
              <a:gd name="T17" fmla="*/ 2147483646 h 820"/>
              <a:gd name="T18" fmla="*/ 2147483646 w 722"/>
              <a:gd name="T19" fmla="*/ 2147483646 h 820"/>
              <a:gd name="T20" fmla="*/ 2147483646 w 722"/>
              <a:gd name="T21" fmla="*/ 2147483646 h 820"/>
              <a:gd name="T22" fmla="*/ 2147483646 w 722"/>
              <a:gd name="T23" fmla="*/ 2147483646 h 820"/>
              <a:gd name="T24" fmla="*/ 2147483646 w 722"/>
              <a:gd name="T25" fmla="*/ 2147483646 h 820"/>
              <a:gd name="T26" fmla="*/ 2147483646 w 722"/>
              <a:gd name="T27" fmla="*/ 2147483646 h 820"/>
              <a:gd name="T28" fmla="*/ 2147483646 w 722"/>
              <a:gd name="T29" fmla="*/ 2147483646 h 820"/>
              <a:gd name="T30" fmla="*/ 2147483646 w 722"/>
              <a:gd name="T31" fmla="*/ 2147483646 h 820"/>
              <a:gd name="T32" fmla="*/ 2147483646 w 722"/>
              <a:gd name="T33" fmla="*/ 2147483646 h 820"/>
              <a:gd name="T34" fmla="*/ 2147483646 w 722"/>
              <a:gd name="T35" fmla="*/ 2147483646 h 820"/>
              <a:gd name="T36" fmla="*/ 2147483646 w 722"/>
              <a:gd name="T37" fmla="*/ 2147483646 h 820"/>
              <a:gd name="T38" fmla="*/ 2147483646 w 722"/>
              <a:gd name="T39" fmla="*/ 2147483646 h 820"/>
              <a:gd name="T40" fmla="*/ 2147483646 w 722"/>
              <a:gd name="T41" fmla="*/ 2147483646 h 820"/>
              <a:gd name="T42" fmla="*/ 2147483646 w 722"/>
              <a:gd name="T43" fmla="*/ 2147483646 h 820"/>
              <a:gd name="T44" fmla="*/ 2147483646 w 722"/>
              <a:gd name="T45" fmla="*/ 2147483646 h 820"/>
              <a:gd name="T46" fmla="*/ 2147483646 w 722"/>
              <a:gd name="T47" fmla="*/ 2147483646 h 820"/>
              <a:gd name="T48" fmla="*/ 2147483646 w 722"/>
              <a:gd name="T49" fmla="*/ 2147483646 h 820"/>
              <a:gd name="T50" fmla="*/ 2147483646 w 722"/>
              <a:gd name="T51" fmla="*/ 2147483646 h 820"/>
              <a:gd name="T52" fmla="*/ 2147483646 w 722"/>
              <a:gd name="T53" fmla="*/ 2147483646 h 820"/>
              <a:gd name="T54" fmla="*/ 2147483646 w 722"/>
              <a:gd name="T55" fmla="*/ 2147483646 h 820"/>
              <a:gd name="T56" fmla="*/ 2147483646 w 722"/>
              <a:gd name="T57" fmla="*/ 2147483646 h 820"/>
              <a:gd name="T58" fmla="*/ 2147483646 w 722"/>
              <a:gd name="T59" fmla="*/ 2147483646 h 820"/>
              <a:gd name="T60" fmla="*/ 2147483646 w 722"/>
              <a:gd name="T61" fmla="*/ 2147483646 h 820"/>
              <a:gd name="T62" fmla="*/ 2147483646 w 722"/>
              <a:gd name="T63" fmla="*/ 2147483646 h 820"/>
              <a:gd name="T64" fmla="*/ 2147483646 w 722"/>
              <a:gd name="T65" fmla="*/ 2147483646 h 820"/>
              <a:gd name="T66" fmla="*/ 2147483646 w 722"/>
              <a:gd name="T67" fmla="*/ 2147483646 h 820"/>
              <a:gd name="T68" fmla="*/ 2147483646 w 722"/>
              <a:gd name="T69" fmla="*/ 2147483646 h 820"/>
              <a:gd name="T70" fmla="*/ 2147483646 w 722"/>
              <a:gd name="T71" fmla="*/ 2147483646 h 820"/>
              <a:gd name="T72" fmla="*/ 2147483646 w 722"/>
              <a:gd name="T73" fmla="*/ 2147483646 h 820"/>
              <a:gd name="T74" fmla="*/ 2147483646 w 722"/>
              <a:gd name="T75" fmla="*/ 2147483646 h 820"/>
              <a:gd name="T76" fmla="*/ 2147483646 w 722"/>
              <a:gd name="T77" fmla="*/ 2147483646 h 820"/>
              <a:gd name="T78" fmla="*/ 2147483646 w 722"/>
              <a:gd name="T79" fmla="*/ 2147483646 h 820"/>
              <a:gd name="T80" fmla="*/ 2147483646 w 722"/>
              <a:gd name="T81" fmla="*/ 2147483646 h 820"/>
              <a:gd name="T82" fmla="*/ 2147483646 w 722"/>
              <a:gd name="T83" fmla="*/ 2147483646 h 820"/>
              <a:gd name="T84" fmla="*/ 2147483646 w 722"/>
              <a:gd name="T85" fmla="*/ 2147483646 h 820"/>
              <a:gd name="T86" fmla="*/ 2147483646 w 722"/>
              <a:gd name="T87" fmla="*/ 2147483646 h 820"/>
              <a:gd name="T88" fmla="*/ 2147483646 w 722"/>
              <a:gd name="T89" fmla="*/ 2147483646 h 820"/>
              <a:gd name="T90" fmla="*/ 2147483646 w 722"/>
              <a:gd name="T91" fmla="*/ 2147483646 h 820"/>
              <a:gd name="T92" fmla="*/ 2147483646 w 722"/>
              <a:gd name="T93" fmla="*/ 2147483646 h 820"/>
              <a:gd name="T94" fmla="*/ 2147483646 w 722"/>
              <a:gd name="T95" fmla="*/ 2147483646 h 820"/>
              <a:gd name="T96" fmla="*/ 2147483646 w 722"/>
              <a:gd name="T97" fmla="*/ 2147483646 h 820"/>
              <a:gd name="T98" fmla="*/ 2147483646 w 722"/>
              <a:gd name="T99" fmla="*/ 2147483646 h 820"/>
              <a:gd name="T100" fmla="*/ 2147483646 w 722"/>
              <a:gd name="T101" fmla="*/ 2147483646 h 820"/>
              <a:gd name="T102" fmla="*/ 2147483646 w 722"/>
              <a:gd name="T103" fmla="*/ 0 h 820"/>
              <a:gd name="T104" fmla="*/ 2147483646 w 722"/>
              <a:gd name="T105" fmla="*/ 2147483646 h 820"/>
              <a:gd name="T106" fmla="*/ 2147483646 w 722"/>
              <a:gd name="T107" fmla="*/ 2147483646 h 820"/>
              <a:gd name="T108" fmla="*/ 2147483646 w 722"/>
              <a:gd name="T109" fmla="*/ 2147483646 h 820"/>
              <a:gd name="T110" fmla="*/ 2147483646 w 722"/>
              <a:gd name="T111" fmla="*/ 2147483646 h 820"/>
              <a:gd name="T112" fmla="*/ 2147483646 w 722"/>
              <a:gd name="T113" fmla="*/ 2147483646 h 820"/>
              <a:gd name="T114" fmla="*/ 0 w 722"/>
              <a:gd name="T115" fmla="*/ 2147483646 h 820"/>
              <a:gd name="T116" fmla="*/ 2147483646 w 722"/>
              <a:gd name="T117" fmla="*/ 2147483646 h 820"/>
              <a:gd name="T118" fmla="*/ 2147483646 w 722"/>
              <a:gd name="T119" fmla="*/ 2147483646 h 8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22" h="820">
                <a:moveTo>
                  <a:pt x="108" y="794"/>
                </a:moveTo>
                <a:lnTo>
                  <a:pt x="108" y="794"/>
                </a:lnTo>
                <a:cubicBezTo>
                  <a:pt x="114" y="752"/>
                  <a:pt x="151" y="720"/>
                  <a:pt x="194" y="720"/>
                </a:cubicBezTo>
                <a:lnTo>
                  <a:pt x="459" y="720"/>
                </a:lnTo>
                <a:cubicBezTo>
                  <a:pt x="503" y="720"/>
                  <a:pt x="539" y="752"/>
                  <a:pt x="545" y="794"/>
                </a:cubicBezTo>
                <a:lnTo>
                  <a:pt x="108" y="794"/>
                </a:lnTo>
                <a:close/>
                <a:moveTo>
                  <a:pt x="99" y="506"/>
                </a:moveTo>
                <a:lnTo>
                  <a:pt x="152" y="453"/>
                </a:lnTo>
                <a:cubicBezTo>
                  <a:pt x="200" y="497"/>
                  <a:pt x="261" y="521"/>
                  <a:pt x="327" y="521"/>
                </a:cubicBezTo>
                <a:cubicBezTo>
                  <a:pt x="396" y="521"/>
                  <a:pt x="462" y="494"/>
                  <a:pt x="511" y="445"/>
                </a:cubicBezTo>
                <a:cubicBezTo>
                  <a:pt x="609" y="346"/>
                  <a:pt x="612" y="187"/>
                  <a:pt x="519" y="85"/>
                </a:cubicBezTo>
                <a:lnTo>
                  <a:pt x="572" y="33"/>
                </a:lnTo>
                <a:cubicBezTo>
                  <a:pt x="695" y="164"/>
                  <a:pt x="691" y="370"/>
                  <a:pt x="564" y="498"/>
                </a:cubicBezTo>
                <a:cubicBezTo>
                  <a:pt x="500" y="561"/>
                  <a:pt x="416" y="596"/>
                  <a:pt x="327" y="596"/>
                </a:cubicBezTo>
                <a:cubicBezTo>
                  <a:pt x="241" y="596"/>
                  <a:pt x="161" y="564"/>
                  <a:pt x="99" y="506"/>
                </a:cubicBezTo>
                <a:close/>
                <a:moveTo>
                  <a:pt x="91" y="260"/>
                </a:moveTo>
                <a:lnTo>
                  <a:pt x="91" y="260"/>
                </a:lnTo>
                <a:cubicBezTo>
                  <a:pt x="91" y="257"/>
                  <a:pt x="91" y="255"/>
                  <a:pt x="91" y="251"/>
                </a:cubicBezTo>
                <a:cubicBezTo>
                  <a:pt x="111" y="257"/>
                  <a:pt x="134" y="264"/>
                  <a:pt x="157" y="274"/>
                </a:cubicBezTo>
                <a:cubicBezTo>
                  <a:pt x="142" y="323"/>
                  <a:pt x="138" y="370"/>
                  <a:pt x="138" y="401"/>
                </a:cubicBezTo>
                <a:cubicBezTo>
                  <a:pt x="108" y="361"/>
                  <a:pt x="91" y="312"/>
                  <a:pt x="91" y="260"/>
                </a:cubicBezTo>
                <a:close/>
                <a:moveTo>
                  <a:pt x="468" y="72"/>
                </a:moveTo>
                <a:lnTo>
                  <a:pt x="468" y="72"/>
                </a:lnTo>
                <a:cubicBezTo>
                  <a:pt x="437" y="72"/>
                  <a:pt x="389" y="76"/>
                  <a:pt x="340" y="91"/>
                </a:cubicBezTo>
                <a:cubicBezTo>
                  <a:pt x="330" y="68"/>
                  <a:pt x="323" y="45"/>
                  <a:pt x="317" y="25"/>
                </a:cubicBezTo>
                <a:cubicBezTo>
                  <a:pt x="321" y="25"/>
                  <a:pt x="324" y="25"/>
                  <a:pt x="327" y="25"/>
                </a:cubicBezTo>
                <a:cubicBezTo>
                  <a:pt x="378" y="25"/>
                  <a:pt x="427" y="41"/>
                  <a:pt x="468" y="72"/>
                </a:cubicBezTo>
                <a:close/>
                <a:moveTo>
                  <a:pt x="562" y="270"/>
                </a:moveTo>
                <a:lnTo>
                  <a:pt x="562" y="270"/>
                </a:lnTo>
                <a:cubicBezTo>
                  <a:pt x="542" y="265"/>
                  <a:pt x="519" y="257"/>
                  <a:pt x="497" y="247"/>
                </a:cubicBezTo>
                <a:cubicBezTo>
                  <a:pt x="511" y="199"/>
                  <a:pt x="515" y="151"/>
                  <a:pt x="515" y="120"/>
                </a:cubicBezTo>
                <a:cubicBezTo>
                  <a:pt x="548" y="164"/>
                  <a:pt x="564" y="217"/>
                  <a:pt x="562" y="270"/>
                </a:cubicBezTo>
                <a:close/>
                <a:moveTo>
                  <a:pt x="502" y="418"/>
                </a:moveTo>
                <a:lnTo>
                  <a:pt x="438" y="354"/>
                </a:lnTo>
                <a:cubicBezTo>
                  <a:pt x="461" y="329"/>
                  <a:pt x="477" y="300"/>
                  <a:pt x="488" y="271"/>
                </a:cubicBezTo>
                <a:cubicBezTo>
                  <a:pt x="514" y="281"/>
                  <a:pt x="538" y="289"/>
                  <a:pt x="559" y="294"/>
                </a:cubicBezTo>
                <a:cubicBezTo>
                  <a:pt x="553" y="339"/>
                  <a:pt x="534" y="382"/>
                  <a:pt x="502" y="418"/>
                </a:cubicBezTo>
                <a:close/>
                <a:moveTo>
                  <a:pt x="361" y="493"/>
                </a:moveTo>
                <a:lnTo>
                  <a:pt x="361" y="493"/>
                </a:lnTo>
                <a:cubicBezTo>
                  <a:pt x="356" y="472"/>
                  <a:pt x="348" y="447"/>
                  <a:pt x="337" y="422"/>
                </a:cubicBezTo>
                <a:cubicBezTo>
                  <a:pt x="366" y="411"/>
                  <a:pt x="395" y="394"/>
                  <a:pt x="420" y="372"/>
                </a:cubicBezTo>
                <a:lnTo>
                  <a:pt x="484" y="436"/>
                </a:lnTo>
                <a:cubicBezTo>
                  <a:pt x="450" y="467"/>
                  <a:pt x="407" y="487"/>
                  <a:pt x="361" y="493"/>
                </a:cubicBezTo>
                <a:close/>
                <a:moveTo>
                  <a:pt x="313" y="430"/>
                </a:moveTo>
                <a:lnTo>
                  <a:pt x="313" y="430"/>
                </a:lnTo>
                <a:cubicBezTo>
                  <a:pt x="323" y="453"/>
                  <a:pt x="330" y="476"/>
                  <a:pt x="336" y="496"/>
                </a:cubicBezTo>
                <a:cubicBezTo>
                  <a:pt x="333" y="496"/>
                  <a:pt x="330" y="497"/>
                  <a:pt x="327" y="497"/>
                </a:cubicBezTo>
                <a:cubicBezTo>
                  <a:pt x="275" y="497"/>
                  <a:pt x="226" y="480"/>
                  <a:pt x="186" y="449"/>
                </a:cubicBezTo>
                <a:cubicBezTo>
                  <a:pt x="217" y="449"/>
                  <a:pt x="265" y="445"/>
                  <a:pt x="313" y="430"/>
                </a:cubicBezTo>
                <a:close/>
                <a:moveTo>
                  <a:pt x="180" y="285"/>
                </a:moveTo>
                <a:lnTo>
                  <a:pt x="180" y="285"/>
                </a:lnTo>
                <a:cubicBezTo>
                  <a:pt x="202" y="296"/>
                  <a:pt x="223" y="310"/>
                  <a:pt x="242" y="328"/>
                </a:cubicBezTo>
                <a:lnTo>
                  <a:pt x="163" y="407"/>
                </a:lnTo>
                <a:cubicBezTo>
                  <a:pt x="163" y="378"/>
                  <a:pt x="166" y="333"/>
                  <a:pt x="180" y="285"/>
                </a:cubicBezTo>
                <a:close/>
                <a:moveTo>
                  <a:pt x="376" y="193"/>
                </a:moveTo>
                <a:lnTo>
                  <a:pt x="327" y="243"/>
                </a:lnTo>
                <a:lnTo>
                  <a:pt x="251" y="167"/>
                </a:lnTo>
                <a:cubicBezTo>
                  <a:pt x="273" y="147"/>
                  <a:pt x="300" y="132"/>
                  <a:pt x="327" y="122"/>
                </a:cubicBezTo>
                <a:cubicBezTo>
                  <a:pt x="340" y="146"/>
                  <a:pt x="356" y="171"/>
                  <a:pt x="376" y="193"/>
                </a:cubicBezTo>
                <a:lnTo>
                  <a:pt x="394" y="176"/>
                </a:lnTo>
                <a:cubicBezTo>
                  <a:pt x="376" y="157"/>
                  <a:pt x="362" y="135"/>
                  <a:pt x="351" y="114"/>
                </a:cubicBezTo>
                <a:cubicBezTo>
                  <a:pt x="398" y="100"/>
                  <a:pt x="445" y="97"/>
                  <a:pt x="473" y="96"/>
                </a:cubicBezTo>
                <a:lnTo>
                  <a:pt x="376" y="193"/>
                </a:lnTo>
                <a:close/>
                <a:moveTo>
                  <a:pt x="411" y="193"/>
                </a:moveTo>
                <a:lnTo>
                  <a:pt x="491" y="114"/>
                </a:lnTo>
                <a:cubicBezTo>
                  <a:pt x="490" y="143"/>
                  <a:pt x="487" y="189"/>
                  <a:pt x="473" y="236"/>
                </a:cubicBezTo>
                <a:cubicBezTo>
                  <a:pt x="452" y="225"/>
                  <a:pt x="431" y="211"/>
                  <a:pt x="411" y="193"/>
                </a:cubicBezTo>
                <a:close/>
                <a:moveTo>
                  <a:pt x="344" y="260"/>
                </a:moveTo>
                <a:lnTo>
                  <a:pt x="394" y="211"/>
                </a:lnTo>
                <a:cubicBezTo>
                  <a:pt x="416" y="232"/>
                  <a:pt x="441" y="247"/>
                  <a:pt x="465" y="260"/>
                </a:cubicBezTo>
                <a:cubicBezTo>
                  <a:pt x="455" y="287"/>
                  <a:pt x="440" y="314"/>
                  <a:pt x="420" y="337"/>
                </a:cubicBezTo>
                <a:lnTo>
                  <a:pt x="344" y="260"/>
                </a:lnTo>
                <a:close/>
                <a:moveTo>
                  <a:pt x="277" y="328"/>
                </a:moveTo>
                <a:lnTo>
                  <a:pt x="327" y="278"/>
                </a:lnTo>
                <a:lnTo>
                  <a:pt x="403" y="354"/>
                </a:lnTo>
                <a:cubicBezTo>
                  <a:pt x="380" y="374"/>
                  <a:pt x="353" y="389"/>
                  <a:pt x="326" y="399"/>
                </a:cubicBezTo>
                <a:cubicBezTo>
                  <a:pt x="314" y="374"/>
                  <a:pt x="297" y="350"/>
                  <a:pt x="277" y="328"/>
                </a:cubicBezTo>
                <a:close/>
                <a:moveTo>
                  <a:pt x="260" y="345"/>
                </a:moveTo>
                <a:lnTo>
                  <a:pt x="260" y="345"/>
                </a:lnTo>
                <a:cubicBezTo>
                  <a:pt x="277" y="364"/>
                  <a:pt x="291" y="386"/>
                  <a:pt x="302" y="407"/>
                </a:cubicBezTo>
                <a:cubicBezTo>
                  <a:pt x="255" y="421"/>
                  <a:pt x="209" y="424"/>
                  <a:pt x="181" y="424"/>
                </a:cubicBezTo>
                <a:lnTo>
                  <a:pt x="260" y="345"/>
                </a:lnTo>
                <a:close/>
                <a:moveTo>
                  <a:pt x="260" y="310"/>
                </a:moveTo>
                <a:lnTo>
                  <a:pt x="260" y="310"/>
                </a:lnTo>
                <a:cubicBezTo>
                  <a:pt x="238" y="290"/>
                  <a:pt x="213" y="274"/>
                  <a:pt x="188" y="261"/>
                </a:cubicBezTo>
                <a:cubicBezTo>
                  <a:pt x="198" y="234"/>
                  <a:pt x="213" y="207"/>
                  <a:pt x="233" y="185"/>
                </a:cubicBezTo>
                <a:lnTo>
                  <a:pt x="309" y="260"/>
                </a:lnTo>
                <a:lnTo>
                  <a:pt x="260" y="310"/>
                </a:lnTo>
                <a:close/>
                <a:moveTo>
                  <a:pt x="293" y="28"/>
                </a:moveTo>
                <a:lnTo>
                  <a:pt x="293" y="28"/>
                </a:lnTo>
                <a:cubicBezTo>
                  <a:pt x="298" y="49"/>
                  <a:pt x="306" y="74"/>
                  <a:pt x="316" y="99"/>
                </a:cubicBezTo>
                <a:cubicBezTo>
                  <a:pt x="287" y="111"/>
                  <a:pt x="258" y="127"/>
                  <a:pt x="233" y="149"/>
                </a:cubicBezTo>
                <a:lnTo>
                  <a:pt x="170" y="85"/>
                </a:lnTo>
                <a:cubicBezTo>
                  <a:pt x="204" y="54"/>
                  <a:pt x="247" y="34"/>
                  <a:pt x="293" y="28"/>
                </a:cubicBezTo>
                <a:close/>
                <a:moveTo>
                  <a:pt x="152" y="103"/>
                </a:moveTo>
                <a:lnTo>
                  <a:pt x="215" y="167"/>
                </a:lnTo>
                <a:cubicBezTo>
                  <a:pt x="193" y="192"/>
                  <a:pt x="176" y="221"/>
                  <a:pt x="165" y="250"/>
                </a:cubicBezTo>
                <a:cubicBezTo>
                  <a:pt x="140" y="239"/>
                  <a:pt x="115" y="232"/>
                  <a:pt x="94" y="227"/>
                </a:cubicBezTo>
                <a:cubicBezTo>
                  <a:pt x="100" y="180"/>
                  <a:pt x="120" y="138"/>
                  <a:pt x="152" y="103"/>
                </a:cubicBezTo>
                <a:close/>
                <a:moveTo>
                  <a:pt x="641" y="794"/>
                </a:moveTo>
                <a:lnTo>
                  <a:pt x="570" y="794"/>
                </a:lnTo>
                <a:cubicBezTo>
                  <a:pt x="564" y="738"/>
                  <a:pt x="517" y="695"/>
                  <a:pt x="459" y="695"/>
                </a:cubicBezTo>
                <a:lnTo>
                  <a:pt x="339" y="695"/>
                </a:lnTo>
                <a:lnTo>
                  <a:pt x="339" y="620"/>
                </a:lnTo>
                <a:cubicBezTo>
                  <a:pt x="431" y="617"/>
                  <a:pt x="516" y="580"/>
                  <a:pt x="581" y="515"/>
                </a:cubicBezTo>
                <a:cubicBezTo>
                  <a:pt x="721" y="375"/>
                  <a:pt x="721" y="146"/>
                  <a:pt x="581" y="6"/>
                </a:cubicBezTo>
                <a:cubicBezTo>
                  <a:pt x="576" y="1"/>
                  <a:pt x="568" y="1"/>
                  <a:pt x="564" y="6"/>
                </a:cubicBezTo>
                <a:lnTo>
                  <a:pt x="502" y="68"/>
                </a:lnTo>
                <a:cubicBezTo>
                  <a:pt x="454" y="24"/>
                  <a:pt x="392" y="0"/>
                  <a:pt x="327" y="0"/>
                </a:cubicBezTo>
                <a:cubicBezTo>
                  <a:pt x="257" y="0"/>
                  <a:pt x="192" y="27"/>
                  <a:pt x="142" y="76"/>
                </a:cubicBezTo>
                <a:cubicBezTo>
                  <a:pt x="93" y="125"/>
                  <a:pt x="66" y="191"/>
                  <a:pt x="66" y="260"/>
                </a:cubicBezTo>
                <a:cubicBezTo>
                  <a:pt x="66" y="326"/>
                  <a:pt x="90" y="388"/>
                  <a:pt x="134" y="435"/>
                </a:cubicBezTo>
                <a:lnTo>
                  <a:pt x="72" y="498"/>
                </a:lnTo>
                <a:cubicBezTo>
                  <a:pt x="67" y="502"/>
                  <a:pt x="67" y="510"/>
                  <a:pt x="72" y="515"/>
                </a:cubicBezTo>
                <a:cubicBezTo>
                  <a:pt x="137" y="580"/>
                  <a:pt x="223" y="617"/>
                  <a:pt x="314" y="620"/>
                </a:cubicBezTo>
                <a:lnTo>
                  <a:pt x="314" y="695"/>
                </a:lnTo>
                <a:lnTo>
                  <a:pt x="194" y="695"/>
                </a:lnTo>
                <a:cubicBezTo>
                  <a:pt x="137" y="695"/>
                  <a:pt x="90" y="738"/>
                  <a:pt x="84" y="794"/>
                </a:cubicBezTo>
                <a:lnTo>
                  <a:pt x="13" y="794"/>
                </a:lnTo>
                <a:cubicBezTo>
                  <a:pt x="6" y="794"/>
                  <a:pt x="0" y="800"/>
                  <a:pt x="0" y="806"/>
                </a:cubicBezTo>
                <a:cubicBezTo>
                  <a:pt x="0" y="814"/>
                  <a:pt x="6" y="819"/>
                  <a:pt x="13" y="819"/>
                </a:cubicBezTo>
                <a:lnTo>
                  <a:pt x="641" y="819"/>
                </a:lnTo>
                <a:cubicBezTo>
                  <a:pt x="648" y="819"/>
                  <a:pt x="653" y="814"/>
                  <a:pt x="653" y="806"/>
                </a:cubicBezTo>
                <a:cubicBezTo>
                  <a:pt x="653" y="800"/>
                  <a:pt x="648" y="794"/>
                  <a:pt x="641" y="794"/>
                </a:cubicBezTo>
                <a:close/>
              </a:path>
            </a:pathLst>
          </a:custGeom>
          <a:solidFill>
            <a:schemeClr val="bg1"/>
          </a:solidFill>
          <a:ln>
            <a:noFill/>
          </a:ln>
          <a:effectLst/>
        </p:spPr>
        <p:txBody>
          <a:bodyPr wrap="none" anchor="ctr"/>
          <a:lstStyle/>
          <a:p>
            <a:endParaRPr lang="en-US"/>
          </a:p>
        </p:txBody>
      </p:sp>
    </p:spTree>
    <p:extLst>
      <p:ext uri="{BB962C8B-B14F-4D97-AF65-F5344CB8AC3E}">
        <p14:creationId xmlns:p14="http://schemas.microsoft.com/office/powerpoint/2010/main" val="37624415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35">
            <a:extLst>
              <a:ext uri="{FF2B5EF4-FFF2-40B4-BE49-F238E27FC236}">
                <a16:creationId xmlns:a16="http://schemas.microsoft.com/office/drawing/2014/main" id="{6197B40E-CB0D-D645-984B-081A8D7DD27C}"/>
              </a:ext>
            </a:extLst>
          </p:cNvPr>
          <p:cNvSpPr>
            <a:spLocks noChangeArrowheads="1"/>
          </p:cNvSpPr>
          <p:nvPr/>
        </p:nvSpPr>
        <p:spPr bwMode="auto">
          <a:xfrm rot="10800000">
            <a:off x="15829125" y="6870533"/>
            <a:ext cx="8548524" cy="6845467"/>
          </a:xfrm>
          <a:custGeom>
            <a:avLst/>
            <a:gdLst>
              <a:gd name="connsiteX0" fmla="*/ 1118278 w 8548524"/>
              <a:gd name="connsiteY0" fmla="*/ 5919241 h 6845467"/>
              <a:gd name="connsiteX1" fmla="*/ 1098254 w 8548524"/>
              <a:gd name="connsiteY1" fmla="*/ 5913417 h 6845467"/>
              <a:gd name="connsiteX2" fmla="*/ 1087614 w 8548524"/>
              <a:gd name="connsiteY2" fmla="*/ 5866202 h 6845467"/>
              <a:gd name="connsiteX3" fmla="*/ 1143580 w 8548524"/>
              <a:gd name="connsiteY3" fmla="*/ 5826276 h 6845467"/>
              <a:gd name="connsiteX4" fmla="*/ 1172716 w 8548524"/>
              <a:gd name="connsiteY4" fmla="*/ 5833896 h 6845467"/>
              <a:gd name="connsiteX5" fmla="*/ 1183354 w 8548524"/>
              <a:gd name="connsiteY5" fmla="*/ 5869928 h 6845467"/>
              <a:gd name="connsiteX6" fmla="*/ 1138302 w 8548524"/>
              <a:gd name="connsiteY6" fmla="*/ 5913417 h 6845467"/>
              <a:gd name="connsiteX7" fmla="*/ 1118278 w 8548524"/>
              <a:gd name="connsiteY7" fmla="*/ 5919241 h 6845467"/>
              <a:gd name="connsiteX8" fmla="*/ 846790 w 8548524"/>
              <a:gd name="connsiteY8" fmla="*/ 5962150 h 6845467"/>
              <a:gd name="connsiteX9" fmla="*/ 779434 w 8548524"/>
              <a:gd name="connsiteY9" fmla="*/ 5940046 h 6845467"/>
              <a:gd name="connsiteX10" fmla="*/ 757212 w 8548524"/>
              <a:gd name="connsiteY10" fmla="*/ 5906040 h 6845467"/>
              <a:gd name="connsiteX11" fmla="*/ 750422 w 8548524"/>
              <a:gd name="connsiteY11" fmla="*/ 5782998 h 6845467"/>
              <a:gd name="connsiteX12" fmla="*/ 814616 w 8548524"/>
              <a:gd name="connsiteY12" fmla="*/ 5731678 h 6845467"/>
              <a:gd name="connsiteX13" fmla="*/ 843010 w 8548524"/>
              <a:gd name="connsiteY13" fmla="*/ 5731060 h 6845467"/>
              <a:gd name="connsiteX14" fmla="*/ 844244 w 8548524"/>
              <a:gd name="connsiteY14" fmla="*/ 5731060 h 6845467"/>
              <a:gd name="connsiteX15" fmla="*/ 865770 w 8548524"/>
              <a:gd name="connsiteY15" fmla="*/ 5718540 h 6845467"/>
              <a:gd name="connsiteX16" fmla="*/ 888686 w 8548524"/>
              <a:gd name="connsiteY16" fmla="*/ 5731060 h 6845467"/>
              <a:gd name="connsiteX17" fmla="*/ 930658 w 8548524"/>
              <a:gd name="connsiteY17" fmla="*/ 5734771 h 6845467"/>
              <a:gd name="connsiteX18" fmla="*/ 959052 w 8548524"/>
              <a:gd name="connsiteY18" fmla="*/ 5745899 h 6845467"/>
              <a:gd name="connsiteX19" fmla="*/ 1006578 w 8548524"/>
              <a:gd name="connsiteY19" fmla="*/ 5784852 h 6845467"/>
              <a:gd name="connsiteX20" fmla="*/ 1010284 w 8548524"/>
              <a:gd name="connsiteY20" fmla="*/ 5844828 h 6845467"/>
              <a:gd name="connsiteX21" fmla="*/ 984978 w 8548524"/>
              <a:gd name="connsiteY21" fmla="*/ 5901711 h 6845467"/>
              <a:gd name="connsiteX22" fmla="*/ 916462 w 8548524"/>
              <a:gd name="connsiteY22" fmla="*/ 5946229 h 6845467"/>
              <a:gd name="connsiteX23" fmla="*/ 846790 w 8548524"/>
              <a:gd name="connsiteY23" fmla="*/ 5962150 h 6845467"/>
              <a:gd name="connsiteX24" fmla="*/ 1097626 w 8548524"/>
              <a:gd name="connsiteY24" fmla="*/ 6132843 h 6845467"/>
              <a:gd name="connsiteX25" fmla="*/ 999066 w 8548524"/>
              <a:gd name="connsiteY25" fmla="*/ 6079980 h 6845467"/>
              <a:gd name="connsiteX26" fmla="*/ 1010770 w 8548524"/>
              <a:gd name="connsiteY26" fmla="*/ 6031471 h 6845467"/>
              <a:gd name="connsiteX27" fmla="*/ 1042800 w 8548524"/>
              <a:gd name="connsiteY27" fmla="*/ 6019033 h 6845467"/>
              <a:gd name="connsiteX28" fmla="*/ 1153066 w 8548524"/>
              <a:gd name="connsiteY28" fmla="*/ 6078735 h 6845467"/>
              <a:gd name="connsiteX29" fmla="*/ 1132122 w 8548524"/>
              <a:gd name="connsiteY29" fmla="*/ 6129111 h 6845467"/>
              <a:gd name="connsiteX30" fmla="*/ 1097626 w 8548524"/>
              <a:gd name="connsiteY30" fmla="*/ 6132843 h 6845467"/>
              <a:gd name="connsiteX31" fmla="*/ 1279306 w 8548524"/>
              <a:gd name="connsiteY31" fmla="*/ 6173482 h 6845467"/>
              <a:gd name="connsiteX32" fmla="*/ 1244296 w 8548524"/>
              <a:gd name="connsiteY32" fmla="*/ 6151608 h 6845467"/>
              <a:gd name="connsiteX33" fmla="*/ 1228668 w 8548524"/>
              <a:gd name="connsiteY33" fmla="*/ 6090608 h 6845467"/>
              <a:gd name="connsiteX34" fmla="*/ 1271178 w 8548524"/>
              <a:gd name="connsiteY34" fmla="*/ 6032688 h 6845467"/>
              <a:gd name="connsiteX35" fmla="*/ 1285558 w 8548524"/>
              <a:gd name="connsiteY35" fmla="*/ 6032688 h 6845467"/>
              <a:gd name="connsiteX36" fmla="*/ 1337446 w 8548524"/>
              <a:gd name="connsiteY36" fmla="*/ 6117103 h 6845467"/>
              <a:gd name="connsiteX37" fmla="*/ 1314314 w 8548524"/>
              <a:gd name="connsiteY37" fmla="*/ 6152841 h 6845467"/>
              <a:gd name="connsiteX38" fmla="*/ 1279306 w 8548524"/>
              <a:gd name="connsiteY38" fmla="*/ 6173482 h 6845467"/>
              <a:gd name="connsiteX39" fmla="*/ 1053168 w 8548524"/>
              <a:gd name="connsiteY39" fmla="*/ 6281982 h 6845467"/>
              <a:gd name="connsiteX40" fmla="*/ 1032370 w 8548524"/>
              <a:gd name="connsiteY40" fmla="*/ 6256131 h 6845467"/>
              <a:gd name="connsiteX41" fmla="*/ 1060508 w 8548524"/>
              <a:gd name="connsiteY41" fmla="*/ 6197042 h 6845467"/>
              <a:gd name="connsiteX42" fmla="*/ 1073968 w 8548524"/>
              <a:gd name="connsiteY42" fmla="*/ 6192734 h 6845467"/>
              <a:gd name="connsiteX43" fmla="*/ 1109446 w 8548524"/>
              <a:gd name="connsiteY43" fmla="*/ 6223510 h 6845467"/>
              <a:gd name="connsiteX44" fmla="*/ 1103330 w 8548524"/>
              <a:gd name="connsiteY44" fmla="*/ 6248744 h 6845467"/>
              <a:gd name="connsiteX45" fmla="*/ 1078250 w 8548524"/>
              <a:gd name="connsiteY45" fmla="*/ 6273364 h 6845467"/>
              <a:gd name="connsiteX46" fmla="*/ 1053168 w 8548524"/>
              <a:gd name="connsiteY46" fmla="*/ 6281982 h 6845467"/>
              <a:gd name="connsiteX47" fmla="*/ 1224894 w 8548524"/>
              <a:gd name="connsiteY47" fmla="*/ 6396823 h 6845467"/>
              <a:gd name="connsiteX48" fmla="*/ 1207806 w 8548524"/>
              <a:gd name="connsiteY48" fmla="*/ 6383881 h 6845467"/>
              <a:gd name="connsiteX49" fmla="*/ 1200316 w 8548524"/>
              <a:gd name="connsiteY49" fmla="*/ 6331494 h 6845467"/>
              <a:gd name="connsiteX50" fmla="*/ 1204060 w 8548524"/>
              <a:gd name="connsiteY50" fmla="*/ 6301559 h 6845467"/>
              <a:gd name="connsiteX51" fmla="*/ 1234020 w 8548524"/>
              <a:gd name="connsiteY51" fmla="*/ 6275988 h 6845467"/>
              <a:gd name="connsiteX52" fmla="*/ 1270848 w 8548524"/>
              <a:gd name="connsiteY52" fmla="*/ 6303429 h 6845467"/>
              <a:gd name="connsiteX53" fmla="*/ 1243384 w 8548524"/>
              <a:gd name="connsiteY53" fmla="*/ 6393860 h 6845467"/>
              <a:gd name="connsiteX54" fmla="*/ 1224894 w 8548524"/>
              <a:gd name="connsiteY54" fmla="*/ 6396823 h 6845467"/>
              <a:gd name="connsiteX55" fmla="*/ 1062542 w 8548524"/>
              <a:gd name="connsiteY55" fmla="*/ 6495673 h 6845467"/>
              <a:gd name="connsiteX56" fmla="*/ 1038850 w 8548524"/>
              <a:gd name="connsiteY56" fmla="*/ 6479988 h 6845467"/>
              <a:gd name="connsiteX57" fmla="*/ 1016084 w 8548524"/>
              <a:gd name="connsiteY57" fmla="*/ 6463916 h 6845467"/>
              <a:gd name="connsiteX58" fmla="*/ 1028390 w 8548524"/>
              <a:gd name="connsiteY58" fmla="*/ 6390977 h 6845467"/>
              <a:gd name="connsiteX59" fmla="*/ 1064928 w 8548524"/>
              <a:gd name="connsiteY59" fmla="*/ 6381782 h 6845467"/>
              <a:gd name="connsiteX60" fmla="*/ 1102846 w 8548524"/>
              <a:gd name="connsiteY60" fmla="*/ 6389741 h 6845467"/>
              <a:gd name="connsiteX61" fmla="*/ 1118846 w 8548524"/>
              <a:gd name="connsiteY61" fmla="*/ 6431156 h 6845467"/>
              <a:gd name="connsiteX62" fmla="*/ 1084386 w 8548524"/>
              <a:gd name="connsiteY62" fmla="*/ 6484933 h 6845467"/>
              <a:gd name="connsiteX63" fmla="*/ 1062542 w 8548524"/>
              <a:gd name="connsiteY63" fmla="*/ 6495673 h 6845467"/>
              <a:gd name="connsiteX64" fmla="*/ 1379540 w 8548524"/>
              <a:gd name="connsiteY64" fmla="*/ 6500375 h 6845467"/>
              <a:gd name="connsiteX65" fmla="*/ 1361650 w 8548524"/>
              <a:gd name="connsiteY65" fmla="*/ 6492270 h 6845467"/>
              <a:gd name="connsiteX66" fmla="*/ 1352396 w 8548524"/>
              <a:gd name="connsiteY66" fmla="*/ 6309603 h 6845467"/>
              <a:gd name="connsiteX67" fmla="*/ 1370670 w 8548524"/>
              <a:gd name="connsiteY67" fmla="*/ 6294173 h 6845467"/>
              <a:gd name="connsiteX68" fmla="*/ 1394964 w 8548524"/>
              <a:gd name="connsiteY68" fmla="*/ 6294642 h 6845467"/>
              <a:gd name="connsiteX69" fmla="*/ 1462206 w 8548524"/>
              <a:gd name="connsiteY69" fmla="*/ 6343893 h 6845467"/>
              <a:gd name="connsiteX70" fmla="*/ 1473308 w 8548524"/>
              <a:gd name="connsiteY70" fmla="*/ 6398132 h 6845467"/>
              <a:gd name="connsiteX71" fmla="*/ 1379540 w 8548524"/>
              <a:gd name="connsiteY71" fmla="*/ 6500375 h 6845467"/>
              <a:gd name="connsiteX72" fmla="*/ 2119228 w 8548524"/>
              <a:gd name="connsiteY72" fmla="*/ 6594395 h 6845467"/>
              <a:gd name="connsiteX73" fmla="*/ 2085804 w 8548524"/>
              <a:gd name="connsiteY73" fmla="*/ 6594085 h 6845467"/>
              <a:gd name="connsiteX74" fmla="*/ 1991586 w 8548524"/>
              <a:gd name="connsiteY74" fmla="*/ 6540158 h 6845467"/>
              <a:gd name="connsiteX75" fmla="*/ 1893650 w 8548524"/>
              <a:gd name="connsiteY75" fmla="*/ 6443459 h 6845467"/>
              <a:gd name="connsiteX76" fmla="*/ 1871956 w 8548524"/>
              <a:gd name="connsiteY76" fmla="*/ 6416186 h 6845467"/>
              <a:gd name="connsiteX77" fmla="*/ 1715132 w 8548524"/>
              <a:gd name="connsiteY77" fmla="*/ 6358538 h 6845467"/>
              <a:gd name="connsiteX78" fmla="*/ 1643850 w 8548524"/>
              <a:gd name="connsiteY78" fmla="*/ 6334364 h 6845467"/>
              <a:gd name="connsiteX79" fmla="*/ 1575664 w 8548524"/>
              <a:gd name="connsiteY79" fmla="*/ 6326306 h 6845467"/>
              <a:gd name="connsiteX80" fmla="*/ 1509960 w 8548524"/>
              <a:gd name="connsiteY80" fmla="*/ 6264939 h 6845467"/>
              <a:gd name="connsiteX81" fmla="*/ 1423800 w 8548524"/>
              <a:gd name="connsiteY81" fmla="*/ 6128569 h 6845467"/>
              <a:gd name="connsiteX82" fmla="*/ 1372352 w 8548524"/>
              <a:gd name="connsiteY82" fmla="*/ 6044888 h 6845467"/>
              <a:gd name="connsiteX83" fmla="*/ 1342598 w 8548524"/>
              <a:gd name="connsiteY83" fmla="*/ 6002737 h 6845467"/>
              <a:gd name="connsiteX84" fmla="*/ 1300448 w 8548524"/>
              <a:gd name="connsiteY84" fmla="*/ 5945711 h 6845467"/>
              <a:gd name="connsiteX85" fmla="*/ 1300448 w 8548524"/>
              <a:gd name="connsiteY85" fmla="*/ 5945091 h 6845467"/>
              <a:gd name="connsiteX86" fmla="*/ 1285572 w 8548524"/>
              <a:gd name="connsiteY86" fmla="*/ 5888683 h 6845467"/>
              <a:gd name="connsiteX87" fmla="*/ 1258298 w 8548524"/>
              <a:gd name="connsiteY87" fmla="*/ 5844053 h 6845467"/>
              <a:gd name="connsiteX88" fmla="*/ 1256440 w 8548524"/>
              <a:gd name="connsiteY88" fmla="*/ 5803142 h 6845467"/>
              <a:gd name="connsiteX89" fmla="*/ 1217386 w 8548524"/>
              <a:gd name="connsiteY89" fmla="*/ 5715742 h 6845467"/>
              <a:gd name="connsiteX90" fmla="*/ 1241562 w 8548524"/>
              <a:gd name="connsiteY90" fmla="*/ 5588050 h 6845467"/>
              <a:gd name="connsiteX91" fmla="*/ 1284952 w 8548524"/>
              <a:gd name="connsiteY91" fmla="*/ 5529165 h 6845467"/>
              <a:gd name="connsiteX92" fmla="*/ 1344458 w 8548524"/>
              <a:gd name="connsiteY92" fmla="*/ 5461599 h 6845467"/>
              <a:gd name="connsiteX93" fmla="*/ 1413262 w 8548524"/>
              <a:gd name="connsiteY93" fmla="*/ 5386596 h 6845467"/>
              <a:gd name="connsiteX94" fmla="*/ 1418842 w 8548524"/>
              <a:gd name="connsiteY94" fmla="*/ 5373578 h 6845467"/>
              <a:gd name="connsiteX95" fmla="*/ 1414500 w 8548524"/>
              <a:gd name="connsiteY95" fmla="*/ 5346305 h 6845467"/>
              <a:gd name="connsiteX96" fmla="*/ 1398384 w 8548524"/>
              <a:gd name="connsiteY96" fmla="*/ 5302914 h 6845467"/>
              <a:gd name="connsiteX97" fmla="*/ 1374830 w 8548524"/>
              <a:gd name="connsiteY97" fmla="*/ 5289897 h 6845467"/>
              <a:gd name="connsiteX98" fmla="*/ 1331442 w 8548524"/>
              <a:gd name="connsiteY98" fmla="*/ 5333288 h 6845467"/>
              <a:gd name="connsiteX99" fmla="*/ 1324002 w 8548524"/>
              <a:gd name="connsiteY99" fmla="*/ 5345065 h 6845467"/>
              <a:gd name="connsiteX100" fmla="*/ 1296730 w 8548524"/>
              <a:gd name="connsiteY100" fmla="*/ 5344446 h 6845467"/>
              <a:gd name="connsiteX101" fmla="*/ 1281854 w 8548524"/>
              <a:gd name="connsiteY101" fmla="*/ 5289897 h 6845467"/>
              <a:gd name="connsiteX102" fmla="*/ 1277514 w 8548524"/>
              <a:gd name="connsiteY102" fmla="*/ 5292376 h 6845467"/>
              <a:gd name="connsiteX103" fmla="*/ 1273174 w 8548524"/>
              <a:gd name="connsiteY103" fmla="*/ 5291756 h 6845467"/>
              <a:gd name="connsiteX104" fmla="*/ 1229786 w 8548524"/>
              <a:gd name="connsiteY104" fmla="*/ 5296716 h 6845467"/>
              <a:gd name="connsiteX105" fmla="*/ 1214908 w 8548524"/>
              <a:gd name="connsiteY105" fmla="*/ 5274402 h 6845467"/>
              <a:gd name="connsiteX106" fmla="*/ 1187014 w 8548524"/>
              <a:gd name="connsiteY106" fmla="*/ 5275022 h 6845467"/>
              <a:gd name="connsiteX107" fmla="*/ 1175858 w 8548524"/>
              <a:gd name="connsiteY107" fmla="*/ 5292376 h 6845467"/>
              <a:gd name="connsiteX108" fmla="*/ 1141766 w 8548524"/>
              <a:gd name="connsiteY108" fmla="*/ 5302294 h 6845467"/>
              <a:gd name="connsiteX109" fmla="*/ 1089078 w 8548524"/>
              <a:gd name="connsiteY109" fmla="*/ 5258904 h 6845467"/>
              <a:gd name="connsiteX110" fmla="*/ 1000438 w 8548524"/>
              <a:gd name="connsiteY110" fmla="*/ 5201876 h 6845467"/>
              <a:gd name="connsiteX111" fmla="*/ 973164 w 8548524"/>
              <a:gd name="connsiteY111" fmla="*/ 5202496 h 6845467"/>
              <a:gd name="connsiteX112" fmla="*/ 904980 w 8548524"/>
              <a:gd name="connsiteY112" fmla="*/ 5248366 h 6845467"/>
              <a:gd name="connsiteX113" fmla="*/ 844854 w 8548524"/>
              <a:gd name="connsiteY113" fmla="*/ 5275022 h 6845467"/>
              <a:gd name="connsiteX114" fmla="*/ 771710 w 8548524"/>
              <a:gd name="connsiteY114" fmla="*/ 5330808 h 6845467"/>
              <a:gd name="connsiteX115" fmla="*/ 758694 w 8548524"/>
              <a:gd name="connsiteY115" fmla="*/ 5359323 h 6845467"/>
              <a:gd name="connsiteX116" fmla="*/ 747534 w 8548524"/>
              <a:gd name="connsiteY116" fmla="*/ 5395894 h 6845467"/>
              <a:gd name="connsiteX117" fmla="*/ 744438 w 8548524"/>
              <a:gd name="connsiteY117" fmla="*/ 5398994 h 6845467"/>
              <a:gd name="connsiteX118" fmla="*/ 686790 w 8548524"/>
              <a:gd name="connsiteY118" fmla="*/ 5426267 h 6845467"/>
              <a:gd name="connsiteX119" fmla="*/ 652698 w 8548524"/>
              <a:gd name="connsiteY119" fmla="*/ 5444864 h 6845467"/>
              <a:gd name="connsiteX120" fmla="*/ 616748 w 8548524"/>
              <a:gd name="connsiteY120" fmla="*/ 5458499 h 6845467"/>
              <a:gd name="connsiteX121" fmla="*/ 586994 w 8548524"/>
              <a:gd name="connsiteY121" fmla="*/ 5459119 h 6845467"/>
              <a:gd name="connsiteX122" fmla="*/ 477278 w 8548524"/>
              <a:gd name="connsiteY122" fmla="*/ 5449203 h 6845467"/>
              <a:gd name="connsiteX123" fmla="*/ 416530 w 8548524"/>
              <a:gd name="connsiteY123" fmla="*/ 5433086 h 6845467"/>
              <a:gd name="connsiteX124" fmla="*/ 385540 w 8548524"/>
              <a:gd name="connsiteY124" fmla="*/ 5445484 h 6845467"/>
              <a:gd name="connsiteX125" fmla="*/ 298760 w 8548524"/>
              <a:gd name="connsiteY125" fmla="*/ 5435565 h 6845467"/>
              <a:gd name="connsiteX126" fmla="*/ 244214 w 8548524"/>
              <a:gd name="connsiteY126" fmla="*/ 5374818 h 6845467"/>
              <a:gd name="connsiteX127" fmla="*/ 233054 w 8548524"/>
              <a:gd name="connsiteY127" fmla="*/ 5360563 h 6845467"/>
              <a:gd name="connsiteX128" fmla="*/ 138838 w 8548524"/>
              <a:gd name="connsiteY128" fmla="*/ 5295476 h 6845467"/>
              <a:gd name="connsiteX129" fmla="*/ 124580 w 8548524"/>
              <a:gd name="connsiteY129" fmla="*/ 5294236 h 6845467"/>
              <a:gd name="connsiteX130" fmla="*/ 21064 w 8548524"/>
              <a:gd name="connsiteY130" fmla="*/ 5309114 h 6845467"/>
              <a:gd name="connsiteX131" fmla="*/ 0 w 8548524"/>
              <a:gd name="connsiteY131" fmla="*/ 5313015 h 6845467"/>
              <a:gd name="connsiteX132" fmla="*/ 0 w 8548524"/>
              <a:gd name="connsiteY132" fmla="*/ 0 h 6845467"/>
              <a:gd name="connsiteX133" fmla="*/ 7047578 w 8548524"/>
              <a:gd name="connsiteY133" fmla="*/ 0 h 6845467"/>
              <a:gd name="connsiteX134" fmla="*/ 7053954 w 8548524"/>
              <a:gd name="connsiteY134" fmla="*/ 5580 h 6845467"/>
              <a:gd name="connsiteX135" fmla="*/ 7084948 w 8548524"/>
              <a:gd name="connsiteY135" fmla="*/ 21697 h 6845467"/>
              <a:gd name="connsiteX136" fmla="*/ 7119660 w 8548524"/>
              <a:gd name="connsiteY136" fmla="*/ 60128 h 6845467"/>
              <a:gd name="connsiteX137" fmla="*/ 7150034 w 8548524"/>
              <a:gd name="connsiteY137" fmla="*/ 97320 h 6845467"/>
              <a:gd name="connsiteX138" fmla="*/ 7150652 w 8548524"/>
              <a:gd name="connsiteY138" fmla="*/ 132651 h 6845467"/>
              <a:gd name="connsiteX139" fmla="*/ 7167388 w 8548524"/>
              <a:gd name="connsiteY139" fmla="*/ 163644 h 6845467"/>
              <a:gd name="connsiteX140" fmla="*/ 7166148 w 8548524"/>
              <a:gd name="connsiteY140" fmla="*/ 206414 h 6845467"/>
              <a:gd name="connsiteX141" fmla="*/ 7152512 w 8548524"/>
              <a:gd name="connsiteY141" fmla="*/ 320470 h 6845467"/>
              <a:gd name="connsiteX142" fmla="*/ 7151892 w 8548524"/>
              <a:gd name="connsiteY142" fmla="*/ 393613 h 6845467"/>
              <a:gd name="connsiteX143" fmla="*/ 7159950 w 8548524"/>
              <a:gd name="connsiteY143" fmla="*/ 405391 h 6845467"/>
              <a:gd name="connsiteX144" fmla="*/ 7154992 w 8548524"/>
              <a:gd name="connsiteY144" fmla="*/ 479774 h 6845467"/>
              <a:gd name="connsiteX145" fmla="*/ 7137634 w 8548524"/>
              <a:gd name="connsiteY145" fmla="*/ 563455 h 6845467"/>
              <a:gd name="connsiteX146" fmla="*/ 7119040 w 8548524"/>
              <a:gd name="connsiteY146" fmla="*/ 658294 h 6845467"/>
              <a:gd name="connsiteX147" fmla="*/ 7124618 w 8548524"/>
              <a:gd name="connsiteY147" fmla="*/ 676270 h 6845467"/>
              <a:gd name="connsiteX148" fmla="*/ 7122138 w 8548524"/>
              <a:gd name="connsiteY148" fmla="*/ 732058 h 6845467"/>
              <a:gd name="connsiteX149" fmla="*/ 7109122 w 8548524"/>
              <a:gd name="connsiteY149" fmla="*/ 748793 h 6845467"/>
              <a:gd name="connsiteX150" fmla="*/ 7083088 w 8548524"/>
              <a:gd name="connsiteY150" fmla="*/ 807060 h 6845467"/>
              <a:gd name="connsiteX151" fmla="*/ 7067590 w 8548524"/>
              <a:gd name="connsiteY151" fmla="*/ 834954 h 6845467"/>
              <a:gd name="connsiteX152" fmla="*/ 7081848 w 8548524"/>
              <a:gd name="connsiteY152" fmla="*/ 864088 h 6845467"/>
              <a:gd name="connsiteX153" fmla="*/ 7137014 w 8548524"/>
              <a:gd name="connsiteY153" fmla="*/ 817598 h 6845467"/>
              <a:gd name="connsiteX154" fmla="*/ 7224414 w 8548524"/>
              <a:gd name="connsiteY154" fmla="*/ 720280 h 6845467"/>
              <a:gd name="connsiteX155" fmla="*/ 7281442 w 8548524"/>
              <a:gd name="connsiteY155" fmla="*/ 678129 h 6845467"/>
              <a:gd name="connsiteX156" fmla="*/ 7322972 w 8548524"/>
              <a:gd name="connsiteY156" fmla="*/ 629780 h 6845467"/>
              <a:gd name="connsiteX157" fmla="*/ 7515128 w 8548524"/>
              <a:gd name="connsiteY157" fmla="*/ 440723 h 6845467"/>
              <a:gd name="connsiteX158" fmla="*/ 7601288 w 8548524"/>
              <a:gd name="connsiteY158" fmla="*/ 394853 h 6845467"/>
              <a:gd name="connsiteX159" fmla="*/ 7635999 w 8548524"/>
              <a:gd name="connsiteY159" fmla="*/ 394853 h 6845467"/>
              <a:gd name="connsiteX160" fmla="*/ 7724020 w 8548524"/>
              <a:gd name="connsiteY160" fmla="*/ 435764 h 6845467"/>
              <a:gd name="connsiteX161" fmla="*/ 7777947 w 8548524"/>
              <a:gd name="connsiteY161" fmla="*/ 429565 h 6845467"/>
              <a:gd name="connsiteX162" fmla="*/ 7807079 w 8548524"/>
              <a:gd name="connsiteY162" fmla="*/ 476055 h 6845467"/>
              <a:gd name="connsiteX163" fmla="*/ 7799023 w 8548524"/>
              <a:gd name="connsiteY163" fmla="*/ 696106 h 6845467"/>
              <a:gd name="connsiteX164" fmla="*/ 7784145 w 8548524"/>
              <a:gd name="connsiteY164" fmla="*/ 708502 h 6845467"/>
              <a:gd name="connsiteX165" fmla="*/ 7767410 w 8548524"/>
              <a:gd name="connsiteY165" fmla="*/ 737016 h 6845467"/>
              <a:gd name="connsiteX166" fmla="*/ 7767410 w 8548524"/>
              <a:gd name="connsiteY166" fmla="*/ 779167 h 6845467"/>
              <a:gd name="connsiteX167" fmla="*/ 7724640 w 8548524"/>
              <a:gd name="connsiteY167" fmla="*/ 892601 h 6845467"/>
              <a:gd name="connsiteX168" fmla="*/ 7681869 w 8548524"/>
              <a:gd name="connsiteY168" fmla="*/ 1019053 h 6845467"/>
              <a:gd name="connsiteX169" fmla="*/ 7693027 w 8548524"/>
              <a:gd name="connsiteY169" fmla="*/ 1028971 h 6845467"/>
              <a:gd name="connsiteX170" fmla="*/ 7697365 w 8548524"/>
              <a:gd name="connsiteY170" fmla="*/ 1033310 h 6845467"/>
              <a:gd name="connsiteX171" fmla="*/ 7779806 w 8548524"/>
              <a:gd name="connsiteY171" fmla="*/ 1063683 h 6845467"/>
              <a:gd name="connsiteX172" fmla="*/ 7781666 w 8548524"/>
              <a:gd name="connsiteY172" fmla="*/ 1064923 h 6845467"/>
              <a:gd name="connsiteX173" fmla="*/ 7799643 w 8548524"/>
              <a:gd name="connsiteY173" fmla="*/ 1074841 h 6845467"/>
              <a:gd name="connsiteX174" fmla="*/ 7851090 w 8548524"/>
              <a:gd name="connsiteY174" fmla="*/ 1198813 h 6845467"/>
              <a:gd name="connsiteX175" fmla="*/ 7851710 w 8548524"/>
              <a:gd name="connsiteY175" fmla="*/ 1247782 h 6845467"/>
              <a:gd name="connsiteX176" fmla="*/ 7880843 w 8548524"/>
              <a:gd name="connsiteY176" fmla="*/ 1277535 h 6845467"/>
              <a:gd name="connsiteX177" fmla="*/ 7895100 w 8548524"/>
              <a:gd name="connsiteY177" fmla="*/ 1275056 h 6845467"/>
              <a:gd name="connsiteX178" fmla="*/ 7921133 w 8548524"/>
              <a:gd name="connsiteY178" fmla="*/ 1261418 h 6845467"/>
              <a:gd name="connsiteX179" fmla="*/ 7921753 w 8548524"/>
              <a:gd name="connsiteY179" fmla="*/ 1261418 h 6845467"/>
              <a:gd name="connsiteX180" fmla="*/ 7936011 w 8548524"/>
              <a:gd name="connsiteY180" fmla="*/ 1248402 h 6845467"/>
              <a:gd name="connsiteX181" fmla="*/ 7995516 w 8548524"/>
              <a:gd name="connsiteY181" fmla="*/ 1205632 h 6845467"/>
              <a:gd name="connsiteX182" fmla="*/ 8092214 w 8548524"/>
              <a:gd name="connsiteY182" fmla="*/ 1139925 h 6845467"/>
              <a:gd name="connsiteX183" fmla="*/ 8203168 w 8548524"/>
              <a:gd name="connsiteY183" fmla="*/ 1181456 h 6845467"/>
              <a:gd name="connsiteX184" fmla="*/ 8254617 w 8548524"/>
              <a:gd name="connsiteY184" fmla="*/ 1218648 h 6845467"/>
              <a:gd name="connsiteX185" fmla="*/ 8331479 w 8548524"/>
              <a:gd name="connsiteY185" fmla="*/ 1253981 h 6845467"/>
              <a:gd name="connsiteX186" fmla="*/ 8407102 w 8548524"/>
              <a:gd name="connsiteY186" fmla="*/ 1334563 h 6845467"/>
              <a:gd name="connsiteX187" fmla="*/ 8425697 w 8548524"/>
              <a:gd name="connsiteY187" fmla="*/ 1376714 h 6845467"/>
              <a:gd name="connsiteX188" fmla="*/ 8425697 w 8548524"/>
              <a:gd name="connsiteY188" fmla="*/ 1408326 h 6845467"/>
              <a:gd name="connsiteX189" fmla="*/ 8417638 w 8548524"/>
              <a:gd name="connsiteY189" fmla="*/ 1465972 h 6845467"/>
              <a:gd name="connsiteX190" fmla="*/ 8410820 w 8548524"/>
              <a:gd name="connsiteY190" fmla="*/ 1492008 h 6845467"/>
              <a:gd name="connsiteX191" fmla="*/ 8392845 w 8548524"/>
              <a:gd name="connsiteY191" fmla="*/ 1550275 h 6845467"/>
              <a:gd name="connsiteX192" fmla="*/ 8381687 w 8548524"/>
              <a:gd name="connsiteY192" fmla="*/ 1576928 h 6845467"/>
              <a:gd name="connsiteX193" fmla="*/ 8377348 w 8548524"/>
              <a:gd name="connsiteY193" fmla="*/ 1593046 h 6845467"/>
              <a:gd name="connsiteX194" fmla="*/ 8368051 w 8548524"/>
              <a:gd name="connsiteY194" fmla="*/ 1635814 h 6845467"/>
              <a:gd name="connsiteX195" fmla="*/ 8363092 w 8548524"/>
              <a:gd name="connsiteY195" fmla="*/ 1661850 h 6845467"/>
              <a:gd name="connsiteX196" fmla="*/ 8340156 w 8548524"/>
              <a:gd name="connsiteY196" fmla="*/ 1721975 h 6845467"/>
              <a:gd name="connsiteX197" fmla="*/ 8336437 w 8548524"/>
              <a:gd name="connsiteY197" fmla="*/ 1749250 h 6845467"/>
              <a:gd name="connsiteX198" fmla="*/ 8340776 w 8548524"/>
              <a:gd name="connsiteY198" fmla="*/ 1759168 h 6845467"/>
              <a:gd name="connsiteX199" fmla="*/ 8365571 w 8548524"/>
              <a:gd name="connsiteY199" fmla="*/ 1764126 h 6845467"/>
              <a:gd name="connsiteX200" fmla="*/ 8437475 w 8548524"/>
              <a:gd name="connsiteY200" fmla="*/ 1797600 h 6845467"/>
              <a:gd name="connsiteX201" fmla="*/ 8527353 w 8548524"/>
              <a:gd name="connsiteY201" fmla="*/ 1847806 h 6845467"/>
              <a:gd name="connsiteX202" fmla="*/ 8541611 w 8548524"/>
              <a:gd name="connsiteY202" fmla="*/ 1878801 h 6845467"/>
              <a:gd name="connsiteX203" fmla="*/ 8534172 w 8548524"/>
              <a:gd name="connsiteY203" fmla="*/ 2072197 h 6845467"/>
              <a:gd name="connsiteX204" fmla="*/ 8511238 w 8548524"/>
              <a:gd name="connsiteY204" fmla="*/ 2152159 h 6845467"/>
              <a:gd name="connsiteX205" fmla="*/ 8467228 w 8548524"/>
              <a:gd name="connsiteY205" fmla="*/ 2292248 h 6845467"/>
              <a:gd name="connsiteX206" fmla="*/ 8437475 w 8548524"/>
              <a:gd name="connsiteY206" fmla="*/ 2333159 h 6845467"/>
              <a:gd name="connsiteX207" fmla="*/ 8421358 w 8548524"/>
              <a:gd name="connsiteY207" fmla="*/ 2399484 h 6845467"/>
              <a:gd name="connsiteX208" fmla="*/ 8394704 w 8548524"/>
              <a:gd name="connsiteY208" fmla="*/ 2459610 h 6845467"/>
              <a:gd name="connsiteX209" fmla="*/ 8340156 w 8548524"/>
              <a:gd name="connsiteY209" fmla="*/ 2506720 h 6845467"/>
              <a:gd name="connsiteX210" fmla="*/ 8319082 w 8548524"/>
              <a:gd name="connsiteY210" fmla="*/ 2575524 h 6845467"/>
              <a:gd name="connsiteX211" fmla="*/ 8305444 w 8548524"/>
              <a:gd name="connsiteY211" fmla="*/ 2633172 h 6845467"/>
              <a:gd name="connsiteX212" fmla="*/ 8305444 w 8548524"/>
              <a:gd name="connsiteY212" fmla="*/ 2653006 h 6845467"/>
              <a:gd name="connsiteX213" fmla="*/ 8268253 w 8548524"/>
              <a:gd name="connsiteY213" fmla="*/ 2685860 h 6845467"/>
              <a:gd name="connsiteX214" fmla="*/ 8251517 w 8548524"/>
              <a:gd name="connsiteY214" fmla="*/ 2722432 h 6845467"/>
              <a:gd name="connsiteX215" fmla="*/ 8225484 w 8548524"/>
              <a:gd name="connsiteY215" fmla="*/ 2793096 h 6845467"/>
              <a:gd name="connsiteX216" fmla="*/ 8177754 w 8548524"/>
              <a:gd name="connsiteY216" fmla="*/ 2811692 h 6845467"/>
              <a:gd name="connsiteX217" fmla="*/ 8154820 w 8548524"/>
              <a:gd name="connsiteY217" fmla="*/ 2822848 h 6845467"/>
              <a:gd name="connsiteX218" fmla="*/ 8149861 w 8548524"/>
              <a:gd name="connsiteY218" fmla="*/ 2864380 h 6845467"/>
              <a:gd name="connsiteX219" fmla="*/ 8139323 w 8548524"/>
              <a:gd name="connsiteY219" fmla="*/ 2891034 h 6845467"/>
              <a:gd name="connsiteX220" fmla="*/ 8139323 w 8548524"/>
              <a:gd name="connsiteY220" fmla="*/ 2891654 h 6845467"/>
              <a:gd name="connsiteX221" fmla="*/ 8110810 w 8548524"/>
              <a:gd name="connsiteY221" fmla="*/ 2959218 h 6845467"/>
              <a:gd name="connsiteX222" fmla="*/ 8056262 w 8548524"/>
              <a:gd name="connsiteY222" fmla="*/ 3062116 h 6845467"/>
              <a:gd name="connsiteX223" fmla="*/ 7996136 w 8548524"/>
              <a:gd name="connsiteY223" fmla="*/ 3118522 h 6845467"/>
              <a:gd name="connsiteX224" fmla="*/ 7945927 w 8548524"/>
              <a:gd name="connsiteY224" fmla="*/ 3203444 h 6845467"/>
              <a:gd name="connsiteX225" fmla="*/ 7910595 w 8548524"/>
              <a:gd name="connsiteY225" fmla="*/ 3234438 h 6845467"/>
              <a:gd name="connsiteX226" fmla="*/ 7869686 w 8548524"/>
              <a:gd name="connsiteY226" fmla="*/ 3293944 h 6845467"/>
              <a:gd name="connsiteX227" fmla="*/ 7849850 w 8548524"/>
              <a:gd name="connsiteY227" fmla="*/ 3344152 h 6845467"/>
              <a:gd name="connsiteX228" fmla="*/ 7799023 w 8548524"/>
              <a:gd name="connsiteY228" fmla="*/ 3402420 h 6845467"/>
              <a:gd name="connsiteX229" fmla="*/ 7802742 w 8548524"/>
              <a:gd name="connsiteY229" fmla="*/ 3473084 h 6845467"/>
              <a:gd name="connsiteX230" fmla="*/ 7739515 w 8548524"/>
              <a:gd name="connsiteY230" fmla="*/ 3589617 h 6845467"/>
              <a:gd name="connsiteX231" fmla="*/ 7761211 w 8548524"/>
              <a:gd name="connsiteY231" fmla="*/ 3616892 h 6845467"/>
              <a:gd name="connsiteX232" fmla="*/ 7836834 w 8548524"/>
              <a:gd name="connsiteY232" fmla="*/ 3587758 h 6845467"/>
              <a:gd name="connsiteX233" fmla="*/ 7905638 w 8548524"/>
              <a:gd name="connsiteY233" fmla="*/ 3558004 h 6845467"/>
              <a:gd name="connsiteX234" fmla="*/ 7956465 w 8548524"/>
              <a:gd name="connsiteY234" fmla="*/ 3509036 h 6845467"/>
              <a:gd name="connsiteX235" fmla="*/ 8058121 w 8548524"/>
              <a:gd name="connsiteY235" fmla="*/ 3433412 h 6845467"/>
              <a:gd name="connsiteX236" fmla="*/ 8090974 w 8548524"/>
              <a:gd name="connsiteY236" fmla="*/ 3430933 h 6845467"/>
              <a:gd name="connsiteX237" fmla="*/ 8096553 w 8548524"/>
              <a:gd name="connsiteY237" fmla="*/ 3464406 h 6845467"/>
              <a:gd name="connsiteX238" fmla="*/ 8086016 w 8548524"/>
              <a:gd name="connsiteY238" fmla="*/ 3504696 h 6845467"/>
              <a:gd name="connsiteX239" fmla="*/ 8011014 w 8548524"/>
              <a:gd name="connsiteY239" fmla="*/ 3647885 h 6845467"/>
              <a:gd name="connsiteX240" fmla="*/ 7997996 w 8548524"/>
              <a:gd name="connsiteY240" fmla="*/ 3664622 h 6845467"/>
              <a:gd name="connsiteX241" fmla="*/ 7924853 w 8548524"/>
              <a:gd name="connsiteY241" fmla="*/ 3747683 h 6845467"/>
              <a:gd name="connsiteX242" fmla="*/ 7854809 w 8548524"/>
              <a:gd name="connsiteY242" fmla="*/ 3834464 h 6845467"/>
              <a:gd name="connsiteX243" fmla="*/ 7825056 w 8548524"/>
              <a:gd name="connsiteY243" fmla="*/ 3862357 h 6845467"/>
              <a:gd name="connsiteX244" fmla="*/ 7738895 w 8548524"/>
              <a:gd name="connsiteY244" fmla="*/ 3980130 h 6845467"/>
              <a:gd name="connsiteX245" fmla="*/ 7677530 w 8548524"/>
              <a:gd name="connsiteY245" fmla="*/ 4065671 h 6845467"/>
              <a:gd name="connsiteX246" fmla="*/ 7622984 w 8548524"/>
              <a:gd name="connsiteY246" fmla="*/ 4117740 h 6845467"/>
              <a:gd name="connsiteX247" fmla="*/ 7583932 w 8548524"/>
              <a:gd name="connsiteY247" fmla="*/ 4202041 h 6845467"/>
              <a:gd name="connsiteX248" fmla="*/ 7614925 w 8548524"/>
              <a:gd name="connsiteY248" fmla="*/ 4229314 h 6845467"/>
              <a:gd name="connsiteX249" fmla="*/ 7680010 w 8548524"/>
              <a:gd name="connsiteY249" fmla="*/ 4244192 h 6845467"/>
              <a:gd name="connsiteX250" fmla="*/ 7679390 w 8548524"/>
              <a:gd name="connsiteY250" fmla="*/ 4243572 h 6845467"/>
              <a:gd name="connsiteX251" fmla="*/ 7752533 w 8548524"/>
              <a:gd name="connsiteY251" fmla="*/ 4203900 h 6845467"/>
              <a:gd name="connsiteX252" fmla="*/ 7781666 w 8548524"/>
              <a:gd name="connsiteY252" fmla="*/ 4179105 h 6845467"/>
              <a:gd name="connsiteX253" fmla="*/ 7807699 w 8548524"/>
              <a:gd name="connsiteY253" fmla="*/ 4157411 h 6845467"/>
              <a:gd name="connsiteX254" fmla="*/ 7808319 w 8548524"/>
              <a:gd name="connsiteY254" fmla="*/ 4156791 h 6845467"/>
              <a:gd name="connsiteX255" fmla="*/ 7883942 w 8548524"/>
              <a:gd name="connsiteY255" fmla="*/ 4066911 h 6845467"/>
              <a:gd name="connsiteX256" fmla="*/ 7932291 w 8548524"/>
              <a:gd name="connsiteY256" fmla="*/ 4042117 h 6845467"/>
              <a:gd name="connsiteX257" fmla="*/ 7996756 w 8548524"/>
              <a:gd name="connsiteY257" fmla="*/ 4058852 h 6845467"/>
              <a:gd name="connsiteX258" fmla="*/ 8015973 w 8548524"/>
              <a:gd name="connsiteY258" fmla="*/ 4114020 h 6845467"/>
              <a:gd name="connsiteX259" fmla="*/ 7937870 w 8548524"/>
              <a:gd name="connsiteY259" fmla="*/ 4231174 h 6845467"/>
              <a:gd name="connsiteX260" fmla="*/ 7937870 w 8548524"/>
              <a:gd name="connsiteY260" fmla="*/ 4231794 h 6845467"/>
              <a:gd name="connsiteX261" fmla="*/ 7911835 w 8548524"/>
              <a:gd name="connsiteY261" fmla="*/ 4278284 h 6845467"/>
              <a:gd name="connsiteX262" fmla="*/ 7813278 w 8548524"/>
              <a:gd name="connsiteY262" fmla="*/ 4394817 h 6845467"/>
              <a:gd name="connsiteX263" fmla="*/ 7791584 w 8548524"/>
              <a:gd name="connsiteY263" fmla="*/ 4429529 h 6845467"/>
              <a:gd name="connsiteX264" fmla="*/ 7737656 w 8548524"/>
              <a:gd name="connsiteY264" fmla="*/ 4502054 h 6845467"/>
              <a:gd name="connsiteX265" fmla="*/ 7684349 w 8548524"/>
              <a:gd name="connsiteY265" fmla="*/ 4576437 h 6845467"/>
              <a:gd name="connsiteX266" fmla="*/ 7552320 w 8548524"/>
              <a:gd name="connsiteY266" fmla="*/ 4760536 h 6845467"/>
              <a:gd name="connsiteX267" fmla="*/ 7481656 w 8548524"/>
              <a:gd name="connsiteY267" fmla="*/ 4837399 h 6845467"/>
              <a:gd name="connsiteX268" fmla="*/ 7419050 w 8548524"/>
              <a:gd name="connsiteY268" fmla="*/ 4922320 h 6845467"/>
              <a:gd name="connsiteX269" fmla="*/ 7401074 w 8548524"/>
              <a:gd name="connsiteY269" fmla="*/ 4933478 h 6845467"/>
              <a:gd name="connsiteX270" fmla="*/ 7343426 w 8548524"/>
              <a:gd name="connsiteY270" fmla="*/ 5030175 h 6845467"/>
              <a:gd name="connsiteX271" fmla="*/ 7290740 w 8548524"/>
              <a:gd name="connsiteY271" fmla="*/ 5041333 h 6845467"/>
              <a:gd name="connsiteX272" fmla="*/ 7256648 w 8548524"/>
              <a:gd name="connsiteY272" fmla="*/ 4950833 h 6845467"/>
              <a:gd name="connsiteX273" fmla="*/ 7279582 w 8548524"/>
              <a:gd name="connsiteY273" fmla="*/ 4901864 h 6845467"/>
              <a:gd name="connsiteX274" fmla="*/ 7295698 w 8548524"/>
              <a:gd name="connsiteY274" fmla="*/ 4859713 h 6845467"/>
              <a:gd name="connsiteX275" fmla="*/ 7309954 w 8548524"/>
              <a:gd name="connsiteY275" fmla="*/ 4831200 h 6845467"/>
              <a:gd name="connsiteX276" fmla="*/ 7337850 w 8548524"/>
              <a:gd name="connsiteY276" fmla="*/ 4773552 h 6845467"/>
              <a:gd name="connsiteX277" fmla="*/ 7352726 w 8548524"/>
              <a:gd name="connsiteY277" fmla="*/ 4746279 h 6845467"/>
              <a:gd name="connsiteX278" fmla="*/ 7395496 w 8548524"/>
              <a:gd name="connsiteY278" fmla="*/ 4658878 h 6845467"/>
              <a:gd name="connsiteX279" fmla="*/ 7412232 w 8548524"/>
              <a:gd name="connsiteY279" fmla="*/ 4632845 h 6845467"/>
              <a:gd name="connsiteX280" fmla="*/ 7392396 w 8548524"/>
              <a:gd name="connsiteY280" fmla="*/ 4614868 h 6845467"/>
              <a:gd name="connsiteX281" fmla="*/ 7381858 w 8548524"/>
              <a:gd name="connsiteY281" fmla="*/ 4621067 h 6845467"/>
              <a:gd name="connsiteX282" fmla="*/ 7369462 w 8548524"/>
              <a:gd name="connsiteY282" fmla="*/ 4632225 h 6845467"/>
              <a:gd name="connsiteX283" fmla="*/ 7349626 w 8548524"/>
              <a:gd name="connsiteY283" fmla="*/ 4644621 h 6845467"/>
              <a:gd name="connsiteX284" fmla="*/ 7349626 w 8548524"/>
              <a:gd name="connsiteY284" fmla="*/ 4645241 h 6845467"/>
              <a:gd name="connsiteX285" fmla="*/ 7329170 w 8548524"/>
              <a:gd name="connsiteY285" fmla="*/ 4661978 h 6845467"/>
              <a:gd name="connsiteX286" fmla="*/ 7311194 w 8548524"/>
              <a:gd name="connsiteY286" fmla="*/ 4698550 h 6845467"/>
              <a:gd name="connsiteX287" fmla="*/ 7107882 w 8548524"/>
              <a:gd name="connsiteY287" fmla="*/ 4910542 h 6845467"/>
              <a:gd name="connsiteX288" fmla="*/ 7096724 w 8548524"/>
              <a:gd name="connsiteY288" fmla="*/ 4917360 h 6845467"/>
              <a:gd name="connsiteX289" fmla="*/ 7041558 w 8548524"/>
              <a:gd name="connsiteY289" fmla="*/ 4989264 h 6845467"/>
              <a:gd name="connsiteX290" fmla="*/ 7014904 w 8548524"/>
              <a:gd name="connsiteY290" fmla="*/ 5029555 h 6845467"/>
              <a:gd name="connsiteX291" fmla="*/ 6884734 w 8548524"/>
              <a:gd name="connsiteY291" fmla="*/ 5182042 h 6845467"/>
              <a:gd name="connsiteX292" fmla="*/ 6867998 w 8548524"/>
              <a:gd name="connsiteY292" fmla="*/ 5203736 h 6845467"/>
              <a:gd name="connsiteX293" fmla="*/ 6863658 w 8548524"/>
              <a:gd name="connsiteY293" fmla="*/ 5216134 h 6845467"/>
              <a:gd name="connsiteX294" fmla="*/ 6817790 w 8548524"/>
              <a:gd name="connsiteY294" fmla="*/ 5312213 h 6845467"/>
              <a:gd name="connsiteX295" fmla="*/ 6682042 w 8548524"/>
              <a:gd name="connsiteY295" fmla="*/ 5203116 h 6845467"/>
              <a:gd name="connsiteX296" fmla="*/ 6641130 w 8548524"/>
              <a:gd name="connsiteY296" fmla="*/ 5102080 h 6845467"/>
              <a:gd name="connsiteX297" fmla="*/ 6622534 w 8548524"/>
              <a:gd name="connsiteY297" fmla="*/ 5097121 h 6845467"/>
              <a:gd name="connsiteX298" fmla="*/ 6594642 w 8548524"/>
              <a:gd name="connsiteY298" fmla="*/ 5119435 h 6845467"/>
              <a:gd name="connsiteX299" fmla="*/ 6524596 w 8548524"/>
              <a:gd name="connsiteY299" fmla="*/ 5103940 h 6845467"/>
              <a:gd name="connsiteX300" fmla="*/ 6509722 w 8548524"/>
              <a:gd name="connsiteY300" fmla="*/ 5089062 h 6845467"/>
              <a:gd name="connsiteX301" fmla="*/ 6496702 w 8548524"/>
              <a:gd name="connsiteY301" fmla="*/ 5071706 h 6845467"/>
              <a:gd name="connsiteX302" fmla="*/ 6488026 w 8548524"/>
              <a:gd name="connsiteY302" fmla="*/ 5061169 h 6845467"/>
              <a:gd name="connsiteX303" fmla="*/ 6466950 w 8548524"/>
              <a:gd name="connsiteY303" fmla="*/ 5018399 h 6845467"/>
              <a:gd name="connsiteX304" fmla="*/ 6457652 w 8548524"/>
              <a:gd name="connsiteY304" fmla="*/ 4973768 h 6845467"/>
              <a:gd name="connsiteX305" fmla="*/ 6486786 w 8548524"/>
              <a:gd name="connsiteY305" fmla="*/ 4903723 h 6845467"/>
              <a:gd name="connsiteX306" fmla="*/ 6551870 w 8548524"/>
              <a:gd name="connsiteY306" fmla="*/ 4800827 h 6845467"/>
              <a:gd name="connsiteX307" fmla="*/ 6680182 w 8548524"/>
              <a:gd name="connsiteY307" fmla="*/ 4614248 h 6845467"/>
              <a:gd name="connsiteX308" fmla="*/ 6696918 w 8548524"/>
              <a:gd name="connsiteY308" fmla="*/ 4575817 h 6845467"/>
              <a:gd name="connsiteX309" fmla="*/ 6709314 w 8548524"/>
              <a:gd name="connsiteY309" fmla="*/ 4559700 h 6845467"/>
              <a:gd name="connsiteX310" fmla="*/ 6709934 w 8548524"/>
              <a:gd name="connsiteY310" fmla="*/ 4558460 h 6845467"/>
              <a:gd name="connsiteX311" fmla="*/ 6726670 w 8548524"/>
              <a:gd name="connsiteY311" fmla="*/ 4533046 h 6845467"/>
              <a:gd name="connsiteX312" fmla="*/ 6738446 w 8548524"/>
              <a:gd name="connsiteY312" fmla="*/ 4516930 h 6845467"/>
              <a:gd name="connsiteX313" fmla="*/ 6738446 w 8548524"/>
              <a:gd name="connsiteY313" fmla="*/ 4516310 h 6845467"/>
              <a:gd name="connsiteX314" fmla="*/ 6714894 w 8548524"/>
              <a:gd name="connsiteY314" fmla="*/ 4507013 h 6845467"/>
              <a:gd name="connsiteX315" fmla="*/ 6699398 w 8548524"/>
              <a:gd name="connsiteY315" fmla="*/ 4518789 h 6845467"/>
              <a:gd name="connsiteX316" fmla="*/ 6697538 w 8548524"/>
              <a:gd name="connsiteY316" fmla="*/ 4520029 h 6845467"/>
              <a:gd name="connsiteX317" fmla="*/ 6685140 w 8548524"/>
              <a:gd name="connsiteY317" fmla="*/ 4532426 h 6845467"/>
              <a:gd name="connsiteX318" fmla="*/ 6666542 w 8548524"/>
              <a:gd name="connsiteY318" fmla="*/ 4544204 h 6845467"/>
              <a:gd name="connsiteX319" fmla="*/ 6561168 w 8548524"/>
              <a:gd name="connsiteY319" fmla="*/ 4658258 h 6845467"/>
              <a:gd name="connsiteX320" fmla="*/ 6466950 w 8548524"/>
              <a:gd name="connsiteY320" fmla="*/ 4754958 h 6845467"/>
              <a:gd name="connsiteX321" fmla="*/ 6449594 w 8548524"/>
              <a:gd name="connsiteY321" fmla="*/ 4777272 h 6845467"/>
              <a:gd name="connsiteX322" fmla="*/ 6381410 w 8548524"/>
              <a:gd name="connsiteY322" fmla="*/ 4877070 h 6845467"/>
              <a:gd name="connsiteX323" fmla="*/ 6328722 w 8548524"/>
              <a:gd name="connsiteY323" fmla="*/ 4968810 h 6845467"/>
              <a:gd name="connsiteX324" fmla="*/ 6261158 w 8548524"/>
              <a:gd name="connsiteY324" fmla="*/ 4988024 h 6845467"/>
              <a:gd name="connsiteX325" fmla="*/ 6196694 w 8548524"/>
              <a:gd name="connsiteY325" fmla="*/ 4922320 h 6845467"/>
              <a:gd name="connsiteX326" fmla="*/ 6186156 w 8548524"/>
              <a:gd name="connsiteY326" fmla="*/ 4889468 h 6845467"/>
              <a:gd name="connsiteX327" fmla="*/ 6177478 w 8548524"/>
              <a:gd name="connsiteY327" fmla="*/ 4818802 h 6845467"/>
              <a:gd name="connsiteX328" fmla="*/ 6092558 w 8548524"/>
              <a:gd name="connsiteY328" fmla="*/ 4836779 h 6845467"/>
              <a:gd name="connsiteX329" fmla="*/ 6039250 w 8548524"/>
              <a:gd name="connsiteY329" fmla="*/ 4842978 h 6845467"/>
              <a:gd name="connsiteX330" fmla="*/ 6005158 w 8548524"/>
              <a:gd name="connsiteY330" fmla="*/ 4848556 h 6845467"/>
              <a:gd name="connsiteX331" fmla="*/ 5951230 w 8548524"/>
              <a:gd name="connsiteY331" fmla="*/ 4817562 h 6845467"/>
              <a:gd name="connsiteX332" fmla="*/ 5948130 w 8548524"/>
              <a:gd name="connsiteY332" fmla="*/ 4807026 h 6845467"/>
              <a:gd name="connsiteX333" fmla="*/ 5951850 w 8548524"/>
              <a:gd name="connsiteY333" fmla="*/ 4802687 h 6845467"/>
              <a:gd name="connsiteX334" fmla="*/ 5953090 w 8548524"/>
              <a:gd name="connsiteY334" fmla="*/ 4787810 h 6845467"/>
              <a:gd name="connsiteX335" fmla="*/ 5902882 w 8548524"/>
              <a:gd name="connsiteY335" fmla="*/ 4754338 h 6845467"/>
              <a:gd name="connsiteX336" fmla="*/ 5858870 w 8548524"/>
              <a:gd name="connsiteY336" fmla="*/ 4735741 h 6845467"/>
              <a:gd name="connsiteX337" fmla="*/ 5818580 w 8548524"/>
              <a:gd name="connsiteY337" fmla="*/ 4792149 h 6845467"/>
              <a:gd name="connsiteX338" fmla="*/ 5787588 w 8548524"/>
              <a:gd name="connsiteY338" fmla="*/ 4818802 h 6845467"/>
              <a:gd name="connsiteX339" fmla="*/ 5705148 w 8548524"/>
              <a:gd name="connsiteY339" fmla="*/ 4940916 h 6845467"/>
              <a:gd name="connsiteX340" fmla="*/ 5656178 w 8548524"/>
              <a:gd name="connsiteY340" fmla="*/ 5033274 h 6845467"/>
              <a:gd name="connsiteX341" fmla="*/ 5613408 w 8548524"/>
              <a:gd name="connsiteY341" fmla="*/ 5041952 h 6845467"/>
              <a:gd name="connsiteX342" fmla="*/ 5597912 w 8548524"/>
              <a:gd name="connsiteY342" fmla="*/ 5027696 h 6845467"/>
              <a:gd name="connsiteX343" fmla="*/ 5581796 w 8548524"/>
              <a:gd name="connsiteY343" fmla="*/ 5016539 h 6845467"/>
              <a:gd name="connsiteX344" fmla="*/ 5566298 w 8548524"/>
              <a:gd name="connsiteY344" fmla="*/ 5004761 h 6845467"/>
              <a:gd name="connsiteX345" fmla="*/ 5561342 w 8548524"/>
              <a:gd name="connsiteY345" fmla="*/ 5004761 h 6845467"/>
              <a:gd name="connsiteX346" fmla="*/ 5556382 w 8548524"/>
              <a:gd name="connsiteY346" fmla="*/ 5004761 h 6845467"/>
              <a:gd name="connsiteX347" fmla="*/ 5526630 w 8548524"/>
              <a:gd name="connsiteY347" fmla="*/ 5017779 h 6845467"/>
              <a:gd name="connsiteX348" fmla="*/ 5526010 w 8548524"/>
              <a:gd name="connsiteY348" fmla="*/ 5017779 h 6845467"/>
              <a:gd name="connsiteX349" fmla="*/ 5511752 w 8548524"/>
              <a:gd name="connsiteY349" fmla="*/ 5030175 h 6845467"/>
              <a:gd name="connsiteX350" fmla="*/ 5501214 w 8548524"/>
              <a:gd name="connsiteY350" fmla="*/ 5033274 h 6845467"/>
              <a:gd name="connsiteX351" fmla="*/ 5478900 w 8548524"/>
              <a:gd name="connsiteY351" fmla="*/ 5033274 h 6845467"/>
              <a:gd name="connsiteX352" fmla="*/ 5472700 w 8548524"/>
              <a:gd name="connsiteY352" fmla="*/ 5033274 h 6845467"/>
              <a:gd name="connsiteX353" fmla="*/ 5455346 w 8548524"/>
              <a:gd name="connsiteY353" fmla="*/ 5041952 h 6845467"/>
              <a:gd name="connsiteX354" fmla="*/ 5425590 w 8548524"/>
              <a:gd name="connsiteY354" fmla="*/ 5058690 h 6845467"/>
              <a:gd name="connsiteX355" fmla="*/ 5424970 w 8548524"/>
              <a:gd name="connsiteY355" fmla="*/ 5059310 h 6845467"/>
              <a:gd name="connsiteX356" fmla="*/ 5411336 w 8548524"/>
              <a:gd name="connsiteY356" fmla="*/ 5073565 h 6845467"/>
              <a:gd name="connsiteX357" fmla="*/ 5410716 w 8548524"/>
              <a:gd name="connsiteY357" fmla="*/ 5074185 h 6845467"/>
              <a:gd name="connsiteX358" fmla="*/ 5397698 w 8548524"/>
              <a:gd name="connsiteY358" fmla="*/ 5086583 h 6845467"/>
              <a:gd name="connsiteX359" fmla="*/ 5369804 w 8548524"/>
              <a:gd name="connsiteY359" fmla="*/ 5104560 h 6845467"/>
              <a:gd name="connsiteX360" fmla="*/ 5366086 w 8548524"/>
              <a:gd name="connsiteY360" fmla="*/ 5113236 h 6845467"/>
              <a:gd name="connsiteX361" fmla="*/ 5353688 w 8548524"/>
              <a:gd name="connsiteY361" fmla="*/ 5103320 h 6845467"/>
              <a:gd name="connsiteX362" fmla="*/ 5347490 w 8548524"/>
              <a:gd name="connsiteY362" fmla="*/ 5105180 h 6845467"/>
              <a:gd name="connsiteX363" fmla="*/ 5341292 w 8548524"/>
              <a:gd name="connsiteY363" fmla="*/ 5103940 h 6845467"/>
              <a:gd name="connsiteX364" fmla="*/ 5283644 w 8548524"/>
              <a:gd name="connsiteY364" fmla="*/ 5100840 h 6845467"/>
              <a:gd name="connsiteX365" fmla="*/ 5224758 w 8548524"/>
              <a:gd name="connsiteY365" fmla="*/ 5060550 h 6845467"/>
              <a:gd name="connsiteX366" fmla="*/ 5211120 w 8548524"/>
              <a:gd name="connsiteY366" fmla="*/ 5036374 h 6845467"/>
              <a:gd name="connsiteX367" fmla="*/ 5178888 w 8548524"/>
              <a:gd name="connsiteY367" fmla="*/ 5031414 h 6845467"/>
              <a:gd name="connsiteX368" fmla="*/ 5157194 w 8548524"/>
              <a:gd name="connsiteY368" fmla="*/ 5074805 h 6845467"/>
              <a:gd name="connsiteX369" fmla="*/ 5113184 w 8548524"/>
              <a:gd name="connsiteY369" fmla="*/ 5131833 h 6845467"/>
              <a:gd name="connsiteX370" fmla="*/ 5085290 w 8548524"/>
              <a:gd name="connsiteY370" fmla="*/ 5146710 h 6845467"/>
              <a:gd name="connsiteX371" fmla="*/ 5084670 w 8548524"/>
              <a:gd name="connsiteY371" fmla="*/ 5147330 h 6845467"/>
              <a:gd name="connsiteX372" fmla="*/ 5071034 w 8548524"/>
              <a:gd name="connsiteY372" fmla="*/ 5160966 h 6845467"/>
              <a:gd name="connsiteX373" fmla="*/ 5071034 w 8548524"/>
              <a:gd name="connsiteY373" fmla="*/ 5161586 h 6845467"/>
              <a:gd name="connsiteX374" fmla="*/ 5040660 w 8548524"/>
              <a:gd name="connsiteY374" fmla="*/ 5242788 h 6845467"/>
              <a:gd name="connsiteX375" fmla="*/ 4983014 w 8548524"/>
              <a:gd name="connsiteY375" fmla="*/ 5402093 h 6845467"/>
              <a:gd name="connsiteX376" fmla="*/ 4941484 w 8548524"/>
              <a:gd name="connsiteY376" fmla="*/ 5416969 h 6845467"/>
              <a:gd name="connsiteX377" fmla="*/ 4912350 w 8548524"/>
              <a:gd name="connsiteY377" fmla="*/ 5445484 h 6845467"/>
              <a:gd name="connsiteX378" fmla="*/ 4868960 w 8548524"/>
              <a:gd name="connsiteY378" fmla="*/ 5521726 h 6845467"/>
              <a:gd name="connsiteX379" fmla="*/ 4826810 w 8548524"/>
              <a:gd name="connsiteY379" fmla="*/ 5545280 h 6845467"/>
              <a:gd name="connsiteX380" fmla="*/ 4826810 w 8548524"/>
              <a:gd name="connsiteY380" fmla="*/ 5545900 h 6845467"/>
              <a:gd name="connsiteX381" fmla="*/ 4785898 w 8548524"/>
              <a:gd name="connsiteY381" fmla="*/ 5627721 h 6845467"/>
              <a:gd name="connsiteX382" fmla="*/ 4757386 w 8548524"/>
              <a:gd name="connsiteY382" fmla="*/ 5658096 h 6845467"/>
              <a:gd name="connsiteX383" fmla="*/ 4712136 w 8548524"/>
              <a:gd name="connsiteY383" fmla="*/ 5702106 h 6845467"/>
              <a:gd name="connsiteX384" fmla="*/ 4645812 w 8548524"/>
              <a:gd name="connsiteY384" fmla="*/ 5764091 h 6845467"/>
              <a:gd name="connsiteX385" fmla="*/ 4599324 w 8548524"/>
              <a:gd name="connsiteY385" fmla="*/ 5835375 h 6845467"/>
              <a:gd name="connsiteX386" fmla="*/ 4550354 w 8548524"/>
              <a:gd name="connsiteY386" fmla="*/ 5876286 h 6845467"/>
              <a:gd name="connsiteX387" fmla="*/ 4476592 w 8548524"/>
              <a:gd name="connsiteY387" fmla="*/ 5931454 h 6845467"/>
              <a:gd name="connsiteX388" fmla="*/ 4439400 w 8548524"/>
              <a:gd name="connsiteY388" fmla="*/ 5989101 h 6845467"/>
              <a:gd name="connsiteX389" fmla="*/ 4390430 w 8548524"/>
              <a:gd name="connsiteY389" fmla="*/ 6063484 h 6845467"/>
              <a:gd name="connsiteX390" fmla="*/ 4345182 w 8548524"/>
              <a:gd name="connsiteY390" fmla="*/ 6109354 h 6845467"/>
              <a:gd name="connsiteX391" fmla="*/ 4229268 w 8548524"/>
              <a:gd name="connsiteY391" fmla="*/ 6114313 h 6845467"/>
              <a:gd name="connsiteX392" fmla="*/ 4192698 w 8548524"/>
              <a:gd name="connsiteY392" fmla="*/ 6108114 h 6845467"/>
              <a:gd name="connsiteX393" fmla="*/ 4143728 w 8548524"/>
              <a:gd name="connsiteY393" fmla="*/ 6111834 h 6845467"/>
              <a:gd name="connsiteX394" fmla="*/ 4117074 w 8548524"/>
              <a:gd name="connsiteY394" fmla="*/ 6109354 h 6845467"/>
              <a:gd name="connsiteX395" fmla="*/ 4105916 w 8548524"/>
              <a:gd name="connsiteY395" fmla="*/ 6090758 h 6845467"/>
              <a:gd name="connsiteX396" fmla="*/ 4081742 w 8548524"/>
              <a:gd name="connsiteY396" fmla="*/ 6084559 h 6845467"/>
              <a:gd name="connsiteX397" fmla="*/ 4018518 w 8548524"/>
              <a:gd name="connsiteY397" fmla="*/ 6082701 h 6845467"/>
              <a:gd name="connsiteX398" fmla="*/ 3983186 w 8548524"/>
              <a:gd name="connsiteY398" fmla="*/ 6059145 h 6845467"/>
              <a:gd name="connsiteX399" fmla="*/ 3955912 w 8548524"/>
              <a:gd name="connsiteY399" fmla="*/ 6054806 h 6845467"/>
              <a:gd name="connsiteX400" fmla="*/ 3801568 w 8548524"/>
              <a:gd name="connsiteY400" fmla="*/ 6118653 h 6845467"/>
              <a:gd name="connsiteX401" fmla="*/ 3761896 w 8548524"/>
              <a:gd name="connsiteY401" fmla="*/ 6130429 h 6845467"/>
              <a:gd name="connsiteX402" fmla="*/ 3684414 w 8548524"/>
              <a:gd name="connsiteY402" fmla="*/ 6158943 h 6845467"/>
              <a:gd name="connsiteX403" fmla="*/ 3670158 w 8548524"/>
              <a:gd name="connsiteY403" fmla="*/ 6188076 h 6845467"/>
              <a:gd name="connsiteX404" fmla="*/ 3660240 w 8548524"/>
              <a:gd name="connsiteY404" fmla="*/ 6206673 h 6845467"/>
              <a:gd name="connsiteX405" fmla="*/ 3589578 w 8548524"/>
              <a:gd name="connsiteY405" fmla="*/ 6264319 h 6845467"/>
              <a:gd name="connsiteX406" fmla="*/ 3570362 w 8548524"/>
              <a:gd name="connsiteY406" fmla="*/ 6273617 h 6845467"/>
              <a:gd name="connsiteX407" fmla="*/ 3541228 w 8548524"/>
              <a:gd name="connsiteY407" fmla="*/ 6315768 h 6845467"/>
              <a:gd name="connsiteX408" fmla="*/ 3527592 w 8548524"/>
              <a:gd name="connsiteY408" fmla="*/ 6316388 h 6845467"/>
              <a:gd name="connsiteX409" fmla="*/ 3520154 w 8548524"/>
              <a:gd name="connsiteY409" fmla="*/ 6316388 h 6845467"/>
              <a:gd name="connsiteX410" fmla="*/ 3513334 w 8548524"/>
              <a:gd name="connsiteY410" fmla="*/ 6316388 h 6845467"/>
              <a:gd name="connsiteX411" fmla="*/ 3484202 w 8548524"/>
              <a:gd name="connsiteY411" fmla="*/ 6316388 h 6845467"/>
              <a:gd name="connsiteX412" fmla="*/ 3441430 w 8548524"/>
              <a:gd name="connsiteY412" fmla="*/ 6316388 h 6845467"/>
              <a:gd name="connsiteX413" fmla="*/ 3375106 w 8548524"/>
              <a:gd name="connsiteY413" fmla="*/ 6318867 h 6845467"/>
              <a:gd name="connsiteX414" fmla="*/ 3280270 w 8548524"/>
              <a:gd name="connsiteY414" fmla="*/ 6310189 h 6845467"/>
              <a:gd name="connsiteX415" fmla="*/ 3199066 w 8548524"/>
              <a:gd name="connsiteY415" fmla="*/ 6301510 h 6845467"/>
              <a:gd name="connsiteX416" fmla="*/ 3171174 w 8548524"/>
              <a:gd name="connsiteY416" fmla="*/ 6301510 h 6845467"/>
              <a:gd name="connsiteX417" fmla="*/ 3156298 w 8548524"/>
              <a:gd name="connsiteY417" fmla="*/ 6315768 h 6845467"/>
              <a:gd name="connsiteX418" fmla="*/ 3143282 w 8548524"/>
              <a:gd name="connsiteY418" fmla="*/ 6316388 h 6845467"/>
              <a:gd name="connsiteX419" fmla="*/ 3128404 w 8548524"/>
              <a:gd name="connsiteY419" fmla="*/ 6356059 h 6845467"/>
              <a:gd name="connsiteX420" fmla="*/ 3105470 w 8548524"/>
              <a:gd name="connsiteY420" fmla="*/ 6367837 h 6845467"/>
              <a:gd name="connsiteX421" fmla="*/ 2988316 w 8548524"/>
              <a:gd name="connsiteY421" fmla="*/ 6375895 h 6845467"/>
              <a:gd name="connsiteX422" fmla="*/ 2949886 w 8548524"/>
              <a:gd name="connsiteY422" fmla="*/ 6404408 h 6845467"/>
              <a:gd name="connsiteX423" fmla="*/ 2929430 w 8548524"/>
              <a:gd name="connsiteY423" fmla="*/ 6432921 h 6845467"/>
              <a:gd name="connsiteX424" fmla="*/ 2827772 w 8548524"/>
              <a:gd name="connsiteY424" fmla="*/ 6473832 h 6845467"/>
              <a:gd name="connsiteX425" fmla="*/ 2771366 w 8548524"/>
              <a:gd name="connsiteY425" fmla="*/ 6473212 h 6845467"/>
              <a:gd name="connsiteX426" fmla="*/ 2738514 w 8548524"/>
              <a:gd name="connsiteY426" fmla="*/ 6533959 h 6845467"/>
              <a:gd name="connsiteX427" fmla="*/ 2726736 w 8548524"/>
              <a:gd name="connsiteY427" fmla="*/ 6539538 h 6845467"/>
              <a:gd name="connsiteX428" fmla="*/ 2662892 w 8548524"/>
              <a:gd name="connsiteY428" fmla="*/ 6563092 h 6845467"/>
              <a:gd name="connsiteX429" fmla="*/ 2604006 w 8548524"/>
              <a:gd name="connsiteY429" fmla="*/ 6586028 h 6845467"/>
              <a:gd name="connsiteX430" fmla="*/ 2555036 w 8548524"/>
              <a:gd name="connsiteY430" fmla="*/ 6568671 h 6845467"/>
              <a:gd name="connsiteX431" fmla="*/ 2514126 w 8548524"/>
              <a:gd name="connsiteY431" fmla="*/ 6530240 h 6845467"/>
              <a:gd name="connsiteX432" fmla="*/ 2476934 w 8548524"/>
              <a:gd name="connsiteY432" fmla="*/ 6542638 h 6845467"/>
              <a:gd name="connsiteX433" fmla="*/ 2434784 w 8548524"/>
              <a:gd name="connsiteY433" fmla="*/ 6557513 h 6845467"/>
              <a:gd name="connsiteX434" fmla="*/ 2409370 w 8548524"/>
              <a:gd name="connsiteY434" fmla="*/ 6532719 h 6845467"/>
              <a:gd name="connsiteX435" fmla="*/ 2377138 w 8548524"/>
              <a:gd name="connsiteY435" fmla="*/ 6527760 h 6845467"/>
              <a:gd name="connsiteX436" fmla="*/ 2266802 w 8548524"/>
              <a:gd name="connsiteY436" fmla="*/ 6491809 h 6845467"/>
              <a:gd name="connsiteX437" fmla="*/ 2207918 w 8548524"/>
              <a:gd name="connsiteY437" fmla="*/ 6460816 h 6845467"/>
              <a:gd name="connsiteX438" fmla="*/ 2171966 w 8548524"/>
              <a:gd name="connsiteY438" fmla="*/ 6515983 h 6845467"/>
              <a:gd name="connsiteX439" fmla="*/ 2171966 w 8548524"/>
              <a:gd name="connsiteY439" fmla="*/ 6530240 h 6845467"/>
              <a:gd name="connsiteX440" fmla="*/ 2119228 w 8548524"/>
              <a:gd name="connsiteY440" fmla="*/ 6594395 h 6845467"/>
              <a:gd name="connsiteX441" fmla="*/ 1839282 w 8548524"/>
              <a:gd name="connsiteY441" fmla="*/ 6845073 h 6845467"/>
              <a:gd name="connsiteX442" fmla="*/ 1785482 w 8548524"/>
              <a:gd name="connsiteY442" fmla="*/ 6820357 h 6845467"/>
              <a:gd name="connsiteX443" fmla="*/ 1776824 w 8548524"/>
              <a:gd name="connsiteY443" fmla="*/ 6787606 h 6845467"/>
              <a:gd name="connsiteX444" fmla="*/ 1789810 w 8548524"/>
              <a:gd name="connsiteY444" fmla="*/ 6747441 h 6845467"/>
              <a:gd name="connsiteX445" fmla="*/ 1859990 w 8548524"/>
              <a:gd name="connsiteY445" fmla="*/ 6702169 h 6845467"/>
              <a:gd name="connsiteX446" fmla="*/ 1890610 w 8548524"/>
              <a:gd name="connsiteY446" fmla="*/ 6715309 h 6845467"/>
              <a:gd name="connsiteX447" fmla="*/ 1946266 w 8548524"/>
              <a:gd name="connsiteY447" fmla="*/ 6757947 h 6845467"/>
              <a:gd name="connsiteX448" fmla="*/ 1944410 w 8548524"/>
              <a:gd name="connsiteY448" fmla="*/ 6807379 h 6845467"/>
              <a:gd name="connsiteX449" fmla="*/ 1839282 w 8548524"/>
              <a:gd name="connsiteY449" fmla="*/ 6845073 h 684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Lst>
            <a:rect l="l" t="t" r="r" b="b"/>
            <a:pathLst>
              <a:path w="8548524" h="6845467">
                <a:moveTo>
                  <a:pt x="1118278" y="5919241"/>
                </a:moveTo>
                <a:cubicBezTo>
                  <a:pt x="1111394" y="5919319"/>
                  <a:pt x="1104510" y="5917455"/>
                  <a:pt x="1098254" y="5913417"/>
                </a:cubicBezTo>
                <a:cubicBezTo>
                  <a:pt x="1088242" y="5906582"/>
                  <a:pt x="1087614" y="5893537"/>
                  <a:pt x="1087614" y="5866202"/>
                </a:cubicBezTo>
                <a:cubicBezTo>
                  <a:pt x="1087614" y="5846166"/>
                  <a:pt x="1114366" y="5826130"/>
                  <a:pt x="1143580" y="5826276"/>
                </a:cubicBezTo>
                <a:cubicBezTo>
                  <a:pt x="1153320" y="5826324"/>
                  <a:pt x="1163330" y="5828616"/>
                  <a:pt x="1172716" y="5833896"/>
                </a:cubicBezTo>
                <a:cubicBezTo>
                  <a:pt x="1185858" y="5840730"/>
                  <a:pt x="1190864" y="5856883"/>
                  <a:pt x="1183354" y="5869928"/>
                </a:cubicBezTo>
                <a:cubicBezTo>
                  <a:pt x="1172092" y="5887945"/>
                  <a:pt x="1156448" y="5902235"/>
                  <a:pt x="1138302" y="5913417"/>
                </a:cubicBezTo>
                <a:cubicBezTo>
                  <a:pt x="1132044" y="5917145"/>
                  <a:pt x="1125160" y="5919164"/>
                  <a:pt x="1118278" y="5919241"/>
                </a:cubicBezTo>
                <a:close/>
                <a:moveTo>
                  <a:pt x="846790" y="5962150"/>
                </a:moveTo>
                <a:cubicBezTo>
                  <a:pt x="823874" y="5960141"/>
                  <a:pt x="801346" y="5951794"/>
                  <a:pt x="779434" y="5940046"/>
                </a:cubicBezTo>
                <a:cubicBezTo>
                  <a:pt x="766470" y="5933244"/>
                  <a:pt x="760298" y="5920260"/>
                  <a:pt x="757212" y="5906040"/>
                </a:cubicBezTo>
                <a:cubicBezTo>
                  <a:pt x="734990" y="5865849"/>
                  <a:pt x="743014" y="5823805"/>
                  <a:pt x="750422" y="5782998"/>
                </a:cubicBezTo>
                <a:cubicBezTo>
                  <a:pt x="756596" y="5746517"/>
                  <a:pt x="775732" y="5734771"/>
                  <a:pt x="814616" y="5731678"/>
                </a:cubicBezTo>
                <a:cubicBezTo>
                  <a:pt x="823876" y="5731060"/>
                  <a:pt x="833134" y="5731060"/>
                  <a:pt x="843010" y="5731060"/>
                </a:cubicBezTo>
                <a:cubicBezTo>
                  <a:pt x="843626" y="5731060"/>
                  <a:pt x="843626" y="5731060"/>
                  <a:pt x="844244" y="5731060"/>
                </a:cubicBezTo>
                <a:cubicBezTo>
                  <a:pt x="854738" y="5722714"/>
                  <a:pt x="860138" y="5718540"/>
                  <a:pt x="865770" y="5718540"/>
                </a:cubicBezTo>
                <a:cubicBezTo>
                  <a:pt x="871402" y="5718540"/>
                  <a:pt x="877266" y="5722714"/>
                  <a:pt x="888686" y="5731060"/>
                </a:cubicBezTo>
                <a:cubicBezTo>
                  <a:pt x="902882" y="5732298"/>
                  <a:pt x="917080" y="5733534"/>
                  <a:pt x="930658" y="5734771"/>
                </a:cubicBezTo>
                <a:cubicBezTo>
                  <a:pt x="942386" y="5732916"/>
                  <a:pt x="952262" y="5736007"/>
                  <a:pt x="959052" y="5745899"/>
                </a:cubicBezTo>
                <a:cubicBezTo>
                  <a:pt x="978186" y="5754555"/>
                  <a:pt x="995470" y="5765068"/>
                  <a:pt x="1006578" y="5784852"/>
                </a:cubicBezTo>
                <a:cubicBezTo>
                  <a:pt x="1017074" y="5805257"/>
                  <a:pt x="1021394" y="5825042"/>
                  <a:pt x="1010284" y="5844828"/>
                </a:cubicBezTo>
                <a:cubicBezTo>
                  <a:pt x="999172" y="5862758"/>
                  <a:pt x="989914" y="5881307"/>
                  <a:pt x="984978" y="5901711"/>
                </a:cubicBezTo>
                <a:cubicBezTo>
                  <a:pt x="972632" y="5932626"/>
                  <a:pt x="944238" y="5938810"/>
                  <a:pt x="916462" y="5946229"/>
                </a:cubicBezTo>
                <a:cubicBezTo>
                  <a:pt x="893006" y="5959832"/>
                  <a:pt x="869706" y="5964160"/>
                  <a:pt x="846790" y="5962150"/>
                </a:cubicBezTo>
                <a:close/>
                <a:moveTo>
                  <a:pt x="1097626" y="6132843"/>
                </a:moveTo>
                <a:cubicBezTo>
                  <a:pt x="1053890" y="6134708"/>
                  <a:pt x="1018776" y="6122270"/>
                  <a:pt x="999066" y="6079980"/>
                </a:cubicBezTo>
                <a:cubicBezTo>
                  <a:pt x="989208" y="6060078"/>
                  <a:pt x="992288" y="6043910"/>
                  <a:pt x="1010770" y="6031471"/>
                </a:cubicBezTo>
                <a:cubicBezTo>
                  <a:pt x="1020626" y="6025251"/>
                  <a:pt x="1032944" y="6017788"/>
                  <a:pt x="1042800" y="6019033"/>
                </a:cubicBezTo>
                <a:cubicBezTo>
                  <a:pt x="1086538" y="6025251"/>
                  <a:pt x="1130276" y="6032092"/>
                  <a:pt x="1153066" y="6078735"/>
                </a:cubicBezTo>
                <a:cubicBezTo>
                  <a:pt x="1163538" y="6099880"/>
                  <a:pt x="1154914" y="6123513"/>
                  <a:pt x="1132122" y="6129111"/>
                </a:cubicBezTo>
                <a:cubicBezTo>
                  <a:pt x="1120418" y="6131598"/>
                  <a:pt x="1108714" y="6131598"/>
                  <a:pt x="1097626" y="6132843"/>
                </a:cubicBezTo>
                <a:close/>
                <a:moveTo>
                  <a:pt x="1279306" y="6173482"/>
                </a:moveTo>
                <a:cubicBezTo>
                  <a:pt x="1267114" y="6173174"/>
                  <a:pt x="1254924" y="6165780"/>
                  <a:pt x="1244296" y="6151608"/>
                </a:cubicBezTo>
                <a:cubicBezTo>
                  <a:pt x="1233044" y="6137437"/>
                  <a:pt x="1233044" y="6138053"/>
                  <a:pt x="1228668" y="6090608"/>
                </a:cubicBezTo>
                <a:cubicBezTo>
                  <a:pt x="1224292" y="6053637"/>
                  <a:pt x="1236796" y="6037618"/>
                  <a:pt x="1271178" y="6032688"/>
                </a:cubicBezTo>
                <a:cubicBezTo>
                  <a:pt x="1276182" y="6032688"/>
                  <a:pt x="1280556" y="6032688"/>
                  <a:pt x="1285558" y="6032688"/>
                </a:cubicBezTo>
                <a:cubicBezTo>
                  <a:pt x="1339946" y="6031455"/>
                  <a:pt x="1363078" y="6069041"/>
                  <a:pt x="1337446" y="6117103"/>
                </a:cubicBezTo>
                <a:cubicBezTo>
                  <a:pt x="1330570" y="6129426"/>
                  <a:pt x="1322442" y="6141134"/>
                  <a:pt x="1314314" y="6152841"/>
                </a:cubicBezTo>
                <a:cubicBezTo>
                  <a:pt x="1303688" y="6167013"/>
                  <a:pt x="1291496" y="6173790"/>
                  <a:pt x="1279306" y="6173482"/>
                </a:cubicBezTo>
                <a:close/>
                <a:moveTo>
                  <a:pt x="1053168" y="6281982"/>
                </a:moveTo>
                <a:cubicBezTo>
                  <a:pt x="1041548" y="6277672"/>
                  <a:pt x="1034818" y="6268441"/>
                  <a:pt x="1032370" y="6256131"/>
                </a:cubicBezTo>
                <a:cubicBezTo>
                  <a:pt x="1027478" y="6229049"/>
                  <a:pt x="1039100" y="6210583"/>
                  <a:pt x="1060508" y="6197042"/>
                </a:cubicBezTo>
                <a:cubicBezTo>
                  <a:pt x="1064180" y="6194582"/>
                  <a:pt x="1069074" y="6193965"/>
                  <a:pt x="1073968" y="6192734"/>
                </a:cubicBezTo>
                <a:cubicBezTo>
                  <a:pt x="1091706" y="6195813"/>
                  <a:pt x="1102106" y="6208123"/>
                  <a:pt x="1109446" y="6223510"/>
                </a:cubicBezTo>
                <a:cubicBezTo>
                  <a:pt x="1114338" y="6232126"/>
                  <a:pt x="1110056" y="6241359"/>
                  <a:pt x="1103330" y="6248744"/>
                </a:cubicBezTo>
                <a:cubicBezTo>
                  <a:pt x="1095376" y="6257362"/>
                  <a:pt x="1087424" y="6265979"/>
                  <a:pt x="1078250" y="6273364"/>
                </a:cubicBezTo>
                <a:cubicBezTo>
                  <a:pt x="1071520" y="6280135"/>
                  <a:pt x="1062956" y="6285059"/>
                  <a:pt x="1053168" y="6281982"/>
                </a:cubicBezTo>
                <a:close/>
                <a:moveTo>
                  <a:pt x="1224894" y="6396823"/>
                </a:moveTo>
                <a:cubicBezTo>
                  <a:pt x="1217948" y="6394796"/>
                  <a:pt x="1211238" y="6390118"/>
                  <a:pt x="1207806" y="6383881"/>
                </a:cubicBezTo>
                <a:cubicBezTo>
                  <a:pt x="1199690" y="6368914"/>
                  <a:pt x="1201564" y="6352074"/>
                  <a:pt x="1200316" y="6331494"/>
                </a:cubicBezTo>
                <a:cubicBezTo>
                  <a:pt x="1200938" y="6324634"/>
                  <a:pt x="1200316" y="6312160"/>
                  <a:pt x="1204060" y="6301559"/>
                </a:cubicBezTo>
                <a:cubicBezTo>
                  <a:pt x="1207806" y="6286590"/>
                  <a:pt x="1218416" y="6277858"/>
                  <a:pt x="1234020" y="6275988"/>
                </a:cubicBezTo>
                <a:cubicBezTo>
                  <a:pt x="1250250" y="6274740"/>
                  <a:pt x="1267104" y="6287213"/>
                  <a:pt x="1270848" y="6303429"/>
                </a:cubicBezTo>
                <a:cubicBezTo>
                  <a:pt x="1278338" y="6338354"/>
                  <a:pt x="1267104" y="6367666"/>
                  <a:pt x="1243384" y="6393860"/>
                </a:cubicBezTo>
                <a:cubicBezTo>
                  <a:pt x="1239014" y="6398226"/>
                  <a:pt x="1231836" y="6398850"/>
                  <a:pt x="1224894" y="6396823"/>
                </a:cubicBezTo>
                <a:close/>
                <a:moveTo>
                  <a:pt x="1062542" y="6495673"/>
                </a:moveTo>
                <a:cubicBezTo>
                  <a:pt x="1057004" y="6495286"/>
                  <a:pt x="1051158" y="6490496"/>
                  <a:pt x="1038850" y="6479988"/>
                </a:cubicBezTo>
                <a:cubicBezTo>
                  <a:pt x="1032082" y="6474424"/>
                  <a:pt x="1023468" y="6469479"/>
                  <a:pt x="1016084" y="6463916"/>
                </a:cubicBezTo>
                <a:cubicBezTo>
                  <a:pt x="984086" y="6437954"/>
                  <a:pt x="981008" y="6415084"/>
                  <a:pt x="1028390" y="6390977"/>
                </a:cubicBezTo>
                <a:cubicBezTo>
                  <a:pt x="1040082" y="6384796"/>
                  <a:pt x="1052388" y="6381860"/>
                  <a:pt x="1064928" y="6381782"/>
                </a:cubicBezTo>
                <a:cubicBezTo>
                  <a:pt x="1077462" y="6381705"/>
                  <a:pt x="1090232" y="6384487"/>
                  <a:pt x="1102846" y="6389741"/>
                </a:cubicBezTo>
                <a:cubicBezTo>
                  <a:pt x="1118230" y="6396541"/>
                  <a:pt x="1122538" y="6403957"/>
                  <a:pt x="1118846" y="6431156"/>
                </a:cubicBezTo>
                <a:cubicBezTo>
                  <a:pt x="1120074" y="6450318"/>
                  <a:pt x="1109000" y="6470097"/>
                  <a:pt x="1084386" y="6484933"/>
                </a:cubicBezTo>
                <a:cubicBezTo>
                  <a:pt x="1073310" y="6492041"/>
                  <a:pt x="1068080" y="6496059"/>
                  <a:pt x="1062542" y="6495673"/>
                </a:cubicBezTo>
                <a:close/>
                <a:moveTo>
                  <a:pt x="1379540" y="6500375"/>
                </a:moveTo>
                <a:cubicBezTo>
                  <a:pt x="1373986" y="6500999"/>
                  <a:pt x="1364118" y="6496635"/>
                  <a:pt x="1361650" y="6492270"/>
                </a:cubicBezTo>
                <a:cubicBezTo>
                  <a:pt x="1335738" y="6432420"/>
                  <a:pt x="1317232" y="6372572"/>
                  <a:pt x="1352396" y="6309603"/>
                </a:cubicBezTo>
                <a:cubicBezTo>
                  <a:pt x="1356714" y="6302123"/>
                  <a:pt x="1363192" y="6296823"/>
                  <a:pt x="1370670" y="6294173"/>
                </a:cubicBezTo>
                <a:cubicBezTo>
                  <a:pt x="1378150" y="6291525"/>
                  <a:pt x="1386632" y="6291525"/>
                  <a:pt x="1394964" y="6294642"/>
                </a:cubicBezTo>
                <a:cubicBezTo>
                  <a:pt x="1422108" y="6303993"/>
                  <a:pt x="1443698" y="6321450"/>
                  <a:pt x="1462206" y="6343893"/>
                </a:cubicBezTo>
                <a:cubicBezTo>
                  <a:pt x="1475160" y="6360102"/>
                  <a:pt x="1472692" y="6379428"/>
                  <a:pt x="1473308" y="6398132"/>
                </a:cubicBezTo>
                <a:cubicBezTo>
                  <a:pt x="1472692" y="6461098"/>
                  <a:pt x="1443698" y="6492893"/>
                  <a:pt x="1379540" y="6500375"/>
                </a:cubicBezTo>
                <a:close/>
                <a:moveTo>
                  <a:pt x="2119228" y="6594395"/>
                </a:moveTo>
                <a:cubicBezTo>
                  <a:pt x="2109242" y="6596177"/>
                  <a:pt x="2098046" y="6596100"/>
                  <a:pt x="2085804" y="6594085"/>
                </a:cubicBezTo>
                <a:cubicBezTo>
                  <a:pt x="2046754" y="6588508"/>
                  <a:pt x="2013282" y="6575490"/>
                  <a:pt x="1991586" y="6540158"/>
                </a:cubicBezTo>
                <a:cubicBezTo>
                  <a:pt x="1967414" y="6499247"/>
                  <a:pt x="1938278" y="6463916"/>
                  <a:pt x="1893650" y="6443459"/>
                </a:cubicBezTo>
                <a:cubicBezTo>
                  <a:pt x="1884352" y="6439120"/>
                  <a:pt x="1879394" y="6425483"/>
                  <a:pt x="1871956" y="6416186"/>
                </a:cubicBezTo>
                <a:cubicBezTo>
                  <a:pt x="1828566" y="6371556"/>
                  <a:pt x="1778356" y="6346141"/>
                  <a:pt x="1715132" y="6358538"/>
                </a:cubicBezTo>
                <a:cubicBezTo>
                  <a:pt x="1685998" y="6364117"/>
                  <a:pt x="1668024" y="6339322"/>
                  <a:pt x="1643850" y="6334364"/>
                </a:cubicBezTo>
                <a:cubicBezTo>
                  <a:pt x="1621534" y="6328785"/>
                  <a:pt x="1598600" y="6338702"/>
                  <a:pt x="1575664" y="6326306"/>
                </a:cubicBezTo>
                <a:cubicBezTo>
                  <a:pt x="1548390" y="6310809"/>
                  <a:pt x="1524216" y="6294693"/>
                  <a:pt x="1509960" y="6264939"/>
                </a:cubicBezTo>
                <a:cubicBezTo>
                  <a:pt x="1487026" y="6215970"/>
                  <a:pt x="1463472" y="6168242"/>
                  <a:pt x="1423800" y="6128569"/>
                </a:cubicBezTo>
                <a:cubicBezTo>
                  <a:pt x="1401484" y="6106255"/>
                  <a:pt x="1389706" y="6072783"/>
                  <a:pt x="1372352" y="6044888"/>
                </a:cubicBezTo>
                <a:cubicBezTo>
                  <a:pt x="1353756" y="6036831"/>
                  <a:pt x="1343838" y="6023193"/>
                  <a:pt x="1342598" y="6002737"/>
                </a:cubicBezTo>
                <a:cubicBezTo>
                  <a:pt x="1328342" y="5983522"/>
                  <a:pt x="1314704" y="5964306"/>
                  <a:pt x="1300448" y="5945711"/>
                </a:cubicBezTo>
                <a:lnTo>
                  <a:pt x="1300448" y="5945091"/>
                </a:lnTo>
                <a:cubicBezTo>
                  <a:pt x="1280614" y="5930214"/>
                  <a:pt x="1289292" y="5907900"/>
                  <a:pt x="1285572" y="5888683"/>
                </a:cubicBezTo>
                <a:cubicBezTo>
                  <a:pt x="1268834" y="5878765"/>
                  <a:pt x="1258918" y="5864509"/>
                  <a:pt x="1258298" y="5844053"/>
                </a:cubicBezTo>
                <a:cubicBezTo>
                  <a:pt x="1258298" y="5830416"/>
                  <a:pt x="1257058" y="5816780"/>
                  <a:pt x="1256440" y="5803142"/>
                </a:cubicBezTo>
                <a:cubicBezTo>
                  <a:pt x="1243422" y="5774009"/>
                  <a:pt x="1230402" y="5744876"/>
                  <a:pt x="1217386" y="5715742"/>
                </a:cubicBezTo>
                <a:cubicBezTo>
                  <a:pt x="1187014" y="5665533"/>
                  <a:pt x="1201272" y="5624002"/>
                  <a:pt x="1241562" y="5588050"/>
                </a:cubicBezTo>
                <a:cubicBezTo>
                  <a:pt x="1246522" y="5561397"/>
                  <a:pt x="1265116" y="5544660"/>
                  <a:pt x="1284952" y="5529165"/>
                </a:cubicBezTo>
                <a:cubicBezTo>
                  <a:pt x="1301070" y="5503749"/>
                  <a:pt x="1322142" y="5482055"/>
                  <a:pt x="1344458" y="5461599"/>
                </a:cubicBezTo>
                <a:cubicBezTo>
                  <a:pt x="1362434" y="5431846"/>
                  <a:pt x="1389088" y="5410150"/>
                  <a:pt x="1413262" y="5386596"/>
                </a:cubicBezTo>
                <a:cubicBezTo>
                  <a:pt x="1415122" y="5382257"/>
                  <a:pt x="1416982" y="5377918"/>
                  <a:pt x="1418842" y="5373578"/>
                </a:cubicBezTo>
                <a:cubicBezTo>
                  <a:pt x="1416982" y="5364900"/>
                  <a:pt x="1415742" y="5355603"/>
                  <a:pt x="1414500" y="5346305"/>
                </a:cubicBezTo>
                <a:cubicBezTo>
                  <a:pt x="1397146" y="5336387"/>
                  <a:pt x="1405204" y="5317172"/>
                  <a:pt x="1398384" y="5302914"/>
                </a:cubicBezTo>
                <a:cubicBezTo>
                  <a:pt x="1390328" y="5298576"/>
                  <a:pt x="1382270" y="5294236"/>
                  <a:pt x="1374830" y="5289897"/>
                </a:cubicBezTo>
                <a:cubicBezTo>
                  <a:pt x="1367392" y="5325848"/>
                  <a:pt x="1367392" y="5325848"/>
                  <a:pt x="1331442" y="5333288"/>
                </a:cubicBezTo>
                <a:cubicBezTo>
                  <a:pt x="1328342" y="5337007"/>
                  <a:pt x="1327102" y="5341966"/>
                  <a:pt x="1324002" y="5345065"/>
                </a:cubicBezTo>
                <a:cubicBezTo>
                  <a:pt x="1310366" y="5356843"/>
                  <a:pt x="1301070" y="5357463"/>
                  <a:pt x="1296730" y="5344446"/>
                </a:cubicBezTo>
                <a:cubicBezTo>
                  <a:pt x="1290530" y="5327088"/>
                  <a:pt x="1286812" y="5308494"/>
                  <a:pt x="1281854" y="5289897"/>
                </a:cubicBezTo>
                <a:lnTo>
                  <a:pt x="1277514" y="5292376"/>
                </a:lnTo>
                <a:lnTo>
                  <a:pt x="1273174" y="5291756"/>
                </a:lnTo>
                <a:cubicBezTo>
                  <a:pt x="1248382" y="5317792"/>
                  <a:pt x="1247142" y="5317792"/>
                  <a:pt x="1229786" y="5296716"/>
                </a:cubicBezTo>
                <a:cubicBezTo>
                  <a:pt x="1223586" y="5289897"/>
                  <a:pt x="1219868" y="5281838"/>
                  <a:pt x="1214908" y="5274402"/>
                </a:cubicBezTo>
                <a:cubicBezTo>
                  <a:pt x="1205610" y="5275022"/>
                  <a:pt x="1196310" y="5275022"/>
                  <a:pt x="1187014" y="5275022"/>
                </a:cubicBezTo>
                <a:cubicBezTo>
                  <a:pt x="1183294" y="5280598"/>
                  <a:pt x="1178338" y="5286178"/>
                  <a:pt x="1175858" y="5292376"/>
                </a:cubicBezTo>
                <a:cubicBezTo>
                  <a:pt x="1168418" y="5309734"/>
                  <a:pt x="1154162" y="5310973"/>
                  <a:pt x="1141766" y="5302294"/>
                </a:cubicBezTo>
                <a:cubicBezTo>
                  <a:pt x="1123170" y="5289897"/>
                  <a:pt x="1106432" y="5273782"/>
                  <a:pt x="1089078" y="5258904"/>
                </a:cubicBezTo>
                <a:cubicBezTo>
                  <a:pt x="1048166" y="5257664"/>
                  <a:pt x="1022752" y="5233491"/>
                  <a:pt x="1000438" y="5201876"/>
                </a:cubicBezTo>
                <a:cubicBezTo>
                  <a:pt x="991760" y="5202496"/>
                  <a:pt x="981842" y="5202496"/>
                  <a:pt x="973164" y="5202496"/>
                </a:cubicBezTo>
                <a:cubicBezTo>
                  <a:pt x="947750" y="5214274"/>
                  <a:pt x="922956" y="5226052"/>
                  <a:pt x="904980" y="5248366"/>
                </a:cubicBezTo>
                <a:cubicBezTo>
                  <a:pt x="889484" y="5266963"/>
                  <a:pt x="870888" y="5279360"/>
                  <a:pt x="844854" y="5275022"/>
                </a:cubicBezTo>
                <a:cubicBezTo>
                  <a:pt x="820058" y="5293616"/>
                  <a:pt x="795884" y="5312213"/>
                  <a:pt x="771710" y="5330808"/>
                </a:cubicBezTo>
                <a:cubicBezTo>
                  <a:pt x="769850" y="5341966"/>
                  <a:pt x="768612" y="5352504"/>
                  <a:pt x="758694" y="5359323"/>
                </a:cubicBezTo>
                <a:cubicBezTo>
                  <a:pt x="756834" y="5372339"/>
                  <a:pt x="756834" y="5385976"/>
                  <a:pt x="747534" y="5395894"/>
                </a:cubicBezTo>
                <a:cubicBezTo>
                  <a:pt x="746296" y="5397754"/>
                  <a:pt x="745678" y="5398994"/>
                  <a:pt x="744438" y="5398994"/>
                </a:cubicBezTo>
                <a:cubicBezTo>
                  <a:pt x="731420" y="5420068"/>
                  <a:pt x="714062" y="5433706"/>
                  <a:pt x="686790" y="5426267"/>
                </a:cubicBezTo>
                <a:cubicBezTo>
                  <a:pt x="674394" y="5429367"/>
                  <a:pt x="661996" y="5433706"/>
                  <a:pt x="652698" y="5444864"/>
                </a:cubicBezTo>
                <a:cubicBezTo>
                  <a:pt x="644020" y="5455400"/>
                  <a:pt x="631002" y="5459739"/>
                  <a:pt x="616748" y="5458499"/>
                </a:cubicBezTo>
                <a:cubicBezTo>
                  <a:pt x="606830" y="5464078"/>
                  <a:pt x="596912" y="5464078"/>
                  <a:pt x="586994" y="5459119"/>
                </a:cubicBezTo>
                <a:cubicBezTo>
                  <a:pt x="549804" y="5466558"/>
                  <a:pt x="513230" y="5466558"/>
                  <a:pt x="477278" y="5449203"/>
                </a:cubicBezTo>
                <a:cubicBezTo>
                  <a:pt x="458064" y="5440524"/>
                  <a:pt x="436988" y="5438045"/>
                  <a:pt x="416530" y="5433086"/>
                </a:cubicBezTo>
                <a:cubicBezTo>
                  <a:pt x="407854" y="5441764"/>
                  <a:pt x="396698" y="5444244"/>
                  <a:pt x="385540" y="5445484"/>
                </a:cubicBezTo>
                <a:cubicBezTo>
                  <a:pt x="353306" y="5469657"/>
                  <a:pt x="326032" y="5452920"/>
                  <a:pt x="298760" y="5435565"/>
                </a:cubicBezTo>
                <a:cubicBezTo>
                  <a:pt x="277064" y="5418209"/>
                  <a:pt x="258468" y="5398374"/>
                  <a:pt x="244214" y="5374818"/>
                </a:cubicBezTo>
                <a:cubicBezTo>
                  <a:pt x="236774" y="5372959"/>
                  <a:pt x="233054" y="5367999"/>
                  <a:pt x="233054" y="5360563"/>
                </a:cubicBezTo>
                <a:cubicBezTo>
                  <a:pt x="215700" y="5319032"/>
                  <a:pt x="172308" y="5314072"/>
                  <a:pt x="138838" y="5295476"/>
                </a:cubicBezTo>
                <a:cubicBezTo>
                  <a:pt x="134498" y="5292996"/>
                  <a:pt x="128300" y="5292376"/>
                  <a:pt x="124580" y="5294236"/>
                </a:cubicBezTo>
                <a:cubicBezTo>
                  <a:pt x="91728" y="5309734"/>
                  <a:pt x="54536" y="5299196"/>
                  <a:pt x="21064" y="5309114"/>
                </a:cubicBezTo>
                <a:lnTo>
                  <a:pt x="0" y="5313015"/>
                </a:lnTo>
                <a:lnTo>
                  <a:pt x="0" y="0"/>
                </a:lnTo>
                <a:lnTo>
                  <a:pt x="7047578" y="0"/>
                </a:lnTo>
                <a:lnTo>
                  <a:pt x="7053954" y="5580"/>
                </a:lnTo>
                <a:cubicBezTo>
                  <a:pt x="7064492" y="11159"/>
                  <a:pt x="7075030" y="16738"/>
                  <a:pt x="7084948" y="21697"/>
                </a:cubicBezTo>
                <a:cubicBezTo>
                  <a:pt x="7101062" y="30374"/>
                  <a:pt x="7115942" y="37192"/>
                  <a:pt x="7119660" y="60128"/>
                </a:cubicBezTo>
                <a:cubicBezTo>
                  <a:pt x="7122138" y="73764"/>
                  <a:pt x="7138874" y="86162"/>
                  <a:pt x="7150034" y="97320"/>
                </a:cubicBezTo>
                <a:cubicBezTo>
                  <a:pt x="7163050" y="109717"/>
                  <a:pt x="7160570" y="118394"/>
                  <a:pt x="7150652" y="132651"/>
                </a:cubicBezTo>
                <a:cubicBezTo>
                  <a:pt x="7138254" y="150628"/>
                  <a:pt x="7166768" y="150628"/>
                  <a:pt x="7167388" y="163644"/>
                </a:cubicBezTo>
                <a:cubicBezTo>
                  <a:pt x="7167388" y="177901"/>
                  <a:pt x="7166768" y="192159"/>
                  <a:pt x="7166148" y="206414"/>
                </a:cubicBezTo>
                <a:cubicBezTo>
                  <a:pt x="7169246" y="245466"/>
                  <a:pt x="7166148" y="283897"/>
                  <a:pt x="7152512" y="320470"/>
                </a:cubicBezTo>
                <a:cubicBezTo>
                  <a:pt x="7152512" y="344644"/>
                  <a:pt x="7152512" y="369440"/>
                  <a:pt x="7151892" y="393613"/>
                </a:cubicBezTo>
                <a:cubicBezTo>
                  <a:pt x="7154992" y="397332"/>
                  <a:pt x="7156850" y="401672"/>
                  <a:pt x="7159950" y="405391"/>
                </a:cubicBezTo>
                <a:cubicBezTo>
                  <a:pt x="7189084" y="444442"/>
                  <a:pt x="7189084" y="444442"/>
                  <a:pt x="7154992" y="479774"/>
                </a:cubicBezTo>
                <a:cubicBezTo>
                  <a:pt x="7153132" y="508287"/>
                  <a:pt x="7154992" y="538040"/>
                  <a:pt x="7137634" y="563455"/>
                </a:cubicBezTo>
                <a:cubicBezTo>
                  <a:pt x="7134534" y="595688"/>
                  <a:pt x="7147554" y="630400"/>
                  <a:pt x="7119040" y="658294"/>
                </a:cubicBezTo>
                <a:cubicBezTo>
                  <a:pt x="7117180" y="660154"/>
                  <a:pt x="7120900" y="672550"/>
                  <a:pt x="7124618" y="676270"/>
                </a:cubicBezTo>
                <a:cubicBezTo>
                  <a:pt x="7145694" y="696726"/>
                  <a:pt x="7137634" y="714081"/>
                  <a:pt x="7122138" y="732058"/>
                </a:cubicBezTo>
                <a:cubicBezTo>
                  <a:pt x="7117800" y="737016"/>
                  <a:pt x="7113462" y="743216"/>
                  <a:pt x="7109122" y="748793"/>
                </a:cubicBezTo>
                <a:cubicBezTo>
                  <a:pt x="7110362" y="772348"/>
                  <a:pt x="7107882" y="794662"/>
                  <a:pt x="7083088" y="807060"/>
                </a:cubicBezTo>
                <a:cubicBezTo>
                  <a:pt x="7071930" y="813259"/>
                  <a:pt x="7068210" y="823178"/>
                  <a:pt x="7067590" y="834954"/>
                </a:cubicBezTo>
                <a:cubicBezTo>
                  <a:pt x="7066970" y="847351"/>
                  <a:pt x="7071310" y="857270"/>
                  <a:pt x="7081848" y="864088"/>
                </a:cubicBezTo>
                <a:cubicBezTo>
                  <a:pt x="7099204" y="847351"/>
                  <a:pt x="7114082" y="828136"/>
                  <a:pt x="7137014" y="817598"/>
                </a:cubicBezTo>
                <a:cubicBezTo>
                  <a:pt x="7158090" y="777928"/>
                  <a:pt x="7197142" y="754372"/>
                  <a:pt x="7224414" y="720280"/>
                </a:cubicBezTo>
                <a:cubicBezTo>
                  <a:pt x="7243630" y="706642"/>
                  <a:pt x="7262226" y="692386"/>
                  <a:pt x="7281442" y="678129"/>
                </a:cubicBezTo>
                <a:cubicBezTo>
                  <a:pt x="7290740" y="657674"/>
                  <a:pt x="7308094" y="644657"/>
                  <a:pt x="7322972" y="629780"/>
                </a:cubicBezTo>
                <a:cubicBezTo>
                  <a:pt x="7386818" y="566555"/>
                  <a:pt x="7450662" y="503328"/>
                  <a:pt x="7515128" y="440723"/>
                </a:cubicBezTo>
                <a:cubicBezTo>
                  <a:pt x="7539302" y="417787"/>
                  <a:pt x="7571534" y="407871"/>
                  <a:pt x="7601288" y="394853"/>
                </a:cubicBezTo>
                <a:cubicBezTo>
                  <a:pt x="7610586" y="390514"/>
                  <a:pt x="7625463" y="391134"/>
                  <a:pt x="7635999" y="394853"/>
                </a:cubicBezTo>
                <a:cubicBezTo>
                  <a:pt x="7666372" y="407251"/>
                  <a:pt x="7694887" y="421506"/>
                  <a:pt x="7724020" y="435764"/>
                </a:cubicBezTo>
                <a:cubicBezTo>
                  <a:pt x="7742615" y="438243"/>
                  <a:pt x="7758732" y="417787"/>
                  <a:pt x="7777947" y="429565"/>
                </a:cubicBezTo>
                <a:cubicBezTo>
                  <a:pt x="7795303" y="439483"/>
                  <a:pt x="7800882" y="458698"/>
                  <a:pt x="7807079" y="476055"/>
                </a:cubicBezTo>
                <a:cubicBezTo>
                  <a:pt x="7832495" y="550438"/>
                  <a:pt x="7810179" y="623581"/>
                  <a:pt x="7799023" y="696106"/>
                </a:cubicBezTo>
                <a:cubicBezTo>
                  <a:pt x="7798403" y="701065"/>
                  <a:pt x="7789724" y="705404"/>
                  <a:pt x="7784145" y="708502"/>
                </a:cubicBezTo>
                <a:cubicBezTo>
                  <a:pt x="7771748" y="714081"/>
                  <a:pt x="7768028" y="724619"/>
                  <a:pt x="7767410" y="737016"/>
                </a:cubicBezTo>
                <a:cubicBezTo>
                  <a:pt x="7766790" y="750652"/>
                  <a:pt x="7765551" y="765530"/>
                  <a:pt x="7767410" y="779167"/>
                </a:cubicBezTo>
                <a:cubicBezTo>
                  <a:pt x="7771748" y="824417"/>
                  <a:pt x="7757492" y="861608"/>
                  <a:pt x="7724640" y="892601"/>
                </a:cubicBezTo>
                <a:cubicBezTo>
                  <a:pt x="7712862" y="935372"/>
                  <a:pt x="7681249" y="971943"/>
                  <a:pt x="7681869" y="1019053"/>
                </a:cubicBezTo>
                <a:cubicBezTo>
                  <a:pt x="7685589" y="1022152"/>
                  <a:pt x="7689308" y="1025872"/>
                  <a:pt x="7693027" y="1028971"/>
                </a:cubicBezTo>
                <a:cubicBezTo>
                  <a:pt x="7694887" y="1028971"/>
                  <a:pt x="7696747" y="1029591"/>
                  <a:pt x="7697365" y="1033310"/>
                </a:cubicBezTo>
                <a:cubicBezTo>
                  <a:pt x="7727119" y="1037649"/>
                  <a:pt x="7755632" y="1044466"/>
                  <a:pt x="7779806" y="1063683"/>
                </a:cubicBezTo>
                <a:lnTo>
                  <a:pt x="7781666" y="1064923"/>
                </a:lnTo>
                <a:cubicBezTo>
                  <a:pt x="7787865" y="1068022"/>
                  <a:pt x="7793444" y="1071122"/>
                  <a:pt x="7799643" y="1074841"/>
                </a:cubicBezTo>
                <a:cubicBezTo>
                  <a:pt x="7833735" y="1108933"/>
                  <a:pt x="7851710" y="1149844"/>
                  <a:pt x="7851090" y="1198813"/>
                </a:cubicBezTo>
                <a:cubicBezTo>
                  <a:pt x="7851090" y="1215548"/>
                  <a:pt x="7851710" y="1231045"/>
                  <a:pt x="7851710" y="1247782"/>
                </a:cubicBezTo>
                <a:cubicBezTo>
                  <a:pt x="7852949" y="1265757"/>
                  <a:pt x="7861008" y="1276915"/>
                  <a:pt x="7880843" y="1277535"/>
                </a:cubicBezTo>
                <a:cubicBezTo>
                  <a:pt x="7885182" y="1276295"/>
                  <a:pt x="7890141" y="1275056"/>
                  <a:pt x="7895100" y="1275056"/>
                </a:cubicBezTo>
                <a:cubicBezTo>
                  <a:pt x="7900679" y="1265137"/>
                  <a:pt x="7909977" y="1261418"/>
                  <a:pt x="7921133" y="1261418"/>
                </a:cubicBezTo>
                <a:lnTo>
                  <a:pt x="7921753" y="1261418"/>
                </a:lnTo>
                <a:cubicBezTo>
                  <a:pt x="7922993" y="1253361"/>
                  <a:pt x="7928572" y="1249642"/>
                  <a:pt x="7936011" y="1248402"/>
                </a:cubicBezTo>
                <a:cubicBezTo>
                  <a:pt x="7952746" y="1229806"/>
                  <a:pt x="7971343" y="1213689"/>
                  <a:pt x="7995516" y="1205632"/>
                </a:cubicBezTo>
                <a:cubicBezTo>
                  <a:pt x="8028369" y="1183316"/>
                  <a:pt x="8051924" y="1138066"/>
                  <a:pt x="8092214" y="1139925"/>
                </a:cubicBezTo>
                <a:cubicBezTo>
                  <a:pt x="8130025" y="1141165"/>
                  <a:pt x="8167216" y="1165341"/>
                  <a:pt x="8203168" y="1181456"/>
                </a:cubicBezTo>
                <a:cubicBezTo>
                  <a:pt x="8222385" y="1190754"/>
                  <a:pt x="8242219" y="1199433"/>
                  <a:pt x="8254617" y="1218648"/>
                </a:cubicBezTo>
                <a:cubicBezTo>
                  <a:pt x="8283130" y="1223607"/>
                  <a:pt x="8307924" y="1239104"/>
                  <a:pt x="8331479" y="1253981"/>
                </a:cubicBezTo>
                <a:cubicBezTo>
                  <a:pt x="8363092" y="1273816"/>
                  <a:pt x="8394704" y="1295512"/>
                  <a:pt x="8407102" y="1334563"/>
                </a:cubicBezTo>
                <a:cubicBezTo>
                  <a:pt x="8418878" y="1346339"/>
                  <a:pt x="8425697" y="1359976"/>
                  <a:pt x="8425697" y="1376714"/>
                </a:cubicBezTo>
                <a:cubicBezTo>
                  <a:pt x="8436855" y="1387250"/>
                  <a:pt x="8434995" y="1397788"/>
                  <a:pt x="8425697" y="1408326"/>
                </a:cubicBezTo>
                <a:cubicBezTo>
                  <a:pt x="8426937" y="1428161"/>
                  <a:pt x="8426937" y="1447378"/>
                  <a:pt x="8417638" y="1465972"/>
                </a:cubicBezTo>
                <a:cubicBezTo>
                  <a:pt x="8420738" y="1475890"/>
                  <a:pt x="8420738" y="1485188"/>
                  <a:pt x="8410820" y="1492008"/>
                </a:cubicBezTo>
                <a:cubicBezTo>
                  <a:pt x="8405242" y="1511222"/>
                  <a:pt x="8399044" y="1530438"/>
                  <a:pt x="8392845" y="1550275"/>
                </a:cubicBezTo>
                <a:cubicBezTo>
                  <a:pt x="8394704" y="1561431"/>
                  <a:pt x="8391605" y="1570730"/>
                  <a:pt x="8381687" y="1576928"/>
                </a:cubicBezTo>
                <a:cubicBezTo>
                  <a:pt x="8380447" y="1582508"/>
                  <a:pt x="8379207" y="1587466"/>
                  <a:pt x="8377348" y="1593046"/>
                </a:cubicBezTo>
                <a:cubicBezTo>
                  <a:pt x="8379207" y="1608541"/>
                  <a:pt x="8379207" y="1623418"/>
                  <a:pt x="8368051" y="1635814"/>
                </a:cubicBezTo>
                <a:cubicBezTo>
                  <a:pt x="8366811" y="1644492"/>
                  <a:pt x="8364952" y="1653171"/>
                  <a:pt x="8363092" y="1661850"/>
                </a:cubicBezTo>
                <a:cubicBezTo>
                  <a:pt x="8370530" y="1687263"/>
                  <a:pt x="8355653" y="1705240"/>
                  <a:pt x="8340156" y="1721975"/>
                </a:cubicBezTo>
                <a:cubicBezTo>
                  <a:pt x="8338916" y="1730654"/>
                  <a:pt x="8337677" y="1739952"/>
                  <a:pt x="8336437" y="1749250"/>
                </a:cubicBezTo>
                <a:cubicBezTo>
                  <a:pt x="8339536" y="1751730"/>
                  <a:pt x="8340776" y="1755449"/>
                  <a:pt x="8340776" y="1759168"/>
                </a:cubicBezTo>
                <a:cubicBezTo>
                  <a:pt x="8348834" y="1761028"/>
                  <a:pt x="8357513" y="1762266"/>
                  <a:pt x="8365571" y="1764126"/>
                </a:cubicBezTo>
                <a:cubicBezTo>
                  <a:pt x="8396564" y="1761028"/>
                  <a:pt x="8415779" y="1781482"/>
                  <a:pt x="8437475" y="1797600"/>
                </a:cubicBezTo>
                <a:cubicBezTo>
                  <a:pt x="8475286" y="1800699"/>
                  <a:pt x="8498840" y="1828592"/>
                  <a:pt x="8527353" y="1847806"/>
                </a:cubicBezTo>
                <a:cubicBezTo>
                  <a:pt x="8537271" y="1855246"/>
                  <a:pt x="8538511" y="1867643"/>
                  <a:pt x="8541611" y="1878801"/>
                </a:cubicBezTo>
                <a:cubicBezTo>
                  <a:pt x="8557726" y="1943886"/>
                  <a:pt x="8541611" y="2007732"/>
                  <a:pt x="8534172" y="2072197"/>
                </a:cubicBezTo>
                <a:cubicBezTo>
                  <a:pt x="8531072" y="2099472"/>
                  <a:pt x="8519295" y="2125506"/>
                  <a:pt x="8511238" y="2152159"/>
                </a:cubicBezTo>
                <a:cubicBezTo>
                  <a:pt x="8500080" y="2199888"/>
                  <a:pt x="8488922" y="2247618"/>
                  <a:pt x="8467228" y="2292248"/>
                </a:cubicBezTo>
                <a:cubicBezTo>
                  <a:pt x="8461649" y="2309605"/>
                  <a:pt x="8452970" y="2323860"/>
                  <a:pt x="8437475" y="2333159"/>
                </a:cubicBezTo>
                <a:cubicBezTo>
                  <a:pt x="8428176" y="2354234"/>
                  <a:pt x="8419498" y="2374690"/>
                  <a:pt x="8421358" y="2399484"/>
                </a:cubicBezTo>
                <a:cubicBezTo>
                  <a:pt x="8423837" y="2423039"/>
                  <a:pt x="8416399" y="2445353"/>
                  <a:pt x="8394704" y="2459610"/>
                </a:cubicBezTo>
                <a:cubicBezTo>
                  <a:pt x="8382926" y="2482544"/>
                  <a:pt x="8359992" y="2492463"/>
                  <a:pt x="8340156" y="2506720"/>
                </a:cubicBezTo>
                <a:cubicBezTo>
                  <a:pt x="8338296" y="2530894"/>
                  <a:pt x="8329620" y="2553830"/>
                  <a:pt x="8319082" y="2575524"/>
                </a:cubicBezTo>
                <a:cubicBezTo>
                  <a:pt x="8314742" y="2594740"/>
                  <a:pt x="8310403" y="2613956"/>
                  <a:pt x="8305444" y="2633172"/>
                </a:cubicBezTo>
                <a:cubicBezTo>
                  <a:pt x="8305444" y="2639990"/>
                  <a:pt x="8309163" y="2649289"/>
                  <a:pt x="8305444" y="2653006"/>
                </a:cubicBezTo>
                <a:cubicBezTo>
                  <a:pt x="8294288" y="2665404"/>
                  <a:pt x="8280650" y="2674702"/>
                  <a:pt x="8268253" y="2685860"/>
                </a:cubicBezTo>
                <a:cubicBezTo>
                  <a:pt x="8257716" y="2695157"/>
                  <a:pt x="8252137" y="2705695"/>
                  <a:pt x="8251517" y="2722432"/>
                </a:cubicBezTo>
                <a:cubicBezTo>
                  <a:pt x="8251517" y="2747846"/>
                  <a:pt x="8240979" y="2772022"/>
                  <a:pt x="8225484" y="2793096"/>
                </a:cubicBezTo>
                <a:cubicBezTo>
                  <a:pt x="8213086" y="2809213"/>
                  <a:pt x="8199449" y="2820369"/>
                  <a:pt x="8177754" y="2811692"/>
                </a:cubicBezTo>
                <a:cubicBezTo>
                  <a:pt x="8170316" y="2815412"/>
                  <a:pt x="8162877" y="2819131"/>
                  <a:pt x="8154820" y="2822848"/>
                </a:cubicBezTo>
                <a:cubicBezTo>
                  <a:pt x="8158540" y="2837726"/>
                  <a:pt x="8156060" y="2851364"/>
                  <a:pt x="8149861" y="2864380"/>
                </a:cubicBezTo>
                <a:cubicBezTo>
                  <a:pt x="8152341" y="2875537"/>
                  <a:pt x="8151721" y="2885456"/>
                  <a:pt x="8139323" y="2891034"/>
                </a:cubicBezTo>
                <a:lnTo>
                  <a:pt x="8139323" y="2891654"/>
                </a:lnTo>
                <a:cubicBezTo>
                  <a:pt x="8142423" y="2918928"/>
                  <a:pt x="8127545" y="2940004"/>
                  <a:pt x="8110810" y="2959218"/>
                </a:cubicBezTo>
                <a:cubicBezTo>
                  <a:pt x="8115149" y="3005708"/>
                  <a:pt x="8097792" y="3040420"/>
                  <a:pt x="8056262" y="3062116"/>
                </a:cubicBezTo>
                <a:cubicBezTo>
                  <a:pt x="8030848" y="3075132"/>
                  <a:pt x="8015353" y="3098688"/>
                  <a:pt x="7996136" y="3118522"/>
                </a:cubicBezTo>
                <a:cubicBezTo>
                  <a:pt x="7994277" y="3155716"/>
                  <a:pt x="7977541" y="3182989"/>
                  <a:pt x="7945927" y="3203444"/>
                </a:cubicBezTo>
                <a:cubicBezTo>
                  <a:pt x="7932911" y="3211502"/>
                  <a:pt x="7921753" y="3223900"/>
                  <a:pt x="7910595" y="3234438"/>
                </a:cubicBezTo>
                <a:cubicBezTo>
                  <a:pt x="7896340" y="3254892"/>
                  <a:pt x="7883322" y="3274728"/>
                  <a:pt x="7869686" y="3293944"/>
                </a:cubicBezTo>
                <a:cubicBezTo>
                  <a:pt x="7872166" y="3314400"/>
                  <a:pt x="7865347" y="3330515"/>
                  <a:pt x="7849850" y="3344152"/>
                </a:cubicBezTo>
                <a:cubicBezTo>
                  <a:pt x="7830635" y="3361510"/>
                  <a:pt x="7810799" y="3378244"/>
                  <a:pt x="7799023" y="3402420"/>
                </a:cubicBezTo>
                <a:cubicBezTo>
                  <a:pt x="7821337" y="3424734"/>
                  <a:pt x="7815138" y="3449530"/>
                  <a:pt x="7802742" y="3473084"/>
                </a:cubicBezTo>
                <a:cubicBezTo>
                  <a:pt x="7782286" y="3512135"/>
                  <a:pt x="7760591" y="3551186"/>
                  <a:pt x="7739515" y="3589617"/>
                </a:cubicBezTo>
                <a:cubicBezTo>
                  <a:pt x="7740135" y="3604494"/>
                  <a:pt x="7741375" y="3616272"/>
                  <a:pt x="7761211" y="3616892"/>
                </a:cubicBezTo>
                <a:cubicBezTo>
                  <a:pt x="7790964" y="3618132"/>
                  <a:pt x="7810179" y="3593336"/>
                  <a:pt x="7836834" y="3587758"/>
                </a:cubicBezTo>
                <a:cubicBezTo>
                  <a:pt x="7854189" y="3566063"/>
                  <a:pt x="7887661" y="3583418"/>
                  <a:pt x="7905638" y="3558004"/>
                </a:cubicBezTo>
                <a:cubicBezTo>
                  <a:pt x="7918654" y="3539408"/>
                  <a:pt x="7937870" y="3523293"/>
                  <a:pt x="7956465" y="3509036"/>
                </a:cubicBezTo>
                <a:cubicBezTo>
                  <a:pt x="7989937" y="3483622"/>
                  <a:pt x="8018450" y="3451390"/>
                  <a:pt x="8058121" y="3433412"/>
                </a:cubicBezTo>
                <a:cubicBezTo>
                  <a:pt x="8068660" y="3429074"/>
                  <a:pt x="8080437" y="3422254"/>
                  <a:pt x="8090974" y="3430933"/>
                </a:cubicBezTo>
                <a:cubicBezTo>
                  <a:pt x="8101512" y="3438992"/>
                  <a:pt x="8097173" y="3452629"/>
                  <a:pt x="8096553" y="3464406"/>
                </a:cubicBezTo>
                <a:cubicBezTo>
                  <a:pt x="8095313" y="3478043"/>
                  <a:pt x="8095313" y="3492920"/>
                  <a:pt x="8086016" y="3504696"/>
                </a:cubicBezTo>
                <a:cubicBezTo>
                  <a:pt x="8050685" y="3546846"/>
                  <a:pt x="8032708" y="3598296"/>
                  <a:pt x="8011014" y="3647885"/>
                </a:cubicBezTo>
                <a:cubicBezTo>
                  <a:pt x="8007914" y="3654084"/>
                  <a:pt x="8002335" y="3659043"/>
                  <a:pt x="7997996" y="3664622"/>
                </a:cubicBezTo>
                <a:cubicBezTo>
                  <a:pt x="7980641" y="3698714"/>
                  <a:pt x="7950266" y="3721648"/>
                  <a:pt x="7924853" y="3747683"/>
                </a:cubicBezTo>
                <a:cubicBezTo>
                  <a:pt x="7898199" y="3774956"/>
                  <a:pt x="7869686" y="3798510"/>
                  <a:pt x="7854809" y="3834464"/>
                </a:cubicBezTo>
                <a:cubicBezTo>
                  <a:pt x="7849850" y="3847480"/>
                  <a:pt x="7838694" y="3856778"/>
                  <a:pt x="7825056" y="3862357"/>
                </a:cubicBezTo>
                <a:cubicBezTo>
                  <a:pt x="7796543" y="3901408"/>
                  <a:pt x="7768648" y="3941699"/>
                  <a:pt x="7738895" y="3980130"/>
                </a:cubicBezTo>
                <a:cubicBezTo>
                  <a:pt x="7717201" y="4008024"/>
                  <a:pt x="7694267" y="4034058"/>
                  <a:pt x="7677530" y="4065671"/>
                </a:cubicBezTo>
                <a:cubicBezTo>
                  <a:pt x="7665752" y="4087987"/>
                  <a:pt x="7646538" y="4104722"/>
                  <a:pt x="7622984" y="4117740"/>
                </a:cubicBezTo>
                <a:cubicBezTo>
                  <a:pt x="7605627" y="4143774"/>
                  <a:pt x="7593230" y="4172288"/>
                  <a:pt x="7583932" y="4202041"/>
                </a:cubicBezTo>
                <a:cubicBezTo>
                  <a:pt x="7594470" y="4210720"/>
                  <a:pt x="7608106" y="4217536"/>
                  <a:pt x="7614925" y="4229314"/>
                </a:cubicBezTo>
                <a:cubicBezTo>
                  <a:pt x="7632900" y="4256589"/>
                  <a:pt x="7654596" y="4254110"/>
                  <a:pt x="7680010" y="4244192"/>
                </a:cubicBezTo>
                <a:lnTo>
                  <a:pt x="7679390" y="4243572"/>
                </a:lnTo>
                <a:cubicBezTo>
                  <a:pt x="7700464" y="4223116"/>
                  <a:pt x="7726499" y="4213199"/>
                  <a:pt x="7752533" y="4203900"/>
                </a:cubicBezTo>
                <a:cubicBezTo>
                  <a:pt x="7759352" y="4191503"/>
                  <a:pt x="7769268" y="4183444"/>
                  <a:pt x="7781666" y="4179105"/>
                </a:cubicBezTo>
                <a:cubicBezTo>
                  <a:pt x="7786625" y="4167329"/>
                  <a:pt x="7795303" y="4159890"/>
                  <a:pt x="7807699" y="4157411"/>
                </a:cubicBezTo>
                <a:lnTo>
                  <a:pt x="7808319" y="4156791"/>
                </a:lnTo>
                <a:cubicBezTo>
                  <a:pt x="7827536" y="4122699"/>
                  <a:pt x="7854809" y="4093564"/>
                  <a:pt x="7883942" y="4066911"/>
                </a:cubicBezTo>
                <a:cubicBezTo>
                  <a:pt x="7898199" y="4053274"/>
                  <a:pt x="7912455" y="4042117"/>
                  <a:pt x="7932291" y="4042117"/>
                </a:cubicBezTo>
                <a:cubicBezTo>
                  <a:pt x="7955225" y="4042117"/>
                  <a:pt x="7979401" y="4036538"/>
                  <a:pt x="7996756" y="4058852"/>
                </a:cubicBezTo>
                <a:cubicBezTo>
                  <a:pt x="8029608" y="4086128"/>
                  <a:pt x="8031468" y="4089227"/>
                  <a:pt x="8015973" y="4114020"/>
                </a:cubicBezTo>
                <a:cubicBezTo>
                  <a:pt x="7990557" y="4153692"/>
                  <a:pt x="7963904" y="4192123"/>
                  <a:pt x="7937870" y="4231174"/>
                </a:cubicBezTo>
                <a:lnTo>
                  <a:pt x="7937870" y="4231794"/>
                </a:lnTo>
                <a:cubicBezTo>
                  <a:pt x="7933531" y="4249770"/>
                  <a:pt x="7927332" y="4266506"/>
                  <a:pt x="7911835" y="4278284"/>
                </a:cubicBezTo>
                <a:cubicBezTo>
                  <a:pt x="7880223" y="4317334"/>
                  <a:pt x="7852949" y="4360725"/>
                  <a:pt x="7813278" y="4394817"/>
                </a:cubicBezTo>
                <a:cubicBezTo>
                  <a:pt x="7803362" y="4403496"/>
                  <a:pt x="7799643" y="4418372"/>
                  <a:pt x="7791584" y="4429529"/>
                </a:cubicBezTo>
                <a:cubicBezTo>
                  <a:pt x="7774227" y="4453704"/>
                  <a:pt x="7763691" y="4483458"/>
                  <a:pt x="7737656" y="4502054"/>
                </a:cubicBezTo>
                <a:cubicBezTo>
                  <a:pt x="7722160" y="4528088"/>
                  <a:pt x="7711622" y="4558460"/>
                  <a:pt x="7684349" y="4576437"/>
                </a:cubicBezTo>
                <a:cubicBezTo>
                  <a:pt x="7646538" y="4642762"/>
                  <a:pt x="7601288" y="4702268"/>
                  <a:pt x="7552320" y="4760536"/>
                </a:cubicBezTo>
                <a:cubicBezTo>
                  <a:pt x="7539922" y="4795868"/>
                  <a:pt x="7495912" y="4802687"/>
                  <a:pt x="7481656" y="4837399"/>
                </a:cubicBezTo>
                <a:cubicBezTo>
                  <a:pt x="7467398" y="4870251"/>
                  <a:pt x="7442606" y="4896284"/>
                  <a:pt x="7419050" y="4922320"/>
                </a:cubicBezTo>
                <a:cubicBezTo>
                  <a:pt x="7414090" y="4927899"/>
                  <a:pt x="7406654" y="4929758"/>
                  <a:pt x="7401074" y="4933478"/>
                </a:cubicBezTo>
                <a:cubicBezTo>
                  <a:pt x="7385578" y="4967570"/>
                  <a:pt x="7366362" y="4999802"/>
                  <a:pt x="7343426" y="5030175"/>
                </a:cubicBezTo>
                <a:cubicBezTo>
                  <a:pt x="7325452" y="5053730"/>
                  <a:pt x="7312434" y="5056210"/>
                  <a:pt x="7290740" y="5041333"/>
                </a:cubicBezTo>
                <a:cubicBezTo>
                  <a:pt x="7254788" y="5016539"/>
                  <a:pt x="7244870" y="4994223"/>
                  <a:pt x="7256648" y="4950833"/>
                </a:cubicBezTo>
                <a:cubicBezTo>
                  <a:pt x="7261606" y="4934098"/>
                  <a:pt x="7262846" y="4914262"/>
                  <a:pt x="7279582" y="4901864"/>
                </a:cubicBezTo>
                <a:cubicBezTo>
                  <a:pt x="7279582" y="4885748"/>
                  <a:pt x="7282062" y="4870871"/>
                  <a:pt x="7295698" y="4859713"/>
                </a:cubicBezTo>
                <a:cubicBezTo>
                  <a:pt x="7294458" y="4847317"/>
                  <a:pt x="7299418" y="4838018"/>
                  <a:pt x="7309954" y="4831200"/>
                </a:cubicBezTo>
                <a:cubicBezTo>
                  <a:pt x="7311194" y="4808266"/>
                  <a:pt x="7322352" y="4789669"/>
                  <a:pt x="7337850" y="4773552"/>
                </a:cubicBezTo>
                <a:cubicBezTo>
                  <a:pt x="7339090" y="4762396"/>
                  <a:pt x="7342806" y="4752478"/>
                  <a:pt x="7352726" y="4746279"/>
                </a:cubicBezTo>
                <a:cubicBezTo>
                  <a:pt x="7360164" y="4714046"/>
                  <a:pt x="7381858" y="4688631"/>
                  <a:pt x="7395496" y="4658878"/>
                </a:cubicBezTo>
                <a:cubicBezTo>
                  <a:pt x="7394876" y="4646480"/>
                  <a:pt x="7399214" y="4637184"/>
                  <a:pt x="7412232" y="4632845"/>
                </a:cubicBezTo>
                <a:cubicBezTo>
                  <a:pt x="7405414" y="4626646"/>
                  <a:pt x="7399214" y="4621067"/>
                  <a:pt x="7392396" y="4614868"/>
                </a:cubicBezTo>
                <a:cubicBezTo>
                  <a:pt x="7388058" y="4615488"/>
                  <a:pt x="7384958" y="4617968"/>
                  <a:pt x="7381858" y="4621067"/>
                </a:cubicBezTo>
                <a:cubicBezTo>
                  <a:pt x="7377518" y="4624786"/>
                  <a:pt x="7373802" y="4628506"/>
                  <a:pt x="7369462" y="4632225"/>
                </a:cubicBezTo>
                <a:cubicBezTo>
                  <a:pt x="7362642" y="4636564"/>
                  <a:pt x="7356444" y="4640902"/>
                  <a:pt x="7349626" y="4644621"/>
                </a:cubicBezTo>
                <a:lnTo>
                  <a:pt x="7349626" y="4645241"/>
                </a:lnTo>
                <a:cubicBezTo>
                  <a:pt x="7346526" y="4655779"/>
                  <a:pt x="7339090" y="4660738"/>
                  <a:pt x="7329170" y="4661978"/>
                </a:cubicBezTo>
                <a:cubicBezTo>
                  <a:pt x="7326692" y="4675616"/>
                  <a:pt x="7322352" y="4688631"/>
                  <a:pt x="7311194" y="4698550"/>
                </a:cubicBezTo>
                <a:cubicBezTo>
                  <a:pt x="7238670" y="4764876"/>
                  <a:pt x="7171726" y="4835539"/>
                  <a:pt x="7107882" y="4910542"/>
                </a:cubicBezTo>
                <a:cubicBezTo>
                  <a:pt x="7105402" y="4913642"/>
                  <a:pt x="7099822" y="4914881"/>
                  <a:pt x="7096724" y="4917360"/>
                </a:cubicBezTo>
                <a:cubicBezTo>
                  <a:pt x="7079990" y="4943394"/>
                  <a:pt x="7066970" y="4970669"/>
                  <a:pt x="7041558" y="4989264"/>
                </a:cubicBezTo>
                <a:cubicBezTo>
                  <a:pt x="7032878" y="5002902"/>
                  <a:pt x="7027300" y="5020878"/>
                  <a:pt x="7014904" y="5029555"/>
                </a:cubicBezTo>
                <a:cubicBezTo>
                  <a:pt x="6957256" y="5068606"/>
                  <a:pt x="6931842" y="5134312"/>
                  <a:pt x="6884734" y="5182042"/>
                </a:cubicBezTo>
                <a:cubicBezTo>
                  <a:pt x="6878536" y="5188241"/>
                  <a:pt x="6873578" y="5196298"/>
                  <a:pt x="6867998" y="5203736"/>
                </a:cubicBezTo>
                <a:cubicBezTo>
                  <a:pt x="6869238" y="5209315"/>
                  <a:pt x="6867378" y="5213034"/>
                  <a:pt x="6863658" y="5216134"/>
                </a:cubicBezTo>
                <a:cubicBezTo>
                  <a:pt x="6847542" y="5247746"/>
                  <a:pt x="6827086" y="5276881"/>
                  <a:pt x="6817790" y="5312213"/>
                </a:cubicBezTo>
                <a:cubicBezTo>
                  <a:pt x="6747746" y="5301675"/>
                  <a:pt x="6701258" y="5268822"/>
                  <a:pt x="6682042" y="5203116"/>
                </a:cubicBezTo>
                <a:cubicBezTo>
                  <a:pt x="6645470" y="5178322"/>
                  <a:pt x="6638650" y="5142371"/>
                  <a:pt x="6641130" y="5102080"/>
                </a:cubicBezTo>
                <a:cubicBezTo>
                  <a:pt x="6635550" y="5096501"/>
                  <a:pt x="6628734" y="5093402"/>
                  <a:pt x="6622534" y="5097121"/>
                </a:cubicBezTo>
                <a:cubicBezTo>
                  <a:pt x="6612618" y="5103320"/>
                  <a:pt x="6604558" y="5112616"/>
                  <a:pt x="6594642" y="5119435"/>
                </a:cubicBezTo>
                <a:cubicBezTo>
                  <a:pt x="6566126" y="5138032"/>
                  <a:pt x="6557450" y="5136172"/>
                  <a:pt x="6524596" y="5103940"/>
                </a:cubicBezTo>
                <a:cubicBezTo>
                  <a:pt x="6515920" y="5102080"/>
                  <a:pt x="6510962" y="5097121"/>
                  <a:pt x="6509722" y="5089062"/>
                </a:cubicBezTo>
                <a:cubicBezTo>
                  <a:pt x="6501042" y="5086583"/>
                  <a:pt x="6497322" y="5080384"/>
                  <a:pt x="6496702" y="5071706"/>
                </a:cubicBezTo>
                <a:cubicBezTo>
                  <a:pt x="6491744" y="5069846"/>
                  <a:pt x="6489266" y="5066128"/>
                  <a:pt x="6488026" y="5061169"/>
                </a:cubicBezTo>
                <a:cubicBezTo>
                  <a:pt x="6472530" y="5051251"/>
                  <a:pt x="6465710" y="5036374"/>
                  <a:pt x="6466950" y="5018399"/>
                </a:cubicBezTo>
                <a:cubicBezTo>
                  <a:pt x="6455174" y="5005381"/>
                  <a:pt x="6453934" y="4989884"/>
                  <a:pt x="6457652" y="4973768"/>
                </a:cubicBezTo>
                <a:cubicBezTo>
                  <a:pt x="6450834" y="4944014"/>
                  <a:pt x="6473150" y="4925419"/>
                  <a:pt x="6486786" y="4903723"/>
                </a:cubicBezTo>
                <a:cubicBezTo>
                  <a:pt x="6503522" y="4865912"/>
                  <a:pt x="6523978" y="4831200"/>
                  <a:pt x="6551870" y="4800827"/>
                </a:cubicBezTo>
                <a:cubicBezTo>
                  <a:pt x="6587822" y="4733881"/>
                  <a:pt x="6627494" y="4669416"/>
                  <a:pt x="6680182" y="4614248"/>
                </a:cubicBezTo>
                <a:lnTo>
                  <a:pt x="6696918" y="4575817"/>
                </a:lnTo>
                <a:cubicBezTo>
                  <a:pt x="6697538" y="4567758"/>
                  <a:pt x="6701258" y="4562180"/>
                  <a:pt x="6709314" y="4559700"/>
                </a:cubicBezTo>
                <a:lnTo>
                  <a:pt x="6709934" y="4558460"/>
                </a:lnTo>
                <a:cubicBezTo>
                  <a:pt x="6709934" y="4546064"/>
                  <a:pt x="6714274" y="4537386"/>
                  <a:pt x="6726670" y="4533046"/>
                </a:cubicBezTo>
                <a:cubicBezTo>
                  <a:pt x="6726670" y="4524988"/>
                  <a:pt x="6730390" y="4520029"/>
                  <a:pt x="6738446" y="4516930"/>
                </a:cubicBezTo>
                <a:lnTo>
                  <a:pt x="6738446" y="4516310"/>
                </a:lnTo>
                <a:cubicBezTo>
                  <a:pt x="6732870" y="4506393"/>
                  <a:pt x="6724810" y="4504534"/>
                  <a:pt x="6714894" y="4507013"/>
                </a:cubicBezTo>
                <a:cubicBezTo>
                  <a:pt x="6709314" y="4510732"/>
                  <a:pt x="6704354" y="4515070"/>
                  <a:pt x="6699398" y="4518789"/>
                </a:cubicBezTo>
                <a:lnTo>
                  <a:pt x="6697538" y="4520029"/>
                </a:lnTo>
                <a:cubicBezTo>
                  <a:pt x="6693198" y="4524368"/>
                  <a:pt x="6689478" y="4528708"/>
                  <a:pt x="6685140" y="4532426"/>
                </a:cubicBezTo>
                <a:cubicBezTo>
                  <a:pt x="6678942" y="4536146"/>
                  <a:pt x="6672742" y="4539866"/>
                  <a:pt x="6666542" y="4544204"/>
                </a:cubicBezTo>
                <a:cubicBezTo>
                  <a:pt x="6631832" y="4582016"/>
                  <a:pt x="6597120" y="4621067"/>
                  <a:pt x="6561168" y="4658258"/>
                </a:cubicBezTo>
                <a:cubicBezTo>
                  <a:pt x="6530174" y="4691110"/>
                  <a:pt x="6497942" y="4722725"/>
                  <a:pt x="6466950" y="4754958"/>
                </a:cubicBezTo>
                <a:cubicBezTo>
                  <a:pt x="6460132" y="4761156"/>
                  <a:pt x="6455174" y="4769213"/>
                  <a:pt x="6449594" y="4777272"/>
                </a:cubicBezTo>
                <a:cubicBezTo>
                  <a:pt x="6426658" y="4810124"/>
                  <a:pt x="6403726" y="4842978"/>
                  <a:pt x="6381410" y="4877070"/>
                </a:cubicBezTo>
                <a:cubicBezTo>
                  <a:pt x="6362194" y="4906822"/>
                  <a:pt x="6341120" y="4934718"/>
                  <a:pt x="6328722" y="4968810"/>
                </a:cubicBezTo>
                <a:cubicBezTo>
                  <a:pt x="6315086" y="5004142"/>
                  <a:pt x="6292770" y="5008480"/>
                  <a:pt x="6261158" y="4988024"/>
                </a:cubicBezTo>
                <a:cubicBezTo>
                  <a:pt x="6234506" y="4970669"/>
                  <a:pt x="6216528" y="4945254"/>
                  <a:pt x="6196694" y="4922320"/>
                </a:cubicBezTo>
                <a:cubicBezTo>
                  <a:pt x="6189254" y="4914262"/>
                  <a:pt x="6188014" y="4900624"/>
                  <a:pt x="6186156" y="4889468"/>
                </a:cubicBezTo>
                <a:cubicBezTo>
                  <a:pt x="6182436" y="4865912"/>
                  <a:pt x="6180576" y="4841738"/>
                  <a:pt x="6177478" y="4818802"/>
                </a:cubicBezTo>
                <a:cubicBezTo>
                  <a:pt x="6147724" y="4816942"/>
                  <a:pt x="6117972" y="4814463"/>
                  <a:pt x="6092558" y="4836779"/>
                </a:cubicBezTo>
                <a:cubicBezTo>
                  <a:pt x="6077060" y="4849796"/>
                  <a:pt x="6057846" y="4849796"/>
                  <a:pt x="6039250" y="4842978"/>
                </a:cubicBezTo>
                <a:cubicBezTo>
                  <a:pt x="6028092" y="4844838"/>
                  <a:pt x="6015696" y="4844838"/>
                  <a:pt x="6005158" y="4848556"/>
                </a:cubicBezTo>
                <a:cubicBezTo>
                  <a:pt x="5963626" y="4863432"/>
                  <a:pt x="5963626" y="4863432"/>
                  <a:pt x="5951230" y="4817562"/>
                </a:cubicBezTo>
                <a:cubicBezTo>
                  <a:pt x="5949990" y="4814463"/>
                  <a:pt x="5948750" y="4810744"/>
                  <a:pt x="5948130" y="4807026"/>
                </a:cubicBezTo>
                <a:cubicBezTo>
                  <a:pt x="5948130" y="4805786"/>
                  <a:pt x="5950610" y="4804546"/>
                  <a:pt x="5951850" y="4802687"/>
                </a:cubicBezTo>
                <a:cubicBezTo>
                  <a:pt x="5951850" y="4797728"/>
                  <a:pt x="5952470" y="4792768"/>
                  <a:pt x="5953090" y="4787810"/>
                </a:cubicBezTo>
                <a:cubicBezTo>
                  <a:pt x="5940692" y="4769833"/>
                  <a:pt x="5925816" y="4750618"/>
                  <a:pt x="5902882" y="4754338"/>
                </a:cubicBezTo>
                <a:cubicBezTo>
                  <a:pt x="5881806" y="4757437"/>
                  <a:pt x="5875608" y="4737600"/>
                  <a:pt x="5858870" y="4735741"/>
                </a:cubicBezTo>
                <a:cubicBezTo>
                  <a:pt x="5842756" y="4752478"/>
                  <a:pt x="5827878" y="4770453"/>
                  <a:pt x="5818580" y="4792149"/>
                </a:cubicBezTo>
                <a:cubicBezTo>
                  <a:pt x="5813002" y="4805786"/>
                  <a:pt x="5801846" y="4814463"/>
                  <a:pt x="5787588" y="4818802"/>
                </a:cubicBezTo>
                <a:cubicBezTo>
                  <a:pt x="5768992" y="4865292"/>
                  <a:pt x="5726222" y="4895664"/>
                  <a:pt x="5705148" y="4940916"/>
                </a:cubicBezTo>
                <a:cubicBezTo>
                  <a:pt x="5690890" y="4972529"/>
                  <a:pt x="5682212" y="5007860"/>
                  <a:pt x="5656178" y="5033274"/>
                </a:cubicBezTo>
                <a:cubicBezTo>
                  <a:pt x="5635104" y="5058690"/>
                  <a:pt x="5635104" y="5058690"/>
                  <a:pt x="5613408" y="5041952"/>
                </a:cubicBezTo>
                <a:cubicBezTo>
                  <a:pt x="5607830" y="5037614"/>
                  <a:pt x="5602870" y="5032034"/>
                  <a:pt x="5597912" y="5027696"/>
                </a:cubicBezTo>
                <a:cubicBezTo>
                  <a:pt x="5589854" y="5028315"/>
                  <a:pt x="5585514" y="5023358"/>
                  <a:pt x="5581796" y="5016539"/>
                </a:cubicBezTo>
                <a:cubicBezTo>
                  <a:pt x="5576836" y="5012820"/>
                  <a:pt x="5571258" y="5008480"/>
                  <a:pt x="5566298" y="5004761"/>
                </a:cubicBezTo>
                <a:lnTo>
                  <a:pt x="5561342" y="5004761"/>
                </a:lnTo>
                <a:lnTo>
                  <a:pt x="5556382" y="5004761"/>
                </a:lnTo>
                <a:cubicBezTo>
                  <a:pt x="5548942" y="5014680"/>
                  <a:pt x="5537786" y="5015919"/>
                  <a:pt x="5526630" y="5017779"/>
                </a:cubicBezTo>
                <a:lnTo>
                  <a:pt x="5526010" y="5017779"/>
                </a:lnTo>
                <a:cubicBezTo>
                  <a:pt x="5521670" y="5022118"/>
                  <a:pt x="5516710" y="5025838"/>
                  <a:pt x="5511752" y="5030175"/>
                </a:cubicBezTo>
                <a:cubicBezTo>
                  <a:pt x="5508652" y="5032654"/>
                  <a:pt x="5504934" y="5033894"/>
                  <a:pt x="5501214" y="5033274"/>
                </a:cubicBezTo>
                <a:cubicBezTo>
                  <a:pt x="5493778" y="5041952"/>
                  <a:pt x="5486338" y="5042572"/>
                  <a:pt x="5478900" y="5033274"/>
                </a:cubicBezTo>
                <a:lnTo>
                  <a:pt x="5472700" y="5033274"/>
                </a:lnTo>
                <a:cubicBezTo>
                  <a:pt x="5466502" y="5035754"/>
                  <a:pt x="5460922" y="5038234"/>
                  <a:pt x="5455346" y="5041952"/>
                </a:cubicBezTo>
                <a:cubicBezTo>
                  <a:pt x="5445428" y="5047532"/>
                  <a:pt x="5435510" y="5053110"/>
                  <a:pt x="5425590" y="5058690"/>
                </a:cubicBezTo>
                <a:lnTo>
                  <a:pt x="5424970" y="5059310"/>
                </a:lnTo>
                <a:cubicBezTo>
                  <a:pt x="5423732" y="5067368"/>
                  <a:pt x="5419394" y="5072326"/>
                  <a:pt x="5411336" y="5073565"/>
                </a:cubicBezTo>
                <a:lnTo>
                  <a:pt x="5410716" y="5074185"/>
                </a:lnTo>
                <a:cubicBezTo>
                  <a:pt x="5406996" y="5078524"/>
                  <a:pt x="5402658" y="5082864"/>
                  <a:pt x="5397698" y="5086583"/>
                </a:cubicBezTo>
                <a:cubicBezTo>
                  <a:pt x="5388400" y="5092782"/>
                  <a:pt x="5379722" y="5098360"/>
                  <a:pt x="5369804" y="5104560"/>
                </a:cubicBezTo>
                <a:cubicBezTo>
                  <a:pt x="5369186" y="5108279"/>
                  <a:pt x="5367946" y="5110756"/>
                  <a:pt x="5366086" y="5113236"/>
                </a:cubicBezTo>
                <a:cubicBezTo>
                  <a:pt x="5358646" y="5113856"/>
                  <a:pt x="5354308" y="5111376"/>
                  <a:pt x="5353688" y="5103320"/>
                </a:cubicBezTo>
                <a:lnTo>
                  <a:pt x="5347490" y="5105180"/>
                </a:lnTo>
                <a:lnTo>
                  <a:pt x="5341292" y="5103940"/>
                </a:lnTo>
                <a:cubicBezTo>
                  <a:pt x="5321454" y="5103320"/>
                  <a:pt x="5302860" y="5102080"/>
                  <a:pt x="5283644" y="5100840"/>
                </a:cubicBezTo>
                <a:cubicBezTo>
                  <a:pt x="5252652" y="5103940"/>
                  <a:pt x="5236536" y="5085343"/>
                  <a:pt x="5224758" y="5060550"/>
                </a:cubicBezTo>
                <a:cubicBezTo>
                  <a:pt x="5220418" y="5052491"/>
                  <a:pt x="5215460" y="5044432"/>
                  <a:pt x="5211120" y="5036374"/>
                </a:cubicBezTo>
                <a:cubicBezTo>
                  <a:pt x="5200584" y="5019018"/>
                  <a:pt x="5191906" y="5017779"/>
                  <a:pt x="5178888" y="5031414"/>
                </a:cubicBezTo>
                <a:cubicBezTo>
                  <a:pt x="5167112" y="5043812"/>
                  <a:pt x="5155954" y="5056210"/>
                  <a:pt x="5157194" y="5074805"/>
                </a:cubicBezTo>
                <a:cubicBezTo>
                  <a:pt x="5159674" y="5107039"/>
                  <a:pt x="5137978" y="5120675"/>
                  <a:pt x="5113184" y="5131833"/>
                </a:cubicBezTo>
                <a:cubicBezTo>
                  <a:pt x="5106366" y="5142371"/>
                  <a:pt x="5096448" y="5146090"/>
                  <a:pt x="5085290" y="5146710"/>
                </a:cubicBezTo>
                <a:lnTo>
                  <a:pt x="5084670" y="5147330"/>
                </a:lnTo>
                <a:cubicBezTo>
                  <a:pt x="5079712" y="5152289"/>
                  <a:pt x="5075372" y="5156626"/>
                  <a:pt x="5071034" y="5160966"/>
                </a:cubicBezTo>
                <a:cubicBezTo>
                  <a:pt x="5071034" y="5161586"/>
                  <a:pt x="5071034" y="5161586"/>
                  <a:pt x="5071034" y="5161586"/>
                </a:cubicBezTo>
                <a:cubicBezTo>
                  <a:pt x="5050578" y="5184522"/>
                  <a:pt x="5036322" y="5209935"/>
                  <a:pt x="5040660" y="5242788"/>
                </a:cubicBezTo>
                <a:cubicBezTo>
                  <a:pt x="5048098" y="5305394"/>
                  <a:pt x="5020826" y="5355603"/>
                  <a:pt x="4983014" y="5402093"/>
                </a:cubicBezTo>
                <a:cubicBezTo>
                  <a:pt x="4973096" y="5419448"/>
                  <a:pt x="4956362" y="5416969"/>
                  <a:pt x="4941484" y="5416969"/>
                </a:cubicBezTo>
                <a:cubicBezTo>
                  <a:pt x="4935286" y="5429986"/>
                  <a:pt x="4925366" y="5439905"/>
                  <a:pt x="4912350" y="5445484"/>
                </a:cubicBezTo>
                <a:cubicBezTo>
                  <a:pt x="4896854" y="5470897"/>
                  <a:pt x="4876398" y="5492592"/>
                  <a:pt x="4868960" y="5521726"/>
                </a:cubicBezTo>
                <a:cubicBezTo>
                  <a:pt x="4864002" y="5546520"/>
                  <a:pt x="4844166" y="5544660"/>
                  <a:pt x="4826810" y="5545280"/>
                </a:cubicBezTo>
                <a:cubicBezTo>
                  <a:pt x="4826810" y="5545900"/>
                  <a:pt x="4826810" y="5545900"/>
                  <a:pt x="4826810" y="5545900"/>
                </a:cubicBezTo>
                <a:cubicBezTo>
                  <a:pt x="4812554" y="5572555"/>
                  <a:pt x="4806356" y="5603548"/>
                  <a:pt x="4785898" y="5627721"/>
                </a:cubicBezTo>
                <a:cubicBezTo>
                  <a:pt x="4776602" y="5638259"/>
                  <a:pt x="4771024" y="5653137"/>
                  <a:pt x="4757386" y="5658096"/>
                </a:cubicBezTo>
                <a:cubicBezTo>
                  <a:pt x="4734452" y="5666153"/>
                  <a:pt x="4730114" y="5690948"/>
                  <a:pt x="4712136" y="5702106"/>
                </a:cubicBezTo>
                <a:cubicBezTo>
                  <a:pt x="4699740" y="5733099"/>
                  <a:pt x="4661310" y="5736198"/>
                  <a:pt x="4645812" y="5764091"/>
                </a:cubicBezTo>
                <a:cubicBezTo>
                  <a:pt x="4631556" y="5788885"/>
                  <a:pt x="4616058" y="5813061"/>
                  <a:pt x="4599324" y="5835375"/>
                </a:cubicBezTo>
                <a:cubicBezTo>
                  <a:pt x="4586306" y="5852732"/>
                  <a:pt x="4568950" y="5865129"/>
                  <a:pt x="4550354" y="5876286"/>
                </a:cubicBezTo>
                <a:cubicBezTo>
                  <a:pt x="4524940" y="5892403"/>
                  <a:pt x="4500146" y="5911619"/>
                  <a:pt x="4476592" y="5931454"/>
                </a:cubicBezTo>
                <a:cubicBezTo>
                  <a:pt x="4458616" y="5945711"/>
                  <a:pt x="4441880" y="5963066"/>
                  <a:pt x="4439400" y="5989101"/>
                </a:cubicBezTo>
                <a:cubicBezTo>
                  <a:pt x="4438780" y="6002737"/>
                  <a:pt x="4400348" y="6053566"/>
                  <a:pt x="4390430" y="6063484"/>
                </a:cubicBezTo>
                <a:cubicBezTo>
                  <a:pt x="4375554" y="6078362"/>
                  <a:pt x="4360678" y="6093237"/>
                  <a:pt x="4345182" y="6109354"/>
                </a:cubicBezTo>
                <a:cubicBezTo>
                  <a:pt x="4305510" y="6091378"/>
                  <a:pt x="4266460" y="6094477"/>
                  <a:pt x="4229268" y="6114313"/>
                </a:cubicBezTo>
                <a:cubicBezTo>
                  <a:pt x="4215630" y="6122372"/>
                  <a:pt x="4205714" y="6122372"/>
                  <a:pt x="4192698" y="6108114"/>
                </a:cubicBezTo>
                <a:cubicBezTo>
                  <a:pt x="4171002" y="6084559"/>
                  <a:pt x="4167904" y="6085179"/>
                  <a:pt x="4143728" y="6111834"/>
                </a:cubicBezTo>
                <a:cubicBezTo>
                  <a:pt x="4131332" y="6126091"/>
                  <a:pt x="4124514" y="6119892"/>
                  <a:pt x="4117074" y="6109354"/>
                </a:cubicBezTo>
                <a:cubicBezTo>
                  <a:pt x="4112734" y="6103775"/>
                  <a:pt x="4110256" y="6096956"/>
                  <a:pt x="4105916" y="6090758"/>
                </a:cubicBezTo>
                <a:cubicBezTo>
                  <a:pt x="4099718" y="6083321"/>
                  <a:pt x="4089802" y="6077122"/>
                  <a:pt x="4081742" y="6084559"/>
                </a:cubicBezTo>
                <a:cubicBezTo>
                  <a:pt x="4059428" y="6106875"/>
                  <a:pt x="4038972" y="6095097"/>
                  <a:pt x="4018518" y="6082701"/>
                </a:cubicBezTo>
                <a:cubicBezTo>
                  <a:pt x="4006120" y="6075262"/>
                  <a:pt x="3994964" y="6065964"/>
                  <a:pt x="3983186" y="6059145"/>
                </a:cubicBezTo>
                <a:cubicBezTo>
                  <a:pt x="3975126" y="6054806"/>
                  <a:pt x="3965830" y="6049847"/>
                  <a:pt x="3955912" y="6054806"/>
                </a:cubicBezTo>
                <a:cubicBezTo>
                  <a:pt x="3907562" y="6082081"/>
                  <a:pt x="3844958" y="6076502"/>
                  <a:pt x="3801568" y="6118653"/>
                </a:cubicBezTo>
                <a:cubicBezTo>
                  <a:pt x="3791030" y="6129189"/>
                  <a:pt x="3776154" y="6132288"/>
                  <a:pt x="3761896" y="6130429"/>
                </a:cubicBezTo>
                <a:cubicBezTo>
                  <a:pt x="3730284" y="6125471"/>
                  <a:pt x="3707970" y="6143446"/>
                  <a:pt x="3684414" y="6158943"/>
                </a:cubicBezTo>
                <a:cubicBezTo>
                  <a:pt x="3684414" y="6170720"/>
                  <a:pt x="3681314" y="6181878"/>
                  <a:pt x="3670158" y="6188076"/>
                </a:cubicBezTo>
                <a:cubicBezTo>
                  <a:pt x="3666440" y="6194275"/>
                  <a:pt x="3662720" y="6200474"/>
                  <a:pt x="3660240" y="6206673"/>
                </a:cubicBezTo>
                <a:cubicBezTo>
                  <a:pt x="3649082" y="6240765"/>
                  <a:pt x="3626768" y="6261839"/>
                  <a:pt x="3589578" y="6264319"/>
                </a:cubicBezTo>
                <a:cubicBezTo>
                  <a:pt x="3582758" y="6264939"/>
                  <a:pt x="3576558" y="6270518"/>
                  <a:pt x="3570362" y="6273617"/>
                </a:cubicBezTo>
                <a:cubicBezTo>
                  <a:pt x="3569742" y="6294074"/>
                  <a:pt x="3560444" y="6308329"/>
                  <a:pt x="3541228" y="6315768"/>
                </a:cubicBezTo>
                <a:cubicBezTo>
                  <a:pt x="3536888" y="6326306"/>
                  <a:pt x="3531930" y="6325686"/>
                  <a:pt x="3527592" y="6316388"/>
                </a:cubicBezTo>
                <a:lnTo>
                  <a:pt x="3520154" y="6316388"/>
                </a:lnTo>
                <a:lnTo>
                  <a:pt x="3513334" y="6316388"/>
                </a:lnTo>
                <a:lnTo>
                  <a:pt x="3484202" y="6316388"/>
                </a:lnTo>
                <a:cubicBezTo>
                  <a:pt x="3463126" y="6333125"/>
                  <a:pt x="3463126" y="6333125"/>
                  <a:pt x="3441430" y="6316388"/>
                </a:cubicBezTo>
                <a:cubicBezTo>
                  <a:pt x="3419736" y="6328785"/>
                  <a:pt x="3398660" y="6333125"/>
                  <a:pt x="3375106" y="6318867"/>
                </a:cubicBezTo>
                <a:cubicBezTo>
                  <a:pt x="3345354" y="6300891"/>
                  <a:pt x="3314362" y="6296551"/>
                  <a:pt x="3280270" y="6310189"/>
                </a:cubicBezTo>
                <a:cubicBezTo>
                  <a:pt x="3252374" y="6321967"/>
                  <a:pt x="3224482" y="6316388"/>
                  <a:pt x="3199066" y="6301510"/>
                </a:cubicBezTo>
                <a:cubicBezTo>
                  <a:pt x="3189150" y="6301510"/>
                  <a:pt x="3179852" y="6301510"/>
                  <a:pt x="3171174" y="6301510"/>
                </a:cubicBezTo>
                <a:cubicBezTo>
                  <a:pt x="3166214" y="6306470"/>
                  <a:pt x="3161256" y="6311429"/>
                  <a:pt x="3156298" y="6315768"/>
                </a:cubicBezTo>
                <a:cubicBezTo>
                  <a:pt x="3151958" y="6316388"/>
                  <a:pt x="3147618" y="6316388"/>
                  <a:pt x="3143282" y="6316388"/>
                </a:cubicBezTo>
                <a:cubicBezTo>
                  <a:pt x="3138322" y="6330025"/>
                  <a:pt x="3133982" y="6343041"/>
                  <a:pt x="3128404" y="6356059"/>
                </a:cubicBezTo>
                <a:cubicBezTo>
                  <a:pt x="3124064" y="6365357"/>
                  <a:pt x="3114766" y="6371556"/>
                  <a:pt x="3105470" y="6367837"/>
                </a:cubicBezTo>
                <a:cubicBezTo>
                  <a:pt x="3064558" y="6351100"/>
                  <a:pt x="3027986" y="6379614"/>
                  <a:pt x="2988316" y="6375895"/>
                </a:cubicBezTo>
                <a:cubicBezTo>
                  <a:pt x="2971578" y="6374655"/>
                  <a:pt x="2959802" y="6390771"/>
                  <a:pt x="2949886" y="6404408"/>
                </a:cubicBezTo>
                <a:cubicBezTo>
                  <a:pt x="2943066" y="6413706"/>
                  <a:pt x="2938106" y="6426102"/>
                  <a:pt x="2929430" y="6432921"/>
                </a:cubicBezTo>
                <a:cubicBezTo>
                  <a:pt x="2899676" y="6455857"/>
                  <a:pt x="2870542" y="6480031"/>
                  <a:pt x="2827772" y="6473832"/>
                </a:cubicBezTo>
                <a:cubicBezTo>
                  <a:pt x="2809798" y="6470733"/>
                  <a:pt x="2789962" y="6473212"/>
                  <a:pt x="2771366" y="6473212"/>
                </a:cubicBezTo>
                <a:cubicBezTo>
                  <a:pt x="2771366" y="6499247"/>
                  <a:pt x="2750292" y="6514123"/>
                  <a:pt x="2738514" y="6533959"/>
                </a:cubicBezTo>
                <a:cubicBezTo>
                  <a:pt x="2736654" y="6537059"/>
                  <a:pt x="2729836" y="6540778"/>
                  <a:pt x="2726736" y="6539538"/>
                </a:cubicBezTo>
                <a:cubicBezTo>
                  <a:pt x="2698842" y="6530240"/>
                  <a:pt x="2684586" y="6555654"/>
                  <a:pt x="2662892" y="6563092"/>
                </a:cubicBezTo>
                <a:cubicBezTo>
                  <a:pt x="2643056" y="6569911"/>
                  <a:pt x="2624460" y="6581069"/>
                  <a:pt x="2604006" y="6586028"/>
                </a:cubicBezTo>
                <a:cubicBezTo>
                  <a:pt x="2586030" y="6590367"/>
                  <a:pt x="2568054" y="6587888"/>
                  <a:pt x="2555036" y="6568671"/>
                </a:cubicBezTo>
                <a:cubicBezTo>
                  <a:pt x="2544498" y="6553794"/>
                  <a:pt x="2527762" y="6543258"/>
                  <a:pt x="2514126" y="6530240"/>
                </a:cubicBezTo>
                <a:cubicBezTo>
                  <a:pt x="2501110" y="6532100"/>
                  <a:pt x="2485612" y="6526521"/>
                  <a:pt x="2476934" y="6542638"/>
                </a:cubicBezTo>
                <a:cubicBezTo>
                  <a:pt x="2459578" y="6577969"/>
                  <a:pt x="2458338" y="6577969"/>
                  <a:pt x="2434784" y="6557513"/>
                </a:cubicBezTo>
                <a:cubicBezTo>
                  <a:pt x="2426106" y="6549456"/>
                  <a:pt x="2418048" y="6540778"/>
                  <a:pt x="2409370" y="6532719"/>
                </a:cubicBezTo>
                <a:cubicBezTo>
                  <a:pt x="2399452" y="6523421"/>
                  <a:pt x="2389534" y="6523421"/>
                  <a:pt x="2377138" y="6527760"/>
                </a:cubicBezTo>
                <a:cubicBezTo>
                  <a:pt x="2315152" y="6548837"/>
                  <a:pt x="2309574" y="6546977"/>
                  <a:pt x="2266802" y="6491809"/>
                </a:cubicBezTo>
                <a:cubicBezTo>
                  <a:pt x="2251308" y="6472592"/>
                  <a:pt x="2234570" y="6453997"/>
                  <a:pt x="2207918" y="6460816"/>
                </a:cubicBezTo>
                <a:cubicBezTo>
                  <a:pt x="2180024" y="6467633"/>
                  <a:pt x="2175064" y="6491809"/>
                  <a:pt x="2171966" y="6515983"/>
                </a:cubicBezTo>
                <a:cubicBezTo>
                  <a:pt x="2171346" y="6520322"/>
                  <a:pt x="2171966" y="6525281"/>
                  <a:pt x="2171966" y="6530240"/>
                </a:cubicBezTo>
                <a:cubicBezTo>
                  <a:pt x="2168246" y="6566967"/>
                  <a:pt x="2149186" y="6589049"/>
                  <a:pt x="2119228" y="6594395"/>
                </a:cubicBezTo>
                <a:close/>
                <a:moveTo>
                  <a:pt x="1839282" y="6845073"/>
                </a:moveTo>
                <a:cubicBezTo>
                  <a:pt x="1817638" y="6847546"/>
                  <a:pt x="1799704" y="6838277"/>
                  <a:pt x="1785482" y="6820357"/>
                </a:cubicBezTo>
                <a:cubicBezTo>
                  <a:pt x="1777444" y="6810470"/>
                  <a:pt x="1773732" y="6799346"/>
                  <a:pt x="1776824" y="6787606"/>
                </a:cubicBezTo>
                <a:cubicBezTo>
                  <a:pt x="1780534" y="6774012"/>
                  <a:pt x="1784864" y="6760418"/>
                  <a:pt x="1789810" y="6747441"/>
                </a:cubicBezTo>
                <a:cubicBezTo>
                  <a:pt x="1802332" y="6713146"/>
                  <a:pt x="1829814" y="6696578"/>
                  <a:pt x="1859990" y="6702169"/>
                </a:cubicBezTo>
                <a:cubicBezTo>
                  <a:pt x="1870048" y="6704032"/>
                  <a:pt x="1880406" y="6708357"/>
                  <a:pt x="1890610" y="6715309"/>
                </a:cubicBezTo>
                <a:cubicBezTo>
                  <a:pt x="1909780" y="6728903"/>
                  <a:pt x="1928332" y="6743116"/>
                  <a:pt x="1946266" y="6757947"/>
                </a:cubicBezTo>
                <a:cubicBezTo>
                  <a:pt x="1961726" y="6770923"/>
                  <a:pt x="1961108" y="6796257"/>
                  <a:pt x="1944410" y="6807379"/>
                </a:cubicBezTo>
                <a:cubicBezTo>
                  <a:pt x="1912872" y="6827772"/>
                  <a:pt x="1880714" y="6848163"/>
                  <a:pt x="1839282" y="6845073"/>
                </a:cubicBezTo>
                <a:close/>
              </a:path>
            </a:pathLst>
          </a:custGeom>
          <a:gradFill flip="none" rotWithShape="1">
            <a:gsLst>
              <a:gs pos="0">
                <a:schemeClr val="accent4"/>
              </a:gs>
              <a:gs pos="100000">
                <a:schemeClr val="accent4">
                  <a:lumMod val="50000"/>
                </a:schemeClr>
              </a:gs>
            </a:gsLst>
            <a:lin ang="13500000" scaled="1"/>
            <a:tileRect/>
          </a:gradFill>
          <a:ln>
            <a:noFill/>
          </a:ln>
          <a:effectLst/>
        </p:spPr>
        <p:txBody>
          <a:bodyPr wrap="square" anchor="ctr">
            <a:noAutofit/>
          </a:bodyPr>
          <a:lstStyle/>
          <a:p>
            <a:endParaRPr lang="en-US"/>
          </a:p>
        </p:txBody>
      </p:sp>
      <p:sp>
        <p:nvSpPr>
          <p:cNvPr id="38" name="Freeform 37">
            <a:extLst>
              <a:ext uri="{FF2B5EF4-FFF2-40B4-BE49-F238E27FC236}">
                <a16:creationId xmlns:a16="http://schemas.microsoft.com/office/drawing/2014/main" id="{38BB8155-238D-F54E-BB98-E4A0204E22FE}"/>
              </a:ext>
            </a:extLst>
          </p:cNvPr>
          <p:cNvSpPr>
            <a:spLocks noChangeArrowheads="1"/>
          </p:cNvSpPr>
          <p:nvPr/>
        </p:nvSpPr>
        <p:spPr bwMode="auto">
          <a:xfrm rot="10800000">
            <a:off x="0" y="702363"/>
            <a:ext cx="7010159" cy="9335870"/>
          </a:xfrm>
          <a:custGeom>
            <a:avLst/>
            <a:gdLst>
              <a:gd name="connsiteX0" fmla="*/ 6308889 w 7010159"/>
              <a:gd name="connsiteY0" fmla="*/ 230087 h 9335870"/>
              <a:gd name="connsiteX1" fmla="*/ 6250301 w 7010159"/>
              <a:gd name="connsiteY1" fmla="*/ 215608 h 9335870"/>
              <a:gd name="connsiteX2" fmla="*/ 6195195 w 7010159"/>
              <a:gd name="connsiteY2" fmla="*/ 211873 h 9335870"/>
              <a:gd name="connsiteX3" fmla="*/ 6154951 w 7010159"/>
              <a:gd name="connsiteY3" fmla="*/ 191946 h 9335870"/>
              <a:gd name="connsiteX4" fmla="*/ 6136375 w 7010159"/>
              <a:gd name="connsiteY4" fmla="*/ 89818 h 9335870"/>
              <a:gd name="connsiteX5" fmla="*/ 6208197 w 7010159"/>
              <a:gd name="connsiteY5" fmla="*/ 28791 h 9335870"/>
              <a:gd name="connsiteX6" fmla="*/ 6293024 w 7010159"/>
              <a:gd name="connsiteY6" fmla="*/ 59305 h 9335870"/>
              <a:gd name="connsiteX7" fmla="*/ 6308502 w 7010159"/>
              <a:gd name="connsiteY7" fmla="*/ 69892 h 9335870"/>
              <a:gd name="connsiteX8" fmla="*/ 6335126 w 7010159"/>
              <a:gd name="connsiteY8" fmla="*/ 76741 h 9335870"/>
              <a:gd name="connsiteX9" fmla="*/ 6379086 w 7010159"/>
              <a:gd name="connsiteY9" fmla="*/ 156450 h 9335870"/>
              <a:gd name="connsiteX10" fmla="*/ 6349366 w 7010159"/>
              <a:gd name="connsiteY10" fmla="*/ 195059 h 9335870"/>
              <a:gd name="connsiteX11" fmla="*/ 6308889 w 7010159"/>
              <a:gd name="connsiteY11" fmla="*/ 230087 h 9335870"/>
              <a:gd name="connsiteX12" fmla="*/ 6672155 w 7010159"/>
              <a:gd name="connsiteY12" fmla="*/ 296078 h 9335870"/>
              <a:gd name="connsiteX13" fmla="*/ 6646538 w 7010159"/>
              <a:gd name="connsiteY13" fmla="*/ 285344 h 9335870"/>
              <a:gd name="connsiteX14" fmla="*/ 6580090 w 7010159"/>
              <a:gd name="connsiteY14" fmla="*/ 173335 h 9335870"/>
              <a:gd name="connsiteX15" fmla="*/ 6580711 w 7010159"/>
              <a:gd name="connsiteY15" fmla="*/ 123553 h 9335870"/>
              <a:gd name="connsiteX16" fmla="*/ 6728513 w 7010159"/>
              <a:gd name="connsiteY16" fmla="*/ 967 h 9335870"/>
              <a:gd name="connsiteX17" fmla="*/ 6820423 w 7010159"/>
              <a:gd name="connsiteY17" fmla="*/ 17768 h 9335870"/>
              <a:gd name="connsiteX18" fmla="*/ 6873210 w 7010159"/>
              <a:gd name="connsiteY18" fmla="*/ 72528 h 9335870"/>
              <a:gd name="connsiteX19" fmla="*/ 6876936 w 7010159"/>
              <a:gd name="connsiteY19" fmla="*/ 152178 h 9335870"/>
              <a:gd name="connsiteX20" fmla="*/ 6869484 w 7010159"/>
              <a:gd name="connsiteY20" fmla="*/ 213783 h 9335870"/>
              <a:gd name="connsiteX21" fmla="*/ 6846505 w 7010159"/>
              <a:gd name="connsiteY21" fmla="*/ 239296 h 9335870"/>
              <a:gd name="connsiteX22" fmla="*/ 6819182 w 7010159"/>
              <a:gd name="connsiteY22" fmla="*/ 231828 h 9335870"/>
              <a:gd name="connsiteX23" fmla="*/ 6752112 w 7010159"/>
              <a:gd name="connsiteY23" fmla="*/ 258587 h 9335870"/>
              <a:gd name="connsiteX24" fmla="*/ 6700566 w 7010159"/>
              <a:gd name="connsiteY24" fmla="*/ 292810 h 9335870"/>
              <a:gd name="connsiteX25" fmla="*/ 6672155 w 7010159"/>
              <a:gd name="connsiteY25" fmla="*/ 296078 h 9335870"/>
              <a:gd name="connsiteX26" fmla="*/ 3284298 w 7010159"/>
              <a:gd name="connsiteY26" fmla="*/ 8409644 h 9335870"/>
              <a:gd name="connsiteX27" fmla="*/ 3264274 w 7010159"/>
              <a:gd name="connsiteY27" fmla="*/ 8403820 h 9335870"/>
              <a:gd name="connsiteX28" fmla="*/ 3253636 w 7010159"/>
              <a:gd name="connsiteY28" fmla="*/ 8356605 h 9335870"/>
              <a:gd name="connsiteX29" fmla="*/ 3309602 w 7010159"/>
              <a:gd name="connsiteY29" fmla="*/ 8316679 h 9335870"/>
              <a:gd name="connsiteX30" fmla="*/ 3338738 w 7010159"/>
              <a:gd name="connsiteY30" fmla="*/ 8324299 h 9335870"/>
              <a:gd name="connsiteX31" fmla="*/ 3349376 w 7010159"/>
              <a:gd name="connsiteY31" fmla="*/ 8360331 h 9335870"/>
              <a:gd name="connsiteX32" fmla="*/ 3304322 w 7010159"/>
              <a:gd name="connsiteY32" fmla="*/ 8403820 h 9335870"/>
              <a:gd name="connsiteX33" fmla="*/ 3284298 w 7010159"/>
              <a:gd name="connsiteY33" fmla="*/ 8409644 h 9335870"/>
              <a:gd name="connsiteX34" fmla="*/ 3012811 w 7010159"/>
              <a:gd name="connsiteY34" fmla="*/ 8452553 h 9335870"/>
              <a:gd name="connsiteX35" fmla="*/ 2945454 w 7010159"/>
              <a:gd name="connsiteY35" fmla="*/ 8430449 h 9335870"/>
              <a:gd name="connsiteX36" fmla="*/ 2923233 w 7010159"/>
              <a:gd name="connsiteY36" fmla="*/ 8396443 h 9335870"/>
              <a:gd name="connsiteX37" fmla="*/ 2916444 w 7010159"/>
              <a:gd name="connsiteY37" fmla="*/ 8273401 h 9335870"/>
              <a:gd name="connsiteX38" fmla="*/ 2980636 w 7010159"/>
              <a:gd name="connsiteY38" fmla="*/ 8222081 h 9335870"/>
              <a:gd name="connsiteX39" fmla="*/ 3009031 w 7010159"/>
              <a:gd name="connsiteY39" fmla="*/ 8221463 h 9335870"/>
              <a:gd name="connsiteX40" fmla="*/ 3010265 w 7010159"/>
              <a:gd name="connsiteY40" fmla="*/ 8221463 h 9335870"/>
              <a:gd name="connsiteX41" fmla="*/ 3031791 w 7010159"/>
              <a:gd name="connsiteY41" fmla="*/ 8208943 h 9335870"/>
              <a:gd name="connsiteX42" fmla="*/ 3054706 w 7010159"/>
              <a:gd name="connsiteY42" fmla="*/ 8221463 h 9335870"/>
              <a:gd name="connsiteX43" fmla="*/ 3096679 w 7010159"/>
              <a:gd name="connsiteY43" fmla="*/ 8225174 h 9335870"/>
              <a:gd name="connsiteX44" fmla="*/ 3125073 w 7010159"/>
              <a:gd name="connsiteY44" fmla="*/ 8236302 h 9335870"/>
              <a:gd name="connsiteX45" fmla="*/ 3172600 w 7010159"/>
              <a:gd name="connsiteY45" fmla="*/ 8275255 h 9335870"/>
              <a:gd name="connsiteX46" fmla="*/ 3176305 w 7010159"/>
              <a:gd name="connsiteY46" fmla="*/ 8335231 h 9335870"/>
              <a:gd name="connsiteX47" fmla="*/ 3150998 w 7010159"/>
              <a:gd name="connsiteY47" fmla="*/ 8392114 h 9335870"/>
              <a:gd name="connsiteX48" fmla="*/ 3082482 w 7010159"/>
              <a:gd name="connsiteY48" fmla="*/ 8436632 h 9335870"/>
              <a:gd name="connsiteX49" fmla="*/ 3012811 w 7010159"/>
              <a:gd name="connsiteY49" fmla="*/ 8452553 h 9335870"/>
              <a:gd name="connsiteX50" fmla="*/ 3263647 w 7010159"/>
              <a:gd name="connsiteY50" fmla="*/ 8623246 h 9335870"/>
              <a:gd name="connsiteX51" fmla="*/ 3165087 w 7010159"/>
              <a:gd name="connsiteY51" fmla="*/ 8570383 h 9335870"/>
              <a:gd name="connsiteX52" fmla="*/ 3176791 w 7010159"/>
              <a:gd name="connsiteY52" fmla="*/ 8521874 h 9335870"/>
              <a:gd name="connsiteX53" fmla="*/ 3208822 w 7010159"/>
              <a:gd name="connsiteY53" fmla="*/ 8509436 h 9335870"/>
              <a:gd name="connsiteX54" fmla="*/ 3319088 w 7010159"/>
              <a:gd name="connsiteY54" fmla="*/ 8569138 h 9335870"/>
              <a:gd name="connsiteX55" fmla="*/ 3298144 w 7010159"/>
              <a:gd name="connsiteY55" fmla="*/ 8619514 h 9335870"/>
              <a:gd name="connsiteX56" fmla="*/ 3263647 w 7010159"/>
              <a:gd name="connsiteY56" fmla="*/ 8623246 h 9335870"/>
              <a:gd name="connsiteX57" fmla="*/ 3445327 w 7010159"/>
              <a:gd name="connsiteY57" fmla="*/ 8663885 h 9335870"/>
              <a:gd name="connsiteX58" fmla="*/ 3410318 w 7010159"/>
              <a:gd name="connsiteY58" fmla="*/ 8642011 h 9335870"/>
              <a:gd name="connsiteX59" fmla="*/ 3394690 w 7010159"/>
              <a:gd name="connsiteY59" fmla="*/ 8581011 h 9335870"/>
              <a:gd name="connsiteX60" fmla="*/ 3437200 w 7010159"/>
              <a:gd name="connsiteY60" fmla="*/ 8523091 h 9335870"/>
              <a:gd name="connsiteX61" fmla="*/ 3451580 w 7010159"/>
              <a:gd name="connsiteY61" fmla="*/ 8523091 h 9335870"/>
              <a:gd name="connsiteX62" fmla="*/ 3503468 w 7010159"/>
              <a:gd name="connsiteY62" fmla="*/ 8607506 h 9335870"/>
              <a:gd name="connsiteX63" fmla="*/ 3480336 w 7010159"/>
              <a:gd name="connsiteY63" fmla="*/ 8643244 h 9335870"/>
              <a:gd name="connsiteX64" fmla="*/ 3445327 w 7010159"/>
              <a:gd name="connsiteY64" fmla="*/ 8663885 h 9335870"/>
              <a:gd name="connsiteX65" fmla="*/ 3219189 w 7010159"/>
              <a:gd name="connsiteY65" fmla="*/ 8772385 h 9335870"/>
              <a:gd name="connsiteX66" fmla="*/ 3198392 w 7010159"/>
              <a:gd name="connsiteY66" fmla="*/ 8746534 h 9335870"/>
              <a:gd name="connsiteX67" fmla="*/ 3226530 w 7010159"/>
              <a:gd name="connsiteY67" fmla="*/ 8687445 h 9335870"/>
              <a:gd name="connsiteX68" fmla="*/ 3239988 w 7010159"/>
              <a:gd name="connsiteY68" fmla="*/ 8683137 h 9335870"/>
              <a:gd name="connsiteX69" fmla="*/ 3275467 w 7010159"/>
              <a:gd name="connsiteY69" fmla="*/ 8713913 h 9335870"/>
              <a:gd name="connsiteX70" fmla="*/ 3269350 w 7010159"/>
              <a:gd name="connsiteY70" fmla="*/ 8739147 h 9335870"/>
              <a:gd name="connsiteX71" fmla="*/ 3244271 w 7010159"/>
              <a:gd name="connsiteY71" fmla="*/ 8763767 h 9335870"/>
              <a:gd name="connsiteX72" fmla="*/ 3219189 w 7010159"/>
              <a:gd name="connsiteY72" fmla="*/ 8772385 h 9335870"/>
              <a:gd name="connsiteX73" fmla="*/ 3390914 w 7010159"/>
              <a:gd name="connsiteY73" fmla="*/ 8887226 h 9335870"/>
              <a:gd name="connsiteX74" fmla="*/ 3373827 w 7010159"/>
              <a:gd name="connsiteY74" fmla="*/ 8874284 h 9335870"/>
              <a:gd name="connsiteX75" fmla="*/ 3366337 w 7010159"/>
              <a:gd name="connsiteY75" fmla="*/ 8821897 h 9335870"/>
              <a:gd name="connsiteX76" fmla="*/ 3370082 w 7010159"/>
              <a:gd name="connsiteY76" fmla="*/ 8791962 h 9335870"/>
              <a:gd name="connsiteX77" fmla="*/ 3400041 w 7010159"/>
              <a:gd name="connsiteY77" fmla="*/ 8766391 h 9335870"/>
              <a:gd name="connsiteX78" fmla="*/ 3436869 w 7010159"/>
              <a:gd name="connsiteY78" fmla="*/ 8793832 h 9335870"/>
              <a:gd name="connsiteX79" fmla="*/ 3409405 w 7010159"/>
              <a:gd name="connsiteY79" fmla="*/ 8884263 h 9335870"/>
              <a:gd name="connsiteX80" fmla="*/ 3390914 w 7010159"/>
              <a:gd name="connsiteY80" fmla="*/ 8887226 h 9335870"/>
              <a:gd name="connsiteX81" fmla="*/ 3228563 w 7010159"/>
              <a:gd name="connsiteY81" fmla="*/ 8986075 h 9335870"/>
              <a:gd name="connsiteX82" fmla="*/ 3204872 w 7010159"/>
              <a:gd name="connsiteY82" fmla="*/ 8970391 h 9335870"/>
              <a:gd name="connsiteX83" fmla="*/ 3182105 w 7010159"/>
              <a:gd name="connsiteY83" fmla="*/ 8954319 h 9335870"/>
              <a:gd name="connsiteX84" fmla="*/ 3194411 w 7010159"/>
              <a:gd name="connsiteY84" fmla="*/ 8881380 h 9335870"/>
              <a:gd name="connsiteX85" fmla="*/ 3230948 w 7010159"/>
              <a:gd name="connsiteY85" fmla="*/ 8872185 h 9335870"/>
              <a:gd name="connsiteX86" fmla="*/ 3268866 w 7010159"/>
              <a:gd name="connsiteY86" fmla="*/ 8880144 h 9335870"/>
              <a:gd name="connsiteX87" fmla="*/ 3284866 w 7010159"/>
              <a:gd name="connsiteY87" fmla="*/ 8921559 h 9335870"/>
              <a:gd name="connsiteX88" fmla="*/ 3250408 w 7010159"/>
              <a:gd name="connsiteY88" fmla="*/ 8975336 h 9335870"/>
              <a:gd name="connsiteX89" fmla="*/ 3228563 w 7010159"/>
              <a:gd name="connsiteY89" fmla="*/ 8986075 h 9335870"/>
              <a:gd name="connsiteX90" fmla="*/ 3545561 w 7010159"/>
              <a:gd name="connsiteY90" fmla="*/ 8990778 h 9335870"/>
              <a:gd name="connsiteX91" fmla="*/ 3527671 w 7010159"/>
              <a:gd name="connsiteY91" fmla="*/ 8982673 h 9335870"/>
              <a:gd name="connsiteX92" fmla="*/ 3518417 w 7010159"/>
              <a:gd name="connsiteY92" fmla="*/ 8800006 h 9335870"/>
              <a:gd name="connsiteX93" fmla="*/ 3536692 w 7010159"/>
              <a:gd name="connsiteY93" fmla="*/ 8784576 h 9335870"/>
              <a:gd name="connsiteX94" fmla="*/ 3560985 w 7010159"/>
              <a:gd name="connsiteY94" fmla="*/ 8785045 h 9335870"/>
              <a:gd name="connsiteX95" fmla="*/ 3628227 w 7010159"/>
              <a:gd name="connsiteY95" fmla="*/ 8834296 h 9335870"/>
              <a:gd name="connsiteX96" fmla="*/ 3639330 w 7010159"/>
              <a:gd name="connsiteY96" fmla="*/ 8888535 h 9335870"/>
              <a:gd name="connsiteX97" fmla="*/ 3545561 w 7010159"/>
              <a:gd name="connsiteY97" fmla="*/ 8990778 h 9335870"/>
              <a:gd name="connsiteX98" fmla="*/ 4285250 w 7010159"/>
              <a:gd name="connsiteY98" fmla="*/ 9084798 h 9335870"/>
              <a:gd name="connsiteX99" fmla="*/ 4251826 w 7010159"/>
              <a:gd name="connsiteY99" fmla="*/ 9084488 h 9335870"/>
              <a:gd name="connsiteX100" fmla="*/ 4157608 w 7010159"/>
              <a:gd name="connsiteY100" fmla="*/ 9030561 h 9335870"/>
              <a:gd name="connsiteX101" fmla="*/ 4059671 w 7010159"/>
              <a:gd name="connsiteY101" fmla="*/ 8933862 h 9335870"/>
              <a:gd name="connsiteX102" fmla="*/ 4037977 w 7010159"/>
              <a:gd name="connsiteY102" fmla="*/ 8906589 h 9335870"/>
              <a:gd name="connsiteX103" fmla="*/ 3881152 w 7010159"/>
              <a:gd name="connsiteY103" fmla="*/ 8848941 h 9335870"/>
              <a:gd name="connsiteX104" fmla="*/ 3809871 w 7010159"/>
              <a:gd name="connsiteY104" fmla="*/ 8824767 h 9335870"/>
              <a:gd name="connsiteX105" fmla="*/ 3741685 w 7010159"/>
              <a:gd name="connsiteY105" fmla="*/ 8816709 h 9335870"/>
              <a:gd name="connsiteX106" fmla="*/ 3675980 w 7010159"/>
              <a:gd name="connsiteY106" fmla="*/ 8755342 h 9335870"/>
              <a:gd name="connsiteX107" fmla="*/ 3589821 w 7010159"/>
              <a:gd name="connsiteY107" fmla="*/ 8618972 h 9335870"/>
              <a:gd name="connsiteX108" fmla="*/ 3538372 w 7010159"/>
              <a:gd name="connsiteY108" fmla="*/ 8535291 h 9335870"/>
              <a:gd name="connsiteX109" fmla="*/ 3508620 w 7010159"/>
              <a:gd name="connsiteY109" fmla="*/ 8493140 h 9335870"/>
              <a:gd name="connsiteX110" fmla="*/ 3466469 w 7010159"/>
              <a:gd name="connsiteY110" fmla="*/ 8436114 h 9335870"/>
              <a:gd name="connsiteX111" fmla="*/ 3466469 w 7010159"/>
              <a:gd name="connsiteY111" fmla="*/ 8435494 h 9335870"/>
              <a:gd name="connsiteX112" fmla="*/ 3451593 w 7010159"/>
              <a:gd name="connsiteY112" fmla="*/ 8379086 h 9335870"/>
              <a:gd name="connsiteX113" fmla="*/ 3424320 w 7010159"/>
              <a:gd name="connsiteY113" fmla="*/ 8334456 h 9335870"/>
              <a:gd name="connsiteX114" fmla="*/ 3422461 w 7010159"/>
              <a:gd name="connsiteY114" fmla="*/ 8293545 h 9335870"/>
              <a:gd name="connsiteX115" fmla="*/ 3383408 w 7010159"/>
              <a:gd name="connsiteY115" fmla="*/ 8206145 h 9335870"/>
              <a:gd name="connsiteX116" fmla="*/ 3407583 w 7010159"/>
              <a:gd name="connsiteY116" fmla="*/ 8078453 h 9335870"/>
              <a:gd name="connsiteX117" fmla="*/ 3450974 w 7010159"/>
              <a:gd name="connsiteY117" fmla="*/ 8019568 h 9335870"/>
              <a:gd name="connsiteX118" fmla="*/ 3510479 w 7010159"/>
              <a:gd name="connsiteY118" fmla="*/ 7952001 h 9335870"/>
              <a:gd name="connsiteX119" fmla="*/ 3579283 w 7010159"/>
              <a:gd name="connsiteY119" fmla="*/ 7876999 h 9335870"/>
              <a:gd name="connsiteX120" fmla="*/ 3584862 w 7010159"/>
              <a:gd name="connsiteY120" fmla="*/ 7863981 h 9335870"/>
              <a:gd name="connsiteX121" fmla="*/ 3580521 w 7010159"/>
              <a:gd name="connsiteY121" fmla="*/ 7836708 h 9335870"/>
              <a:gd name="connsiteX122" fmla="*/ 3564406 w 7010159"/>
              <a:gd name="connsiteY122" fmla="*/ 7793317 h 9335870"/>
              <a:gd name="connsiteX123" fmla="*/ 3540852 w 7010159"/>
              <a:gd name="connsiteY123" fmla="*/ 7780300 h 9335870"/>
              <a:gd name="connsiteX124" fmla="*/ 3497463 w 7010159"/>
              <a:gd name="connsiteY124" fmla="*/ 7823690 h 9335870"/>
              <a:gd name="connsiteX125" fmla="*/ 3490023 w 7010159"/>
              <a:gd name="connsiteY125" fmla="*/ 7835468 h 9335870"/>
              <a:gd name="connsiteX126" fmla="*/ 3462751 w 7010159"/>
              <a:gd name="connsiteY126" fmla="*/ 7834848 h 9335870"/>
              <a:gd name="connsiteX127" fmla="*/ 3447874 w 7010159"/>
              <a:gd name="connsiteY127" fmla="*/ 7780300 h 9335870"/>
              <a:gd name="connsiteX128" fmla="*/ 3443535 w 7010159"/>
              <a:gd name="connsiteY128" fmla="*/ 7782779 h 9335870"/>
              <a:gd name="connsiteX129" fmla="*/ 3439196 w 7010159"/>
              <a:gd name="connsiteY129" fmla="*/ 7782159 h 9335870"/>
              <a:gd name="connsiteX130" fmla="*/ 3395807 w 7010159"/>
              <a:gd name="connsiteY130" fmla="*/ 7787118 h 9335870"/>
              <a:gd name="connsiteX131" fmla="*/ 3380930 w 7010159"/>
              <a:gd name="connsiteY131" fmla="*/ 7764805 h 9335870"/>
              <a:gd name="connsiteX132" fmla="*/ 3353035 w 7010159"/>
              <a:gd name="connsiteY132" fmla="*/ 7765425 h 9335870"/>
              <a:gd name="connsiteX133" fmla="*/ 3341879 w 7010159"/>
              <a:gd name="connsiteY133" fmla="*/ 7782779 h 9335870"/>
              <a:gd name="connsiteX134" fmla="*/ 3307787 w 7010159"/>
              <a:gd name="connsiteY134" fmla="*/ 7792697 h 9335870"/>
              <a:gd name="connsiteX135" fmla="*/ 3255098 w 7010159"/>
              <a:gd name="connsiteY135" fmla="*/ 7749307 h 9335870"/>
              <a:gd name="connsiteX136" fmla="*/ 3166459 w 7010159"/>
              <a:gd name="connsiteY136" fmla="*/ 7692279 h 9335870"/>
              <a:gd name="connsiteX137" fmla="*/ 3139184 w 7010159"/>
              <a:gd name="connsiteY137" fmla="*/ 7692899 h 9335870"/>
              <a:gd name="connsiteX138" fmla="*/ 3071000 w 7010159"/>
              <a:gd name="connsiteY138" fmla="*/ 7738769 h 9335870"/>
              <a:gd name="connsiteX139" fmla="*/ 3010875 w 7010159"/>
              <a:gd name="connsiteY139" fmla="*/ 7765425 h 9335870"/>
              <a:gd name="connsiteX140" fmla="*/ 2937732 w 7010159"/>
              <a:gd name="connsiteY140" fmla="*/ 7821211 h 9335870"/>
              <a:gd name="connsiteX141" fmla="*/ 2924716 w 7010159"/>
              <a:gd name="connsiteY141" fmla="*/ 7849725 h 9335870"/>
              <a:gd name="connsiteX142" fmla="*/ 2913556 w 7010159"/>
              <a:gd name="connsiteY142" fmla="*/ 7886297 h 9335870"/>
              <a:gd name="connsiteX143" fmla="*/ 2910458 w 7010159"/>
              <a:gd name="connsiteY143" fmla="*/ 7889396 h 9335870"/>
              <a:gd name="connsiteX144" fmla="*/ 2852811 w 7010159"/>
              <a:gd name="connsiteY144" fmla="*/ 7916670 h 9335870"/>
              <a:gd name="connsiteX145" fmla="*/ 2818719 w 7010159"/>
              <a:gd name="connsiteY145" fmla="*/ 7935267 h 9335870"/>
              <a:gd name="connsiteX146" fmla="*/ 2782769 w 7010159"/>
              <a:gd name="connsiteY146" fmla="*/ 7948902 h 9335870"/>
              <a:gd name="connsiteX147" fmla="*/ 2753014 w 7010159"/>
              <a:gd name="connsiteY147" fmla="*/ 7949522 h 9335870"/>
              <a:gd name="connsiteX148" fmla="*/ 2643299 w 7010159"/>
              <a:gd name="connsiteY148" fmla="*/ 7939605 h 9335870"/>
              <a:gd name="connsiteX149" fmla="*/ 2582552 w 7010159"/>
              <a:gd name="connsiteY149" fmla="*/ 7923488 h 9335870"/>
              <a:gd name="connsiteX150" fmla="*/ 2551561 w 7010159"/>
              <a:gd name="connsiteY150" fmla="*/ 7935886 h 9335870"/>
              <a:gd name="connsiteX151" fmla="*/ 2464781 w 7010159"/>
              <a:gd name="connsiteY151" fmla="*/ 7925968 h 9335870"/>
              <a:gd name="connsiteX152" fmla="*/ 2410234 w 7010159"/>
              <a:gd name="connsiteY152" fmla="*/ 7865221 h 9335870"/>
              <a:gd name="connsiteX153" fmla="*/ 2399076 w 7010159"/>
              <a:gd name="connsiteY153" fmla="*/ 7850965 h 9335870"/>
              <a:gd name="connsiteX154" fmla="*/ 2304859 w 7010159"/>
              <a:gd name="connsiteY154" fmla="*/ 7785879 h 9335870"/>
              <a:gd name="connsiteX155" fmla="*/ 2290601 w 7010159"/>
              <a:gd name="connsiteY155" fmla="*/ 7784639 h 9335870"/>
              <a:gd name="connsiteX156" fmla="*/ 2187085 w 7010159"/>
              <a:gd name="connsiteY156" fmla="*/ 7799516 h 9335870"/>
              <a:gd name="connsiteX157" fmla="*/ 2099067 w 7010159"/>
              <a:gd name="connsiteY157" fmla="*/ 7775341 h 9335870"/>
              <a:gd name="connsiteX158" fmla="*/ 2058156 w 7010159"/>
              <a:gd name="connsiteY158" fmla="*/ 7747447 h 9335870"/>
              <a:gd name="connsiteX159" fmla="*/ 2024684 w 7010159"/>
              <a:gd name="connsiteY159" fmla="*/ 7704057 h 9335870"/>
              <a:gd name="connsiteX160" fmla="*/ 2015385 w 7010159"/>
              <a:gd name="connsiteY160" fmla="*/ 7694139 h 9335870"/>
              <a:gd name="connsiteX161" fmla="*/ 1994309 w 7010159"/>
              <a:gd name="connsiteY161" fmla="*/ 7665007 h 9335870"/>
              <a:gd name="connsiteX162" fmla="*/ 1924267 w 7010159"/>
              <a:gd name="connsiteY162" fmla="*/ 7555911 h 9335870"/>
              <a:gd name="connsiteX163" fmla="*/ 1856082 w 7010159"/>
              <a:gd name="connsiteY163" fmla="*/ 7549092 h 9335870"/>
              <a:gd name="connsiteX164" fmla="*/ 1797814 w 7010159"/>
              <a:gd name="connsiteY164" fmla="*/ 7532355 h 9335870"/>
              <a:gd name="connsiteX165" fmla="*/ 1743889 w 7010159"/>
              <a:gd name="connsiteY165" fmla="*/ 7506322 h 9335870"/>
              <a:gd name="connsiteX166" fmla="*/ 1723433 w 7010159"/>
              <a:gd name="connsiteY166" fmla="*/ 7480287 h 9335870"/>
              <a:gd name="connsiteX167" fmla="*/ 1679422 w 7010159"/>
              <a:gd name="connsiteY167" fmla="*/ 7409003 h 9335870"/>
              <a:gd name="connsiteX168" fmla="*/ 1625496 w 7010159"/>
              <a:gd name="connsiteY168" fmla="*/ 7293709 h 9335870"/>
              <a:gd name="connsiteX169" fmla="*/ 1624876 w 7010159"/>
              <a:gd name="connsiteY169" fmla="*/ 7293090 h 9335870"/>
              <a:gd name="connsiteX170" fmla="*/ 1616197 w 7010159"/>
              <a:gd name="connsiteY170" fmla="*/ 7280692 h 9335870"/>
              <a:gd name="connsiteX171" fmla="*/ 1595121 w 7010159"/>
              <a:gd name="connsiteY171" fmla="*/ 7223664 h 9335870"/>
              <a:gd name="connsiteX172" fmla="*/ 1580246 w 7010159"/>
              <a:gd name="connsiteY172" fmla="*/ 7180894 h 9335870"/>
              <a:gd name="connsiteX173" fmla="*/ 1579626 w 7010159"/>
              <a:gd name="connsiteY173" fmla="*/ 7180894 h 9335870"/>
              <a:gd name="connsiteX174" fmla="*/ 1554832 w 7010159"/>
              <a:gd name="connsiteY174" fmla="*/ 7160440 h 9335870"/>
              <a:gd name="connsiteX175" fmla="*/ 1525698 w 7010159"/>
              <a:gd name="connsiteY175" fmla="*/ 7107751 h 9335870"/>
              <a:gd name="connsiteX176" fmla="*/ 1481689 w 7010159"/>
              <a:gd name="connsiteY176" fmla="*/ 7081717 h 9335870"/>
              <a:gd name="connsiteX177" fmla="*/ 1367635 w 7010159"/>
              <a:gd name="connsiteY177" fmla="*/ 6953406 h 9335870"/>
              <a:gd name="connsiteX178" fmla="*/ 1324865 w 7010159"/>
              <a:gd name="connsiteY178" fmla="*/ 6919312 h 9335870"/>
              <a:gd name="connsiteX179" fmla="*/ 1316186 w 7010159"/>
              <a:gd name="connsiteY179" fmla="*/ 6909395 h 9335870"/>
              <a:gd name="connsiteX180" fmla="*/ 1314328 w 7010159"/>
              <a:gd name="connsiteY180" fmla="*/ 6892658 h 9335870"/>
              <a:gd name="connsiteX181" fmla="*/ 1295732 w 7010159"/>
              <a:gd name="connsiteY181" fmla="*/ 6824474 h 9335870"/>
              <a:gd name="connsiteX182" fmla="*/ 1270318 w 7010159"/>
              <a:gd name="connsiteY182" fmla="*/ 6792240 h 9335870"/>
              <a:gd name="connsiteX183" fmla="*/ 1269698 w 7010159"/>
              <a:gd name="connsiteY183" fmla="*/ 6792240 h 9335870"/>
              <a:gd name="connsiteX184" fmla="*/ 1256061 w 7010159"/>
              <a:gd name="connsiteY184" fmla="*/ 6764967 h 9335870"/>
              <a:gd name="connsiteX185" fmla="*/ 1255441 w 7010159"/>
              <a:gd name="connsiteY185" fmla="*/ 6673227 h 9335870"/>
              <a:gd name="connsiteX186" fmla="*/ 1223208 w 7010159"/>
              <a:gd name="connsiteY186" fmla="*/ 6624878 h 9335870"/>
              <a:gd name="connsiteX187" fmla="*/ 1138907 w 7010159"/>
              <a:gd name="connsiteY187" fmla="*/ 6595745 h 9335870"/>
              <a:gd name="connsiteX188" fmla="*/ 1099856 w 7010159"/>
              <a:gd name="connsiteY188" fmla="*/ 6579630 h 9335870"/>
              <a:gd name="connsiteX189" fmla="*/ 1066384 w 7010159"/>
              <a:gd name="connsiteY189" fmla="*/ 6523841 h 9335870"/>
              <a:gd name="connsiteX190" fmla="*/ 1053368 w 7010159"/>
              <a:gd name="connsiteY190" fmla="*/ 6509584 h 9335870"/>
              <a:gd name="connsiteX191" fmla="*/ 1039731 w 7010159"/>
              <a:gd name="connsiteY191" fmla="*/ 6494709 h 9335870"/>
              <a:gd name="connsiteX192" fmla="*/ 1039731 w 7010159"/>
              <a:gd name="connsiteY192" fmla="*/ 6494089 h 9335870"/>
              <a:gd name="connsiteX193" fmla="*/ 999440 w 7010159"/>
              <a:gd name="connsiteY193" fmla="*/ 6436441 h 9335870"/>
              <a:gd name="connsiteX194" fmla="*/ 951090 w 7010159"/>
              <a:gd name="connsiteY194" fmla="*/ 6385612 h 9335870"/>
              <a:gd name="connsiteX195" fmla="*/ 924439 w 7010159"/>
              <a:gd name="connsiteY195" fmla="*/ 6336643 h 9335870"/>
              <a:gd name="connsiteX196" fmla="*/ 917000 w 7010159"/>
              <a:gd name="connsiteY196" fmla="*/ 6309369 h 9335870"/>
              <a:gd name="connsiteX197" fmla="*/ 881047 w 7010159"/>
              <a:gd name="connsiteY197" fmla="*/ 6235606 h 9335870"/>
              <a:gd name="connsiteX198" fmla="*/ 908322 w 7010159"/>
              <a:gd name="connsiteY198" fmla="*/ 6049027 h 9335870"/>
              <a:gd name="connsiteX199" fmla="*/ 910181 w 7010159"/>
              <a:gd name="connsiteY199" fmla="*/ 6027953 h 9335870"/>
              <a:gd name="connsiteX200" fmla="*/ 876089 w 7010159"/>
              <a:gd name="connsiteY200" fmla="*/ 5933114 h 9335870"/>
              <a:gd name="connsiteX201" fmla="*/ 856873 w 7010159"/>
              <a:gd name="connsiteY201" fmla="*/ 5912657 h 9335870"/>
              <a:gd name="connsiteX202" fmla="*/ 790548 w 7010159"/>
              <a:gd name="connsiteY202" fmla="*/ 5821538 h 9335870"/>
              <a:gd name="connsiteX203" fmla="*/ 754598 w 7010159"/>
              <a:gd name="connsiteY203" fmla="*/ 5722981 h 9335870"/>
              <a:gd name="connsiteX204" fmla="*/ 750257 w 7010159"/>
              <a:gd name="connsiteY204" fmla="*/ 5717402 h 9335870"/>
              <a:gd name="connsiteX205" fmla="*/ 727945 w 7010159"/>
              <a:gd name="connsiteY205" fmla="*/ 5644878 h 9335870"/>
              <a:gd name="connsiteX206" fmla="*/ 699430 w 7010159"/>
              <a:gd name="connsiteY206" fmla="*/ 5560577 h 9335870"/>
              <a:gd name="connsiteX207" fmla="*/ 665956 w 7010159"/>
              <a:gd name="connsiteY207" fmla="*/ 5468837 h 9335870"/>
              <a:gd name="connsiteX208" fmla="*/ 583517 w 7010159"/>
              <a:gd name="connsiteY208" fmla="*/ 5401272 h 9335870"/>
              <a:gd name="connsiteX209" fmla="*/ 539506 w 7010159"/>
              <a:gd name="connsiteY209" fmla="*/ 5383917 h 9335870"/>
              <a:gd name="connsiteX210" fmla="*/ 497358 w 7010159"/>
              <a:gd name="connsiteY210" fmla="*/ 5352922 h 9335870"/>
              <a:gd name="connsiteX211" fmla="*/ 481860 w 7010159"/>
              <a:gd name="connsiteY211" fmla="*/ 5339287 h 9335870"/>
              <a:gd name="connsiteX212" fmla="*/ 467603 w 7010159"/>
              <a:gd name="connsiteY212" fmla="*/ 5325029 h 9335870"/>
              <a:gd name="connsiteX213" fmla="*/ 450870 w 7010159"/>
              <a:gd name="connsiteY213" fmla="*/ 5310152 h 9335870"/>
              <a:gd name="connsiteX214" fmla="*/ 380204 w 7010159"/>
              <a:gd name="connsiteY214" fmla="*/ 5227091 h 9335870"/>
              <a:gd name="connsiteX215" fmla="*/ 354171 w 7010159"/>
              <a:gd name="connsiteY215" fmla="*/ 5186800 h 9335870"/>
              <a:gd name="connsiteX216" fmla="*/ 323798 w 7010159"/>
              <a:gd name="connsiteY216" fmla="*/ 5139072 h 9335870"/>
              <a:gd name="connsiteX217" fmla="*/ 325039 w 7010159"/>
              <a:gd name="connsiteY217" fmla="*/ 5139072 h 9335870"/>
              <a:gd name="connsiteX218" fmla="*/ 308302 w 7010159"/>
              <a:gd name="connsiteY218" fmla="*/ 5082044 h 9335870"/>
              <a:gd name="connsiteX219" fmla="*/ 272351 w 7010159"/>
              <a:gd name="connsiteY219" fmla="*/ 5008901 h 9335870"/>
              <a:gd name="connsiteX220" fmla="*/ 204165 w 7010159"/>
              <a:gd name="connsiteY220" fmla="*/ 5000222 h 9335870"/>
              <a:gd name="connsiteX221" fmla="*/ 119866 w 7010159"/>
              <a:gd name="connsiteY221" fmla="*/ 4981006 h 9335870"/>
              <a:gd name="connsiteX222" fmla="*/ 82054 w 7010159"/>
              <a:gd name="connsiteY222" fmla="*/ 4939475 h 9335870"/>
              <a:gd name="connsiteX223" fmla="*/ 37424 w 7010159"/>
              <a:gd name="connsiteY223" fmla="*/ 4906003 h 9335870"/>
              <a:gd name="connsiteX224" fmla="*/ 26888 w 7010159"/>
              <a:gd name="connsiteY224" fmla="*/ 4866952 h 9335870"/>
              <a:gd name="connsiteX225" fmla="*/ 13250 w 7010159"/>
              <a:gd name="connsiteY225" fmla="*/ 4780791 h 9335870"/>
              <a:gd name="connsiteX226" fmla="*/ 12630 w 7010159"/>
              <a:gd name="connsiteY226" fmla="*/ 4779551 h 9335870"/>
              <a:gd name="connsiteX227" fmla="*/ 10151 w 7010159"/>
              <a:gd name="connsiteY227" fmla="*/ 4735541 h 9335870"/>
              <a:gd name="connsiteX228" fmla="*/ 55401 w 7010159"/>
              <a:gd name="connsiteY228" fmla="*/ 4682233 h 9335870"/>
              <a:gd name="connsiteX229" fmla="*/ 166975 w 7010159"/>
              <a:gd name="connsiteY229" fmla="*/ 4578717 h 9335870"/>
              <a:gd name="connsiteX230" fmla="*/ 180611 w 7010159"/>
              <a:gd name="connsiteY230" fmla="*/ 4566319 h 9335870"/>
              <a:gd name="connsiteX231" fmla="*/ 287846 w 7010159"/>
              <a:gd name="connsiteY231" fmla="*/ 4445446 h 9335870"/>
              <a:gd name="connsiteX232" fmla="*/ 339915 w 7010159"/>
              <a:gd name="connsiteY232" fmla="*/ 4398957 h 9335870"/>
              <a:gd name="connsiteX233" fmla="*/ 369668 w 7010159"/>
              <a:gd name="connsiteY233" fmla="*/ 4369204 h 9335870"/>
              <a:gd name="connsiteX234" fmla="*/ 382685 w 7010159"/>
              <a:gd name="connsiteY234" fmla="*/ 4351847 h 9335870"/>
              <a:gd name="connsiteX235" fmla="*/ 437852 w 7010159"/>
              <a:gd name="connsiteY235" fmla="*/ 4257008 h 9335870"/>
              <a:gd name="connsiteX236" fmla="*/ 458928 w 7010159"/>
              <a:gd name="connsiteY236" fmla="*/ 4189444 h 9335870"/>
              <a:gd name="connsiteX237" fmla="*/ 486198 w 7010159"/>
              <a:gd name="connsiteY237" fmla="*/ 4123739 h 9335870"/>
              <a:gd name="connsiteX238" fmla="*/ 499217 w 7010159"/>
              <a:gd name="connsiteY238" fmla="*/ 4092125 h 9335870"/>
              <a:gd name="connsiteX239" fmla="*/ 496116 w 7010159"/>
              <a:gd name="connsiteY239" fmla="*/ 4054933 h 9335870"/>
              <a:gd name="connsiteX240" fmla="*/ 500457 w 7010159"/>
              <a:gd name="connsiteY240" fmla="*/ 4051834 h 9335870"/>
              <a:gd name="connsiteX241" fmla="*/ 499837 w 7010159"/>
              <a:gd name="connsiteY241" fmla="*/ 4051834 h 9335870"/>
              <a:gd name="connsiteX242" fmla="*/ 496116 w 7010159"/>
              <a:gd name="connsiteY242" fmla="*/ 4054933 h 9335870"/>
              <a:gd name="connsiteX243" fmla="*/ 482480 w 7010159"/>
              <a:gd name="connsiteY243" fmla="*/ 4025181 h 9335870"/>
              <a:gd name="connsiteX244" fmla="*/ 412438 w 7010159"/>
              <a:gd name="connsiteY244" fmla="*/ 3820627 h 9335870"/>
              <a:gd name="connsiteX245" fmla="*/ 407479 w 7010159"/>
              <a:gd name="connsiteY245" fmla="*/ 3779096 h 9335870"/>
              <a:gd name="connsiteX246" fmla="*/ 440331 w 7010159"/>
              <a:gd name="connsiteY246" fmla="*/ 3596856 h 9335870"/>
              <a:gd name="connsiteX247" fmla="*/ 468844 w 7010159"/>
              <a:gd name="connsiteY247" fmla="*/ 3543548 h 9335870"/>
              <a:gd name="connsiteX248" fmla="*/ 568021 w 7010159"/>
              <a:gd name="connsiteY248" fmla="*/ 3438172 h 9335870"/>
              <a:gd name="connsiteX249" fmla="*/ 631244 w 7010159"/>
              <a:gd name="connsiteY249" fmla="*/ 3327838 h 9335870"/>
              <a:gd name="connsiteX250" fmla="*/ 631244 w 7010159"/>
              <a:gd name="connsiteY250" fmla="*/ 3294984 h 9335870"/>
              <a:gd name="connsiteX251" fmla="*/ 567400 w 7010159"/>
              <a:gd name="connsiteY251" fmla="*/ 3177210 h 9335870"/>
              <a:gd name="connsiteX252" fmla="*/ 521531 w 7010159"/>
              <a:gd name="connsiteY252" fmla="*/ 2993731 h 9335870"/>
              <a:gd name="connsiteX253" fmla="*/ 550044 w 7010159"/>
              <a:gd name="connsiteY253" fmla="*/ 2967697 h 9335870"/>
              <a:gd name="connsiteX254" fmla="*/ 600252 w 7010159"/>
              <a:gd name="connsiteY254" fmla="*/ 2939184 h 9335870"/>
              <a:gd name="connsiteX255" fmla="*/ 612030 w 7010159"/>
              <a:gd name="connsiteY255" fmla="*/ 2928026 h 9335870"/>
              <a:gd name="connsiteX256" fmla="*/ 691373 w 7010159"/>
              <a:gd name="connsiteY256" fmla="*/ 2781738 h 9335870"/>
              <a:gd name="connsiteX257" fmla="*/ 846335 w 7010159"/>
              <a:gd name="connsiteY257" fmla="*/ 2608797 h 9335870"/>
              <a:gd name="connsiteX258" fmla="*/ 877947 w 7010159"/>
              <a:gd name="connsiteY258" fmla="*/ 2580904 h 9335870"/>
              <a:gd name="connsiteX259" fmla="*/ 1093659 w 7010159"/>
              <a:gd name="connsiteY259" fmla="*/ 2350934 h 9335870"/>
              <a:gd name="connsiteX260" fmla="*/ 1107916 w 7010159"/>
              <a:gd name="connsiteY260" fmla="*/ 2336679 h 9335870"/>
              <a:gd name="connsiteX261" fmla="*/ 1176719 w 7010159"/>
              <a:gd name="connsiteY261" fmla="*/ 2258576 h 9335870"/>
              <a:gd name="connsiteX262" fmla="*/ 1270936 w 7010159"/>
              <a:gd name="connsiteY262" fmla="*/ 2101130 h 9335870"/>
              <a:gd name="connsiteX263" fmla="*/ 1280235 w 7010159"/>
              <a:gd name="connsiteY263" fmla="*/ 2082536 h 9335870"/>
              <a:gd name="connsiteX264" fmla="*/ 1295732 w 7010159"/>
              <a:gd name="connsiteY264" fmla="*/ 2053401 h 9335870"/>
              <a:gd name="connsiteX265" fmla="*/ 1311227 w 7010159"/>
              <a:gd name="connsiteY265" fmla="*/ 2026748 h 9335870"/>
              <a:gd name="connsiteX266" fmla="*/ 1314328 w 7010159"/>
              <a:gd name="connsiteY266" fmla="*/ 2029847 h 9335870"/>
              <a:gd name="connsiteX267" fmla="*/ 1314328 w 7010159"/>
              <a:gd name="connsiteY267" fmla="*/ 2027987 h 9335870"/>
              <a:gd name="connsiteX268" fmla="*/ 1311227 w 7010159"/>
              <a:gd name="connsiteY268" fmla="*/ 2026748 h 9335870"/>
              <a:gd name="connsiteX269" fmla="*/ 1323005 w 7010159"/>
              <a:gd name="connsiteY269" fmla="*/ 2009392 h 9335870"/>
              <a:gd name="connsiteX270" fmla="*/ 1339120 w 7010159"/>
              <a:gd name="connsiteY270" fmla="*/ 1982737 h 9335870"/>
              <a:gd name="connsiteX271" fmla="*/ 1342220 w 7010159"/>
              <a:gd name="connsiteY271" fmla="*/ 1985837 h 9335870"/>
              <a:gd name="connsiteX272" fmla="*/ 1342220 w 7010159"/>
              <a:gd name="connsiteY272" fmla="*/ 1985217 h 9335870"/>
              <a:gd name="connsiteX273" fmla="*/ 1339120 w 7010159"/>
              <a:gd name="connsiteY273" fmla="*/ 1982737 h 9335870"/>
              <a:gd name="connsiteX274" fmla="*/ 1353378 w 7010159"/>
              <a:gd name="connsiteY274" fmla="*/ 1968480 h 9335870"/>
              <a:gd name="connsiteX275" fmla="*/ 1354617 w 7010159"/>
              <a:gd name="connsiteY275" fmla="*/ 1971579 h 9335870"/>
              <a:gd name="connsiteX276" fmla="*/ 1355857 w 7010159"/>
              <a:gd name="connsiteY276" fmla="*/ 1970340 h 9335870"/>
              <a:gd name="connsiteX277" fmla="*/ 1353378 w 7010159"/>
              <a:gd name="connsiteY277" fmla="*/ 1968480 h 9335870"/>
              <a:gd name="connsiteX278" fmla="*/ 1368255 w 7010159"/>
              <a:gd name="connsiteY278" fmla="*/ 1954844 h 9335870"/>
              <a:gd name="connsiteX279" fmla="*/ 1370735 w 7010159"/>
              <a:gd name="connsiteY279" fmla="*/ 1957944 h 9335870"/>
              <a:gd name="connsiteX280" fmla="*/ 1370735 w 7010159"/>
              <a:gd name="connsiteY280" fmla="*/ 1957324 h 9335870"/>
              <a:gd name="connsiteX281" fmla="*/ 1368255 w 7010159"/>
              <a:gd name="connsiteY281" fmla="*/ 1954844 h 9335870"/>
              <a:gd name="connsiteX282" fmla="*/ 1425901 w 7010159"/>
              <a:gd name="connsiteY282" fmla="*/ 1940587 h 9335870"/>
              <a:gd name="connsiteX283" fmla="*/ 1567850 w 7010159"/>
              <a:gd name="connsiteY283" fmla="*/ 1755871 h 9335870"/>
              <a:gd name="connsiteX284" fmla="*/ 1592642 w 7010159"/>
              <a:gd name="connsiteY284" fmla="*/ 1724877 h 9335870"/>
              <a:gd name="connsiteX285" fmla="*/ 1605040 w 7010159"/>
              <a:gd name="connsiteY285" fmla="*/ 1708761 h 9335870"/>
              <a:gd name="connsiteX286" fmla="*/ 1605322 w 7010159"/>
              <a:gd name="connsiteY286" fmla="*/ 1708441 h 9335870"/>
              <a:gd name="connsiteX287" fmla="*/ 1605322 w 7010159"/>
              <a:gd name="connsiteY287" fmla="*/ 1705050 h 9335870"/>
              <a:gd name="connsiteX288" fmla="*/ 1608656 w 7010159"/>
              <a:gd name="connsiteY288" fmla="*/ 1704627 h 9335870"/>
              <a:gd name="connsiteX289" fmla="*/ 1609379 w 7010159"/>
              <a:gd name="connsiteY289" fmla="*/ 1703802 h 9335870"/>
              <a:gd name="connsiteX290" fmla="*/ 1725291 w 7010159"/>
              <a:gd name="connsiteY290" fmla="*/ 1561234 h 9335870"/>
              <a:gd name="connsiteX291" fmla="*/ 1753187 w 7010159"/>
              <a:gd name="connsiteY291" fmla="*/ 1540159 h 9335870"/>
              <a:gd name="connsiteX292" fmla="*/ 1851122 w 7010159"/>
              <a:gd name="connsiteY292" fmla="*/ 1499868 h 9335870"/>
              <a:gd name="connsiteX293" fmla="*/ 1888316 w 7010159"/>
              <a:gd name="connsiteY293" fmla="*/ 1485611 h 9335870"/>
              <a:gd name="connsiteX294" fmla="*/ 1924267 w 7010159"/>
              <a:gd name="connsiteY294" fmla="*/ 1452759 h 9335870"/>
              <a:gd name="connsiteX295" fmla="*/ 2072412 w 7010159"/>
              <a:gd name="connsiteY295" fmla="*/ 1300272 h 9335870"/>
              <a:gd name="connsiteX296" fmla="*/ 2129438 w 7010159"/>
              <a:gd name="connsiteY296" fmla="*/ 1299032 h 9335870"/>
              <a:gd name="connsiteX297" fmla="*/ 2182126 w 7010159"/>
              <a:gd name="connsiteY297" fmla="*/ 1312050 h 9335870"/>
              <a:gd name="connsiteX298" fmla="*/ 2183366 w 7010159"/>
              <a:gd name="connsiteY298" fmla="*/ 1315149 h 9335870"/>
              <a:gd name="connsiteX299" fmla="*/ 2183366 w 7010159"/>
              <a:gd name="connsiteY299" fmla="*/ 1313909 h 9335870"/>
              <a:gd name="connsiteX300" fmla="*/ 2182126 w 7010159"/>
              <a:gd name="connsiteY300" fmla="*/ 1312050 h 9335870"/>
              <a:gd name="connsiteX301" fmla="*/ 2309198 w 7010159"/>
              <a:gd name="connsiteY301" fmla="*/ 1196756 h 9335870"/>
              <a:gd name="connsiteX302" fmla="*/ 2339571 w 7010159"/>
              <a:gd name="connsiteY302" fmla="*/ 1169482 h 9335870"/>
              <a:gd name="connsiteX303" fmla="*/ 2345769 w 7010159"/>
              <a:gd name="connsiteY303" fmla="*/ 1155225 h 9335870"/>
              <a:gd name="connsiteX304" fmla="*/ 2381099 w 7010159"/>
              <a:gd name="connsiteY304" fmla="*/ 1140968 h 9335870"/>
              <a:gd name="connsiteX305" fmla="*/ 2497633 w 7010159"/>
              <a:gd name="connsiteY305" fmla="*/ 1194896 h 9335870"/>
              <a:gd name="connsiteX306" fmla="*/ 2581934 w 7010159"/>
              <a:gd name="connsiteY306" fmla="*/ 1226509 h 9335870"/>
              <a:gd name="connsiteX307" fmla="*/ 2678631 w 7010159"/>
              <a:gd name="connsiteY307" fmla="*/ 1136009 h 9335870"/>
              <a:gd name="connsiteX308" fmla="*/ 2698466 w 7010159"/>
              <a:gd name="connsiteY308" fmla="*/ 1108116 h 9335870"/>
              <a:gd name="connsiteX309" fmla="*/ 2828637 w 7010159"/>
              <a:gd name="connsiteY309" fmla="*/ 992820 h 9335870"/>
              <a:gd name="connsiteX310" fmla="*/ 2852191 w 7010159"/>
              <a:gd name="connsiteY310" fmla="*/ 979804 h 9335870"/>
              <a:gd name="connsiteX311" fmla="*/ 2883185 w 7010159"/>
              <a:gd name="connsiteY311" fmla="*/ 955009 h 9335870"/>
              <a:gd name="connsiteX312" fmla="*/ 3001577 w 7010159"/>
              <a:gd name="connsiteY312" fmla="*/ 895503 h 9335870"/>
              <a:gd name="connsiteX313" fmla="*/ 3110052 w 7010159"/>
              <a:gd name="connsiteY313" fmla="*/ 958730 h 9335870"/>
              <a:gd name="connsiteX314" fmla="*/ 3195592 w 7010159"/>
              <a:gd name="connsiteY314" fmla="*/ 1015756 h 9335870"/>
              <a:gd name="connsiteX315" fmla="*/ 3255718 w 7010159"/>
              <a:gd name="connsiteY315" fmla="*/ 984143 h 9335870"/>
              <a:gd name="connsiteX316" fmla="*/ 3276792 w 7010159"/>
              <a:gd name="connsiteY316" fmla="*/ 969266 h 9335870"/>
              <a:gd name="connsiteX317" fmla="*/ 3390228 w 7010159"/>
              <a:gd name="connsiteY317" fmla="*/ 886205 h 9335870"/>
              <a:gd name="connsiteX318" fmla="*/ 3506760 w 7010159"/>
              <a:gd name="connsiteY318" fmla="*/ 886205 h 9335870"/>
              <a:gd name="connsiteX319" fmla="*/ 3572466 w 7010159"/>
              <a:gd name="connsiteY319" fmla="*/ 927116 h 9335870"/>
              <a:gd name="connsiteX320" fmla="*/ 3637551 w 7010159"/>
              <a:gd name="connsiteY320" fmla="*/ 936414 h 9335870"/>
              <a:gd name="connsiteX321" fmla="*/ 3671021 w 7010159"/>
              <a:gd name="connsiteY321" fmla="*/ 927735 h 9335870"/>
              <a:gd name="connsiteX322" fmla="*/ 3733008 w 7010159"/>
              <a:gd name="connsiteY322" fmla="*/ 925256 h 9335870"/>
              <a:gd name="connsiteX323" fmla="*/ 3797473 w 7010159"/>
              <a:gd name="connsiteY323" fmla="*/ 868848 h 9335870"/>
              <a:gd name="connsiteX324" fmla="*/ 3808629 w 7010159"/>
              <a:gd name="connsiteY324" fmla="*/ 856452 h 9335870"/>
              <a:gd name="connsiteX325" fmla="*/ 3824126 w 7010159"/>
              <a:gd name="connsiteY325" fmla="*/ 840955 h 9335870"/>
              <a:gd name="connsiteX326" fmla="*/ 3923303 w 7010159"/>
              <a:gd name="connsiteY326" fmla="*/ 754794 h 9335870"/>
              <a:gd name="connsiteX327" fmla="*/ 4049135 w 7010159"/>
              <a:gd name="connsiteY327" fmla="*/ 638880 h 9335870"/>
              <a:gd name="connsiteX328" fmla="*/ 4198519 w 7010159"/>
              <a:gd name="connsiteY328" fmla="*/ 501271 h 9335870"/>
              <a:gd name="connsiteX329" fmla="*/ 4235710 w 7010159"/>
              <a:gd name="connsiteY329" fmla="*/ 481436 h 9335870"/>
              <a:gd name="connsiteX330" fmla="*/ 4249966 w 7010159"/>
              <a:gd name="connsiteY330" fmla="*/ 469038 h 9335870"/>
              <a:gd name="connsiteX331" fmla="*/ 4265463 w 7010159"/>
              <a:gd name="connsiteY331" fmla="*/ 457260 h 9335870"/>
              <a:gd name="connsiteX332" fmla="*/ 4277861 w 7010159"/>
              <a:gd name="connsiteY332" fmla="*/ 454781 h 9335870"/>
              <a:gd name="connsiteX333" fmla="*/ 4294596 w 7010159"/>
              <a:gd name="connsiteY333" fmla="*/ 441765 h 9335870"/>
              <a:gd name="connsiteX334" fmla="*/ 4350384 w 7010159"/>
              <a:gd name="connsiteY334" fmla="*/ 412010 h 9335870"/>
              <a:gd name="connsiteX335" fmla="*/ 4392533 w 7010159"/>
              <a:gd name="connsiteY335" fmla="*/ 395895 h 9335870"/>
              <a:gd name="connsiteX336" fmla="*/ 4465676 w 7010159"/>
              <a:gd name="connsiteY336" fmla="*/ 352503 h 9335870"/>
              <a:gd name="connsiteX337" fmla="*/ 4506587 w 7010159"/>
              <a:gd name="connsiteY337" fmla="*/ 341967 h 9335870"/>
              <a:gd name="connsiteX338" fmla="*/ 4598327 w 7010159"/>
              <a:gd name="connsiteY338" fmla="*/ 346926 h 9335870"/>
              <a:gd name="connsiteX339" fmla="*/ 4661552 w 7010159"/>
              <a:gd name="connsiteY339" fmla="*/ 348166 h 9335870"/>
              <a:gd name="connsiteX340" fmla="*/ 4694404 w 7010159"/>
              <a:gd name="connsiteY340" fmla="*/ 356842 h 9335870"/>
              <a:gd name="connsiteX341" fmla="*/ 4765068 w 7010159"/>
              <a:gd name="connsiteY341" fmla="*/ 373579 h 9335870"/>
              <a:gd name="connsiteX342" fmla="*/ 4908874 w 7010159"/>
              <a:gd name="connsiteY342" fmla="*/ 443003 h 9335870"/>
              <a:gd name="connsiteX343" fmla="*/ 4936767 w 7010159"/>
              <a:gd name="connsiteY343" fmla="*/ 442385 h 9335870"/>
              <a:gd name="connsiteX344" fmla="*/ 4949165 w 7010159"/>
              <a:gd name="connsiteY344" fmla="*/ 440525 h 9335870"/>
              <a:gd name="connsiteX345" fmla="*/ 5002472 w 7010159"/>
              <a:gd name="connsiteY345" fmla="*/ 427508 h 9335870"/>
              <a:gd name="connsiteX346" fmla="*/ 5079954 w 7010159"/>
              <a:gd name="connsiteY346" fmla="*/ 429367 h 9335870"/>
              <a:gd name="connsiteX347" fmla="*/ 5109087 w 7010159"/>
              <a:gd name="connsiteY347" fmla="*/ 439905 h 9335870"/>
              <a:gd name="connsiteX348" fmla="*/ 5207644 w 7010159"/>
              <a:gd name="connsiteY348" fmla="*/ 444243 h 9335870"/>
              <a:gd name="connsiteX349" fmla="*/ 5348351 w 7010159"/>
              <a:gd name="connsiteY349" fmla="*/ 483296 h 9335870"/>
              <a:gd name="connsiteX350" fmla="*/ 5394221 w 7010159"/>
              <a:gd name="connsiteY350" fmla="*/ 512429 h 9335870"/>
              <a:gd name="connsiteX351" fmla="*/ 5481002 w 7010159"/>
              <a:gd name="connsiteY351" fmla="*/ 596110 h 9335870"/>
              <a:gd name="connsiteX352" fmla="*/ 5507655 w 7010159"/>
              <a:gd name="connsiteY352" fmla="*/ 598589 h 9335870"/>
              <a:gd name="connsiteX353" fmla="*/ 5592576 w 7010159"/>
              <a:gd name="connsiteY353" fmla="*/ 567595 h 9335870"/>
              <a:gd name="connsiteX354" fmla="*/ 5622329 w 7010159"/>
              <a:gd name="connsiteY354" fmla="*/ 557059 h 9335870"/>
              <a:gd name="connsiteX355" fmla="*/ 5752498 w 7010159"/>
              <a:gd name="connsiteY355" fmla="*/ 583092 h 9335870"/>
              <a:gd name="connsiteX356" fmla="*/ 5792789 w 7010159"/>
              <a:gd name="connsiteY356" fmla="*/ 585572 h 9335870"/>
              <a:gd name="connsiteX357" fmla="*/ 5869651 w 7010159"/>
              <a:gd name="connsiteY357" fmla="*/ 512429 h 9335870"/>
              <a:gd name="connsiteX358" fmla="*/ 5931017 w 7010159"/>
              <a:gd name="connsiteY358" fmla="*/ 454161 h 9335870"/>
              <a:gd name="connsiteX359" fmla="*/ 5977507 w 7010159"/>
              <a:gd name="connsiteY359" fmla="*/ 441145 h 9335870"/>
              <a:gd name="connsiteX360" fmla="*/ 6035772 w 7010159"/>
              <a:gd name="connsiteY360" fmla="*/ 441765 h 9335870"/>
              <a:gd name="connsiteX361" fmla="*/ 6036392 w 7010159"/>
              <a:gd name="connsiteY361" fmla="*/ 441765 h 9335870"/>
              <a:gd name="connsiteX362" fmla="*/ 6107056 w 7010159"/>
              <a:gd name="connsiteY362" fmla="*/ 456021 h 9335870"/>
              <a:gd name="connsiteX363" fmla="*/ 6140528 w 7010159"/>
              <a:gd name="connsiteY363" fmla="*/ 446102 h 9335870"/>
              <a:gd name="connsiteX364" fmla="*/ 6231028 w 7010159"/>
              <a:gd name="connsiteY364" fmla="*/ 452301 h 9335870"/>
              <a:gd name="connsiteX365" fmla="*/ 6309748 w 7010159"/>
              <a:gd name="connsiteY365" fmla="*/ 482056 h 9335870"/>
              <a:gd name="connsiteX366" fmla="*/ 6327725 w 7010159"/>
              <a:gd name="connsiteY366" fmla="*/ 474617 h 9335870"/>
              <a:gd name="connsiteX367" fmla="*/ 6324626 w 7010159"/>
              <a:gd name="connsiteY367" fmla="*/ 456021 h 9335870"/>
              <a:gd name="connsiteX368" fmla="*/ 6268220 w 7010159"/>
              <a:gd name="connsiteY368" fmla="*/ 428747 h 9335870"/>
              <a:gd name="connsiteX369" fmla="*/ 6211192 w 7010159"/>
              <a:gd name="connsiteY369" fmla="*/ 374199 h 9335870"/>
              <a:gd name="connsiteX370" fmla="*/ 6202513 w 7010159"/>
              <a:gd name="connsiteY370" fmla="*/ 333288 h 9335870"/>
              <a:gd name="connsiteX371" fmla="*/ 6237225 w 7010159"/>
              <a:gd name="connsiteY371" fmla="*/ 262625 h 9335870"/>
              <a:gd name="connsiteX372" fmla="*/ 6285575 w 7010159"/>
              <a:gd name="connsiteY372" fmla="*/ 258286 h 9335870"/>
              <a:gd name="connsiteX373" fmla="*/ 6399629 w 7010159"/>
              <a:gd name="connsiteY373" fmla="*/ 324612 h 9335870"/>
              <a:gd name="connsiteX374" fmla="*/ 6413264 w 7010159"/>
              <a:gd name="connsiteY374" fmla="*/ 341347 h 9335870"/>
              <a:gd name="connsiteX375" fmla="*/ 6517402 w 7010159"/>
              <a:gd name="connsiteY375" fmla="*/ 374199 h 9335870"/>
              <a:gd name="connsiteX376" fmla="*/ 6565750 w 7010159"/>
              <a:gd name="connsiteY376" fmla="*/ 373579 h 9335870"/>
              <a:gd name="connsiteX377" fmla="*/ 6656869 w 7010159"/>
              <a:gd name="connsiteY377" fmla="*/ 385357 h 9335870"/>
              <a:gd name="connsiteX378" fmla="*/ 6692201 w 7010159"/>
              <a:gd name="connsiteY378" fmla="*/ 387217 h 9335870"/>
              <a:gd name="connsiteX379" fmla="*/ 6914109 w 7010159"/>
              <a:gd name="connsiteY379" fmla="*/ 451682 h 9335870"/>
              <a:gd name="connsiteX380" fmla="*/ 6934565 w 7010159"/>
              <a:gd name="connsiteY380" fmla="*/ 454781 h 9335870"/>
              <a:gd name="connsiteX381" fmla="*/ 6948820 w 7010159"/>
              <a:gd name="connsiteY381" fmla="*/ 441145 h 9335870"/>
              <a:gd name="connsiteX382" fmla="*/ 6997247 w 7010159"/>
              <a:gd name="connsiteY382" fmla="*/ 389463 h 9335870"/>
              <a:gd name="connsiteX383" fmla="*/ 7010159 w 7010159"/>
              <a:gd name="connsiteY383" fmla="*/ 375490 h 9335870"/>
              <a:gd name="connsiteX384" fmla="*/ 7010159 w 7010159"/>
              <a:gd name="connsiteY384" fmla="*/ 8033856 h 9335870"/>
              <a:gd name="connsiteX385" fmla="*/ 6992831 w 7010159"/>
              <a:gd name="connsiteY385" fmla="*/ 8035683 h 9335870"/>
              <a:gd name="connsiteX386" fmla="*/ 6992831 w 7010159"/>
              <a:gd name="connsiteY386" fmla="*/ 8036303 h 9335870"/>
              <a:gd name="connsiteX387" fmla="*/ 6951920 w 7010159"/>
              <a:gd name="connsiteY387" fmla="*/ 8118124 h 9335870"/>
              <a:gd name="connsiteX388" fmla="*/ 6923407 w 7010159"/>
              <a:gd name="connsiteY388" fmla="*/ 8148499 h 9335870"/>
              <a:gd name="connsiteX389" fmla="*/ 6878157 w 7010159"/>
              <a:gd name="connsiteY389" fmla="*/ 8192509 h 9335870"/>
              <a:gd name="connsiteX390" fmla="*/ 6811832 w 7010159"/>
              <a:gd name="connsiteY390" fmla="*/ 8254494 h 9335870"/>
              <a:gd name="connsiteX391" fmla="*/ 6765344 w 7010159"/>
              <a:gd name="connsiteY391" fmla="*/ 8325778 h 9335870"/>
              <a:gd name="connsiteX392" fmla="*/ 6716375 w 7010159"/>
              <a:gd name="connsiteY392" fmla="*/ 8366689 h 9335870"/>
              <a:gd name="connsiteX393" fmla="*/ 6642612 w 7010159"/>
              <a:gd name="connsiteY393" fmla="*/ 8421857 h 9335870"/>
              <a:gd name="connsiteX394" fmla="*/ 6605421 w 7010159"/>
              <a:gd name="connsiteY394" fmla="*/ 8479504 h 9335870"/>
              <a:gd name="connsiteX395" fmla="*/ 6556451 w 7010159"/>
              <a:gd name="connsiteY395" fmla="*/ 8553887 h 9335870"/>
              <a:gd name="connsiteX396" fmla="*/ 6511203 w 7010159"/>
              <a:gd name="connsiteY396" fmla="*/ 8599757 h 9335870"/>
              <a:gd name="connsiteX397" fmla="*/ 6395289 w 7010159"/>
              <a:gd name="connsiteY397" fmla="*/ 8604716 h 9335870"/>
              <a:gd name="connsiteX398" fmla="*/ 6358718 w 7010159"/>
              <a:gd name="connsiteY398" fmla="*/ 8598517 h 9335870"/>
              <a:gd name="connsiteX399" fmla="*/ 6309748 w 7010159"/>
              <a:gd name="connsiteY399" fmla="*/ 8602237 h 9335870"/>
              <a:gd name="connsiteX400" fmla="*/ 6283095 w 7010159"/>
              <a:gd name="connsiteY400" fmla="*/ 8599757 h 9335870"/>
              <a:gd name="connsiteX401" fmla="*/ 6271937 w 7010159"/>
              <a:gd name="connsiteY401" fmla="*/ 8581161 h 9335870"/>
              <a:gd name="connsiteX402" fmla="*/ 6247763 w 7010159"/>
              <a:gd name="connsiteY402" fmla="*/ 8574962 h 9335870"/>
              <a:gd name="connsiteX403" fmla="*/ 6184538 w 7010159"/>
              <a:gd name="connsiteY403" fmla="*/ 8573104 h 9335870"/>
              <a:gd name="connsiteX404" fmla="*/ 6149207 w 7010159"/>
              <a:gd name="connsiteY404" fmla="*/ 8549548 h 9335870"/>
              <a:gd name="connsiteX405" fmla="*/ 6121933 w 7010159"/>
              <a:gd name="connsiteY405" fmla="*/ 8545209 h 9335870"/>
              <a:gd name="connsiteX406" fmla="*/ 5967588 w 7010159"/>
              <a:gd name="connsiteY406" fmla="*/ 8609056 h 9335870"/>
              <a:gd name="connsiteX407" fmla="*/ 5927917 w 7010159"/>
              <a:gd name="connsiteY407" fmla="*/ 8620832 h 9335870"/>
              <a:gd name="connsiteX408" fmla="*/ 5850435 w 7010159"/>
              <a:gd name="connsiteY408" fmla="*/ 8649346 h 9335870"/>
              <a:gd name="connsiteX409" fmla="*/ 5836179 w 7010159"/>
              <a:gd name="connsiteY409" fmla="*/ 8678479 h 9335870"/>
              <a:gd name="connsiteX410" fmla="*/ 5826261 w 7010159"/>
              <a:gd name="connsiteY410" fmla="*/ 8697076 h 9335870"/>
              <a:gd name="connsiteX411" fmla="*/ 5755598 w 7010159"/>
              <a:gd name="connsiteY411" fmla="*/ 8754722 h 9335870"/>
              <a:gd name="connsiteX412" fmla="*/ 5736383 w 7010159"/>
              <a:gd name="connsiteY412" fmla="*/ 8764020 h 9335870"/>
              <a:gd name="connsiteX413" fmla="*/ 5707248 w 7010159"/>
              <a:gd name="connsiteY413" fmla="*/ 8806171 h 9335870"/>
              <a:gd name="connsiteX414" fmla="*/ 5693612 w 7010159"/>
              <a:gd name="connsiteY414" fmla="*/ 8806791 h 9335870"/>
              <a:gd name="connsiteX415" fmla="*/ 5686174 w 7010159"/>
              <a:gd name="connsiteY415" fmla="*/ 8806791 h 9335870"/>
              <a:gd name="connsiteX416" fmla="*/ 5679355 w 7010159"/>
              <a:gd name="connsiteY416" fmla="*/ 8806791 h 9335870"/>
              <a:gd name="connsiteX417" fmla="*/ 5650222 w 7010159"/>
              <a:gd name="connsiteY417" fmla="*/ 8806791 h 9335870"/>
              <a:gd name="connsiteX418" fmla="*/ 5607452 w 7010159"/>
              <a:gd name="connsiteY418" fmla="*/ 8806791 h 9335870"/>
              <a:gd name="connsiteX419" fmla="*/ 5541127 w 7010159"/>
              <a:gd name="connsiteY419" fmla="*/ 8809270 h 9335870"/>
              <a:gd name="connsiteX420" fmla="*/ 5446290 w 7010159"/>
              <a:gd name="connsiteY420" fmla="*/ 8800592 h 9335870"/>
              <a:gd name="connsiteX421" fmla="*/ 5365088 w 7010159"/>
              <a:gd name="connsiteY421" fmla="*/ 8791913 h 9335870"/>
              <a:gd name="connsiteX422" fmla="*/ 5337195 w 7010159"/>
              <a:gd name="connsiteY422" fmla="*/ 8791913 h 9335870"/>
              <a:gd name="connsiteX423" fmla="*/ 5322318 w 7010159"/>
              <a:gd name="connsiteY423" fmla="*/ 8806171 h 9335870"/>
              <a:gd name="connsiteX424" fmla="*/ 5309302 w 7010159"/>
              <a:gd name="connsiteY424" fmla="*/ 8806791 h 9335870"/>
              <a:gd name="connsiteX425" fmla="*/ 5294424 w 7010159"/>
              <a:gd name="connsiteY425" fmla="*/ 8846462 h 9335870"/>
              <a:gd name="connsiteX426" fmla="*/ 5271490 w 7010159"/>
              <a:gd name="connsiteY426" fmla="*/ 8858240 h 9335870"/>
              <a:gd name="connsiteX427" fmla="*/ 5154337 w 7010159"/>
              <a:gd name="connsiteY427" fmla="*/ 8866298 h 9335870"/>
              <a:gd name="connsiteX428" fmla="*/ 5115906 w 7010159"/>
              <a:gd name="connsiteY428" fmla="*/ 8894811 h 9335870"/>
              <a:gd name="connsiteX429" fmla="*/ 5095451 w 7010159"/>
              <a:gd name="connsiteY429" fmla="*/ 8923324 h 9335870"/>
              <a:gd name="connsiteX430" fmla="*/ 4993793 w 7010159"/>
              <a:gd name="connsiteY430" fmla="*/ 8964235 h 9335870"/>
              <a:gd name="connsiteX431" fmla="*/ 4937387 w 7010159"/>
              <a:gd name="connsiteY431" fmla="*/ 8963615 h 9335870"/>
              <a:gd name="connsiteX432" fmla="*/ 4904535 w 7010159"/>
              <a:gd name="connsiteY432" fmla="*/ 9024362 h 9335870"/>
              <a:gd name="connsiteX433" fmla="*/ 4892757 w 7010159"/>
              <a:gd name="connsiteY433" fmla="*/ 9029941 h 9335870"/>
              <a:gd name="connsiteX434" fmla="*/ 4828913 w 7010159"/>
              <a:gd name="connsiteY434" fmla="*/ 9053495 h 9335870"/>
              <a:gd name="connsiteX435" fmla="*/ 4770027 w 7010159"/>
              <a:gd name="connsiteY435" fmla="*/ 9076431 h 9335870"/>
              <a:gd name="connsiteX436" fmla="*/ 4721057 w 7010159"/>
              <a:gd name="connsiteY436" fmla="*/ 9059074 h 9335870"/>
              <a:gd name="connsiteX437" fmla="*/ 4680147 w 7010159"/>
              <a:gd name="connsiteY437" fmla="*/ 9020643 h 9335870"/>
              <a:gd name="connsiteX438" fmla="*/ 4642955 w 7010159"/>
              <a:gd name="connsiteY438" fmla="*/ 9033041 h 9335870"/>
              <a:gd name="connsiteX439" fmla="*/ 4600805 w 7010159"/>
              <a:gd name="connsiteY439" fmla="*/ 9047916 h 9335870"/>
              <a:gd name="connsiteX440" fmla="*/ 4575391 w 7010159"/>
              <a:gd name="connsiteY440" fmla="*/ 9023122 h 9335870"/>
              <a:gd name="connsiteX441" fmla="*/ 4543159 w 7010159"/>
              <a:gd name="connsiteY441" fmla="*/ 9018163 h 9335870"/>
              <a:gd name="connsiteX442" fmla="*/ 4432824 w 7010159"/>
              <a:gd name="connsiteY442" fmla="*/ 8982212 h 9335870"/>
              <a:gd name="connsiteX443" fmla="*/ 4373938 w 7010159"/>
              <a:gd name="connsiteY443" fmla="*/ 8951219 h 9335870"/>
              <a:gd name="connsiteX444" fmla="*/ 4337987 w 7010159"/>
              <a:gd name="connsiteY444" fmla="*/ 9006386 h 9335870"/>
              <a:gd name="connsiteX445" fmla="*/ 4337987 w 7010159"/>
              <a:gd name="connsiteY445" fmla="*/ 9020643 h 9335870"/>
              <a:gd name="connsiteX446" fmla="*/ 4285250 w 7010159"/>
              <a:gd name="connsiteY446" fmla="*/ 9084798 h 9335870"/>
              <a:gd name="connsiteX447" fmla="*/ 4005304 w 7010159"/>
              <a:gd name="connsiteY447" fmla="*/ 9335476 h 9335870"/>
              <a:gd name="connsiteX448" fmla="*/ 3951503 w 7010159"/>
              <a:gd name="connsiteY448" fmla="*/ 9310760 h 9335870"/>
              <a:gd name="connsiteX449" fmla="*/ 3942845 w 7010159"/>
              <a:gd name="connsiteY449" fmla="*/ 9278009 h 9335870"/>
              <a:gd name="connsiteX450" fmla="*/ 3955832 w 7010159"/>
              <a:gd name="connsiteY450" fmla="*/ 9237844 h 9335870"/>
              <a:gd name="connsiteX451" fmla="*/ 4026011 w 7010159"/>
              <a:gd name="connsiteY451" fmla="*/ 9192572 h 9335870"/>
              <a:gd name="connsiteX452" fmla="*/ 4056630 w 7010159"/>
              <a:gd name="connsiteY452" fmla="*/ 9205712 h 9335870"/>
              <a:gd name="connsiteX453" fmla="*/ 4112287 w 7010159"/>
              <a:gd name="connsiteY453" fmla="*/ 9248350 h 9335870"/>
              <a:gd name="connsiteX454" fmla="*/ 4110431 w 7010159"/>
              <a:gd name="connsiteY454" fmla="*/ 9297782 h 9335870"/>
              <a:gd name="connsiteX455" fmla="*/ 4005304 w 7010159"/>
              <a:gd name="connsiteY455" fmla="*/ 9335476 h 933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010159" h="9335870">
                <a:moveTo>
                  <a:pt x="6308889" y="230087"/>
                </a:moveTo>
                <a:cubicBezTo>
                  <a:pt x="6295810" y="232733"/>
                  <a:pt x="6279712" y="227129"/>
                  <a:pt x="6250301" y="215608"/>
                </a:cubicBezTo>
                <a:cubicBezTo>
                  <a:pt x="6231725" y="216231"/>
                  <a:pt x="6215009" y="203777"/>
                  <a:pt x="6195195" y="211873"/>
                </a:cubicBezTo>
                <a:cubicBezTo>
                  <a:pt x="6177239" y="218723"/>
                  <a:pt x="6164237" y="208758"/>
                  <a:pt x="6154951" y="191946"/>
                </a:cubicBezTo>
                <a:cubicBezTo>
                  <a:pt x="6136375" y="160187"/>
                  <a:pt x="6132041" y="125313"/>
                  <a:pt x="6136375" y="89818"/>
                </a:cubicBezTo>
                <a:cubicBezTo>
                  <a:pt x="6141949" y="47474"/>
                  <a:pt x="6166715" y="28791"/>
                  <a:pt x="6208197" y="28791"/>
                </a:cubicBezTo>
                <a:cubicBezTo>
                  <a:pt x="6241013" y="28791"/>
                  <a:pt x="6267018" y="42491"/>
                  <a:pt x="6293024" y="59305"/>
                </a:cubicBezTo>
                <a:cubicBezTo>
                  <a:pt x="6297976" y="63042"/>
                  <a:pt x="6303548" y="66155"/>
                  <a:pt x="6308502" y="69892"/>
                </a:cubicBezTo>
                <a:cubicBezTo>
                  <a:pt x="6317170" y="71760"/>
                  <a:pt x="6326458" y="73628"/>
                  <a:pt x="6335126" y="76741"/>
                </a:cubicBezTo>
                <a:cubicBezTo>
                  <a:pt x="6371036" y="91064"/>
                  <a:pt x="6388374" y="116595"/>
                  <a:pt x="6379086" y="156450"/>
                </a:cubicBezTo>
                <a:cubicBezTo>
                  <a:pt x="6374752" y="174510"/>
                  <a:pt x="6359892" y="182604"/>
                  <a:pt x="6349366" y="195059"/>
                </a:cubicBezTo>
                <a:cubicBezTo>
                  <a:pt x="6332030" y="216543"/>
                  <a:pt x="6321969" y="227441"/>
                  <a:pt x="6308889" y="230087"/>
                </a:cubicBezTo>
                <a:close/>
                <a:moveTo>
                  <a:pt x="6672155" y="296078"/>
                </a:moveTo>
                <a:cubicBezTo>
                  <a:pt x="6663306" y="294367"/>
                  <a:pt x="6654922" y="290322"/>
                  <a:pt x="6646538" y="285344"/>
                </a:cubicBezTo>
                <a:cubicBezTo>
                  <a:pt x="6603688" y="261075"/>
                  <a:pt x="6586299" y="220006"/>
                  <a:pt x="6580090" y="173335"/>
                </a:cubicBezTo>
                <a:cubicBezTo>
                  <a:pt x="6577605" y="157156"/>
                  <a:pt x="6578226" y="139732"/>
                  <a:pt x="6580711" y="123553"/>
                </a:cubicBezTo>
                <a:cubicBezTo>
                  <a:pt x="6595614" y="30214"/>
                  <a:pt x="6624802" y="7190"/>
                  <a:pt x="6728513" y="967"/>
                </a:cubicBezTo>
                <a:cubicBezTo>
                  <a:pt x="6757079" y="-4011"/>
                  <a:pt x="6788130" y="11547"/>
                  <a:pt x="6820423" y="17768"/>
                </a:cubicBezTo>
                <a:cubicBezTo>
                  <a:pt x="6847748" y="23369"/>
                  <a:pt x="6861410" y="48259"/>
                  <a:pt x="6873210" y="72528"/>
                </a:cubicBezTo>
                <a:cubicBezTo>
                  <a:pt x="6886250" y="98663"/>
                  <a:pt x="6896809" y="123553"/>
                  <a:pt x="6876936" y="152178"/>
                </a:cubicBezTo>
                <a:cubicBezTo>
                  <a:pt x="6863894" y="170847"/>
                  <a:pt x="6864514" y="192004"/>
                  <a:pt x="6869484" y="213783"/>
                </a:cubicBezTo>
                <a:cubicBezTo>
                  <a:pt x="6873830" y="231828"/>
                  <a:pt x="6862031" y="242406"/>
                  <a:pt x="6846505" y="239296"/>
                </a:cubicBezTo>
                <a:cubicBezTo>
                  <a:pt x="6837811" y="238051"/>
                  <a:pt x="6828495" y="233073"/>
                  <a:pt x="6819182" y="231828"/>
                </a:cubicBezTo>
                <a:cubicBezTo>
                  <a:pt x="6791857" y="228095"/>
                  <a:pt x="6766395" y="229962"/>
                  <a:pt x="6752112" y="258587"/>
                </a:cubicBezTo>
                <a:cubicBezTo>
                  <a:pt x="6740933" y="280366"/>
                  <a:pt x="6720439" y="284099"/>
                  <a:pt x="6700566" y="292810"/>
                </a:cubicBezTo>
                <a:cubicBezTo>
                  <a:pt x="6690320" y="297167"/>
                  <a:pt x="6681005" y="297789"/>
                  <a:pt x="6672155" y="296078"/>
                </a:cubicBezTo>
                <a:close/>
                <a:moveTo>
                  <a:pt x="3284298" y="8409644"/>
                </a:moveTo>
                <a:cubicBezTo>
                  <a:pt x="3277415" y="8409721"/>
                  <a:pt x="3270532" y="8407857"/>
                  <a:pt x="3264274" y="8403820"/>
                </a:cubicBezTo>
                <a:cubicBezTo>
                  <a:pt x="3254263" y="8396985"/>
                  <a:pt x="3253636" y="8383940"/>
                  <a:pt x="3253636" y="8356605"/>
                </a:cubicBezTo>
                <a:cubicBezTo>
                  <a:pt x="3253636" y="8336569"/>
                  <a:pt x="3280388" y="8316533"/>
                  <a:pt x="3309602" y="8316679"/>
                </a:cubicBezTo>
                <a:cubicBezTo>
                  <a:pt x="3319341" y="8316727"/>
                  <a:pt x="3329352" y="8319019"/>
                  <a:pt x="3338738" y="8324299"/>
                </a:cubicBezTo>
                <a:cubicBezTo>
                  <a:pt x="3351880" y="8331133"/>
                  <a:pt x="3356885" y="8347286"/>
                  <a:pt x="3349376" y="8360331"/>
                </a:cubicBezTo>
                <a:cubicBezTo>
                  <a:pt x="3338113" y="8378348"/>
                  <a:pt x="3322469" y="8392638"/>
                  <a:pt x="3304322" y="8403820"/>
                </a:cubicBezTo>
                <a:cubicBezTo>
                  <a:pt x="3298065" y="8407548"/>
                  <a:pt x="3291181" y="8409567"/>
                  <a:pt x="3284298" y="8409644"/>
                </a:cubicBezTo>
                <a:close/>
                <a:moveTo>
                  <a:pt x="3012811" y="8452553"/>
                </a:moveTo>
                <a:cubicBezTo>
                  <a:pt x="2989896" y="8450543"/>
                  <a:pt x="2967367" y="8442196"/>
                  <a:pt x="2945454" y="8430449"/>
                </a:cubicBezTo>
                <a:cubicBezTo>
                  <a:pt x="2932492" y="8423647"/>
                  <a:pt x="2926319" y="8410663"/>
                  <a:pt x="2923233" y="8396443"/>
                </a:cubicBezTo>
                <a:cubicBezTo>
                  <a:pt x="2901012" y="8356252"/>
                  <a:pt x="2909036" y="8314208"/>
                  <a:pt x="2916444" y="8273401"/>
                </a:cubicBezTo>
                <a:cubicBezTo>
                  <a:pt x="2922617" y="8236920"/>
                  <a:pt x="2941752" y="8225174"/>
                  <a:pt x="2980636" y="8222081"/>
                </a:cubicBezTo>
                <a:cubicBezTo>
                  <a:pt x="2989897" y="8221463"/>
                  <a:pt x="2999156" y="8221463"/>
                  <a:pt x="3009031" y="8221463"/>
                </a:cubicBezTo>
                <a:cubicBezTo>
                  <a:pt x="3009647" y="8221463"/>
                  <a:pt x="3009647" y="8221463"/>
                  <a:pt x="3010265" y="8221463"/>
                </a:cubicBezTo>
                <a:cubicBezTo>
                  <a:pt x="3020759" y="8213117"/>
                  <a:pt x="3026160" y="8208943"/>
                  <a:pt x="3031791" y="8208943"/>
                </a:cubicBezTo>
                <a:cubicBezTo>
                  <a:pt x="3037423" y="8208943"/>
                  <a:pt x="3043288" y="8213117"/>
                  <a:pt x="3054706" y="8221463"/>
                </a:cubicBezTo>
                <a:cubicBezTo>
                  <a:pt x="3068903" y="8222701"/>
                  <a:pt x="3083100" y="8223937"/>
                  <a:pt x="3096679" y="8225174"/>
                </a:cubicBezTo>
                <a:cubicBezTo>
                  <a:pt x="3108407" y="8223319"/>
                  <a:pt x="3118282" y="8226410"/>
                  <a:pt x="3125073" y="8236302"/>
                </a:cubicBezTo>
                <a:cubicBezTo>
                  <a:pt x="3144207" y="8244958"/>
                  <a:pt x="3161490" y="8255471"/>
                  <a:pt x="3172600" y="8275255"/>
                </a:cubicBezTo>
                <a:cubicBezTo>
                  <a:pt x="3183095" y="8295660"/>
                  <a:pt x="3187415" y="8315445"/>
                  <a:pt x="3176305" y="8335231"/>
                </a:cubicBezTo>
                <a:cubicBezTo>
                  <a:pt x="3165194" y="8353161"/>
                  <a:pt x="3155935" y="8371710"/>
                  <a:pt x="3150998" y="8392114"/>
                </a:cubicBezTo>
                <a:cubicBezTo>
                  <a:pt x="3138652" y="8423029"/>
                  <a:pt x="3110258" y="8429213"/>
                  <a:pt x="3082482" y="8436632"/>
                </a:cubicBezTo>
                <a:cubicBezTo>
                  <a:pt x="3059027" y="8450234"/>
                  <a:pt x="3035726" y="8454562"/>
                  <a:pt x="3012811" y="8452553"/>
                </a:cubicBezTo>
                <a:close/>
                <a:moveTo>
                  <a:pt x="3263647" y="8623246"/>
                </a:moveTo>
                <a:cubicBezTo>
                  <a:pt x="3219911" y="8625111"/>
                  <a:pt x="3184798" y="8612673"/>
                  <a:pt x="3165087" y="8570383"/>
                </a:cubicBezTo>
                <a:cubicBezTo>
                  <a:pt x="3155229" y="8550481"/>
                  <a:pt x="3158310" y="8534313"/>
                  <a:pt x="3176791" y="8521874"/>
                </a:cubicBezTo>
                <a:cubicBezTo>
                  <a:pt x="3186647" y="8515654"/>
                  <a:pt x="3198966" y="8508191"/>
                  <a:pt x="3208822" y="8509436"/>
                </a:cubicBezTo>
                <a:cubicBezTo>
                  <a:pt x="3252558" y="8515654"/>
                  <a:pt x="3296296" y="8522495"/>
                  <a:pt x="3319088" y="8569138"/>
                </a:cubicBezTo>
                <a:cubicBezTo>
                  <a:pt x="3329559" y="8590283"/>
                  <a:pt x="3320935" y="8613916"/>
                  <a:pt x="3298144" y="8619514"/>
                </a:cubicBezTo>
                <a:cubicBezTo>
                  <a:pt x="3286440" y="8622001"/>
                  <a:pt x="3274735" y="8622001"/>
                  <a:pt x="3263647" y="8623246"/>
                </a:cubicBezTo>
                <a:close/>
                <a:moveTo>
                  <a:pt x="3445327" y="8663885"/>
                </a:moveTo>
                <a:cubicBezTo>
                  <a:pt x="3433136" y="8663577"/>
                  <a:pt x="3420945" y="8656183"/>
                  <a:pt x="3410318" y="8642011"/>
                </a:cubicBezTo>
                <a:cubicBezTo>
                  <a:pt x="3399065" y="8627840"/>
                  <a:pt x="3399065" y="8628456"/>
                  <a:pt x="3394690" y="8581011"/>
                </a:cubicBezTo>
                <a:cubicBezTo>
                  <a:pt x="3390313" y="8544040"/>
                  <a:pt x="3402817" y="8528021"/>
                  <a:pt x="3437200" y="8523091"/>
                </a:cubicBezTo>
                <a:cubicBezTo>
                  <a:pt x="3442202" y="8523091"/>
                  <a:pt x="3446578" y="8523091"/>
                  <a:pt x="3451580" y="8523091"/>
                </a:cubicBezTo>
                <a:cubicBezTo>
                  <a:pt x="3505968" y="8521858"/>
                  <a:pt x="3529098" y="8559444"/>
                  <a:pt x="3503468" y="8607506"/>
                </a:cubicBezTo>
                <a:cubicBezTo>
                  <a:pt x="3496590" y="8619829"/>
                  <a:pt x="3488463" y="8631537"/>
                  <a:pt x="3480336" y="8643244"/>
                </a:cubicBezTo>
                <a:cubicBezTo>
                  <a:pt x="3469708" y="8657415"/>
                  <a:pt x="3457517" y="8664193"/>
                  <a:pt x="3445327" y="8663885"/>
                </a:cubicBezTo>
                <a:close/>
                <a:moveTo>
                  <a:pt x="3219189" y="8772385"/>
                </a:moveTo>
                <a:cubicBezTo>
                  <a:pt x="3207568" y="8768075"/>
                  <a:pt x="3200839" y="8758844"/>
                  <a:pt x="3198392" y="8746534"/>
                </a:cubicBezTo>
                <a:cubicBezTo>
                  <a:pt x="3193499" y="8719452"/>
                  <a:pt x="3205121" y="8700986"/>
                  <a:pt x="3226530" y="8687445"/>
                </a:cubicBezTo>
                <a:cubicBezTo>
                  <a:pt x="3230201" y="8684985"/>
                  <a:pt x="3235095" y="8684368"/>
                  <a:pt x="3239988" y="8683137"/>
                </a:cubicBezTo>
                <a:cubicBezTo>
                  <a:pt x="3257727" y="8686216"/>
                  <a:pt x="3268126" y="8698526"/>
                  <a:pt x="3275467" y="8713913"/>
                </a:cubicBezTo>
                <a:cubicBezTo>
                  <a:pt x="3280360" y="8722529"/>
                  <a:pt x="3276078" y="8731762"/>
                  <a:pt x="3269350" y="8739147"/>
                </a:cubicBezTo>
                <a:cubicBezTo>
                  <a:pt x="3261397" y="8747765"/>
                  <a:pt x="3253445" y="8756382"/>
                  <a:pt x="3244271" y="8763767"/>
                </a:cubicBezTo>
                <a:cubicBezTo>
                  <a:pt x="3237542" y="8770538"/>
                  <a:pt x="3228977" y="8775462"/>
                  <a:pt x="3219189" y="8772385"/>
                </a:cubicBezTo>
                <a:close/>
                <a:moveTo>
                  <a:pt x="3390914" y="8887226"/>
                </a:moveTo>
                <a:cubicBezTo>
                  <a:pt x="3383970" y="8885199"/>
                  <a:pt x="3377260" y="8880521"/>
                  <a:pt x="3373827" y="8874284"/>
                </a:cubicBezTo>
                <a:cubicBezTo>
                  <a:pt x="3365712" y="8859317"/>
                  <a:pt x="3367585" y="8842477"/>
                  <a:pt x="3366337" y="8821897"/>
                </a:cubicBezTo>
                <a:cubicBezTo>
                  <a:pt x="3366960" y="8815037"/>
                  <a:pt x="3366337" y="8802563"/>
                  <a:pt x="3370082" y="8791962"/>
                </a:cubicBezTo>
                <a:cubicBezTo>
                  <a:pt x="3373827" y="8776993"/>
                  <a:pt x="3384437" y="8768261"/>
                  <a:pt x="3400041" y="8766391"/>
                </a:cubicBezTo>
                <a:cubicBezTo>
                  <a:pt x="3416270" y="8765143"/>
                  <a:pt x="3433124" y="8777616"/>
                  <a:pt x="3436869" y="8793832"/>
                </a:cubicBezTo>
                <a:cubicBezTo>
                  <a:pt x="3444360" y="8828757"/>
                  <a:pt x="3433124" y="8858069"/>
                  <a:pt x="3409405" y="8884263"/>
                </a:cubicBezTo>
                <a:cubicBezTo>
                  <a:pt x="3405036" y="8888629"/>
                  <a:pt x="3397858" y="8889253"/>
                  <a:pt x="3390914" y="8887226"/>
                </a:cubicBezTo>
                <a:close/>
                <a:moveTo>
                  <a:pt x="3228563" y="8986075"/>
                </a:moveTo>
                <a:cubicBezTo>
                  <a:pt x="3223025" y="8985689"/>
                  <a:pt x="3217179" y="8980899"/>
                  <a:pt x="3204872" y="8970391"/>
                </a:cubicBezTo>
                <a:cubicBezTo>
                  <a:pt x="3198103" y="8964827"/>
                  <a:pt x="3189488" y="8959882"/>
                  <a:pt x="3182105" y="8954319"/>
                </a:cubicBezTo>
                <a:cubicBezTo>
                  <a:pt x="3150107" y="8928357"/>
                  <a:pt x="3147029" y="8905487"/>
                  <a:pt x="3194411" y="8881380"/>
                </a:cubicBezTo>
                <a:cubicBezTo>
                  <a:pt x="3206103" y="8875199"/>
                  <a:pt x="3218409" y="8872263"/>
                  <a:pt x="3230948" y="8872185"/>
                </a:cubicBezTo>
                <a:cubicBezTo>
                  <a:pt x="3243484" y="8872108"/>
                  <a:pt x="3256253" y="8874890"/>
                  <a:pt x="3268866" y="8880144"/>
                </a:cubicBezTo>
                <a:cubicBezTo>
                  <a:pt x="3284252" y="8886944"/>
                  <a:pt x="3288558" y="8894360"/>
                  <a:pt x="3284866" y="8921559"/>
                </a:cubicBezTo>
                <a:cubicBezTo>
                  <a:pt x="3286096" y="8940721"/>
                  <a:pt x="3275021" y="8960500"/>
                  <a:pt x="3250408" y="8975336"/>
                </a:cubicBezTo>
                <a:cubicBezTo>
                  <a:pt x="3239331" y="8982444"/>
                  <a:pt x="3234101" y="8986462"/>
                  <a:pt x="3228563" y="8986075"/>
                </a:cubicBezTo>
                <a:close/>
                <a:moveTo>
                  <a:pt x="3545561" y="8990778"/>
                </a:moveTo>
                <a:cubicBezTo>
                  <a:pt x="3540008" y="8991402"/>
                  <a:pt x="3530138" y="8987038"/>
                  <a:pt x="3527671" y="8982673"/>
                </a:cubicBezTo>
                <a:cubicBezTo>
                  <a:pt x="3501760" y="8922823"/>
                  <a:pt x="3483252" y="8862975"/>
                  <a:pt x="3518417" y="8800006"/>
                </a:cubicBezTo>
                <a:cubicBezTo>
                  <a:pt x="3522736" y="8792526"/>
                  <a:pt x="3529214" y="8787226"/>
                  <a:pt x="3536692" y="8784576"/>
                </a:cubicBezTo>
                <a:cubicBezTo>
                  <a:pt x="3544172" y="8781928"/>
                  <a:pt x="3552654" y="8781928"/>
                  <a:pt x="3560985" y="8785045"/>
                </a:cubicBezTo>
                <a:cubicBezTo>
                  <a:pt x="3588129" y="8794396"/>
                  <a:pt x="3609720" y="8811853"/>
                  <a:pt x="3628227" y="8834296"/>
                </a:cubicBezTo>
                <a:cubicBezTo>
                  <a:pt x="3641181" y="8850505"/>
                  <a:pt x="3638713" y="8869831"/>
                  <a:pt x="3639330" y="8888535"/>
                </a:cubicBezTo>
                <a:cubicBezTo>
                  <a:pt x="3638713" y="8951501"/>
                  <a:pt x="3609720" y="8983296"/>
                  <a:pt x="3545561" y="8990778"/>
                </a:cubicBezTo>
                <a:close/>
                <a:moveTo>
                  <a:pt x="4285250" y="9084798"/>
                </a:moveTo>
                <a:cubicBezTo>
                  <a:pt x="4275264" y="9086580"/>
                  <a:pt x="4264068" y="9086502"/>
                  <a:pt x="4251826" y="9084488"/>
                </a:cubicBezTo>
                <a:cubicBezTo>
                  <a:pt x="4212775" y="9078911"/>
                  <a:pt x="4179302" y="9065893"/>
                  <a:pt x="4157608" y="9030561"/>
                </a:cubicBezTo>
                <a:cubicBezTo>
                  <a:pt x="4133434" y="8989650"/>
                  <a:pt x="4104300" y="8954319"/>
                  <a:pt x="4059671" y="8933862"/>
                </a:cubicBezTo>
                <a:cubicBezTo>
                  <a:pt x="4050373" y="8929523"/>
                  <a:pt x="4045415" y="8915886"/>
                  <a:pt x="4037977" y="8906589"/>
                </a:cubicBezTo>
                <a:cubicBezTo>
                  <a:pt x="3994587" y="8861959"/>
                  <a:pt x="3944377" y="8836544"/>
                  <a:pt x="3881152" y="8848941"/>
                </a:cubicBezTo>
                <a:cubicBezTo>
                  <a:pt x="3852019" y="8854520"/>
                  <a:pt x="3834045" y="8829725"/>
                  <a:pt x="3809871" y="8824767"/>
                </a:cubicBezTo>
                <a:cubicBezTo>
                  <a:pt x="3787555" y="8819188"/>
                  <a:pt x="3764621" y="8829105"/>
                  <a:pt x="3741685" y="8816709"/>
                </a:cubicBezTo>
                <a:cubicBezTo>
                  <a:pt x="3714412" y="8801212"/>
                  <a:pt x="3690238" y="8785096"/>
                  <a:pt x="3675980" y="8755342"/>
                </a:cubicBezTo>
                <a:cubicBezTo>
                  <a:pt x="3653046" y="8706373"/>
                  <a:pt x="3629492" y="8658645"/>
                  <a:pt x="3589821" y="8618972"/>
                </a:cubicBezTo>
                <a:cubicBezTo>
                  <a:pt x="3567505" y="8596658"/>
                  <a:pt x="3555728" y="8563186"/>
                  <a:pt x="3538372" y="8535291"/>
                </a:cubicBezTo>
                <a:cubicBezTo>
                  <a:pt x="3519778" y="8527234"/>
                  <a:pt x="3509859" y="8513596"/>
                  <a:pt x="3508620" y="8493140"/>
                </a:cubicBezTo>
                <a:cubicBezTo>
                  <a:pt x="3494362" y="8473925"/>
                  <a:pt x="3480725" y="8454709"/>
                  <a:pt x="3466469" y="8436114"/>
                </a:cubicBezTo>
                <a:lnTo>
                  <a:pt x="3466469" y="8435494"/>
                </a:lnTo>
                <a:cubicBezTo>
                  <a:pt x="3446634" y="8420617"/>
                  <a:pt x="3455313" y="8398303"/>
                  <a:pt x="3451593" y="8379086"/>
                </a:cubicBezTo>
                <a:cubicBezTo>
                  <a:pt x="3434855" y="8369168"/>
                  <a:pt x="3424938" y="8354912"/>
                  <a:pt x="3424320" y="8334456"/>
                </a:cubicBezTo>
                <a:cubicBezTo>
                  <a:pt x="3424320" y="8320819"/>
                  <a:pt x="3423079" y="8307183"/>
                  <a:pt x="3422461" y="8293545"/>
                </a:cubicBezTo>
                <a:cubicBezTo>
                  <a:pt x="3409443" y="8264412"/>
                  <a:pt x="3396424" y="8235279"/>
                  <a:pt x="3383408" y="8206145"/>
                </a:cubicBezTo>
                <a:cubicBezTo>
                  <a:pt x="3353035" y="8155936"/>
                  <a:pt x="3367292" y="8114405"/>
                  <a:pt x="3407583" y="8078453"/>
                </a:cubicBezTo>
                <a:cubicBezTo>
                  <a:pt x="3412542" y="8051800"/>
                  <a:pt x="3431137" y="8035063"/>
                  <a:pt x="3450974" y="8019568"/>
                </a:cubicBezTo>
                <a:cubicBezTo>
                  <a:pt x="3467091" y="7994152"/>
                  <a:pt x="3488163" y="7972458"/>
                  <a:pt x="3510479" y="7952001"/>
                </a:cubicBezTo>
                <a:cubicBezTo>
                  <a:pt x="3528454" y="7922249"/>
                  <a:pt x="3555109" y="7900553"/>
                  <a:pt x="3579283" y="7876999"/>
                </a:cubicBezTo>
                <a:cubicBezTo>
                  <a:pt x="3581143" y="7872659"/>
                  <a:pt x="3583003" y="7868320"/>
                  <a:pt x="3584862" y="7863981"/>
                </a:cubicBezTo>
                <a:cubicBezTo>
                  <a:pt x="3583003" y="7855303"/>
                  <a:pt x="3581763" y="7846006"/>
                  <a:pt x="3580521" y="7836708"/>
                </a:cubicBezTo>
                <a:cubicBezTo>
                  <a:pt x="3563166" y="7826790"/>
                  <a:pt x="3571225" y="7807575"/>
                  <a:pt x="3564406" y="7793317"/>
                </a:cubicBezTo>
                <a:cubicBezTo>
                  <a:pt x="3556349" y="7788979"/>
                  <a:pt x="3548291" y="7784639"/>
                  <a:pt x="3540852" y="7780300"/>
                </a:cubicBezTo>
                <a:cubicBezTo>
                  <a:pt x="3533413" y="7816251"/>
                  <a:pt x="3533413" y="7816251"/>
                  <a:pt x="3497463" y="7823690"/>
                </a:cubicBezTo>
                <a:cubicBezTo>
                  <a:pt x="3494362" y="7827409"/>
                  <a:pt x="3493122" y="7832368"/>
                  <a:pt x="3490023" y="7835468"/>
                </a:cubicBezTo>
                <a:cubicBezTo>
                  <a:pt x="3476387" y="7847246"/>
                  <a:pt x="3467091" y="7847866"/>
                  <a:pt x="3462751" y="7834848"/>
                </a:cubicBezTo>
                <a:cubicBezTo>
                  <a:pt x="3456551" y="7817491"/>
                  <a:pt x="3452833" y="7798896"/>
                  <a:pt x="3447874" y="7780300"/>
                </a:cubicBezTo>
                <a:lnTo>
                  <a:pt x="3443535" y="7782779"/>
                </a:lnTo>
                <a:lnTo>
                  <a:pt x="3439196" y="7782159"/>
                </a:lnTo>
                <a:cubicBezTo>
                  <a:pt x="3414402" y="7808195"/>
                  <a:pt x="3413162" y="7808195"/>
                  <a:pt x="3395807" y="7787118"/>
                </a:cubicBezTo>
                <a:cubicBezTo>
                  <a:pt x="3389607" y="7780300"/>
                  <a:pt x="3385889" y="7772242"/>
                  <a:pt x="3380930" y="7764805"/>
                </a:cubicBezTo>
                <a:cubicBezTo>
                  <a:pt x="3371632" y="7765425"/>
                  <a:pt x="3362332" y="7765425"/>
                  <a:pt x="3353035" y="7765425"/>
                </a:cubicBezTo>
                <a:cubicBezTo>
                  <a:pt x="3349316" y="7771001"/>
                  <a:pt x="3344358" y="7776580"/>
                  <a:pt x="3341879" y="7782779"/>
                </a:cubicBezTo>
                <a:cubicBezTo>
                  <a:pt x="3334440" y="7800137"/>
                  <a:pt x="3320183" y="7801376"/>
                  <a:pt x="3307787" y="7792697"/>
                </a:cubicBezTo>
                <a:cubicBezTo>
                  <a:pt x="3289190" y="7780300"/>
                  <a:pt x="3272453" y="7764184"/>
                  <a:pt x="3255098" y="7749307"/>
                </a:cubicBezTo>
                <a:cubicBezTo>
                  <a:pt x="3214187" y="7748068"/>
                  <a:pt x="3188774" y="7723894"/>
                  <a:pt x="3166459" y="7692279"/>
                </a:cubicBezTo>
                <a:cubicBezTo>
                  <a:pt x="3157781" y="7692899"/>
                  <a:pt x="3147863" y="7692899"/>
                  <a:pt x="3139184" y="7692899"/>
                </a:cubicBezTo>
                <a:cubicBezTo>
                  <a:pt x="3113771" y="7704677"/>
                  <a:pt x="3088977" y="7716455"/>
                  <a:pt x="3071000" y="7738769"/>
                </a:cubicBezTo>
                <a:cubicBezTo>
                  <a:pt x="3055505" y="7757366"/>
                  <a:pt x="3036908" y="7769763"/>
                  <a:pt x="3010875" y="7765425"/>
                </a:cubicBezTo>
                <a:cubicBezTo>
                  <a:pt x="2986079" y="7784020"/>
                  <a:pt x="2961906" y="7802616"/>
                  <a:pt x="2937732" y="7821211"/>
                </a:cubicBezTo>
                <a:cubicBezTo>
                  <a:pt x="2935872" y="7832368"/>
                  <a:pt x="2934632" y="7842907"/>
                  <a:pt x="2924716" y="7849725"/>
                </a:cubicBezTo>
                <a:cubicBezTo>
                  <a:pt x="2922854" y="7862741"/>
                  <a:pt x="2922854" y="7876379"/>
                  <a:pt x="2913556" y="7886297"/>
                </a:cubicBezTo>
                <a:cubicBezTo>
                  <a:pt x="2912316" y="7888157"/>
                  <a:pt x="2911698" y="7889396"/>
                  <a:pt x="2910458" y="7889396"/>
                </a:cubicBezTo>
                <a:cubicBezTo>
                  <a:pt x="2897441" y="7910471"/>
                  <a:pt x="2880084" y="7924109"/>
                  <a:pt x="2852811" y="7916670"/>
                </a:cubicBezTo>
                <a:cubicBezTo>
                  <a:pt x="2840415" y="7919769"/>
                  <a:pt x="2828017" y="7924109"/>
                  <a:pt x="2818719" y="7935267"/>
                </a:cubicBezTo>
                <a:cubicBezTo>
                  <a:pt x="2810040" y="7945803"/>
                  <a:pt x="2797023" y="7950142"/>
                  <a:pt x="2782769" y="7948902"/>
                </a:cubicBezTo>
                <a:cubicBezTo>
                  <a:pt x="2772851" y="7954481"/>
                  <a:pt x="2762932" y="7954481"/>
                  <a:pt x="2753014" y="7949522"/>
                </a:cubicBezTo>
                <a:cubicBezTo>
                  <a:pt x="2715824" y="7956961"/>
                  <a:pt x="2679251" y="7956961"/>
                  <a:pt x="2643299" y="7939605"/>
                </a:cubicBezTo>
                <a:cubicBezTo>
                  <a:pt x="2624085" y="7930927"/>
                  <a:pt x="2603009" y="7928447"/>
                  <a:pt x="2582552" y="7923488"/>
                </a:cubicBezTo>
                <a:cubicBezTo>
                  <a:pt x="2573876" y="7932167"/>
                  <a:pt x="2562719" y="7934646"/>
                  <a:pt x="2551561" y="7935886"/>
                </a:cubicBezTo>
                <a:cubicBezTo>
                  <a:pt x="2519327" y="7960060"/>
                  <a:pt x="2492054" y="7943323"/>
                  <a:pt x="2464781" y="7925968"/>
                </a:cubicBezTo>
                <a:cubicBezTo>
                  <a:pt x="2443085" y="7908611"/>
                  <a:pt x="2424490" y="7888777"/>
                  <a:pt x="2410234" y="7865221"/>
                </a:cubicBezTo>
                <a:cubicBezTo>
                  <a:pt x="2402795" y="7863361"/>
                  <a:pt x="2399076" y="7858402"/>
                  <a:pt x="2399076" y="7850965"/>
                </a:cubicBezTo>
                <a:cubicBezTo>
                  <a:pt x="2381721" y="7809434"/>
                  <a:pt x="2338329" y="7804475"/>
                  <a:pt x="2304859" y="7785879"/>
                </a:cubicBezTo>
                <a:cubicBezTo>
                  <a:pt x="2300519" y="7783400"/>
                  <a:pt x="2294321" y="7782779"/>
                  <a:pt x="2290601" y="7784639"/>
                </a:cubicBezTo>
                <a:cubicBezTo>
                  <a:pt x="2257749" y="7800137"/>
                  <a:pt x="2220557" y="7789599"/>
                  <a:pt x="2187085" y="7799516"/>
                </a:cubicBezTo>
                <a:cubicBezTo>
                  <a:pt x="2151754" y="7809434"/>
                  <a:pt x="2123240" y="7805716"/>
                  <a:pt x="2099067" y="7775341"/>
                </a:cubicBezTo>
                <a:cubicBezTo>
                  <a:pt x="2089147" y="7763565"/>
                  <a:pt x="2072412" y="7756126"/>
                  <a:pt x="2058156" y="7747447"/>
                </a:cubicBezTo>
                <a:cubicBezTo>
                  <a:pt x="2042039" y="7736910"/>
                  <a:pt x="2030883" y="7723274"/>
                  <a:pt x="2024684" y="7704057"/>
                </a:cubicBezTo>
                <a:cubicBezTo>
                  <a:pt x="2020345" y="7702198"/>
                  <a:pt x="2017243" y="7699098"/>
                  <a:pt x="2015385" y="7694139"/>
                </a:cubicBezTo>
                <a:cubicBezTo>
                  <a:pt x="2004227" y="7687320"/>
                  <a:pt x="1995549" y="7678644"/>
                  <a:pt x="1994309" y="7665007"/>
                </a:cubicBezTo>
                <a:cubicBezTo>
                  <a:pt x="1969516" y="7629675"/>
                  <a:pt x="1942242" y="7595582"/>
                  <a:pt x="1924267" y="7555911"/>
                </a:cubicBezTo>
                <a:cubicBezTo>
                  <a:pt x="1901951" y="7546613"/>
                  <a:pt x="1879017" y="7548473"/>
                  <a:pt x="1856082" y="7549092"/>
                </a:cubicBezTo>
                <a:cubicBezTo>
                  <a:pt x="1835007" y="7549092"/>
                  <a:pt x="1814553" y="7546613"/>
                  <a:pt x="1797814" y="7532355"/>
                </a:cubicBezTo>
                <a:cubicBezTo>
                  <a:pt x="1776121" y="7531116"/>
                  <a:pt x="1753805" y="7532355"/>
                  <a:pt x="1743889" y="7506322"/>
                </a:cubicBezTo>
                <a:cubicBezTo>
                  <a:pt x="1735209" y="7499503"/>
                  <a:pt x="1725912" y="7492684"/>
                  <a:pt x="1723433" y="7480287"/>
                </a:cubicBezTo>
                <a:cubicBezTo>
                  <a:pt x="1708555" y="7456733"/>
                  <a:pt x="1694300" y="7432557"/>
                  <a:pt x="1679422" y="7409003"/>
                </a:cubicBezTo>
                <a:cubicBezTo>
                  <a:pt x="1652769" y="7374291"/>
                  <a:pt x="1642233" y="7332761"/>
                  <a:pt x="1625496" y="7293709"/>
                </a:cubicBezTo>
                <a:lnTo>
                  <a:pt x="1624876" y="7293090"/>
                </a:lnTo>
                <a:cubicBezTo>
                  <a:pt x="1619297" y="7291230"/>
                  <a:pt x="1615578" y="7286891"/>
                  <a:pt x="1616197" y="7280692"/>
                </a:cubicBezTo>
                <a:cubicBezTo>
                  <a:pt x="1602560" y="7263955"/>
                  <a:pt x="1594503" y="7245980"/>
                  <a:pt x="1595121" y="7223664"/>
                </a:cubicBezTo>
                <a:cubicBezTo>
                  <a:pt x="1583963" y="7211888"/>
                  <a:pt x="1582105" y="7196391"/>
                  <a:pt x="1580246" y="7180894"/>
                </a:cubicBezTo>
                <a:lnTo>
                  <a:pt x="1579626" y="7180894"/>
                </a:lnTo>
                <a:cubicBezTo>
                  <a:pt x="1567850" y="7178415"/>
                  <a:pt x="1557310" y="7172836"/>
                  <a:pt x="1554832" y="7160440"/>
                </a:cubicBezTo>
                <a:cubicBezTo>
                  <a:pt x="1551111" y="7139363"/>
                  <a:pt x="1535616" y="7125727"/>
                  <a:pt x="1525698" y="7107751"/>
                </a:cubicBezTo>
                <a:cubicBezTo>
                  <a:pt x="1509582" y="7101552"/>
                  <a:pt x="1492227" y="7097213"/>
                  <a:pt x="1481689" y="7081717"/>
                </a:cubicBezTo>
                <a:cubicBezTo>
                  <a:pt x="1437679" y="7043906"/>
                  <a:pt x="1396148" y="7004233"/>
                  <a:pt x="1367635" y="6953406"/>
                </a:cubicBezTo>
                <a:cubicBezTo>
                  <a:pt x="1346559" y="6950926"/>
                  <a:pt x="1337882" y="6932949"/>
                  <a:pt x="1324865" y="6919312"/>
                </a:cubicBezTo>
                <a:cubicBezTo>
                  <a:pt x="1318667" y="6918692"/>
                  <a:pt x="1315566" y="6916214"/>
                  <a:pt x="1316186" y="6909395"/>
                </a:cubicBezTo>
                <a:lnTo>
                  <a:pt x="1314328" y="6892658"/>
                </a:lnTo>
                <a:cubicBezTo>
                  <a:pt x="1311227" y="6869104"/>
                  <a:pt x="1310607" y="6844929"/>
                  <a:pt x="1295732" y="6824474"/>
                </a:cubicBezTo>
                <a:cubicBezTo>
                  <a:pt x="1282714" y="6817656"/>
                  <a:pt x="1273416" y="6807118"/>
                  <a:pt x="1270318" y="6792240"/>
                </a:cubicBezTo>
                <a:lnTo>
                  <a:pt x="1269698" y="6792240"/>
                </a:lnTo>
                <a:cubicBezTo>
                  <a:pt x="1257920" y="6786663"/>
                  <a:pt x="1253579" y="6777365"/>
                  <a:pt x="1256061" y="6764967"/>
                </a:cubicBezTo>
                <a:cubicBezTo>
                  <a:pt x="1255441" y="6734594"/>
                  <a:pt x="1252961" y="6703602"/>
                  <a:pt x="1255441" y="6673227"/>
                </a:cubicBezTo>
                <a:cubicBezTo>
                  <a:pt x="1257920" y="6645334"/>
                  <a:pt x="1241185" y="6635416"/>
                  <a:pt x="1223208" y="6624878"/>
                </a:cubicBezTo>
                <a:cubicBezTo>
                  <a:pt x="1190976" y="6625498"/>
                  <a:pt x="1169900" y="6597605"/>
                  <a:pt x="1138907" y="6595745"/>
                </a:cubicBezTo>
                <a:cubicBezTo>
                  <a:pt x="1125890" y="6590166"/>
                  <a:pt x="1112874" y="6584587"/>
                  <a:pt x="1099856" y="6579630"/>
                </a:cubicBezTo>
                <a:cubicBezTo>
                  <a:pt x="1088700" y="6561033"/>
                  <a:pt x="1077544" y="6542436"/>
                  <a:pt x="1066384" y="6523841"/>
                </a:cubicBezTo>
                <a:cubicBezTo>
                  <a:pt x="1062047" y="6519502"/>
                  <a:pt x="1057707" y="6514543"/>
                  <a:pt x="1053368" y="6509584"/>
                </a:cubicBezTo>
                <a:cubicBezTo>
                  <a:pt x="1045930" y="6507105"/>
                  <a:pt x="1040970" y="6502765"/>
                  <a:pt x="1039731" y="6494709"/>
                </a:cubicBezTo>
                <a:lnTo>
                  <a:pt x="1039731" y="6494089"/>
                </a:lnTo>
                <a:cubicBezTo>
                  <a:pt x="1019276" y="6479831"/>
                  <a:pt x="1010598" y="6457515"/>
                  <a:pt x="999440" y="6436441"/>
                </a:cubicBezTo>
                <a:cubicBezTo>
                  <a:pt x="983324" y="6419084"/>
                  <a:pt x="967207" y="6401729"/>
                  <a:pt x="951090" y="6385612"/>
                </a:cubicBezTo>
                <a:cubicBezTo>
                  <a:pt x="938074" y="6371355"/>
                  <a:pt x="926916" y="6356479"/>
                  <a:pt x="924439" y="6336643"/>
                </a:cubicBezTo>
                <a:cubicBezTo>
                  <a:pt x="922579" y="6327964"/>
                  <a:pt x="918858" y="6318668"/>
                  <a:pt x="917000" y="6309369"/>
                </a:cubicBezTo>
                <a:cubicBezTo>
                  <a:pt x="909561" y="6282096"/>
                  <a:pt x="877947" y="6266599"/>
                  <a:pt x="881047" y="6235606"/>
                </a:cubicBezTo>
                <a:cubicBezTo>
                  <a:pt x="885386" y="6172999"/>
                  <a:pt x="880428" y="6108535"/>
                  <a:pt x="908322" y="6049027"/>
                </a:cubicBezTo>
                <a:cubicBezTo>
                  <a:pt x="908941" y="6042209"/>
                  <a:pt x="908322" y="6034150"/>
                  <a:pt x="910181" y="6027953"/>
                </a:cubicBezTo>
                <a:cubicBezTo>
                  <a:pt x="925678" y="5986422"/>
                  <a:pt x="918240" y="5954188"/>
                  <a:pt x="876089" y="5933114"/>
                </a:cubicBezTo>
                <a:cubicBezTo>
                  <a:pt x="868031" y="5929394"/>
                  <a:pt x="859972" y="5920716"/>
                  <a:pt x="856873" y="5912657"/>
                </a:cubicBezTo>
                <a:cubicBezTo>
                  <a:pt x="843237" y="5876086"/>
                  <a:pt x="816582" y="5848813"/>
                  <a:pt x="790548" y="5821538"/>
                </a:cubicBezTo>
                <a:cubicBezTo>
                  <a:pt x="763273" y="5793025"/>
                  <a:pt x="764515" y="5756453"/>
                  <a:pt x="754598" y="5722981"/>
                </a:cubicBezTo>
                <a:cubicBezTo>
                  <a:pt x="752739" y="5721121"/>
                  <a:pt x="750879" y="5719261"/>
                  <a:pt x="750257" y="5717402"/>
                </a:cubicBezTo>
                <a:cubicBezTo>
                  <a:pt x="736002" y="5695086"/>
                  <a:pt x="726084" y="5670292"/>
                  <a:pt x="727945" y="5644878"/>
                </a:cubicBezTo>
                <a:cubicBezTo>
                  <a:pt x="731043" y="5610785"/>
                  <a:pt x="716785" y="5585991"/>
                  <a:pt x="699430" y="5560577"/>
                </a:cubicBezTo>
                <a:cubicBezTo>
                  <a:pt x="680834" y="5532683"/>
                  <a:pt x="664720" y="5503550"/>
                  <a:pt x="665956" y="5468837"/>
                </a:cubicBezTo>
                <a:cubicBezTo>
                  <a:pt x="635584" y="5421108"/>
                  <a:pt x="635584" y="5421728"/>
                  <a:pt x="583517" y="5401272"/>
                </a:cubicBezTo>
                <a:cubicBezTo>
                  <a:pt x="569259" y="5395073"/>
                  <a:pt x="550044" y="5399412"/>
                  <a:pt x="539506" y="5383917"/>
                </a:cubicBezTo>
                <a:cubicBezTo>
                  <a:pt x="521531" y="5378338"/>
                  <a:pt x="506656" y="5369039"/>
                  <a:pt x="497358" y="5352922"/>
                </a:cubicBezTo>
                <a:cubicBezTo>
                  <a:pt x="488677" y="5351684"/>
                  <a:pt x="483720" y="5347345"/>
                  <a:pt x="481860" y="5339287"/>
                </a:cubicBezTo>
                <a:cubicBezTo>
                  <a:pt x="473802" y="5338047"/>
                  <a:pt x="468844" y="5333088"/>
                  <a:pt x="467603" y="5325029"/>
                </a:cubicBezTo>
                <a:cubicBezTo>
                  <a:pt x="459548" y="5323170"/>
                  <a:pt x="454587" y="5318210"/>
                  <a:pt x="450870" y="5310152"/>
                </a:cubicBezTo>
                <a:cubicBezTo>
                  <a:pt x="419877" y="5289077"/>
                  <a:pt x="396321" y="5261804"/>
                  <a:pt x="380204" y="5227091"/>
                </a:cubicBezTo>
                <a:cubicBezTo>
                  <a:pt x="373387" y="5212835"/>
                  <a:pt x="362849" y="5199817"/>
                  <a:pt x="354171" y="5186800"/>
                </a:cubicBezTo>
                <a:cubicBezTo>
                  <a:pt x="337435" y="5175023"/>
                  <a:pt x="323178" y="5162006"/>
                  <a:pt x="323798" y="5139072"/>
                </a:cubicBezTo>
                <a:lnTo>
                  <a:pt x="325039" y="5139072"/>
                </a:lnTo>
                <a:cubicBezTo>
                  <a:pt x="304583" y="5124195"/>
                  <a:pt x="311402" y="5101879"/>
                  <a:pt x="308302" y="5082044"/>
                </a:cubicBezTo>
                <a:cubicBezTo>
                  <a:pt x="299624" y="5056009"/>
                  <a:pt x="270491" y="5040513"/>
                  <a:pt x="272351" y="5008901"/>
                </a:cubicBezTo>
                <a:cubicBezTo>
                  <a:pt x="251275" y="4993403"/>
                  <a:pt x="225241" y="4991544"/>
                  <a:pt x="204165" y="5000222"/>
                </a:cubicBezTo>
                <a:cubicBezTo>
                  <a:pt x="168835" y="5013858"/>
                  <a:pt x="146519" y="4995883"/>
                  <a:pt x="119866" y="4981006"/>
                </a:cubicBezTo>
                <a:cubicBezTo>
                  <a:pt x="102509" y="4970470"/>
                  <a:pt x="91972" y="4955592"/>
                  <a:pt x="82054" y="4939475"/>
                </a:cubicBezTo>
                <a:cubicBezTo>
                  <a:pt x="67177" y="4927699"/>
                  <a:pt x="51682" y="4917161"/>
                  <a:pt x="37424" y="4906003"/>
                </a:cubicBezTo>
                <a:cubicBezTo>
                  <a:pt x="25026" y="4895465"/>
                  <a:pt x="24408" y="4881209"/>
                  <a:pt x="26888" y="4866952"/>
                </a:cubicBezTo>
                <a:cubicBezTo>
                  <a:pt x="20067" y="4838439"/>
                  <a:pt x="9531" y="4810544"/>
                  <a:pt x="13250" y="4780791"/>
                </a:cubicBezTo>
                <a:lnTo>
                  <a:pt x="12630" y="4779551"/>
                </a:lnTo>
                <a:cubicBezTo>
                  <a:pt x="-4726" y="4765914"/>
                  <a:pt x="-2867" y="4751038"/>
                  <a:pt x="10151" y="4735541"/>
                </a:cubicBezTo>
                <a:cubicBezTo>
                  <a:pt x="16350" y="4710128"/>
                  <a:pt x="34326" y="4694630"/>
                  <a:pt x="55401" y="4682233"/>
                </a:cubicBezTo>
                <a:cubicBezTo>
                  <a:pt x="85774" y="4640702"/>
                  <a:pt x="125445" y="4608470"/>
                  <a:pt x="166975" y="4578717"/>
                </a:cubicBezTo>
                <a:cubicBezTo>
                  <a:pt x="168835" y="4571898"/>
                  <a:pt x="173172" y="4567559"/>
                  <a:pt x="180611" y="4566319"/>
                </a:cubicBezTo>
                <a:cubicBezTo>
                  <a:pt x="215943" y="4526028"/>
                  <a:pt x="251895" y="4485117"/>
                  <a:pt x="287846" y="4445446"/>
                </a:cubicBezTo>
                <a:cubicBezTo>
                  <a:pt x="303343" y="4428090"/>
                  <a:pt x="316979" y="4408255"/>
                  <a:pt x="339915" y="4398957"/>
                </a:cubicBezTo>
                <a:cubicBezTo>
                  <a:pt x="347352" y="4385939"/>
                  <a:pt x="356650" y="4376023"/>
                  <a:pt x="369668" y="4369204"/>
                </a:cubicBezTo>
                <a:cubicBezTo>
                  <a:pt x="374627" y="4363005"/>
                  <a:pt x="377106" y="4355566"/>
                  <a:pt x="382685" y="4351847"/>
                </a:cubicBezTo>
                <a:cubicBezTo>
                  <a:pt x="416158" y="4328913"/>
                  <a:pt x="434752" y="4296679"/>
                  <a:pt x="437852" y="4257008"/>
                </a:cubicBezTo>
                <a:cubicBezTo>
                  <a:pt x="439712" y="4232834"/>
                  <a:pt x="450250" y="4211138"/>
                  <a:pt x="458928" y="4189444"/>
                </a:cubicBezTo>
                <a:cubicBezTo>
                  <a:pt x="468225" y="4167748"/>
                  <a:pt x="476901" y="4146053"/>
                  <a:pt x="486198" y="4123739"/>
                </a:cubicBezTo>
                <a:cubicBezTo>
                  <a:pt x="490539" y="4113821"/>
                  <a:pt x="494876" y="4102663"/>
                  <a:pt x="499217" y="4092125"/>
                </a:cubicBezTo>
                <a:cubicBezTo>
                  <a:pt x="497977" y="4079729"/>
                  <a:pt x="497358" y="4067331"/>
                  <a:pt x="496116" y="4054933"/>
                </a:cubicBezTo>
                <a:cubicBezTo>
                  <a:pt x="497977" y="4053694"/>
                  <a:pt x="499217" y="4052454"/>
                  <a:pt x="500457" y="4051834"/>
                </a:cubicBezTo>
                <a:cubicBezTo>
                  <a:pt x="500457" y="4051834"/>
                  <a:pt x="500457" y="4051834"/>
                  <a:pt x="499837" y="4051834"/>
                </a:cubicBezTo>
                <a:lnTo>
                  <a:pt x="496116" y="4054933"/>
                </a:lnTo>
                <a:cubicBezTo>
                  <a:pt x="485580" y="4048115"/>
                  <a:pt x="482480" y="4037578"/>
                  <a:pt x="482480" y="4025181"/>
                </a:cubicBezTo>
                <a:cubicBezTo>
                  <a:pt x="446530" y="3961334"/>
                  <a:pt x="421735" y="3893770"/>
                  <a:pt x="412438" y="3820627"/>
                </a:cubicBezTo>
                <a:cubicBezTo>
                  <a:pt x="410579" y="3806989"/>
                  <a:pt x="410579" y="3792112"/>
                  <a:pt x="407479" y="3779096"/>
                </a:cubicBezTo>
                <a:cubicBezTo>
                  <a:pt x="393222" y="3713390"/>
                  <a:pt x="405000" y="3653264"/>
                  <a:pt x="440331" y="3596856"/>
                </a:cubicBezTo>
                <a:cubicBezTo>
                  <a:pt x="440331" y="3573922"/>
                  <a:pt x="456447" y="3559665"/>
                  <a:pt x="468844" y="3543548"/>
                </a:cubicBezTo>
                <a:cubicBezTo>
                  <a:pt x="497977" y="3504497"/>
                  <a:pt x="526490" y="3465446"/>
                  <a:pt x="568021" y="3438172"/>
                </a:cubicBezTo>
                <a:cubicBezTo>
                  <a:pt x="581657" y="3397261"/>
                  <a:pt x="610792" y="3365029"/>
                  <a:pt x="631244" y="3327838"/>
                </a:cubicBezTo>
                <a:cubicBezTo>
                  <a:pt x="637445" y="3316680"/>
                  <a:pt x="638065" y="3306762"/>
                  <a:pt x="631244" y="3294984"/>
                </a:cubicBezTo>
                <a:cubicBezTo>
                  <a:pt x="610170" y="3255933"/>
                  <a:pt x="591575" y="3214402"/>
                  <a:pt x="567400" y="3177210"/>
                </a:cubicBezTo>
                <a:cubicBezTo>
                  <a:pt x="530830" y="3120802"/>
                  <a:pt x="530208" y="3056338"/>
                  <a:pt x="521531" y="2993731"/>
                </a:cubicBezTo>
                <a:cubicBezTo>
                  <a:pt x="519673" y="2978235"/>
                  <a:pt x="534547" y="2970177"/>
                  <a:pt x="550044" y="2967697"/>
                </a:cubicBezTo>
                <a:cubicBezTo>
                  <a:pt x="562442" y="2950960"/>
                  <a:pt x="579177" y="2941664"/>
                  <a:pt x="600252" y="2939184"/>
                </a:cubicBezTo>
                <a:cubicBezTo>
                  <a:pt x="603353" y="2934845"/>
                  <a:pt x="607071" y="2931126"/>
                  <a:pt x="612030" y="2928026"/>
                </a:cubicBezTo>
                <a:cubicBezTo>
                  <a:pt x="626907" y="2872858"/>
                  <a:pt x="650461" y="2822029"/>
                  <a:pt x="691373" y="2781738"/>
                </a:cubicBezTo>
                <a:cubicBezTo>
                  <a:pt x="746538" y="2727192"/>
                  <a:pt x="796749" y="2668304"/>
                  <a:pt x="846335" y="2608797"/>
                </a:cubicBezTo>
                <a:cubicBezTo>
                  <a:pt x="855633" y="2598261"/>
                  <a:pt x="867411" y="2590202"/>
                  <a:pt x="877947" y="2580904"/>
                </a:cubicBezTo>
                <a:cubicBezTo>
                  <a:pt x="943655" y="2498462"/>
                  <a:pt x="1014317" y="2420980"/>
                  <a:pt x="1093659" y="2350934"/>
                </a:cubicBezTo>
                <a:cubicBezTo>
                  <a:pt x="1097998" y="2345977"/>
                  <a:pt x="1102956" y="2341018"/>
                  <a:pt x="1107916" y="2336679"/>
                </a:cubicBezTo>
                <a:cubicBezTo>
                  <a:pt x="1123412" y="2303826"/>
                  <a:pt x="1151305" y="2282130"/>
                  <a:pt x="1176719" y="2258576"/>
                </a:cubicBezTo>
                <a:cubicBezTo>
                  <a:pt x="1224448" y="2215186"/>
                  <a:pt x="1260400" y="2166217"/>
                  <a:pt x="1270936" y="2101130"/>
                </a:cubicBezTo>
                <a:cubicBezTo>
                  <a:pt x="1271558" y="2094313"/>
                  <a:pt x="1277135" y="2088734"/>
                  <a:pt x="1280235" y="2082536"/>
                </a:cubicBezTo>
                <a:cubicBezTo>
                  <a:pt x="1280235" y="2070138"/>
                  <a:pt x="1284574" y="2060220"/>
                  <a:pt x="1295732" y="2053401"/>
                </a:cubicBezTo>
                <a:cubicBezTo>
                  <a:pt x="1296352" y="2042245"/>
                  <a:pt x="1300689" y="2031707"/>
                  <a:pt x="1311227" y="2026748"/>
                </a:cubicBezTo>
                <a:lnTo>
                  <a:pt x="1314328" y="2029847"/>
                </a:lnTo>
                <a:cubicBezTo>
                  <a:pt x="1314328" y="2029227"/>
                  <a:pt x="1314328" y="2028607"/>
                  <a:pt x="1314328" y="2027987"/>
                </a:cubicBezTo>
                <a:lnTo>
                  <a:pt x="1311227" y="2026748"/>
                </a:lnTo>
                <a:cubicBezTo>
                  <a:pt x="1315566" y="2020549"/>
                  <a:pt x="1319286" y="2014970"/>
                  <a:pt x="1323005" y="2009392"/>
                </a:cubicBezTo>
                <a:cubicBezTo>
                  <a:pt x="1323625" y="1998234"/>
                  <a:pt x="1327344" y="1987696"/>
                  <a:pt x="1339120" y="1982737"/>
                </a:cubicBezTo>
                <a:cubicBezTo>
                  <a:pt x="1340360" y="1983357"/>
                  <a:pt x="1340980" y="1984597"/>
                  <a:pt x="1342220" y="1985837"/>
                </a:cubicBezTo>
                <a:cubicBezTo>
                  <a:pt x="1342220" y="1985837"/>
                  <a:pt x="1342220" y="1985837"/>
                  <a:pt x="1342220" y="1985217"/>
                </a:cubicBezTo>
                <a:lnTo>
                  <a:pt x="1339120" y="1982737"/>
                </a:lnTo>
                <a:cubicBezTo>
                  <a:pt x="1340980" y="1974679"/>
                  <a:pt x="1345939" y="1970340"/>
                  <a:pt x="1353378" y="1968480"/>
                </a:cubicBezTo>
                <a:cubicBezTo>
                  <a:pt x="1353378" y="1969100"/>
                  <a:pt x="1354617" y="1970340"/>
                  <a:pt x="1354617" y="1971579"/>
                </a:cubicBezTo>
                <a:cubicBezTo>
                  <a:pt x="1355239" y="1971579"/>
                  <a:pt x="1355239" y="1970959"/>
                  <a:pt x="1355857" y="1970340"/>
                </a:cubicBezTo>
                <a:lnTo>
                  <a:pt x="1353378" y="1968480"/>
                </a:lnTo>
                <a:cubicBezTo>
                  <a:pt x="1355239" y="1960423"/>
                  <a:pt x="1359577" y="1955464"/>
                  <a:pt x="1368255" y="1954844"/>
                </a:cubicBezTo>
                <a:lnTo>
                  <a:pt x="1370735" y="1957944"/>
                </a:lnTo>
                <a:lnTo>
                  <a:pt x="1370735" y="1957324"/>
                </a:lnTo>
                <a:cubicBezTo>
                  <a:pt x="1370115" y="1956704"/>
                  <a:pt x="1369495" y="1955464"/>
                  <a:pt x="1368255" y="1954844"/>
                </a:cubicBezTo>
                <a:cubicBezTo>
                  <a:pt x="1384370" y="1937487"/>
                  <a:pt x="1406686" y="1946166"/>
                  <a:pt x="1425901" y="1940587"/>
                </a:cubicBezTo>
                <a:cubicBezTo>
                  <a:pt x="1468050" y="1875504"/>
                  <a:pt x="1512062" y="1811659"/>
                  <a:pt x="1567850" y="1755871"/>
                </a:cubicBezTo>
                <a:cubicBezTo>
                  <a:pt x="1572805" y="1742853"/>
                  <a:pt x="1580246" y="1732315"/>
                  <a:pt x="1592642" y="1724877"/>
                </a:cubicBezTo>
                <a:cubicBezTo>
                  <a:pt x="1596981" y="1719919"/>
                  <a:pt x="1600700" y="1714340"/>
                  <a:pt x="1605040" y="1708761"/>
                </a:cubicBezTo>
                <a:lnTo>
                  <a:pt x="1605322" y="1708441"/>
                </a:lnTo>
                <a:lnTo>
                  <a:pt x="1605322" y="1705050"/>
                </a:lnTo>
                <a:lnTo>
                  <a:pt x="1608656" y="1704627"/>
                </a:lnTo>
                <a:lnTo>
                  <a:pt x="1609379" y="1703802"/>
                </a:lnTo>
                <a:cubicBezTo>
                  <a:pt x="1645950" y="1654213"/>
                  <a:pt x="1680664" y="1604004"/>
                  <a:pt x="1725291" y="1561234"/>
                </a:cubicBezTo>
                <a:cubicBezTo>
                  <a:pt x="1733971" y="1553795"/>
                  <a:pt x="1743889" y="1547598"/>
                  <a:pt x="1753187" y="1540159"/>
                </a:cubicBezTo>
                <a:cubicBezTo>
                  <a:pt x="1780461" y="1514124"/>
                  <a:pt x="1807732" y="1489330"/>
                  <a:pt x="1851122" y="1499868"/>
                </a:cubicBezTo>
                <a:cubicBezTo>
                  <a:pt x="1866000" y="1503588"/>
                  <a:pt x="1877776" y="1496149"/>
                  <a:pt x="1888316" y="1485611"/>
                </a:cubicBezTo>
                <a:cubicBezTo>
                  <a:pt x="1900092" y="1473833"/>
                  <a:pt x="1912489" y="1463916"/>
                  <a:pt x="1924267" y="1452759"/>
                </a:cubicBezTo>
                <a:cubicBezTo>
                  <a:pt x="1968896" y="1396970"/>
                  <a:pt x="2015385" y="1343042"/>
                  <a:pt x="2072412" y="1300272"/>
                </a:cubicBezTo>
                <a:cubicBezTo>
                  <a:pt x="2091006" y="1285396"/>
                  <a:pt x="2109603" y="1279197"/>
                  <a:pt x="2129438" y="1299032"/>
                </a:cubicBezTo>
                <a:cubicBezTo>
                  <a:pt x="2144315" y="1313909"/>
                  <a:pt x="2162290" y="1315149"/>
                  <a:pt x="2182126" y="1312050"/>
                </a:cubicBezTo>
                <a:cubicBezTo>
                  <a:pt x="2182126" y="1313289"/>
                  <a:pt x="2182746" y="1313909"/>
                  <a:pt x="2183366" y="1315149"/>
                </a:cubicBezTo>
                <a:cubicBezTo>
                  <a:pt x="2183366" y="1315149"/>
                  <a:pt x="2183366" y="1314529"/>
                  <a:pt x="2183366" y="1313909"/>
                </a:cubicBezTo>
                <a:lnTo>
                  <a:pt x="2182126" y="1312050"/>
                </a:lnTo>
                <a:cubicBezTo>
                  <a:pt x="2218078" y="1267419"/>
                  <a:pt x="2262088" y="1230228"/>
                  <a:pt x="2309198" y="1196756"/>
                </a:cubicBezTo>
                <a:cubicBezTo>
                  <a:pt x="2314777" y="1183118"/>
                  <a:pt x="2324693" y="1173200"/>
                  <a:pt x="2339571" y="1169482"/>
                </a:cubicBezTo>
                <a:cubicBezTo>
                  <a:pt x="2341430" y="1165142"/>
                  <a:pt x="2343290" y="1160184"/>
                  <a:pt x="2345769" y="1155225"/>
                </a:cubicBezTo>
                <a:cubicBezTo>
                  <a:pt x="2357546" y="1150266"/>
                  <a:pt x="2369323" y="1145307"/>
                  <a:pt x="2381099" y="1140968"/>
                </a:cubicBezTo>
                <a:cubicBezTo>
                  <a:pt x="2423870" y="1150266"/>
                  <a:pt x="2466020" y="1161424"/>
                  <a:pt x="2497633" y="1194896"/>
                </a:cubicBezTo>
                <a:cubicBezTo>
                  <a:pt x="2525526" y="1207294"/>
                  <a:pt x="2547840" y="1230848"/>
                  <a:pt x="2581934" y="1226509"/>
                </a:cubicBezTo>
                <a:cubicBezTo>
                  <a:pt x="2612927" y="1195516"/>
                  <a:pt x="2640822" y="1160184"/>
                  <a:pt x="2678631" y="1136009"/>
                </a:cubicBezTo>
                <a:cubicBezTo>
                  <a:pt x="2684830" y="1126712"/>
                  <a:pt x="2690409" y="1115554"/>
                  <a:pt x="2698466" y="1108116"/>
                </a:cubicBezTo>
                <a:cubicBezTo>
                  <a:pt x="2741236" y="1069684"/>
                  <a:pt x="2784627" y="1031251"/>
                  <a:pt x="2828637" y="992820"/>
                </a:cubicBezTo>
                <a:cubicBezTo>
                  <a:pt x="2834836" y="987243"/>
                  <a:pt x="2844132" y="984143"/>
                  <a:pt x="2852191" y="979804"/>
                </a:cubicBezTo>
                <a:cubicBezTo>
                  <a:pt x="2859629" y="967406"/>
                  <a:pt x="2869546" y="958730"/>
                  <a:pt x="2883185" y="955009"/>
                </a:cubicBezTo>
                <a:cubicBezTo>
                  <a:pt x="2911698" y="913478"/>
                  <a:pt x="2950129" y="892404"/>
                  <a:pt x="3001577" y="895503"/>
                </a:cubicBezTo>
                <a:cubicBezTo>
                  <a:pt x="3048066" y="899222"/>
                  <a:pt x="3088357" y="913478"/>
                  <a:pt x="3110052" y="958730"/>
                </a:cubicBezTo>
                <a:cubicBezTo>
                  <a:pt x="3137325" y="979804"/>
                  <a:pt x="3172657" y="987863"/>
                  <a:pt x="3195592" y="1015756"/>
                </a:cubicBezTo>
                <a:cubicBezTo>
                  <a:pt x="3221626" y="1016996"/>
                  <a:pt x="3234024" y="990962"/>
                  <a:pt x="3255718" y="984143"/>
                </a:cubicBezTo>
                <a:cubicBezTo>
                  <a:pt x="3259437" y="974225"/>
                  <a:pt x="3266874" y="969886"/>
                  <a:pt x="3276792" y="969266"/>
                </a:cubicBezTo>
                <a:cubicBezTo>
                  <a:pt x="3305927" y="930215"/>
                  <a:pt x="3347456" y="907281"/>
                  <a:pt x="3390228" y="886205"/>
                </a:cubicBezTo>
                <a:cubicBezTo>
                  <a:pt x="3429278" y="866988"/>
                  <a:pt x="3468330" y="867608"/>
                  <a:pt x="3506760" y="886205"/>
                </a:cubicBezTo>
                <a:cubicBezTo>
                  <a:pt x="3529696" y="897982"/>
                  <a:pt x="3554489" y="909759"/>
                  <a:pt x="3572466" y="927116"/>
                </a:cubicBezTo>
                <a:cubicBezTo>
                  <a:pt x="3594159" y="948192"/>
                  <a:pt x="3614615" y="942611"/>
                  <a:pt x="3637551" y="936414"/>
                </a:cubicBezTo>
                <a:cubicBezTo>
                  <a:pt x="3647467" y="927116"/>
                  <a:pt x="3660485" y="924016"/>
                  <a:pt x="3671021" y="927735"/>
                </a:cubicBezTo>
                <a:cubicBezTo>
                  <a:pt x="3692717" y="936414"/>
                  <a:pt x="3712552" y="927116"/>
                  <a:pt x="3733008" y="925256"/>
                </a:cubicBezTo>
                <a:cubicBezTo>
                  <a:pt x="3752843" y="904801"/>
                  <a:pt x="3772058" y="883105"/>
                  <a:pt x="3797473" y="868848"/>
                </a:cubicBezTo>
                <a:cubicBezTo>
                  <a:pt x="3798093" y="862649"/>
                  <a:pt x="3801812" y="857692"/>
                  <a:pt x="3808629" y="856452"/>
                </a:cubicBezTo>
                <a:cubicBezTo>
                  <a:pt x="3810489" y="848393"/>
                  <a:pt x="3815448" y="843434"/>
                  <a:pt x="3824126" y="840955"/>
                </a:cubicBezTo>
                <a:cubicBezTo>
                  <a:pt x="3856979" y="811822"/>
                  <a:pt x="3889831" y="783929"/>
                  <a:pt x="3923303" y="754794"/>
                </a:cubicBezTo>
                <a:cubicBezTo>
                  <a:pt x="3959875" y="710784"/>
                  <a:pt x="4000785" y="670493"/>
                  <a:pt x="4049135" y="638880"/>
                </a:cubicBezTo>
                <a:cubicBezTo>
                  <a:pt x="4094383" y="588051"/>
                  <a:pt x="4147070" y="545901"/>
                  <a:pt x="4198519" y="501271"/>
                </a:cubicBezTo>
                <a:cubicBezTo>
                  <a:pt x="4209057" y="492592"/>
                  <a:pt x="4223313" y="488255"/>
                  <a:pt x="4235710" y="481436"/>
                </a:cubicBezTo>
                <a:cubicBezTo>
                  <a:pt x="4240050" y="477717"/>
                  <a:pt x="4245009" y="473378"/>
                  <a:pt x="4249966" y="469038"/>
                </a:cubicBezTo>
                <a:cubicBezTo>
                  <a:pt x="4253066" y="462220"/>
                  <a:pt x="4258025" y="457880"/>
                  <a:pt x="4265463" y="457260"/>
                </a:cubicBezTo>
                <a:cubicBezTo>
                  <a:pt x="4269802" y="455401"/>
                  <a:pt x="4273522" y="454781"/>
                  <a:pt x="4277861" y="454781"/>
                </a:cubicBezTo>
                <a:cubicBezTo>
                  <a:pt x="4283438" y="450442"/>
                  <a:pt x="4289017" y="446102"/>
                  <a:pt x="4294596" y="441765"/>
                </a:cubicBezTo>
                <a:cubicBezTo>
                  <a:pt x="4308854" y="423788"/>
                  <a:pt x="4328068" y="415110"/>
                  <a:pt x="4350384" y="412010"/>
                </a:cubicBezTo>
                <a:cubicBezTo>
                  <a:pt x="4360921" y="397135"/>
                  <a:pt x="4377658" y="398995"/>
                  <a:pt x="4392533" y="395895"/>
                </a:cubicBezTo>
                <a:cubicBezTo>
                  <a:pt x="4417329" y="381018"/>
                  <a:pt x="4441502" y="366760"/>
                  <a:pt x="4465676" y="352503"/>
                </a:cubicBezTo>
                <a:cubicBezTo>
                  <a:pt x="4478074" y="344446"/>
                  <a:pt x="4491711" y="341347"/>
                  <a:pt x="4506587" y="341967"/>
                </a:cubicBezTo>
                <a:cubicBezTo>
                  <a:pt x="4536960" y="343206"/>
                  <a:pt x="4567952" y="341967"/>
                  <a:pt x="4598327" y="346926"/>
                </a:cubicBezTo>
                <a:cubicBezTo>
                  <a:pt x="4620021" y="350645"/>
                  <a:pt x="4639856" y="353125"/>
                  <a:pt x="4661552" y="348166"/>
                </a:cubicBezTo>
                <a:cubicBezTo>
                  <a:pt x="4671470" y="346306"/>
                  <a:pt x="4683246" y="353745"/>
                  <a:pt x="4694404" y="356842"/>
                </a:cubicBezTo>
                <a:cubicBezTo>
                  <a:pt x="4720438" y="353745"/>
                  <a:pt x="4741514" y="369240"/>
                  <a:pt x="4765068" y="373579"/>
                </a:cubicBezTo>
                <a:cubicBezTo>
                  <a:pt x="4825813" y="369860"/>
                  <a:pt x="4866724" y="408291"/>
                  <a:pt x="4908874" y="443003"/>
                </a:cubicBezTo>
                <a:cubicBezTo>
                  <a:pt x="4918172" y="443003"/>
                  <a:pt x="4927469" y="442385"/>
                  <a:pt x="4936767" y="442385"/>
                </a:cubicBezTo>
                <a:cubicBezTo>
                  <a:pt x="4941106" y="440525"/>
                  <a:pt x="4944826" y="439905"/>
                  <a:pt x="4949165" y="440525"/>
                </a:cubicBezTo>
                <a:cubicBezTo>
                  <a:pt x="4964660" y="426888"/>
                  <a:pt x="4983877" y="427508"/>
                  <a:pt x="5002472" y="427508"/>
                </a:cubicBezTo>
                <a:cubicBezTo>
                  <a:pt x="5028505" y="427508"/>
                  <a:pt x="5054540" y="428747"/>
                  <a:pt x="5079954" y="429367"/>
                </a:cubicBezTo>
                <a:cubicBezTo>
                  <a:pt x="5091732" y="428128"/>
                  <a:pt x="5101648" y="429367"/>
                  <a:pt x="5109087" y="439905"/>
                </a:cubicBezTo>
                <a:cubicBezTo>
                  <a:pt x="5141939" y="441145"/>
                  <a:pt x="5174791" y="442385"/>
                  <a:pt x="5207644" y="444243"/>
                </a:cubicBezTo>
                <a:cubicBezTo>
                  <a:pt x="5254753" y="457260"/>
                  <a:pt x="5301863" y="471516"/>
                  <a:pt x="5348351" y="483296"/>
                </a:cubicBezTo>
                <a:cubicBezTo>
                  <a:pt x="5367568" y="488255"/>
                  <a:pt x="5383683" y="494452"/>
                  <a:pt x="5394221" y="512429"/>
                </a:cubicBezTo>
                <a:cubicBezTo>
                  <a:pt x="5423354" y="540322"/>
                  <a:pt x="5463025" y="557059"/>
                  <a:pt x="5481002" y="596110"/>
                </a:cubicBezTo>
                <a:cubicBezTo>
                  <a:pt x="5489678" y="596730"/>
                  <a:pt x="5498977" y="597971"/>
                  <a:pt x="5507655" y="598589"/>
                </a:cubicBezTo>
                <a:cubicBezTo>
                  <a:pt x="5529969" y="571316"/>
                  <a:pt x="5560962" y="568217"/>
                  <a:pt x="5592576" y="567595"/>
                </a:cubicBezTo>
                <a:cubicBezTo>
                  <a:pt x="5600013" y="557059"/>
                  <a:pt x="5611171" y="556439"/>
                  <a:pt x="5622329" y="557059"/>
                </a:cubicBezTo>
                <a:cubicBezTo>
                  <a:pt x="5667577" y="554579"/>
                  <a:pt x="5709728" y="568217"/>
                  <a:pt x="5752498" y="583092"/>
                </a:cubicBezTo>
                <a:cubicBezTo>
                  <a:pt x="5765516" y="583712"/>
                  <a:pt x="5779771" y="584334"/>
                  <a:pt x="5792789" y="585572"/>
                </a:cubicBezTo>
                <a:cubicBezTo>
                  <a:pt x="5823782" y="566977"/>
                  <a:pt x="5847955" y="540322"/>
                  <a:pt x="5869651" y="512429"/>
                </a:cubicBezTo>
                <a:cubicBezTo>
                  <a:pt x="5887626" y="488875"/>
                  <a:pt x="5911182" y="473997"/>
                  <a:pt x="5931017" y="454161"/>
                </a:cubicBezTo>
                <a:cubicBezTo>
                  <a:pt x="5944034" y="441765"/>
                  <a:pt x="5960150" y="440525"/>
                  <a:pt x="5977507" y="441145"/>
                </a:cubicBezTo>
                <a:cubicBezTo>
                  <a:pt x="5997341" y="422549"/>
                  <a:pt x="6016558" y="421309"/>
                  <a:pt x="6035772" y="441765"/>
                </a:cubicBezTo>
                <a:lnTo>
                  <a:pt x="6036392" y="441765"/>
                </a:lnTo>
                <a:cubicBezTo>
                  <a:pt x="6061806" y="437424"/>
                  <a:pt x="6082882" y="454161"/>
                  <a:pt x="6107056" y="456021"/>
                </a:cubicBezTo>
                <a:cubicBezTo>
                  <a:pt x="6118214" y="452921"/>
                  <a:pt x="6131230" y="451682"/>
                  <a:pt x="6140528" y="446102"/>
                </a:cubicBezTo>
                <a:cubicBezTo>
                  <a:pt x="6172760" y="425028"/>
                  <a:pt x="6200034" y="429367"/>
                  <a:pt x="6231028" y="452301"/>
                </a:cubicBezTo>
                <a:cubicBezTo>
                  <a:pt x="6253342" y="467799"/>
                  <a:pt x="6283095" y="473378"/>
                  <a:pt x="6309748" y="482056"/>
                </a:cubicBezTo>
                <a:cubicBezTo>
                  <a:pt x="6315327" y="483914"/>
                  <a:pt x="6325246" y="479576"/>
                  <a:pt x="6327725" y="474617"/>
                </a:cubicBezTo>
                <a:cubicBezTo>
                  <a:pt x="6330205" y="470898"/>
                  <a:pt x="6328345" y="460360"/>
                  <a:pt x="6324626" y="456021"/>
                </a:cubicBezTo>
                <a:cubicBezTo>
                  <a:pt x="6309748" y="439905"/>
                  <a:pt x="6290534" y="429367"/>
                  <a:pt x="6268220" y="428747"/>
                </a:cubicBezTo>
                <a:cubicBezTo>
                  <a:pt x="6232268" y="426888"/>
                  <a:pt x="6221110" y="402092"/>
                  <a:pt x="6211192" y="374199"/>
                </a:cubicBezTo>
                <a:cubicBezTo>
                  <a:pt x="6206853" y="361182"/>
                  <a:pt x="6205613" y="346926"/>
                  <a:pt x="6202513" y="333288"/>
                </a:cubicBezTo>
                <a:cubicBezTo>
                  <a:pt x="6192597" y="290518"/>
                  <a:pt x="6199414" y="277500"/>
                  <a:pt x="6237225" y="262625"/>
                </a:cubicBezTo>
                <a:cubicBezTo>
                  <a:pt x="6253342" y="256426"/>
                  <a:pt x="6270697" y="252707"/>
                  <a:pt x="6285575" y="258286"/>
                </a:cubicBezTo>
                <a:cubicBezTo>
                  <a:pt x="6327725" y="273163"/>
                  <a:pt x="6372355" y="284319"/>
                  <a:pt x="6399629" y="324612"/>
                </a:cubicBezTo>
                <a:cubicBezTo>
                  <a:pt x="6403348" y="330810"/>
                  <a:pt x="6408927" y="335768"/>
                  <a:pt x="6413264" y="341347"/>
                </a:cubicBezTo>
                <a:cubicBezTo>
                  <a:pt x="6440539" y="374199"/>
                  <a:pt x="6470292" y="397753"/>
                  <a:pt x="6517402" y="374199"/>
                </a:cubicBezTo>
                <a:cubicBezTo>
                  <a:pt x="6532277" y="367380"/>
                  <a:pt x="6550874" y="367380"/>
                  <a:pt x="6565750" y="373579"/>
                </a:cubicBezTo>
                <a:cubicBezTo>
                  <a:pt x="6595502" y="385977"/>
                  <a:pt x="6626495" y="384117"/>
                  <a:pt x="6656869" y="385357"/>
                </a:cubicBezTo>
                <a:cubicBezTo>
                  <a:pt x="6668646" y="385357"/>
                  <a:pt x="6681663" y="383497"/>
                  <a:pt x="6692201" y="387217"/>
                </a:cubicBezTo>
                <a:cubicBezTo>
                  <a:pt x="6764105" y="415110"/>
                  <a:pt x="6844685" y="413250"/>
                  <a:pt x="6914109" y="451682"/>
                </a:cubicBezTo>
                <a:cubicBezTo>
                  <a:pt x="6919688" y="454781"/>
                  <a:pt x="6927746" y="454161"/>
                  <a:pt x="6934565" y="454781"/>
                </a:cubicBezTo>
                <a:cubicBezTo>
                  <a:pt x="6939524" y="450442"/>
                  <a:pt x="6943863" y="446102"/>
                  <a:pt x="6948820" y="441145"/>
                </a:cubicBezTo>
                <a:cubicBezTo>
                  <a:pt x="6967416" y="426268"/>
                  <a:pt x="6981983" y="407517"/>
                  <a:pt x="6997247" y="389463"/>
                </a:cubicBezTo>
                <a:lnTo>
                  <a:pt x="7010159" y="375490"/>
                </a:lnTo>
                <a:lnTo>
                  <a:pt x="7010159" y="8033856"/>
                </a:lnTo>
                <a:lnTo>
                  <a:pt x="6992831" y="8035683"/>
                </a:lnTo>
                <a:cubicBezTo>
                  <a:pt x="6992831" y="8036303"/>
                  <a:pt x="6992831" y="8036303"/>
                  <a:pt x="6992831" y="8036303"/>
                </a:cubicBezTo>
                <a:cubicBezTo>
                  <a:pt x="6978575" y="8062958"/>
                  <a:pt x="6972376" y="8093951"/>
                  <a:pt x="6951920" y="8118124"/>
                </a:cubicBezTo>
                <a:cubicBezTo>
                  <a:pt x="6942623" y="8128662"/>
                  <a:pt x="6937044" y="8143540"/>
                  <a:pt x="6923407" y="8148499"/>
                </a:cubicBezTo>
                <a:cubicBezTo>
                  <a:pt x="6900473" y="8156556"/>
                  <a:pt x="6896134" y="8181351"/>
                  <a:pt x="6878157" y="8192509"/>
                </a:cubicBezTo>
                <a:cubicBezTo>
                  <a:pt x="6865761" y="8223502"/>
                  <a:pt x="6827330" y="8226601"/>
                  <a:pt x="6811832" y="8254494"/>
                </a:cubicBezTo>
                <a:cubicBezTo>
                  <a:pt x="6797577" y="8279288"/>
                  <a:pt x="6782080" y="8303464"/>
                  <a:pt x="6765344" y="8325778"/>
                </a:cubicBezTo>
                <a:cubicBezTo>
                  <a:pt x="6752327" y="8343135"/>
                  <a:pt x="6734970" y="8355532"/>
                  <a:pt x="6716375" y="8366689"/>
                </a:cubicBezTo>
                <a:cubicBezTo>
                  <a:pt x="6690961" y="8382806"/>
                  <a:pt x="6666166" y="8402022"/>
                  <a:pt x="6642612" y="8421857"/>
                </a:cubicBezTo>
                <a:cubicBezTo>
                  <a:pt x="6624637" y="8436114"/>
                  <a:pt x="6607900" y="8453469"/>
                  <a:pt x="6605421" y="8479504"/>
                </a:cubicBezTo>
                <a:cubicBezTo>
                  <a:pt x="6604801" y="8493140"/>
                  <a:pt x="6566369" y="8543969"/>
                  <a:pt x="6556451" y="8553887"/>
                </a:cubicBezTo>
                <a:cubicBezTo>
                  <a:pt x="6541576" y="8568765"/>
                  <a:pt x="6526698" y="8583640"/>
                  <a:pt x="6511203" y="8599757"/>
                </a:cubicBezTo>
                <a:cubicBezTo>
                  <a:pt x="6471532" y="8581781"/>
                  <a:pt x="6432481" y="8584880"/>
                  <a:pt x="6395289" y="8604716"/>
                </a:cubicBezTo>
                <a:cubicBezTo>
                  <a:pt x="6381652" y="8612775"/>
                  <a:pt x="6371735" y="8612775"/>
                  <a:pt x="6358718" y="8598517"/>
                </a:cubicBezTo>
                <a:cubicBezTo>
                  <a:pt x="6337023" y="8574962"/>
                  <a:pt x="6333924" y="8575582"/>
                  <a:pt x="6309748" y="8602237"/>
                </a:cubicBezTo>
                <a:cubicBezTo>
                  <a:pt x="6297352" y="8616494"/>
                  <a:pt x="6290534" y="8610295"/>
                  <a:pt x="6283095" y="8599757"/>
                </a:cubicBezTo>
                <a:cubicBezTo>
                  <a:pt x="6278756" y="8594178"/>
                  <a:pt x="6276276" y="8587359"/>
                  <a:pt x="6271937" y="8581161"/>
                </a:cubicBezTo>
                <a:cubicBezTo>
                  <a:pt x="6265740" y="8573724"/>
                  <a:pt x="6255822" y="8567525"/>
                  <a:pt x="6247763" y="8574962"/>
                </a:cubicBezTo>
                <a:cubicBezTo>
                  <a:pt x="6225449" y="8597278"/>
                  <a:pt x="6204993" y="8585500"/>
                  <a:pt x="6184538" y="8573104"/>
                </a:cubicBezTo>
                <a:cubicBezTo>
                  <a:pt x="6172141" y="8565665"/>
                  <a:pt x="6160984" y="8556367"/>
                  <a:pt x="6149207" y="8549548"/>
                </a:cubicBezTo>
                <a:cubicBezTo>
                  <a:pt x="6141148" y="8545209"/>
                  <a:pt x="6131850" y="8540250"/>
                  <a:pt x="6121933" y="8545209"/>
                </a:cubicBezTo>
                <a:cubicBezTo>
                  <a:pt x="6073584" y="8572484"/>
                  <a:pt x="6010979" y="8566905"/>
                  <a:pt x="5967588" y="8609056"/>
                </a:cubicBezTo>
                <a:cubicBezTo>
                  <a:pt x="5957050" y="8619592"/>
                  <a:pt x="5942175" y="8622691"/>
                  <a:pt x="5927917" y="8620832"/>
                </a:cubicBezTo>
                <a:cubicBezTo>
                  <a:pt x="5896305" y="8615874"/>
                  <a:pt x="5873991" y="8633849"/>
                  <a:pt x="5850435" y="8649346"/>
                </a:cubicBezTo>
                <a:cubicBezTo>
                  <a:pt x="5850435" y="8661123"/>
                  <a:pt x="5847336" y="8672281"/>
                  <a:pt x="5836179" y="8678479"/>
                </a:cubicBezTo>
                <a:cubicBezTo>
                  <a:pt x="5832460" y="8684678"/>
                  <a:pt x="5828741" y="8690877"/>
                  <a:pt x="5826261" y="8697076"/>
                </a:cubicBezTo>
                <a:cubicBezTo>
                  <a:pt x="5815103" y="8731168"/>
                  <a:pt x="5792789" y="8752242"/>
                  <a:pt x="5755598" y="8754722"/>
                </a:cubicBezTo>
                <a:cubicBezTo>
                  <a:pt x="5748779" y="8755342"/>
                  <a:pt x="5742580" y="8760921"/>
                  <a:pt x="5736383" y="8764020"/>
                </a:cubicBezTo>
                <a:cubicBezTo>
                  <a:pt x="5735763" y="8784477"/>
                  <a:pt x="5726465" y="8798732"/>
                  <a:pt x="5707248" y="8806171"/>
                </a:cubicBezTo>
                <a:cubicBezTo>
                  <a:pt x="5702909" y="8816709"/>
                  <a:pt x="5697952" y="8816089"/>
                  <a:pt x="5693612" y="8806791"/>
                </a:cubicBezTo>
                <a:lnTo>
                  <a:pt x="5686174" y="8806791"/>
                </a:lnTo>
                <a:lnTo>
                  <a:pt x="5679355" y="8806791"/>
                </a:lnTo>
                <a:lnTo>
                  <a:pt x="5650222" y="8806791"/>
                </a:lnTo>
                <a:cubicBezTo>
                  <a:pt x="5629148" y="8823528"/>
                  <a:pt x="5629148" y="8823528"/>
                  <a:pt x="5607452" y="8806791"/>
                </a:cubicBezTo>
                <a:cubicBezTo>
                  <a:pt x="5585757" y="8819188"/>
                  <a:pt x="5564681" y="8823528"/>
                  <a:pt x="5541127" y="8809270"/>
                </a:cubicBezTo>
                <a:cubicBezTo>
                  <a:pt x="5511374" y="8791294"/>
                  <a:pt x="5480382" y="8786954"/>
                  <a:pt x="5446290" y="8800592"/>
                </a:cubicBezTo>
                <a:cubicBezTo>
                  <a:pt x="5418395" y="8812370"/>
                  <a:pt x="5390502" y="8806791"/>
                  <a:pt x="5365088" y="8791913"/>
                </a:cubicBezTo>
                <a:cubicBezTo>
                  <a:pt x="5355170" y="8791913"/>
                  <a:pt x="5345873" y="8791913"/>
                  <a:pt x="5337195" y="8791913"/>
                </a:cubicBezTo>
                <a:cubicBezTo>
                  <a:pt x="5332236" y="8796873"/>
                  <a:pt x="5327277" y="8801832"/>
                  <a:pt x="5322318" y="8806171"/>
                </a:cubicBezTo>
                <a:cubicBezTo>
                  <a:pt x="5317978" y="8806791"/>
                  <a:pt x="5313639" y="8806791"/>
                  <a:pt x="5309302" y="8806791"/>
                </a:cubicBezTo>
                <a:cubicBezTo>
                  <a:pt x="5304343" y="8820428"/>
                  <a:pt x="5300003" y="8833444"/>
                  <a:pt x="5294424" y="8846462"/>
                </a:cubicBezTo>
                <a:cubicBezTo>
                  <a:pt x="5290085" y="8855760"/>
                  <a:pt x="5280787" y="8861959"/>
                  <a:pt x="5271490" y="8858240"/>
                </a:cubicBezTo>
                <a:cubicBezTo>
                  <a:pt x="5230580" y="8841503"/>
                  <a:pt x="5194008" y="8870017"/>
                  <a:pt x="5154337" y="8866298"/>
                </a:cubicBezTo>
                <a:cubicBezTo>
                  <a:pt x="5137600" y="8865058"/>
                  <a:pt x="5125824" y="8881174"/>
                  <a:pt x="5115906" y="8894811"/>
                </a:cubicBezTo>
                <a:cubicBezTo>
                  <a:pt x="5109087" y="8904109"/>
                  <a:pt x="5104128" y="8916505"/>
                  <a:pt x="5095451" y="8923324"/>
                </a:cubicBezTo>
                <a:cubicBezTo>
                  <a:pt x="5065697" y="8946260"/>
                  <a:pt x="5036564" y="8970434"/>
                  <a:pt x="4993793" y="8964235"/>
                </a:cubicBezTo>
                <a:cubicBezTo>
                  <a:pt x="4975818" y="8961136"/>
                  <a:pt x="4955982" y="8963615"/>
                  <a:pt x="4937387" y="8963615"/>
                </a:cubicBezTo>
                <a:cubicBezTo>
                  <a:pt x="4937387" y="8989650"/>
                  <a:pt x="4916313" y="9004526"/>
                  <a:pt x="4904535" y="9024362"/>
                </a:cubicBezTo>
                <a:cubicBezTo>
                  <a:pt x="4902675" y="9027462"/>
                  <a:pt x="4895857" y="9031181"/>
                  <a:pt x="4892757" y="9029941"/>
                </a:cubicBezTo>
                <a:cubicBezTo>
                  <a:pt x="4864864" y="9020643"/>
                  <a:pt x="4850607" y="9046057"/>
                  <a:pt x="4828913" y="9053495"/>
                </a:cubicBezTo>
                <a:cubicBezTo>
                  <a:pt x="4809078" y="9060314"/>
                  <a:pt x="4790481" y="9071472"/>
                  <a:pt x="4770027" y="9076431"/>
                </a:cubicBezTo>
                <a:cubicBezTo>
                  <a:pt x="4752050" y="9080770"/>
                  <a:pt x="4734075" y="9078291"/>
                  <a:pt x="4721057" y="9059074"/>
                </a:cubicBezTo>
                <a:cubicBezTo>
                  <a:pt x="4710519" y="9044197"/>
                  <a:pt x="4693784" y="9033661"/>
                  <a:pt x="4680147" y="9020643"/>
                </a:cubicBezTo>
                <a:cubicBezTo>
                  <a:pt x="4667131" y="9022503"/>
                  <a:pt x="4651634" y="9016924"/>
                  <a:pt x="4642955" y="9033041"/>
                </a:cubicBezTo>
                <a:cubicBezTo>
                  <a:pt x="4625600" y="9068372"/>
                  <a:pt x="4624360" y="9068372"/>
                  <a:pt x="4600805" y="9047916"/>
                </a:cubicBezTo>
                <a:cubicBezTo>
                  <a:pt x="4592128" y="9039859"/>
                  <a:pt x="4584069" y="9031181"/>
                  <a:pt x="4575391" y="9023122"/>
                </a:cubicBezTo>
                <a:cubicBezTo>
                  <a:pt x="4565473" y="9013824"/>
                  <a:pt x="4555556" y="9013824"/>
                  <a:pt x="4543159" y="9018163"/>
                </a:cubicBezTo>
                <a:cubicBezTo>
                  <a:pt x="4481173" y="9039240"/>
                  <a:pt x="4475594" y="9037380"/>
                  <a:pt x="4432824" y="8982212"/>
                </a:cubicBezTo>
                <a:cubicBezTo>
                  <a:pt x="4417329" y="8962995"/>
                  <a:pt x="4400592" y="8944400"/>
                  <a:pt x="4373938" y="8951219"/>
                </a:cubicBezTo>
                <a:cubicBezTo>
                  <a:pt x="4346045" y="8958036"/>
                  <a:pt x="4341086" y="8982212"/>
                  <a:pt x="4337987" y="9006386"/>
                </a:cubicBezTo>
                <a:cubicBezTo>
                  <a:pt x="4337367" y="9010725"/>
                  <a:pt x="4337987" y="9015684"/>
                  <a:pt x="4337987" y="9020643"/>
                </a:cubicBezTo>
                <a:cubicBezTo>
                  <a:pt x="4334267" y="9057370"/>
                  <a:pt x="4315207" y="9079452"/>
                  <a:pt x="4285250" y="9084798"/>
                </a:cubicBezTo>
                <a:close/>
                <a:moveTo>
                  <a:pt x="4005304" y="9335476"/>
                </a:moveTo>
                <a:cubicBezTo>
                  <a:pt x="3983659" y="9337949"/>
                  <a:pt x="3965726" y="9328680"/>
                  <a:pt x="3951503" y="9310760"/>
                </a:cubicBezTo>
                <a:cubicBezTo>
                  <a:pt x="3943465" y="9300873"/>
                  <a:pt x="3939752" y="9289749"/>
                  <a:pt x="3942845" y="9278009"/>
                </a:cubicBezTo>
                <a:cubicBezTo>
                  <a:pt x="3946556" y="9264415"/>
                  <a:pt x="3950885" y="9250821"/>
                  <a:pt x="3955832" y="9237844"/>
                </a:cubicBezTo>
                <a:cubicBezTo>
                  <a:pt x="3968353" y="9203549"/>
                  <a:pt x="3995835" y="9186981"/>
                  <a:pt x="4026011" y="9192572"/>
                </a:cubicBezTo>
                <a:cubicBezTo>
                  <a:pt x="4036069" y="9194435"/>
                  <a:pt x="4046426" y="9198760"/>
                  <a:pt x="4056630" y="9205712"/>
                </a:cubicBezTo>
                <a:cubicBezTo>
                  <a:pt x="4075802" y="9219306"/>
                  <a:pt x="4094354" y="9233519"/>
                  <a:pt x="4112287" y="9248350"/>
                </a:cubicBezTo>
                <a:cubicBezTo>
                  <a:pt x="4127747" y="9261326"/>
                  <a:pt x="4127129" y="9286660"/>
                  <a:pt x="4110431" y="9297782"/>
                </a:cubicBezTo>
                <a:cubicBezTo>
                  <a:pt x="4078893" y="9318175"/>
                  <a:pt x="4046736" y="9338566"/>
                  <a:pt x="4005304" y="9335476"/>
                </a:cubicBezTo>
                <a:close/>
              </a:path>
            </a:pathLst>
          </a:custGeom>
          <a:gradFill>
            <a:gsLst>
              <a:gs pos="0">
                <a:schemeClr val="accent2">
                  <a:lumMod val="75000"/>
                </a:schemeClr>
              </a:gs>
              <a:gs pos="100000">
                <a:schemeClr val="accent2"/>
              </a:gs>
            </a:gsLst>
            <a:lin ang="4800000" scaled="0"/>
          </a:gradFill>
          <a:ln>
            <a:noFill/>
          </a:ln>
          <a:effectLst/>
        </p:spPr>
        <p:txBody>
          <a:bodyPr wrap="square" anchor="ctr">
            <a:noAutofit/>
          </a:bodyPr>
          <a:lstStyle/>
          <a:p>
            <a:endParaRPr lang="en-US"/>
          </a:p>
        </p:txBody>
      </p:sp>
      <p:sp>
        <p:nvSpPr>
          <p:cNvPr id="2" name="Rectangle: Rounded Corners 89">
            <a:extLst>
              <a:ext uri="{FF2B5EF4-FFF2-40B4-BE49-F238E27FC236}">
                <a16:creationId xmlns:a16="http://schemas.microsoft.com/office/drawing/2014/main" id="{C52F893A-47AD-AC4F-A69B-2DB4151DC352}"/>
              </a:ext>
            </a:extLst>
          </p:cNvPr>
          <p:cNvSpPr/>
          <p:nvPr/>
        </p:nvSpPr>
        <p:spPr>
          <a:xfrm>
            <a:off x="4015408" y="9730321"/>
            <a:ext cx="7834185" cy="237879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3" name="Freeform: Shape 61">
            <a:extLst>
              <a:ext uri="{FF2B5EF4-FFF2-40B4-BE49-F238E27FC236}">
                <a16:creationId xmlns:a16="http://schemas.microsoft.com/office/drawing/2014/main" id="{4166780F-507B-0545-BC94-838EC7720C54}"/>
              </a:ext>
            </a:extLst>
          </p:cNvPr>
          <p:cNvSpPr/>
          <p:nvPr/>
        </p:nvSpPr>
        <p:spPr>
          <a:xfrm>
            <a:off x="12490298" y="29490"/>
            <a:ext cx="2524448" cy="11468575"/>
          </a:xfrm>
          <a:custGeom>
            <a:avLst/>
            <a:gdLst>
              <a:gd name="connsiteX0" fmla="*/ 70899 w 1262553"/>
              <a:gd name="connsiteY0" fmla="*/ 0 h 5735781"/>
              <a:gd name="connsiteX1" fmla="*/ 1262390 w 1262553"/>
              <a:gd name="connsiteY1" fmla="*/ 1399309 h 5735781"/>
              <a:gd name="connsiteX2" fmla="*/ 1626 w 1262553"/>
              <a:gd name="connsiteY2" fmla="*/ 3768436 h 5735781"/>
              <a:gd name="connsiteX3" fmla="*/ 999153 w 1262553"/>
              <a:gd name="connsiteY3" fmla="*/ 5735781 h 5735781"/>
            </a:gdLst>
            <a:ahLst/>
            <a:cxnLst>
              <a:cxn ang="0">
                <a:pos x="connsiteX0" y="connsiteY0"/>
              </a:cxn>
              <a:cxn ang="0">
                <a:pos x="connsiteX1" y="connsiteY1"/>
              </a:cxn>
              <a:cxn ang="0">
                <a:pos x="connsiteX2" y="connsiteY2"/>
              </a:cxn>
              <a:cxn ang="0">
                <a:pos x="connsiteX3" y="connsiteY3"/>
              </a:cxn>
            </a:cxnLst>
            <a:rect l="l" t="t" r="r" b="b"/>
            <a:pathLst>
              <a:path w="1262553" h="5735781">
                <a:moveTo>
                  <a:pt x="70899" y="0"/>
                </a:moveTo>
                <a:cubicBezTo>
                  <a:pt x="672417" y="385618"/>
                  <a:pt x="1273936" y="771236"/>
                  <a:pt x="1262390" y="1399309"/>
                </a:cubicBezTo>
                <a:cubicBezTo>
                  <a:pt x="1250845" y="2027382"/>
                  <a:pt x="45499" y="3045691"/>
                  <a:pt x="1626" y="3768436"/>
                </a:cubicBezTo>
                <a:cubicBezTo>
                  <a:pt x="-42247" y="4491181"/>
                  <a:pt x="814426" y="5458690"/>
                  <a:pt x="999153" y="5735781"/>
                </a:cubicBezTo>
              </a:path>
            </a:pathLst>
          </a:custGeom>
          <a:noFill/>
          <a:ln w="508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4" name="Rectangle 3">
            <a:extLst>
              <a:ext uri="{FF2B5EF4-FFF2-40B4-BE49-F238E27FC236}">
                <a16:creationId xmlns:a16="http://schemas.microsoft.com/office/drawing/2014/main" id="{A263F1D0-C03F-B441-844D-B7A785E13FC3}"/>
              </a:ext>
            </a:extLst>
          </p:cNvPr>
          <p:cNvSpPr>
            <a:spLocks noChangeAspect="1"/>
          </p:cNvSpPr>
          <p:nvPr/>
        </p:nvSpPr>
        <p:spPr>
          <a:xfrm>
            <a:off x="14848533" y="2293314"/>
            <a:ext cx="332423" cy="332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5" name="Rectangle 4">
            <a:extLst>
              <a:ext uri="{FF2B5EF4-FFF2-40B4-BE49-F238E27FC236}">
                <a16:creationId xmlns:a16="http://schemas.microsoft.com/office/drawing/2014/main" id="{357E309F-D9BC-0447-8068-82FA1F0F5A5E}"/>
              </a:ext>
            </a:extLst>
          </p:cNvPr>
          <p:cNvSpPr>
            <a:spLocks noChangeAspect="1"/>
          </p:cNvSpPr>
          <p:nvPr/>
        </p:nvSpPr>
        <p:spPr>
          <a:xfrm>
            <a:off x="12324087" y="7661584"/>
            <a:ext cx="332423" cy="3324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6" name="Rectangle 5">
            <a:extLst>
              <a:ext uri="{FF2B5EF4-FFF2-40B4-BE49-F238E27FC236}">
                <a16:creationId xmlns:a16="http://schemas.microsoft.com/office/drawing/2014/main" id="{0BCAB407-52DF-CA4A-9DEF-3B58517BAE45}"/>
              </a:ext>
            </a:extLst>
          </p:cNvPr>
          <p:cNvSpPr/>
          <p:nvPr/>
        </p:nvSpPr>
        <p:spPr>
          <a:xfrm>
            <a:off x="14308014" y="11331852"/>
            <a:ext cx="332423" cy="3324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7" name="Rectangle 6">
            <a:extLst>
              <a:ext uri="{FF2B5EF4-FFF2-40B4-BE49-F238E27FC236}">
                <a16:creationId xmlns:a16="http://schemas.microsoft.com/office/drawing/2014/main" id="{C23E26A8-E99E-F645-BB32-E1BE1FC1DDA8}"/>
              </a:ext>
            </a:extLst>
          </p:cNvPr>
          <p:cNvSpPr/>
          <p:nvPr/>
        </p:nvSpPr>
        <p:spPr>
          <a:xfrm>
            <a:off x="15650969" y="1900183"/>
            <a:ext cx="2749580" cy="11186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8" name="Rectangle 7">
            <a:extLst>
              <a:ext uri="{FF2B5EF4-FFF2-40B4-BE49-F238E27FC236}">
                <a16:creationId xmlns:a16="http://schemas.microsoft.com/office/drawing/2014/main" id="{BDBE1467-38A4-B64F-8845-2314FB0F831A}"/>
              </a:ext>
            </a:extLst>
          </p:cNvPr>
          <p:cNvSpPr/>
          <p:nvPr/>
        </p:nvSpPr>
        <p:spPr>
          <a:xfrm>
            <a:off x="9137776" y="7268453"/>
            <a:ext cx="2749580" cy="11186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4" name="Rectangle: Rounded Corners 72">
            <a:extLst>
              <a:ext uri="{FF2B5EF4-FFF2-40B4-BE49-F238E27FC236}">
                <a16:creationId xmlns:a16="http://schemas.microsoft.com/office/drawing/2014/main" id="{78324660-BEB9-7843-8BB1-9EF33E698F59}"/>
              </a:ext>
            </a:extLst>
          </p:cNvPr>
          <p:cNvSpPr/>
          <p:nvPr/>
        </p:nvSpPr>
        <p:spPr>
          <a:xfrm>
            <a:off x="14613752" y="4148114"/>
            <a:ext cx="5638309" cy="496849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25" name="TextBox 24">
            <a:extLst>
              <a:ext uri="{FF2B5EF4-FFF2-40B4-BE49-F238E27FC236}">
                <a16:creationId xmlns:a16="http://schemas.microsoft.com/office/drawing/2014/main" id="{E74C50CE-9C12-4742-91DD-21CB46C6138E}"/>
              </a:ext>
            </a:extLst>
          </p:cNvPr>
          <p:cNvSpPr txBox="1"/>
          <p:nvPr/>
        </p:nvSpPr>
        <p:spPr>
          <a:xfrm>
            <a:off x="16465349" y="2167135"/>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2009</a:t>
            </a:r>
          </a:p>
        </p:txBody>
      </p:sp>
      <p:sp>
        <p:nvSpPr>
          <p:cNvPr id="26" name="TextBox 25">
            <a:extLst>
              <a:ext uri="{FF2B5EF4-FFF2-40B4-BE49-F238E27FC236}">
                <a16:creationId xmlns:a16="http://schemas.microsoft.com/office/drawing/2014/main" id="{DBC2D65F-00C9-B74C-9703-6BE088CD0A0F}"/>
              </a:ext>
            </a:extLst>
          </p:cNvPr>
          <p:cNvSpPr txBox="1"/>
          <p:nvPr/>
        </p:nvSpPr>
        <p:spPr>
          <a:xfrm>
            <a:off x="9952156" y="7535405"/>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2019</a:t>
            </a:r>
          </a:p>
        </p:txBody>
      </p:sp>
      <p:sp>
        <p:nvSpPr>
          <p:cNvPr id="27" name="TextBox 26">
            <a:extLst>
              <a:ext uri="{FF2B5EF4-FFF2-40B4-BE49-F238E27FC236}">
                <a16:creationId xmlns:a16="http://schemas.microsoft.com/office/drawing/2014/main" id="{0D7E1BBD-EBA9-594E-BB5E-7642E1E4A3D2}"/>
              </a:ext>
            </a:extLst>
          </p:cNvPr>
          <p:cNvSpPr txBox="1"/>
          <p:nvPr/>
        </p:nvSpPr>
        <p:spPr>
          <a:xfrm>
            <a:off x="14954939" y="11205675"/>
            <a:ext cx="942887" cy="584775"/>
          </a:xfrm>
          <a:prstGeom prst="rect">
            <a:avLst/>
          </a:prstGeom>
          <a:noFill/>
        </p:spPr>
        <p:txBody>
          <a:bodyPr wrap="none" rtlCol="0" anchor="ctr">
            <a:spAutoFit/>
          </a:bodyPr>
          <a:lstStyle/>
          <a:p>
            <a:r>
              <a:rPr lang="en-US" sz="3200" b="1" dirty="0">
                <a:solidFill>
                  <a:schemeClr val="tx2"/>
                </a:solidFill>
                <a:latin typeface="Noto Sans" panose="020B0502040504020204" pitchFamily="34" charset="0"/>
                <a:ea typeface="Noto Sans" panose="020B0502040504020204" pitchFamily="34" charset="0"/>
                <a:cs typeface="Noto Sans" panose="020B0502040504020204" pitchFamily="34" charset="0"/>
              </a:rPr>
              <a:t>End</a:t>
            </a:r>
          </a:p>
        </p:txBody>
      </p:sp>
      <p:sp>
        <p:nvSpPr>
          <p:cNvPr id="29" name="Subtitle 2">
            <a:extLst>
              <a:ext uri="{FF2B5EF4-FFF2-40B4-BE49-F238E27FC236}">
                <a16:creationId xmlns:a16="http://schemas.microsoft.com/office/drawing/2014/main" id="{1C645400-B757-544F-BE22-5CBB49A52373}"/>
              </a:ext>
            </a:extLst>
          </p:cNvPr>
          <p:cNvSpPr txBox="1">
            <a:spLocks/>
          </p:cNvSpPr>
          <p:nvPr/>
        </p:nvSpPr>
        <p:spPr>
          <a:xfrm>
            <a:off x="9611217" y="2572289"/>
            <a:ext cx="4354235"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a:t>
            </a:r>
          </a:p>
        </p:txBody>
      </p:sp>
      <p:sp>
        <p:nvSpPr>
          <p:cNvPr id="30" name="TextBox 29">
            <a:extLst>
              <a:ext uri="{FF2B5EF4-FFF2-40B4-BE49-F238E27FC236}">
                <a16:creationId xmlns:a16="http://schemas.microsoft.com/office/drawing/2014/main" id="{2ED3DB33-64F4-8A4A-85CF-B80891D1E802}"/>
              </a:ext>
            </a:extLst>
          </p:cNvPr>
          <p:cNvSpPr txBox="1"/>
          <p:nvPr/>
        </p:nvSpPr>
        <p:spPr>
          <a:xfrm>
            <a:off x="11675918" y="1902097"/>
            <a:ext cx="2164375" cy="584775"/>
          </a:xfrm>
          <a:prstGeom prst="rect">
            <a:avLst/>
          </a:prstGeom>
          <a:noFill/>
        </p:spPr>
        <p:txBody>
          <a:bodyPr wrap="none" rtlCol="0" anchor="ctr" anchorCtr="0">
            <a:spAutoFit/>
          </a:bodyPr>
          <a:lstStyle/>
          <a:p>
            <a:pPr algn="r"/>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32" name="Freeform 951">
            <a:extLst>
              <a:ext uri="{FF2B5EF4-FFF2-40B4-BE49-F238E27FC236}">
                <a16:creationId xmlns:a16="http://schemas.microsoft.com/office/drawing/2014/main" id="{2DF832EB-6534-E141-BF0D-30F56C89BB05}"/>
              </a:ext>
            </a:extLst>
          </p:cNvPr>
          <p:cNvSpPr>
            <a:spLocks noChangeAspect="1" noChangeArrowheads="1"/>
          </p:cNvSpPr>
          <p:nvPr/>
        </p:nvSpPr>
        <p:spPr bwMode="auto">
          <a:xfrm>
            <a:off x="15344494" y="5019277"/>
            <a:ext cx="969264" cy="980094"/>
          </a:xfrm>
          <a:custGeom>
            <a:avLst/>
            <a:gdLst>
              <a:gd name="T0" fmla="*/ 211062 w 283807"/>
              <a:gd name="T1" fmla="*/ 197749 h 286528"/>
              <a:gd name="T2" fmla="*/ 137491 w 283807"/>
              <a:gd name="T3" fmla="*/ 283435 h 286528"/>
              <a:gd name="T4" fmla="*/ 72574 w 283807"/>
              <a:gd name="T5" fmla="*/ 188998 h 286528"/>
              <a:gd name="T6" fmla="*/ 280936 w 283807"/>
              <a:gd name="T7" fmla="*/ 289778 h 286528"/>
              <a:gd name="T8" fmla="*/ 250491 w 283807"/>
              <a:gd name="T9" fmla="*/ 285010 h 286528"/>
              <a:gd name="T10" fmla="*/ 237238 w 283807"/>
              <a:gd name="T11" fmla="*/ 259344 h 286528"/>
              <a:gd name="T12" fmla="*/ 276638 w 283807"/>
              <a:gd name="T13" fmla="*/ 188580 h 286528"/>
              <a:gd name="T14" fmla="*/ 8655 w 283807"/>
              <a:gd name="T15" fmla="*/ 250543 h 286528"/>
              <a:gd name="T16" fmla="*/ 43636 w 283807"/>
              <a:gd name="T17" fmla="*/ 259344 h 286528"/>
              <a:gd name="T18" fmla="*/ 34981 w 283807"/>
              <a:gd name="T19" fmla="*/ 259344 h 286528"/>
              <a:gd name="T20" fmla="*/ 0 w 283807"/>
              <a:gd name="T21" fmla="*/ 285010 h 286528"/>
              <a:gd name="T22" fmla="*/ 30305 w 283807"/>
              <a:gd name="T23" fmla="*/ 141786 h 286528"/>
              <a:gd name="T24" fmla="*/ 67632 w 283807"/>
              <a:gd name="T25" fmla="*/ 231955 h 286528"/>
              <a:gd name="T26" fmla="*/ 96624 w 283807"/>
              <a:gd name="T27" fmla="*/ 279047 h 286528"/>
              <a:gd name="T28" fmla="*/ 90824 w 283807"/>
              <a:gd name="T29" fmla="*/ 223194 h 286528"/>
              <a:gd name="T30" fmla="*/ 47701 w 283807"/>
              <a:gd name="T31" fmla="*/ 157848 h 286528"/>
              <a:gd name="T32" fmla="*/ 94448 w 283807"/>
              <a:gd name="T33" fmla="*/ 165515 h 286528"/>
              <a:gd name="T34" fmla="*/ 121267 w 283807"/>
              <a:gd name="T35" fmla="*/ 146167 h 286528"/>
              <a:gd name="T36" fmla="*/ 48062 w 283807"/>
              <a:gd name="T37" fmla="*/ 139961 h 286528"/>
              <a:gd name="T38" fmla="*/ 169222 w 283807"/>
              <a:gd name="T39" fmla="*/ 147196 h 286528"/>
              <a:gd name="T40" fmla="*/ 234658 w 283807"/>
              <a:gd name="T41" fmla="*/ 154445 h 286528"/>
              <a:gd name="T42" fmla="*/ 223024 w 283807"/>
              <a:gd name="T43" fmla="*/ 217143 h 286528"/>
              <a:gd name="T44" fmla="*/ 181219 w 283807"/>
              <a:gd name="T45" fmla="*/ 276579 h 286528"/>
              <a:gd name="T46" fmla="*/ 205211 w 283807"/>
              <a:gd name="T47" fmla="*/ 242150 h 286528"/>
              <a:gd name="T48" fmla="*/ 263377 w 283807"/>
              <a:gd name="T49" fmla="*/ 150820 h 286528"/>
              <a:gd name="T50" fmla="*/ 206666 w 283807"/>
              <a:gd name="T51" fmla="*/ 153358 h 286528"/>
              <a:gd name="T52" fmla="*/ 198669 w 283807"/>
              <a:gd name="T53" fmla="*/ 144659 h 286528"/>
              <a:gd name="T54" fmla="*/ 257196 w 283807"/>
              <a:gd name="T55" fmla="*/ 134151 h 286528"/>
              <a:gd name="T56" fmla="*/ 218663 w 283807"/>
              <a:gd name="T57" fmla="*/ 241063 h 286528"/>
              <a:gd name="T58" fmla="*/ 187035 w 283807"/>
              <a:gd name="T59" fmla="*/ 288177 h 286528"/>
              <a:gd name="T60" fmla="*/ 203758 w 283807"/>
              <a:gd name="T61" fmla="*/ 209170 h 286528"/>
              <a:gd name="T62" fmla="*/ 205939 w 283807"/>
              <a:gd name="T63" fmla="*/ 175465 h 286528"/>
              <a:gd name="T64" fmla="*/ 161225 w 283807"/>
              <a:gd name="T65" fmla="*/ 134876 h 286528"/>
              <a:gd name="T66" fmla="*/ 88287 w 283807"/>
              <a:gd name="T67" fmla="*/ 146167 h 286528"/>
              <a:gd name="T68" fmla="*/ 135038 w 283807"/>
              <a:gd name="T69" fmla="*/ 157118 h 286528"/>
              <a:gd name="T70" fmla="*/ 56397 w 283807"/>
              <a:gd name="T71" fmla="*/ 163690 h 286528"/>
              <a:gd name="T72" fmla="*/ 99160 w 283807"/>
              <a:gd name="T73" fmla="*/ 220273 h 286528"/>
              <a:gd name="T74" fmla="*/ 96624 w 283807"/>
              <a:gd name="T75" fmla="*/ 288174 h 286528"/>
              <a:gd name="T76" fmla="*/ 41900 w 283807"/>
              <a:gd name="T77" fmla="*/ 241447 h 286528"/>
              <a:gd name="T78" fmla="*/ 46976 w 283807"/>
              <a:gd name="T79" fmla="*/ 131563 h 286528"/>
              <a:gd name="T80" fmla="*/ 239060 w 283807"/>
              <a:gd name="T81" fmla="*/ 115155 h 286528"/>
              <a:gd name="T82" fmla="*/ 248098 w 283807"/>
              <a:gd name="T83" fmla="*/ 91327 h 286528"/>
              <a:gd name="T84" fmla="*/ 33878 w 283807"/>
              <a:gd name="T85" fmla="*/ 118090 h 286528"/>
              <a:gd name="T86" fmla="*/ 37132 w 283807"/>
              <a:gd name="T87" fmla="*/ 91327 h 286528"/>
              <a:gd name="T88" fmla="*/ 253520 w 283807"/>
              <a:gd name="T89" fmla="*/ 126888 h 286528"/>
              <a:gd name="T90" fmla="*/ 242676 w 283807"/>
              <a:gd name="T91" fmla="*/ 83261 h 286528"/>
              <a:gd name="T92" fmla="*/ 37132 w 283807"/>
              <a:gd name="T93" fmla="*/ 127621 h 286528"/>
              <a:gd name="T94" fmla="*/ 42554 w 283807"/>
              <a:gd name="T95" fmla="*/ 83261 h 286528"/>
              <a:gd name="T96" fmla="*/ 146249 w 283807"/>
              <a:gd name="T97" fmla="*/ 79979 h 286528"/>
              <a:gd name="T98" fmla="*/ 116318 w 283807"/>
              <a:gd name="T99" fmla="*/ 49908 h 286528"/>
              <a:gd name="T100" fmla="*/ 95308 w 283807"/>
              <a:gd name="T101" fmla="*/ 1152 h 286528"/>
              <a:gd name="T102" fmla="*/ 99676 w 283807"/>
              <a:gd name="T103" fmla="*/ 9901 h 286528"/>
              <a:gd name="T104" fmla="*/ 142614 w 283807"/>
              <a:gd name="T105" fmla="*/ 117056 h 286528"/>
              <a:gd name="T106" fmla="*/ 185552 w 283807"/>
              <a:gd name="T107" fmla="*/ 68580 h 286528"/>
              <a:gd name="T108" fmla="*/ 189554 w 283807"/>
              <a:gd name="T109" fmla="*/ 104298 h 286528"/>
              <a:gd name="T110" fmla="*/ 139339 w 283807"/>
              <a:gd name="T111" fmla="*/ 126165 h 286528"/>
              <a:gd name="T112" fmla="*/ 90944 w 283807"/>
              <a:gd name="T113" fmla="*/ 5161 h 28652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3807" h="286528">
                <a:moveTo>
                  <a:pt x="72210" y="186878"/>
                </a:moveTo>
                <a:lnTo>
                  <a:pt x="210007" y="186878"/>
                </a:lnTo>
                <a:cubicBezTo>
                  <a:pt x="212160" y="186878"/>
                  <a:pt x="213954" y="188681"/>
                  <a:pt x="213954" y="191204"/>
                </a:cubicBezTo>
                <a:cubicBezTo>
                  <a:pt x="213954" y="193368"/>
                  <a:pt x="212160" y="195531"/>
                  <a:pt x="210007" y="195531"/>
                </a:cubicBezTo>
                <a:lnTo>
                  <a:pt x="145415" y="195531"/>
                </a:lnTo>
                <a:lnTo>
                  <a:pt x="145415" y="280256"/>
                </a:lnTo>
                <a:cubicBezTo>
                  <a:pt x="145415" y="282779"/>
                  <a:pt x="143621" y="284943"/>
                  <a:pt x="141109" y="284943"/>
                </a:cubicBezTo>
                <a:cubicBezTo>
                  <a:pt x="138597" y="284943"/>
                  <a:pt x="136803" y="282779"/>
                  <a:pt x="136803" y="280256"/>
                </a:cubicBezTo>
                <a:lnTo>
                  <a:pt x="136803" y="195531"/>
                </a:lnTo>
                <a:lnTo>
                  <a:pt x="72210" y="195531"/>
                </a:lnTo>
                <a:cubicBezTo>
                  <a:pt x="70057" y="195531"/>
                  <a:pt x="68263" y="193368"/>
                  <a:pt x="68263" y="191204"/>
                </a:cubicBezTo>
                <a:cubicBezTo>
                  <a:pt x="68263" y="188681"/>
                  <a:pt x="70057" y="186878"/>
                  <a:pt x="72210" y="186878"/>
                </a:cubicBezTo>
                <a:close/>
                <a:moveTo>
                  <a:pt x="279530" y="182115"/>
                </a:moveTo>
                <a:cubicBezTo>
                  <a:pt x="281669" y="182115"/>
                  <a:pt x="283807" y="184290"/>
                  <a:pt x="283807" y="186466"/>
                </a:cubicBezTo>
                <a:lnTo>
                  <a:pt x="283807" y="281814"/>
                </a:lnTo>
                <a:cubicBezTo>
                  <a:pt x="283807" y="284352"/>
                  <a:pt x="281669" y="286528"/>
                  <a:pt x="279530" y="286528"/>
                </a:cubicBezTo>
                <a:cubicBezTo>
                  <a:pt x="277036" y="286528"/>
                  <a:pt x="275254" y="284352"/>
                  <a:pt x="275254" y="281814"/>
                </a:cubicBezTo>
                <a:lnTo>
                  <a:pt x="275254" y="256436"/>
                </a:lnTo>
                <a:lnTo>
                  <a:pt x="249238" y="256436"/>
                </a:lnTo>
                <a:lnTo>
                  <a:pt x="249238" y="281814"/>
                </a:lnTo>
                <a:cubicBezTo>
                  <a:pt x="249238" y="284352"/>
                  <a:pt x="247100" y="286528"/>
                  <a:pt x="244961" y="286528"/>
                </a:cubicBezTo>
                <a:cubicBezTo>
                  <a:pt x="242467" y="286528"/>
                  <a:pt x="240685" y="284352"/>
                  <a:pt x="240685" y="281814"/>
                </a:cubicBezTo>
                <a:lnTo>
                  <a:pt x="240685" y="256436"/>
                </a:lnTo>
                <a:lnTo>
                  <a:pt x="236052" y="256436"/>
                </a:lnTo>
                <a:cubicBezTo>
                  <a:pt x="233914" y="256436"/>
                  <a:pt x="231775" y="254261"/>
                  <a:pt x="231775" y="251723"/>
                </a:cubicBezTo>
                <a:cubicBezTo>
                  <a:pt x="231775" y="249548"/>
                  <a:pt x="233914" y="247735"/>
                  <a:pt x="236052" y="247735"/>
                </a:cubicBezTo>
                <a:lnTo>
                  <a:pt x="275254" y="247735"/>
                </a:lnTo>
                <a:lnTo>
                  <a:pt x="275254" y="186466"/>
                </a:lnTo>
                <a:cubicBezTo>
                  <a:pt x="275254" y="184290"/>
                  <a:pt x="277036" y="182115"/>
                  <a:pt x="279530" y="182115"/>
                </a:cubicBezTo>
                <a:close/>
                <a:moveTo>
                  <a:pt x="4306" y="182115"/>
                </a:moveTo>
                <a:cubicBezTo>
                  <a:pt x="6817" y="182115"/>
                  <a:pt x="8611" y="184290"/>
                  <a:pt x="8611" y="186466"/>
                </a:cubicBezTo>
                <a:lnTo>
                  <a:pt x="8611" y="247735"/>
                </a:lnTo>
                <a:lnTo>
                  <a:pt x="48082" y="247735"/>
                </a:lnTo>
                <a:cubicBezTo>
                  <a:pt x="50235" y="247735"/>
                  <a:pt x="52029" y="249548"/>
                  <a:pt x="52029" y="251723"/>
                </a:cubicBezTo>
                <a:cubicBezTo>
                  <a:pt x="52029" y="254261"/>
                  <a:pt x="50235" y="256436"/>
                  <a:pt x="48082" y="256436"/>
                </a:cubicBezTo>
                <a:lnTo>
                  <a:pt x="43417" y="256436"/>
                </a:lnTo>
                <a:lnTo>
                  <a:pt x="43417" y="281814"/>
                </a:lnTo>
                <a:cubicBezTo>
                  <a:pt x="43417" y="284352"/>
                  <a:pt x="41623" y="286528"/>
                  <a:pt x="39111" y="286528"/>
                </a:cubicBezTo>
                <a:cubicBezTo>
                  <a:pt x="36958" y="286528"/>
                  <a:pt x="34805" y="284352"/>
                  <a:pt x="34805" y="281814"/>
                </a:cubicBezTo>
                <a:lnTo>
                  <a:pt x="34805" y="256436"/>
                </a:lnTo>
                <a:lnTo>
                  <a:pt x="8611" y="256436"/>
                </a:lnTo>
                <a:lnTo>
                  <a:pt x="8611" y="281814"/>
                </a:lnTo>
                <a:cubicBezTo>
                  <a:pt x="8611" y="284352"/>
                  <a:pt x="6817" y="286528"/>
                  <a:pt x="4306" y="286528"/>
                </a:cubicBezTo>
                <a:cubicBezTo>
                  <a:pt x="1794" y="286528"/>
                  <a:pt x="0" y="284352"/>
                  <a:pt x="0" y="281814"/>
                </a:cubicBezTo>
                <a:lnTo>
                  <a:pt x="0" y="186466"/>
                </a:lnTo>
                <a:cubicBezTo>
                  <a:pt x="0" y="184290"/>
                  <a:pt x="1794" y="182115"/>
                  <a:pt x="4306" y="182115"/>
                </a:cubicBezTo>
                <a:close/>
                <a:moveTo>
                  <a:pt x="47822" y="138391"/>
                </a:moveTo>
                <a:lnTo>
                  <a:pt x="30153" y="140196"/>
                </a:lnTo>
                <a:cubicBezTo>
                  <a:pt x="26187" y="140557"/>
                  <a:pt x="22942" y="144167"/>
                  <a:pt x="23302" y="148137"/>
                </a:cubicBezTo>
                <a:lnTo>
                  <a:pt x="25826" y="214915"/>
                </a:lnTo>
                <a:cubicBezTo>
                  <a:pt x="26187" y="223578"/>
                  <a:pt x="33038" y="230437"/>
                  <a:pt x="41331" y="229715"/>
                </a:cubicBezTo>
                <a:lnTo>
                  <a:pt x="67293" y="229354"/>
                </a:lnTo>
                <a:lnTo>
                  <a:pt x="67654" y="229354"/>
                </a:lnTo>
                <a:cubicBezTo>
                  <a:pt x="73784" y="229354"/>
                  <a:pt x="79192" y="233324"/>
                  <a:pt x="80995" y="239100"/>
                </a:cubicBezTo>
                <a:lnTo>
                  <a:pt x="90010" y="271226"/>
                </a:lnTo>
                <a:cubicBezTo>
                  <a:pt x="90731" y="274113"/>
                  <a:pt x="93255" y="275918"/>
                  <a:pt x="96140" y="275918"/>
                </a:cubicBezTo>
                <a:lnTo>
                  <a:pt x="99024" y="275918"/>
                </a:lnTo>
                <a:cubicBezTo>
                  <a:pt x="101548" y="275918"/>
                  <a:pt x="103351" y="275196"/>
                  <a:pt x="104794" y="273391"/>
                </a:cubicBezTo>
                <a:cubicBezTo>
                  <a:pt x="106236" y="271586"/>
                  <a:pt x="106597" y="269060"/>
                  <a:pt x="105875" y="266894"/>
                </a:cubicBezTo>
                <a:lnTo>
                  <a:pt x="90370" y="220691"/>
                </a:lnTo>
                <a:cubicBezTo>
                  <a:pt x="89289" y="217081"/>
                  <a:pt x="86043" y="214915"/>
                  <a:pt x="82438" y="214915"/>
                </a:cubicBezTo>
                <a:lnTo>
                  <a:pt x="62966" y="214193"/>
                </a:lnTo>
                <a:cubicBezTo>
                  <a:pt x="55033" y="214193"/>
                  <a:pt x="48182" y="207696"/>
                  <a:pt x="48182" y="199394"/>
                </a:cubicBezTo>
                <a:lnTo>
                  <a:pt x="47461" y="156078"/>
                </a:lnTo>
                <a:cubicBezTo>
                  <a:pt x="47461" y="154635"/>
                  <a:pt x="48182" y="153552"/>
                  <a:pt x="49264" y="152469"/>
                </a:cubicBezTo>
                <a:cubicBezTo>
                  <a:pt x="50346" y="151747"/>
                  <a:pt x="51788" y="151386"/>
                  <a:pt x="53231" y="151747"/>
                </a:cubicBezTo>
                <a:lnTo>
                  <a:pt x="90010" y="163659"/>
                </a:lnTo>
                <a:cubicBezTo>
                  <a:pt x="91452" y="164020"/>
                  <a:pt x="92534" y="164020"/>
                  <a:pt x="93976" y="163659"/>
                </a:cubicBezTo>
                <a:lnTo>
                  <a:pt x="123544" y="154274"/>
                </a:lnTo>
                <a:cubicBezTo>
                  <a:pt x="124987" y="153913"/>
                  <a:pt x="126068" y="152830"/>
                  <a:pt x="126790" y="151747"/>
                </a:cubicBezTo>
                <a:cubicBezTo>
                  <a:pt x="127150" y="150664"/>
                  <a:pt x="127150" y="149220"/>
                  <a:pt x="126790" y="147776"/>
                </a:cubicBezTo>
                <a:cubicBezTo>
                  <a:pt x="125708" y="145249"/>
                  <a:pt x="123184" y="144167"/>
                  <a:pt x="120660" y="144528"/>
                </a:cubicBezTo>
                <a:lnTo>
                  <a:pt x="93616" y="153191"/>
                </a:lnTo>
                <a:cubicBezTo>
                  <a:pt x="90731" y="154274"/>
                  <a:pt x="87486" y="153913"/>
                  <a:pt x="84601" y="152830"/>
                </a:cubicBezTo>
                <a:lnTo>
                  <a:pt x="53591" y="139474"/>
                </a:lnTo>
                <a:cubicBezTo>
                  <a:pt x="51788" y="138752"/>
                  <a:pt x="49625" y="138391"/>
                  <a:pt x="47822" y="138391"/>
                </a:cubicBezTo>
                <a:close/>
                <a:moveTo>
                  <a:pt x="173802" y="137304"/>
                </a:moveTo>
                <a:cubicBezTo>
                  <a:pt x="171632" y="136229"/>
                  <a:pt x="168738" y="136587"/>
                  <a:pt x="167291" y="138737"/>
                </a:cubicBezTo>
                <a:cubicBezTo>
                  <a:pt x="166206" y="139812"/>
                  <a:pt x="165844" y="140887"/>
                  <a:pt x="166206" y="142321"/>
                </a:cubicBezTo>
                <a:cubicBezTo>
                  <a:pt x="166206" y="143754"/>
                  <a:pt x="166929" y="145187"/>
                  <a:pt x="168376" y="145546"/>
                </a:cubicBezTo>
                <a:lnTo>
                  <a:pt x="196951" y="165255"/>
                </a:lnTo>
                <a:cubicBezTo>
                  <a:pt x="198036" y="166330"/>
                  <a:pt x="199845" y="166330"/>
                  <a:pt x="201292" y="165613"/>
                </a:cubicBezTo>
                <a:lnTo>
                  <a:pt x="231675" y="153071"/>
                </a:lnTo>
                <a:cubicBezTo>
                  <a:pt x="232399" y="152713"/>
                  <a:pt x="232760" y="152713"/>
                  <a:pt x="233484" y="152713"/>
                </a:cubicBezTo>
                <a:cubicBezTo>
                  <a:pt x="234207" y="152713"/>
                  <a:pt x="234931" y="152713"/>
                  <a:pt x="236016" y="153071"/>
                </a:cubicBezTo>
                <a:cubicBezTo>
                  <a:pt x="237101" y="154146"/>
                  <a:pt x="237824" y="155580"/>
                  <a:pt x="237824" y="157013"/>
                </a:cubicBezTo>
                <a:lnTo>
                  <a:pt x="237101" y="200015"/>
                </a:lnTo>
                <a:cubicBezTo>
                  <a:pt x="237101" y="208257"/>
                  <a:pt x="230228" y="214708"/>
                  <a:pt x="221909" y="214708"/>
                </a:cubicBezTo>
                <a:lnTo>
                  <a:pt x="202739" y="215424"/>
                </a:lnTo>
                <a:cubicBezTo>
                  <a:pt x="199121" y="215424"/>
                  <a:pt x="195866" y="217575"/>
                  <a:pt x="194781" y="221158"/>
                </a:cubicBezTo>
                <a:lnTo>
                  <a:pt x="179227" y="267027"/>
                </a:lnTo>
                <a:cubicBezTo>
                  <a:pt x="178504" y="269177"/>
                  <a:pt x="178866" y="271686"/>
                  <a:pt x="180313" y="273477"/>
                </a:cubicBezTo>
                <a:cubicBezTo>
                  <a:pt x="181398" y="275269"/>
                  <a:pt x="183568" y="275986"/>
                  <a:pt x="186100" y="275986"/>
                </a:cubicBezTo>
                <a:lnTo>
                  <a:pt x="188632" y="275986"/>
                </a:lnTo>
                <a:cubicBezTo>
                  <a:pt x="191526" y="275986"/>
                  <a:pt x="194058" y="274194"/>
                  <a:pt x="195143" y="271327"/>
                </a:cubicBezTo>
                <a:lnTo>
                  <a:pt x="204185" y="239434"/>
                </a:lnTo>
                <a:cubicBezTo>
                  <a:pt x="205994" y="233700"/>
                  <a:pt x="211420" y="229758"/>
                  <a:pt x="217930" y="229758"/>
                </a:cubicBezTo>
                <a:lnTo>
                  <a:pt x="243612" y="230117"/>
                </a:lnTo>
                <a:cubicBezTo>
                  <a:pt x="252293" y="230834"/>
                  <a:pt x="259165" y="224025"/>
                  <a:pt x="259527" y="215424"/>
                </a:cubicBezTo>
                <a:lnTo>
                  <a:pt x="262059" y="149129"/>
                </a:lnTo>
                <a:cubicBezTo>
                  <a:pt x="262059" y="145187"/>
                  <a:pt x="259165" y="141604"/>
                  <a:pt x="255186" y="141246"/>
                </a:cubicBezTo>
                <a:lnTo>
                  <a:pt x="237463" y="139454"/>
                </a:lnTo>
                <a:cubicBezTo>
                  <a:pt x="235292" y="139454"/>
                  <a:pt x="233484" y="139812"/>
                  <a:pt x="231675" y="140529"/>
                </a:cubicBezTo>
                <a:lnTo>
                  <a:pt x="205632" y="151638"/>
                </a:lnTo>
                <a:cubicBezTo>
                  <a:pt x="201292" y="153071"/>
                  <a:pt x="196590" y="152713"/>
                  <a:pt x="192611" y="150204"/>
                </a:cubicBezTo>
                <a:lnTo>
                  <a:pt x="173802" y="137304"/>
                </a:lnTo>
                <a:close/>
                <a:moveTo>
                  <a:pt x="178866" y="130137"/>
                </a:moveTo>
                <a:lnTo>
                  <a:pt x="197675" y="143037"/>
                </a:lnTo>
                <a:cubicBezTo>
                  <a:pt x="198760" y="144112"/>
                  <a:pt x="200568" y="144112"/>
                  <a:pt x="202377" y="143754"/>
                </a:cubicBezTo>
                <a:lnTo>
                  <a:pt x="228058" y="132645"/>
                </a:lnTo>
                <a:cubicBezTo>
                  <a:pt x="231314" y="131212"/>
                  <a:pt x="234931" y="130853"/>
                  <a:pt x="238548" y="131212"/>
                </a:cubicBezTo>
                <a:lnTo>
                  <a:pt x="255910" y="132645"/>
                </a:lnTo>
                <a:cubicBezTo>
                  <a:pt x="264591" y="133362"/>
                  <a:pt x="271102" y="140887"/>
                  <a:pt x="270740" y="149129"/>
                </a:cubicBezTo>
                <a:lnTo>
                  <a:pt x="268208" y="215783"/>
                </a:lnTo>
                <a:cubicBezTo>
                  <a:pt x="267846" y="228683"/>
                  <a:pt x="256633" y="239434"/>
                  <a:pt x="243612" y="239076"/>
                </a:cubicBezTo>
                <a:lnTo>
                  <a:pt x="217569" y="238359"/>
                </a:lnTo>
                <a:cubicBezTo>
                  <a:pt x="215037" y="238359"/>
                  <a:pt x="213228" y="239792"/>
                  <a:pt x="212505" y="241942"/>
                </a:cubicBezTo>
                <a:lnTo>
                  <a:pt x="203462" y="273836"/>
                </a:lnTo>
                <a:cubicBezTo>
                  <a:pt x="201653" y="280286"/>
                  <a:pt x="195504" y="284945"/>
                  <a:pt x="188632" y="284945"/>
                </a:cubicBezTo>
                <a:lnTo>
                  <a:pt x="186100" y="284945"/>
                </a:lnTo>
                <a:cubicBezTo>
                  <a:pt x="180674" y="284945"/>
                  <a:pt x="176334" y="282436"/>
                  <a:pt x="173078" y="278136"/>
                </a:cubicBezTo>
                <a:cubicBezTo>
                  <a:pt x="170185" y="274194"/>
                  <a:pt x="169461" y="269177"/>
                  <a:pt x="171270" y="264519"/>
                </a:cubicBezTo>
                <a:lnTo>
                  <a:pt x="186462" y="218291"/>
                </a:lnTo>
                <a:cubicBezTo>
                  <a:pt x="188632" y="211483"/>
                  <a:pt x="195143" y="206824"/>
                  <a:pt x="202739" y="206824"/>
                </a:cubicBezTo>
                <a:lnTo>
                  <a:pt x="221909" y="206466"/>
                </a:lnTo>
                <a:cubicBezTo>
                  <a:pt x="225526" y="206107"/>
                  <a:pt x="228420" y="203599"/>
                  <a:pt x="228420" y="200015"/>
                </a:cubicBezTo>
                <a:lnTo>
                  <a:pt x="228782" y="163463"/>
                </a:lnTo>
                <a:lnTo>
                  <a:pt x="204909" y="173497"/>
                </a:lnTo>
                <a:cubicBezTo>
                  <a:pt x="200568" y="175289"/>
                  <a:pt x="195866" y="174931"/>
                  <a:pt x="191887" y="172422"/>
                </a:cubicBezTo>
                <a:lnTo>
                  <a:pt x="163312" y="152713"/>
                </a:lnTo>
                <a:cubicBezTo>
                  <a:pt x="160419" y="150921"/>
                  <a:pt x="158248" y="147337"/>
                  <a:pt x="157525" y="143754"/>
                </a:cubicBezTo>
                <a:cubicBezTo>
                  <a:pt x="157163" y="140170"/>
                  <a:pt x="158248" y="136587"/>
                  <a:pt x="160419" y="133362"/>
                </a:cubicBezTo>
                <a:cubicBezTo>
                  <a:pt x="164759" y="127628"/>
                  <a:pt x="172717" y="126553"/>
                  <a:pt x="178866" y="130137"/>
                </a:cubicBezTo>
                <a:close/>
                <a:moveTo>
                  <a:pt x="46740" y="130089"/>
                </a:moveTo>
                <a:cubicBezTo>
                  <a:pt x="50346" y="129728"/>
                  <a:pt x="53591" y="130089"/>
                  <a:pt x="56836" y="131533"/>
                </a:cubicBezTo>
                <a:lnTo>
                  <a:pt x="87846" y="144528"/>
                </a:lnTo>
                <a:cubicBezTo>
                  <a:pt x="88928" y="144889"/>
                  <a:pt x="90010" y="145249"/>
                  <a:pt x="91452" y="144889"/>
                </a:cubicBezTo>
                <a:lnTo>
                  <a:pt x="118136" y="136225"/>
                </a:lnTo>
                <a:cubicBezTo>
                  <a:pt x="124987" y="134421"/>
                  <a:pt x="132198" y="138030"/>
                  <a:pt x="135083" y="144528"/>
                </a:cubicBezTo>
                <a:cubicBezTo>
                  <a:pt x="136165" y="148137"/>
                  <a:pt x="135804" y="152108"/>
                  <a:pt x="134362" y="155356"/>
                </a:cubicBezTo>
                <a:cubicBezTo>
                  <a:pt x="132919" y="158966"/>
                  <a:pt x="129674" y="161493"/>
                  <a:pt x="126068" y="162576"/>
                </a:cubicBezTo>
                <a:lnTo>
                  <a:pt x="96861" y="171961"/>
                </a:lnTo>
                <a:cubicBezTo>
                  <a:pt x="93616" y="172683"/>
                  <a:pt x="90370" y="172683"/>
                  <a:pt x="87486" y="171961"/>
                </a:cubicBezTo>
                <a:lnTo>
                  <a:pt x="56115" y="161854"/>
                </a:lnTo>
                <a:lnTo>
                  <a:pt x="56836" y="199394"/>
                </a:lnTo>
                <a:cubicBezTo>
                  <a:pt x="56836" y="203004"/>
                  <a:pt x="59721" y="205530"/>
                  <a:pt x="63327" y="205891"/>
                </a:cubicBezTo>
                <a:lnTo>
                  <a:pt x="82438" y="206252"/>
                </a:lnTo>
                <a:cubicBezTo>
                  <a:pt x="89649" y="206252"/>
                  <a:pt x="96140" y="210945"/>
                  <a:pt x="98664" y="217803"/>
                </a:cubicBezTo>
                <a:lnTo>
                  <a:pt x="113808" y="264367"/>
                </a:lnTo>
                <a:cubicBezTo>
                  <a:pt x="115612" y="269060"/>
                  <a:pt x="114890" y="274113"/>
                  <a:pt x="111645" y="278084"/>
                </a:cubicBezTo>
                <a:cubicBezTo>
                  <a:pt x="108760" y="282415"/>
                  <a:pt x="104072" y="284942"/>
                  <a:pt x="99024" y="284942"/>
                </a:cubicBezTo>
                <a:lnTo>
                  <a:pt x="96140" y="284942"/>
                </a:lnTo>
                <a:cubicBezTo>
                  <a:pt x="89649" y="284942"/>
                  <a:pt x="83519" y="280250"/>
                  <a:pt x="81716" y="273752"/>
                </a:cubicBezTo>
                <a:lnTo>
                  <a:pt x="72702" y="241627"/>
                </a:lnTo>
                <a:cubicBezTo>
                  <a:pt x="71981" y="239461"/>
                  <a:pt x="70178" y="238017"/>
                  <a:pt x="67654" y="238017"/>
                </a:cubicBezTo>
                <a:lnTo>
                  <a:pt x="41692" y="238739"/>
                </a:lnTo>
                <a:cubicBezTo>
                  <a:pt x="28711" y="239100"/>
                  <a:pt x="17533" y="228271"/>
                  <a:pt x="17172" y="215276"/>
                </a:cubicBezTo>
                <a:lnTo>
                  <a:pt x="14648" y="148137"/>
                </a:lnTo>
                <a:cubicBezTo>
                  <a:pt x="14288" y="139835"/>
                  <a:pt x="20778" y="132255"/>
                  <a:pt x="29432" y="131533"/>
                </a:cubicBezTo>
                <a:lnTo>
                  <a:pt x="46740" y="130089"/>
                </a:lnTo>
                <a:close/>
                <a:moveTo>
                  <a:pt x="246857" y="90303"/>
                </a:moveTo>
                <a:cubicBezTo>
                  <a:pt x="245418" y="90303"/>
                  <a:pt x="244699" y="90303"/>
                  <a:pt x="243260" y="91028"/>
                </a:cubicBezTo>
                <a:cubicBezTo>
                  <a:pt x="238225" y="92115"/>
                  <a:pt x="234269" y="96828"/>
                  <a:pt x="233549" y="101903"/>
                </a:cubicBezTo>
                <a:cubicBezTo>
                  <a:pt x="232830" y="106253"/>
                  <a:pt x="234269" y="110965"/>
                  <a:pt x="237865" y="113865"/>
                </a:cubicBezTo>
                <a:cubicBezTo>
                  <a:pt x="241102" y="116765"/>
                  <a:pt x="245418" y="118215"/>
                  <a:pt x="250094" y="116765"/>
                </a:cubicBezTo>
                <a:cubicBezTo>
                  <a:pt x="255129" y="115678"/>
                  <a:pt x="259085" y="111328"/>
                  <a:pt x="259805" y="105890"/>
                </a:cubicBezTo>
                <a:cubicBezTo>
                  <a:pt x="260524" y="101178"/>
                  <a:pt x="259085" y="96828"/>
                  <a:pt x="255489" y="93928"/>
                </a:cubicBezTo>
                <a:cubicBezTo>
                  <a:pt x="253331" y="91390"/>
                  <a:pt x="250094" y="90303"/>
                  <a:pt x="246857" y="90303"/>
                </a:cubicBezTo>
                <a:close/>
                <a:moveTo>
                  <a:pt x="36947" y="90303"/>
                </a:moveTo>
                <a:cubicBezTo>
                  <a:pt x="33710" y="90303"/>
                  <a:pt x="30473" y="91390"/>
                  <a:pt x="28315" y="93928"/>
                </a:cubicBezTo>
                <a:cubicBezTo>
                  <a:pt x="24718" y="96828"/>
                  <a:pt x="22920" y="101178"/>
                  <a:pt x="23639" y="105890"/>
                </a:cubicBezTo>
                <a:cubicBezTo>
                  <a:pt x="24718" y="111328"/>
                  <a:pt x="28674" y="115678"/>
                  <a:pt x="33710" y="116765"/>
                </a:cubicBezTo>
                <a:cubicBezTo>
                  <a:pt x="38026" y="118215"/>
                  <a:pt x="42701" y="116765"/>
                  <a:pt x="45938" y="113865"/>
                </a:cubicBezTo>
                <a:cubicBezTo>
                  <a:pt x="49175" y="110965"/>
                  <a:pt x="50973" y="106253"/>
                  <a:pt x="50254" y="101903"/>
                </a:cubicBezTo>
                <a:cubicBezTo>
                  <a:pt x="49535" y="96828"/>
                  <a:pt x="45579" y="92115"/>
                  <a:pt x="40543" y="91028"/>
                </a:cubicBezTo>
                <a:cubicBezTo>
                  <a:pt x="39105" y="90303"/>
                  <a:pt x="38026" y="90303"/>
                  <a:pt x="36947" y="90303"/>
                </a:cubicBezTo>
                <a:close/>
                <a:moveTo>
                  <a:pt x="241462" y="82328"/>
                </a:moveTo>
                <a:cubicBezTo>
                  <a:pt x="248655" y="80515"/>
                  <a:pt x="255848" y="82690"/>
                  <a:pt x="261603" y="87403"/>
                </a:cubicBezTo>
                <a:cubicBezTo>
                  <a:pt x="266638" y="92478"/>
                  <a:pt x="269516" y="99728"/>
                  <a:pt x="268437" y="106978"/>
                </a:cubicBezTo>
                <a:cubicBezTo>
                  <a:pt x="266998" y="116040"/>
                  <a:pt x="260524" y="123291"/>
                  <a:pt x="252252" y="125466"/>
                </a:cubicBezTo>
                <a:cubicBezTo>
                  <a:pt x="250453" y="125828"/>
                  <a:pt x="248655" y="126191"/>
                  <a:pt x="246857" y="126191"/>
                </a:cubicBezTo>
                <a:cubicBezTo>
                  <a:pt x="241462" y="126191"/>
                  <a:pt x="236067" y="124016"/>
                  <a:pt x="231751" y="120390"/>
                </a:cubicBezTo>
                <a:cubicBezTo>
                  <a:pt x="226716" y="115315"/>
                  <a:pt x="223838" y="108065"/>
                  <a:pt x="224917" y="100815"/>
                </a:cubicBezTo>
                <a:cubicBezTo>
                  <a:pt x="226356" y="92115"/>
                  <a:pt x="232830" y="84503"/>
                  <a:pt x="241462" y="82328"/>
                </a:cubicBezTo>
                <a:close/>
                <a:moveTo>
                  <a:pt x="42342" y="82328"/>
                </a:moveTo>
                <a:cubicBezTo>
                  <a:pt x="50973" y="84503"/>
                  <a:pt x="57447" y="92115"/>
                  <a:pt x="58886" y="100815"/>
                </a:cubicBezTo>
                <a:cubicBezTo>
                  <a:pt x="59965" y="108065"/>
                  <a:pt x="57088" y="115315"/>
                  <a:pt x="51693" y="120390"/>
                </a:cubicBezTo>
                <a:cubicBezTo>
                  <a:pt x="47737" y="124016"/>
                  <a:pt x="42342" y="126191"/>
                  <a:pt x="36947" y="126191"/>
                </a:cubicBezTo>
                <a:cubicBezTo>
                  <a:pt x="35148" y="126191"/>
                  <a:pt x="33350" y="125828"/>
                  <a:pt x="31552" y="125466"/>
                </a:cubicBezTo>
                <a:cubicBezTo>
                  <a:pt x="22920" y="123291"/>
                  <a:pt x="16446" y="116040"/>
                  <a:pt x="15367" y="106978"/>
                </a:cubicBezTo>
                <a:cubicBezTo>
                  <a:pt x="14288" y="99728"/>
                  <a:pt x="16805" y="92478"/>
                  <a:pt x="22200" y="87403"/>
                </a:cubicBezTo>
                <a:cubicBezTo>
                  <a:pt x="27595" y="82690"/>
                  <a:pt x="35148" y="80515"/>
                  <a:pt x="42342" y="82328"/>
                </a:cubicBezTo>
                <a:close/>
                <a:moveTo>
                  <a:pt x="210822" y="1344"/>
                </a:moveTo>
                <a:cubicBezTo>
                  <a:pt x="212617" y="-447"/>
                  <a:pt x="215487" y="-447"/>
                  <a:pt x="216922" y="1344"/>
                </a:cubicBezTo>
                <a:cubicBezTo>
                  <a:pt x="218716" y="3135"/>
                  <a:pt x="218716" y="5643"/>
                  <a:pt x="216922" y="7434"/>
                </a:cubicBezTo>
                <a:lnTo>
                  <a:pt x="145517" y="79082"/>
                </a:lnTo>
                <a:cubicBezTo>
                  <a:pt x="144441" y="79799"/>
                  <a:pt x="143365" y="80157"/>
                  <a:pt x="142288" y="80157"/>
                </a:cubicBezTo>
                <a:cubicBezTo>
                  <a:pt x="141212" y="80157"/>
                  <a:pt x="140135" y="79799"/>
                  <a:pt x="139418" y="79082"/>
                </a:cubicBezTo>
                <a:lnTo>
                  <a:pt x="115736" y="55797"/>
                </a:lnTo>
                <a:cubicBezTo>
                  <a:pt x="114300" y="54005"/>
                  <a:pt x="114300" y="51139"/>
                  <a:pt x="115736" y="49348"/>
                </a:cubicBezTo>
                <a:cubicBezTo>
                  <a:pt x="117530" y="47915"/>
                  <a:pt x="120400" y="47915"/>
                  <a:pt x="121835" y="49348"/>
                </a:cubicBezTo>
                <a:lnTo>
                  <a:pt x="142288" y="70126"/>
                </a:lnTo>
                <a:lnTo>
                  <a:pt x="210822" y="1344"/>
                </a:lnTo>
                <a:close/>
                <a:moveTo>
                  <a:pt x="94832" y="1140"/>
                </a:moveTo>
                <a:lnTo>
                  <a:pt x="177383" y="1140"/>
                </a:lnTo>
                <a:cubicBezTo>
                  <a:pt x="179555" y="1140"/>
                  <a:pt x="181727" y="2942"/>
                  <a:pt x="181727" y="5104"/>
                </a:cubicBezTo>
                <a:cubicBezTo>
                  <a:pt x="181727" y="7627"/>
                  <a:pt x="179555" y="9789"/>
                  <a:pt x="177383" y="9789"/>
                </a:cubicBezTo>
                <a:lnTo>
                  <a:pt x="99177" y="9789"/>
                </a:lnTo>
                <a:lnTo>
                  <a:pt x="99177" y="94479"/>
                </a:lnTo>
                <a:lnTo>
                  <a:pt x="118367" y="94479"/>
                </a:lnTo>
                <a:cubicBezTo>
                  <a:pt x="119453" y="94479"/>
                  <a:pt x="120539" y="94839"/>
                  <a:pt x="121263" y="95560"/>
                </a:cubicBezTo>
                <a:lnTo>
                  <a:pt x="141901" y="115742"/>
                </a:lnTo>
                <a:lnTo>
                  <a:pt x="162538" y="95560"/>
                </a:lnTo>
                <a:cubicBezTo>
                  <a:pt x="162900" y="94839"/>
                  <a:pt x="164348" y="94479"/>
                  <a:pt x="165435" y="94479"/>
                </a:cubicBezTo>
                <a:lnTo>
                  <a:pt x="184624" y="94479"/>
                </a:lnTo>
                <a:lnTo>
                  <a:pt x="184624" y="67811"/>
                </a:lnTo>
                <a:cubicBezTo>
                  <a:pt x="184624" y="65648"/>
                  <a:pt x="186434" y="63847"/>
                  <a:pt x="188606" y="63847"/>
                </a:cubicBezTo>
                <a:cubicBezTo>
                  <a:pt x="191141" y="63847"/>
                  <a:pt x="193313" y="65648"/>
                  <a:pt x="193313" y="67811"/>
                </a:cubicBezTo>
                <a:lnTo>
                  <a:pt x="193313" y="98804"/>
                </a:lnTo>
                <a:cubicBezTo>
                  <a:pt x="193313" y="100966"/>
                  <a:pt x="191141" y="103128"/>
                  <a:pt x="188606" y="103128"/>
                </a:cubicBezTo>
                <a:lnTo>
                  <a:pt x="167245" y="103128"/>
                </a:lnTo>
                <a:lnTo>
                  <a:pt x="144797" y="124751"/>
                </a:lnTo>
                <a:cubicBezTo>
                  <a:pt x="144073" y="125832"/>
                  <a:pt x="142987" y="126193"/>
                  <a:pt x="141901" y="126193"/>
                </a:cubicBezTo>
                <a:cubicBezTo>
                  <a:pt x="140815" y="126193"/>
                  <a:pt x="139728" y="125832"/>
                  <a:pt x="138642" y="124751"/>
                </a:cubicBezTo>
                <a:lnTo>
                  <a:pt x="116557" y="103128"/>
                </a:lnTo>
                <a:lnTo>
                  <a:pt x="94832" y="103128"/>
                </a:lnTo>
                <a:cubicBezTo>
                  <a:pt x="92298" y="103128"/>
                  <a:pt x="90488" y="100966"/>
                  <a:pt x="90488" y="98804"/>
                </a:cubicBezTo>
                <a:lnTo>
                  <a:pt x="90488" y="5104"/>
                </a:lnTo>
                <a:cubicBezTo>
                  <a:pt x="90488" y="2942"/>
                  <a:pt x="92298" y="1140"/>
                  <a:pt x="94832" y="1140"/>
                </a:cubicBezTo>
                <a:close/>
              </a:path>
            </a:pathLst>
          </a:custGeom>
          <a:solidFill>
            <a:schemeClr val="accent3"/>
          </a:solidFill>
          <a:ln>
            <a:noFill/>
          </a:ln>
          <a:effectLst/>
        </p:spPr>
        <p:txBody>
          <a:bodyPr anchor="ctr"/>
          <a:lstStyle/>
          <a:p>
            <a:endParaRPr lang="en-US"/>
          </a:p>
        </p:txBody>
      </p:sp>
      <p:sp>
        <p:nvSpPr>
          <p:cNvPr id="33" name="Subtitle 2">
            <a:extLst>
              <a:ext uri="{FF2B5EF4-FFF2-40B4-BE49-F238E27FC236}">
                <a16:creationId xmlns:a16="http://schemas.microsoft.com/office/drawing/2014/main" id="{434F81F7-C3C7-CF43-82E2-D35945F44B3E}"/>
              </a:ext>
            </a:extLst>
          </p:cNvPr>
          <p:cNvSpPr txBox="1">
            <a:spLocks/>
          </p:cNvSpPr>
          <p:nvPr/>
        </p:nvSpPr>
        <p:spPr>
          <a:xfrm>
            <a:off x="14993065" y="6277347"/>
            <a:ext cx="4865319" cy="19822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 or awareness. Companies involved in green.</a:t>
            </a:r>
          </a:p>
        </p:txBody>
      </p:sp>
      <p:sp>
        <p:nvSpPr>
          <p:cNvPr id="34" name="TextBox 33">
            <a:extLst>
              <a:ext uri="{FF2B5EF4-FFF2-40B4-BE49-F238E27FC236}">
                <a16:creationId xmlns:a16="http://schemas.microsoft.com/office/drawing/2014/main" id="{9CD2431F-7961-6D4E-9818-2594ED591FA8}"/>
              </a:ext>
            </a:extLst>
          </p:cNvPr>
          <p:cNvSpPr txBox="1"/>
          <p:nvPr/>
        </p:nvSpPr>
        <p:spPr>
          <a:xfrm>
            <a:off x="16599485" y="5179389"/>
            <a:ext cx="2860078" cy="584775"/>
          </a:xfrm>
          <a:prstGeom prst="rect">
            <a:avLst/>
          </a:prstGeom>
          <a:noFill/>
        </p:spPr>
        <p:txBody>
          <a:bodyPr wrap="none" rtlCol="0" anchor="ctr">
            <a:spAutoFit/>
          </a:bodyPr>
          <a:lstStyle/>
          <a:p>
            <a:r>
              <a:rPr lang="en-US" sz="3200" b="1" dirty="0">
                <a:solidFill>
                  <a:schemeClr val="tx2"/>
                </a:solidFill>
                <a:latin typeface="Noto Sans" panose="020B0502040504020204" pitchFamily="34" charset="0"/>
                <a:ea typeface="Noto Sans" panose="020B0502040504020204" pitchFamily="34" charset="0"/>
                <a:cs typeface="Noto Sans" panose="020B0502040504020204" pitchFamily="34" charset="0"/>
              </a:rPr>
              <a:t>Your Subtitle</a:t>
            </a:r>
          </a:p>
        </p:txBody>
      </p:sp>
      <p:sp>
        <p:nvSpPr>
          <p:cNvPr id="39" name="Freeform 1010">
            <a:extLst>
              <a:ext uri="{FF2B5EF4-FFF2-40B4-BE49-F238E27FC236}">
                <a16:creationId xmlns:a16="http://schemas.microsoft.com/office/drawing/2014/main" id="{4A3AB9FE-90CF-7146-84AF-32069E75E548}"/>
              </a:ext>
            </a:extLst>
          </p:cNvPr>
          <p:cNvSpPr>
            <a:spLocks noChangeAspect="1" noChangeArrowheads="1"/>
          </p:cNvSpPr>
          <p:nvPr/>
        </p:nvSpPr>
        <p:spPr bwMode="auto">
          <a:xfrm>
            <a:off x="4566538" y="10435088"/>
            <a:ext cx="969264" cy="969264"/>
          </a:xfrm>
          <a:custGeom>
            <a:avLst/>
            <a:gdLst>
              <a:gd name="T0" fmla="*/ 8681 w 285390"/>
              <a:gd name="T1" fmla="*/ 278392 h 285402"/>
              <a:gd name="T2" fmla="*/ 282493 w 285390"/>
              <a:gd name="T3" fmla="*/ 272788 h 285402"/>
              <a:gd name="T4" fmla="*/ 282493 w 285390"/>
              <a:gd name="T5" fmla="*/ 286796 h 285402"/>
              <a:gd name="T6" fmla="*/ 0 w 285390"/>
              <a:gd name="T7" fmla="*/ 276991 h 285402"/>
              <a:gd name="T8" fmla="*/ 8681 w 285390"/>
              <a:gd name="T9" fmla="*/ 248276 h 285402"/>
              <a:gd name="T10" fmla="*/ 278152 w 285390"/>
              <a:gd name="T11" fmla="*/ 248276 h 285402"/>
              <a:gd name="T12" fmla="*/ 286832 w 285390"/>
              <a:gd name="T13" fmla="*/ 253879 h 285402"/>
              <a:gd name="T14" fmla="*/ 0 w 285390"/>
              <a:gd name="T15" fmla="*/ 253879 h 285402"/>
              <a:gd name="T16" fmla="*/ 4338 w 285390"/>
              <a:gd name="T17" fmla="*/ 215359 h 285402"/>
              <a:gd name="T18" fmla="*/ 278152 w 285390"/>
              <a:gd name="T19" fmla="*/ 220962 h 285402"/>
              <a:gd name="T20" fmla="*/ 286832 w 285390"/>
              <a:gd name="T21" fmla="*/ 219561 h 285402"/>
              <a:gd name="T22" fmla="*/ 4338 w 285390"/>
              <a:gd name="T23" fmla="*/ 229367 h 285402"/>
              <a:gd name="T24" fmla="*/ 4338 w 285390"/>
              <a:gd name="T25" fmla="*/ 215359 h 285402"/>
              <a:gd name="T26" fmla="*/ 8681 w 285390"/>
              <a:gd name="T27" fmla="*/ 190653 h 285402"/>
              <a:gd name="T28" fmla="*/ 282493 w 285390"/>
              <a:gd name="T29" fmla="*/ 185050 h 285402"/>
              <a:gd name="T30" fmla="*/ 282493 w 285390"/>
              <a:gd name="T31" fmla="*/ 199057 h 285402"/>
              <a:gd name="T32" fmla="*/ 0 w 285390"/>
              <a:gd name="T33" fmla="*/ 189252 h 285402"/>
              <a:gd name="T34" fmla="*/ 194199 w 285390"/>
              <a:gd name="T35" fmla="*/ 86145 h 285402"/>
              <a:gd name="T36" fmla="*/ 204411 w 285390"/>
              <a:gd name="T37" fmla="*/ 75670 h 285402"/>
              <a:gd name="T38" fmla="*/ 82784 w 285390"/>
              <a:gd name="T39" fmla="*/ 96257 h 285402"/>
              <a:gd name="T40" fmla="*/ 204411 w 285390"/>
              <a:gd name="T41" fmla="*/ 67000 h 285402"/>
              <a:gd name="T42" fmla="*/ 185081 w 285390"/>
              <a:gd name="T43" fmla="*/ 86145 h 285402"/>
              <a:gd name="T44" fmla="*/ 101749 w 285390"/>
              <a:gd name="T45" fmla="*/ 86145 h 285402"/>
              <a:gd name="T46" fmla="*/ 82784 w 285390"/>
              <a:gd name="T47" fmla="*/ 67000 h 285402"/>
              <a:gd name="T48" fmla="*/ 147745 w 285390"/>
              <a:gd name="T49" fmla="*/ 51743 h 285402"/>
              <a:gd name="T50" fmla="*/ 154599 w 285390"/>
              <a:gd name="T51" fmla="*/ 66917 h 285402"/>
              <a:gd name="T52" fmla="*/ 143416 w 285390"/>
              <a:gd name="T53" fmla="*/ 81010 h 285402"/>
              <a:gd name="T54" fmla="*/ 147745 w 285390"/>
              <a:gd name="T55" fmla="*/ 122924 h 285402"/>
              <a:gd name="T56" fmla="*/ 139448 w 285390"/>
              <a:gd name="T57" fmla="*/ 118587 h 285402"/>
              <a:gd name="T58" fmla="*/ 132594 w 285390"/>
              <a:gd name="T59" fmla="*/ 103412 h 285402"/>
              <a:gd name="T60" fmla="*/ 143416 w 285390"/>
              <a:gd name="T61" fmla="*/ 89321 h 285402"/>
              <a:gd name="T62" fmla="*/ 139448 w 285390"/>
              <a:gd name="T63" fmla="*/ 47409 h 285402"/>
              <a:gd name="T64" fmla="*/ 34188 w 285390"/>
              <a:gd name="T65" fmla="*/ 51264 h 285402"/>
              <a:gd name="T66" fmla="*/ 234091 w 285390"/>
              <a:gd name="T67" fmla="*/ 136104 h 285402"/>
              <a:gd name="T68" fmla="*/ 234091 w 285390"/>
              <a:gd name="T69" fmla="*/ 34227 h 285402"/>
              <a:gd name="T70" fmla="*/ 237698 w 285390"/>
              <a:gd name="T71" fmla="*/ 25524 h 285402"/>
              <a:gd name="T72" fmla="*/ 259709 w 285390"/>
              <a:gd name="T73" fmla="*/ 47277 h 285402"/>
              <a:gd name="T74" fmla="*/ 242389 w 285390"/>
              <a:gd name="T75" fmla="*/ 140455 h 285402"/>
              <a:gd name="T76" fmla="*/ 42849 w 285390"/>
              <a:gd name="T77" fmla="*/ 140455 h 285402"/>
              <a:gd name="T78" fmla="*/ 25528 w 285390"/>
              <a:gd name="T79" fmla="*/ 47277 h 285402"/>
              <a:gd name="T80" fmla="*/ 47177 w 285390"/>
              <a:gd name="T81" fmla="*/ 25524 h 285402"/>
              <a:gd name="T82" fmla="*/ 278152 w 285390"/>
              <a:gd name="T83" fmla="*/ 161689 h 285402"/>
              <a:gd name="T84" fmla="*/ 4338 w 285390"/>
              <a:gd name="T85" fmla="*/ 0 h 285402"/>
              <a:gd name="T86" fmla="*/ 286832 w 285390"/>
              <a:gd name="T87" fmla="*/ 166011 h 285402"/>
              <a:gd name="T88" fmla="*/ 0 w 285390"/>
              <a:gd name="T89" fmla="*/ 166011 h 2854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5390" h="285402">
                <a:moveTo>
                  <a:pt x="4318" y="271462"/>
                </a:moveTo>
                <a:cubicBezTo>
                  <a:pt x="6838" y="271462"/>
                  <a:pt x="8637" y="273553"/>
                  <a:pt x="8637" y="275644"/>
                </a:cubicBezTo>
                <a:lnTo>
                  <a:pt x="8637" y="277038"/>
                </a:lnTo>
                <a:lnTo>
                  <a:pt x="276753" y="277038"/>
                </a:lnTo>
                <a:lnTo>
                  <a:pt x="276753" y="275644"/>
                </a:lnTo>
                <a:cubicBezTo>
                  <a:pt x="276753" y="273553"/>
                  <a:pt x="278553" y="271462"/>
                  <a:pt x="281072" y="271462"/>
                </a:cubicBezTo>
                <a:cubicBezTo>
                  <a:pt x="283231" y="271462"/>
                  <a:pt x="285390" y="273553"/>
                  <a:pt x="285390" y="275644"/>
                </a:cubicBezTo>
                <a:lnTo>
                  <a:pt x="285390" y="281220"/>
                </a:lnTo>
                <a:cubicBezTo>
                  <a:pt x="285390" y="283659"/>
                  <a:pt x="283231" y="285402"/>
                  <a:pt x="281072" y="285402"/>
                </a:cubicBezTo>
                <a:lnTo>
                  <a:pt x="4318" y="285402"/>
                </a:lnTo>
                <a:cubicBezTo>
                  <a:pt x="1799" y="285402"/>
                  <a:pt x="0" y="283659"/>
                  <a:pt x="0" y="281220"/>
                </a:cubicBezTo>
                <a:lnTo>
                  <a:pt x="0" y="275644"/>
                </a:lnTo>
                <a:cubicBezTo>
                  <a:pt x="0" y="273553"/>
                  <a:pt x="1799" y="271462"/>
                  <a:pt x="4318" y="271462"/>
                </a:cubicBezTo>
                <a:close/>
                <a:moveTo>
                  <a:pt x="4318" y="242887"/>
                </a:moveTo>
                <a:cubicBezTo>
                  <a:pt x="6838" y="242887"/>
                  <a:pt x="8637" y="244978"/>
                  <a:pt x="8637" y="247069"/>
                </a:cubicBezTo>
                <a:lnTo>
                  <a:pt x="8637" y="248463"/>
                </a:lnTo>
                <a:lnTo>
                  <a:pt x="276753" y="248463"/>
                </a:lnTo>
                <a:lnTo>
                  <a:pt x="276753" y="247069"/>
                </a:lnTo>
                <a:cubicBezTo>
                  <a:pt x="276753" y="244978"/>
                  <a:pt x="278553" y="242887"/>
                  <a:pt x="281072" y="242887"/>
                </a:cubicBezTo>
                <a:cubicBezTo>
                  <a:pt x="283231" y="242887"/>
                  <a:pt x="285390" y="244978"/>
                  <a:pt x="285390" y="247069"/>
                </a:cubicBezTo>
                <a:lnTo>
                  <a:pt x="285390" y="252645"/>
                </a:lnTo>
                <a:cubicBezTo>
                  <a:pt x="285390" y="255084"/>
                  <a:pt x="283231" y="256827"/>
                  <a:pt x="281072" y="256827"/>
                </a:cubicBezTo>
                <a:lnTo>
                  <a:pt x="4318" y="256827"/>
                </a:lnTo>
                <a:cubicBezTo>
                  <a:pt x="1799" y="256827"/>
                  <a:pt x="0" y="255084"/>
                  <a:pt x="0" y="252645"/>
                </a:cubicBezTo>
                <a:lnTo>
                  <a:pt x="0" y="247069"/>
                </a:lnTo>
                <a:cubicBezTo>
                  <a:pt x="0" y="244978"/>
                  <a:pt x="1799" y="242887"/>
                  <a:pt x="4318" y="242887"/>
                </a:cubicBezTo>
                <a:close/>
                <a:moveTo>
                  <a:pt x="4318" y="214312"/>
                </a:moveTo>
                <a:cubicBezTo>
                  <a:pt x="6838" y="214312"/>
                  <a:pt x="8637" y="216055"/>
                  <a:pt x="8637" y="218494"/>
                </a:cubicBezTo>
                <a:lnTo>
                  <a:pt x="8637" y="219888"/>
                </a:lnTo>
                <a:lnTo>
                  <a:pt x="276753" y="219888"/>
                </a:lnTo>
                <a:lnTo>
                  <a:pt x="276753" y="218494"/>
                </a:lnTo>
                <a:cubicBezTo>
                  <a:pt x="276753" y="216055"/>
                  <a:pt x="278553" y="214312"/>
                  <a:pt x="281072" y="214312"/>
                </a:cubicBezTo>
                <a:cubicBezTo>
                  <a:pt x="283231" y="214312"/>
                  <a:pt x="285390" y="216055"/>
                  <a:pt x="285390" y="218494"/>
                </a:cubicBezTo>
                <a:lnTo>
                  <a:pt x="285390" y="224070"/>
                </a:lnTo>
                <a:cubicBezTo>
                  <a:pt x="285390" y="226509"/>
                  <a:pt x="283231" y="228252"/>
                  <a:pt x="281072" y="228252"/>
                </a:cubicBezTo>
                <a:lnTo>
                  <a:pt x="4318" y="228252"/>
                </a:lnTo>
                <a:cubicBezTo>
                  <a:pt x="1799" y="228252"/>
                  <a:pt x="0" y="226509"/>
                  <a:pt x="0" y="224070"/>
                </a:cubicBezTo>
                <a:lnTo>
                  <a:pt x="0" y="218494"/>
                </a:lnTo>
                <a:cubicBezTo>
                  <a:pt x="0" y="216055"/>
                  <a:pt x="1799" y="214312"/>
                  <a:pt x="4318" y="214312"/>
                </a:cubicBezTo>
                <a:close/>
                <a:moveTo>
                  <a:pt x="4318" y="184150"/>
                </a:moveTo>
                <a:cubicBezTo>
                  <a:pt x="6838" y="184150"/>
                  <a:pt x="8637" y="185893"/>
                  <a:pt x="8637" y="188332"/>
                </a:cubicBezTo>
                <a:lnTo>
                  <a:pt x="8637" y="189726"/>
                </a:lnTo>
                <a:lnTo>
                  <a:pt x="276753" y="189726"/>
                </a:lnTo>
                <a:lnTo>
                  <a:pt x="276753" y="188332"/>
                </a:lnTo>
                <a:cubicBezTo>
                  <a:pt x="276753" y="185893"/>
                  <a:pt x="278553" y="184150"/>
                  <a:pt x="281072" y="184150"/>
                </a:cubicBezTo>
                <a:cubicBezTo>
                  <a:pt x="283231" y="184150"/>
                  <a:pt x="285390" y="185893"/>
                  <a:pt x="285390" y="188332"/>
                </a:cubicBezTo>
                <a:lnTo>
                  <a:pt x="285390" y="193907"/>
                </a:lnTo>
                <a:cubicBezTo>
                  <a:pt x="285390" y="196346"/>
                  <a:pt x="283231" y="198089"/>
                  <a:pt x="281072" y="198089"/>
                </a:cubicBezTo>
                <a:lnTo>
                  <a:pt x="4318" y="198089"/>
                </a:lnTo>
                <a:cubicBezTo>
                  <a:pt x="1799" y="198089"/>
                  <a:pt x="0" y="196346"/>
                  <a:pt x="0" y="193907"/>
                </a:cubicBezTo>
                <a:lnTo>
                  <a:pt x="0" y="188332"/>
                </a:lnTo>
                <a:cubicBezTo>
                  <a:pt x="0" y="185893"/>
                  <a:pt x="1799" y="184150"/>
                  <a:pt x="4318" y="184150"/>
                </a:cubicBezTo>
                <a:close/>
                <a:moveTo>
                  <a:pt x="203382" y="75302"/>
                </a:moveTo>
                <a:cubicBezTo>
                  <a:pt x="197576" y="75302"/>
                  <a:pt x="193222" y="79974"/>
                  <a:pt x="193222" y="85725"/>
                </a:cubicBezTo>
                <a:cubicBezTo>
                  <a:pt x="193222" y="91117"/>
                  <a:pt x="197576" y="95789"/>
                  <a:pt x="203382" y="95789"/>
                </a:cubicBezTo>
                <a:cubicBezTo>
                  <a:pt x="208825" y="95789"/>
                  <a:pt x="213179" y="91117"/>
                  <a:pt x="213179" y="85725"/>
                </a:cubicBezTo>
                <a:cubicBezTo>
                  <a:pt x="213179" y="79974"/>
                  <a:pt x="208825" y="75302"/>
                  <a:pt x="203382" y="75302"/>
                </a:cubicBezTo>
                <a:close/>
                <a:moveTo>
                  <a:pt x="82368" y="75302"/>
                </a:moveTo>
                <a:cubicBezTo>
                  <a:pt x="76563" y="75302"/>
                  <a:pt x="72208" y="79974"/>
                  <a:pt x="72208" y="85725"/>
                </a:cubicBezTo>
                <a:cubicBezTo>
                  <a:pt x="72208" y="91117"/>
                  <a:pt x="76563" y="95789"/>
                  <a:pt x="82368" y="95789"/>
                </a:cubicBezTo>
                <a:cubicBezTo>
                  <a:pt x="88174" y="95789"/>
                  <a:pt x="92528" y="91117"/>
                  <a:pt x="92528" y="85725"/>
                </a:cubicBezTo>
                <a:cubicBezTo>
                  <a:pt x="92528" y="79974"/>
                  <a:pt x="88174" y="75302"/>
                  <a:pt x="82368" y="75302"/>
                </a:cubicBezTo>
                <a:close/>
                <a:moveTo>
                  <a:pt x="203382" y="66675"/>
                </a:moveTo>
                <a:cubicBezTo>
                  <a:pt x="213542" y="66675"/>
                  <a:pt x="221887" y="75302"/>
                  <a:pt x="221887" y="85725"/>
                </a:cubicBezTo>
                <a:cubicBezTo>
                  <a:pt x="221887" y="95789"/>
                  <a:pt x="213542" y="104416"/>
                  <a:pt x="203382" y="104416"/>
                </a:cubicBezTo>
                <a:cubicBezTo>
                  <a:pt x="192859" y="104416"/>
                  <a:pt x="184150" y="95789"/>
                  <a:pt x="184150" y="85725"/>
                </a:cubicBezTo>
                <a:cubicBezTo>
                  <a:pt x="184150" y="75302"/>
                  <a:pt x="192859" y="66675"/>
                  <a:pt x="203382" y="66675"/>
                </a:cubicBezTo>
                <a:close/>
                <a:moveTo>
                  <a:pt x="82368" y="66675"/>
                </a:moveTo>
                <a:cubicBezTo>
                  <a:pt x="92891" y="66675"/>
                  <a:pt x="101237" y="75302"/>
                  <a:pt x="101237" y="85725"/>
                </a:cubicBezTo>
                <a:cubicBezTo>
                  <a:pt x="101237" y="95789"/>
                  <a:pt x="92891" y="104416"/>
                  <a:pt x="82368" y="104416"/>
                </a:cubicBezTo>
                <a:cubicBezTo>
                  <a:pt x="71845" y="104416"/>
                  <a:pt x="63500" y="95789"/>
                  <a:pt x="63500" y="85725"/>
                </a:cubicBezTo>
                <a:cubicBezTo>
                  <a:pt x="63500" y="75302"/>
                  <a:pt x="71845" y="66675"/>
                  <a:pt x="82368" y="66675"/>
                </a:cubicBezTo>
                <a:close/>
                <a:moveTo>
                  <a:pt x="142695" y="42862"/>
                </a:moveTo>
                <a:cubicBezTo>
                  <a:pt x="145207" y="42862"/>
                  <a:pt x="147002" y="45019"/>
                  <a:pt x="147002" y="47177"/>
                </a:cubicBezTo>
                <a:lnTo>
                  <a:pt x="147002" y="51491"/>
                </a:lnTo>
                <a:cubicBezTo>
                  <a:pt x="153821" y="52930"/>
                  <a:pt x="159205" y="57244"/>
                  <a:pt x="162076" y="63357"/>
                </a:cubicBezTo>
                <a:cubicBezTo>
                  <a:pt x="162794" y="65155"/>
                  <a:pt x="161717" y="68032"/>
                  <a:pt x="159564" y="68751"/>
                </a:cubicBezTo>
                <a:cubicBezTo>
                  <a:pt x="157410" y="69830"/>
                  <a:pt x="154898" y="68751"/>
                  <a:pt x="153821" y="66593"/>
                </a:cubicBezTo>
                <a:cubicBezTo>
                  <a:pt x="152385" y="62278"/>
                  <a:pt x="147720" y="59761"/>
                  <a:pt x="142695" y="59761"/>
                </a:cubicBezTo>
                <a:cubicBezTo>
                  <a:pt x="136234" y="59761"/>
                  <a:pt x="130851" y="64436"/>
                  <a:pt x="130851" y="69830"/>
                </a:cubicBezTo>
                <a:cubicBezTo>
                  <a:pt x="130851" y="77021"/>
                  <a:pt x="135158" y="80616"/>
                  <a:pt x="142695" y="80616"/>
                </a:cubicBezTo>
                <a:cubicBezTo>
                  <a:pt x="157769" y="80616"/>
                  <a:pt x="163153" y="90325"/>
                  <a:pt x="163153" y="99673"/>
                </a:cubicBezTo>
                <a:cubicBezTo>
                  <a:pt x="163153" y="108662"/>
                  <a:pt x="156333" y="116213"/>
                  <a:pt x="147002" y="118011"/>
                </a:cubicBezTo>
                <a:lnTo>
                  <a:pt x="147002" y="122326"/>
                </a:lnTo>
                <a:cubicBezTo>
                  <a:pt x="147002" y="124843"/>
                  <a:pt x="145207" y="126641"/>
                  <a:pt x="142695" y="126641"/>
                </a:cubicBezTo>
                <a:cubicBezTo>
                  <a:pt x="140541" y="126641"/>
                  <a:pt x="138747" y="124843"/>
                  <a:pt x="138747" y="122326"/>
                </a:cubicBezTo>
                <a:lnTo>
                  <a:pt x="138747" y="118011"/>
                </a:lnTo>
                <a:cubicBezTo>
                  <a:pt x="131927" y="116573"/>
                  <a:pt x="126185" y="112258"/>
                  <a:pt x="123672" y="106146"/>
                </a:cubicBezTo>
                <a:cubicBezTo>
                  <a:pt x="122955" y="104348"/>
                  <a:pt x="124031" y="101471"/>
                  <a:pt x="126185" y="100752"/>
                </a:cubicBezTo>
                <a:cubicBezTo>
                  <a:pt x="128338" y="99673"/>
                  <a:pt x="130851" y="100752"/>
                  <a:pt x="131927" y="102909"/>
                </a:cubicBezTo>
                <a:cubicBezTo>
                  <a:pt x="133363" y="107224"/>
                  <a:pt x="138029" y="109741"/>
                  <a:pt x="142695" y="109741"/>
                </a:cubicBezTo>
                <a:cubicBezTo>
                  <a:pt x="149155" y="109741"/>
                  <a:pt x="154539" y="105067"/>
                  <a:pt x="154539" y="99673"/>
                </a:cubicBezTo>
                <a:cubicBezTo>
                  <a:pt x="154539" y="92482"/>
                  <a:pt x="150591" y="88886"/>
                  <a:pt x="142695" y="88886"/>
                </a:cubicBezTo>
                <a:cubicBezTo>
                  <a:pt x="127979" y="88886"/>
                  <a:pt x="122237" y="79178"/>
                  <a:pt x="122237" y="69830"/>
                </a:cubicBezTo>
                <a:cubicBezTo>
                  <a:pt x="122237" y="60840"/>
                  <a:pt x="129056" y="53289"/>
                  <a:pt x="138747" y="51491"/>
                </a:cubicBezTo>
                <a:lnTo>
                  <a:pt x="138747" y="47177"/>
                </a:lnTo>
                <a:cubicBezTo>
                  <a:pt x="138747" y="45019"/>
                  <a:pt x="140541" y="42862"/>
                  <a:pt x="142695" y="42862"/>
                </a:cubicBezTo>
                <a:close/>
                <a:moveTo>
                  <a:pt x="50890" y="34059"/>
                </a:moveTo>
                <a:cubicBezTo>
                  <a:pt x="49095" y="42718"/>
                  <a:pt x="42633" y="49573"/>
                  <a:pt x="34016" y="51016"/>
                </a:cubicBezTo>
                <a:lnTo>
                  <a:pt x="34016" y="118485"/>
                </a:lnTo>
                <a:cubicBezTo>
                  <a:pt x="42633" y="120289"/>
                  <a:pt x="49095" y="126783"/>
                  <a:pt x="50890" y="135442"/>
                </a:cubicBezTo>
                <a:lnTo>
                  <a:pt x="232913" y="135442"/>
                </a:lnTo>
                <a:cubicBezTo>
                  <a:pt x="234708" y="126783"/>
                  <a:pt x="241170" y="120289"/>
                  <a:pt x="249787" y="118485"/>
                </a:cubicBezTo>
                <a:lnTo>
                  <a:pt x="249787" y="51016"/>
                </a:lnTo>
                <a:cubicBezTo>
                  <a:pt x="241170" y="49573"/>
                  <a:pt x="234708" y="42718"/>
                  <a:pt x="232913" y="34059"/>
                </a:cubicBezTo>
                <a:lnTo>
                  <a:pt x="50890" y="34059"/>
                </a:lnTo>
                <a:close/>
                <a:moveTo>
                  <a:pt x="46941" y="25400"/>
                </a:moveTo>
                <a:lnTo>
                  <a:pt x="236503" y="25400"/>
                </a:lnTo>
                <a:cubicBezTo>
                  <a:pt x="239375" y="25400"/>
                  <a:pt x="241170" y="27565"/>
                  <a:pt x="241170" y="29729"/>
                </a:cubicBezTo>
                <a:cubicBezTo>
                  <a:pt x="241170" y="36945"/>
                  <a:pt x="246915" y="42718"/>
                  <a:pt x="254095" y="42718"/>
                </a:cubicBezTo>
                <a:cubicBezTo>
                  <a:pt x="256608" y="42718"/>
                  <a:pt x="258403" y="44883"/>
                  <a:pt x="258403" y="47047"/>
                </a:cubicBezTo>
                <a:lnTo>
                  <a:pt x="258403" y="122454"/>
                </a:lnTo>
                <a:cubicBezTo>
                  <a:pt x="258403" y="124979"/>
                  <a:pt x="256608" y="126783"/>
                  <a:pt x="254095" y="126783"/>
                </a:cubicBezTo>
                <a:cubicBezTo>
                  <a:pt x="246915" y="126783"/>
                  <a:pt x="241170" y="132556"/>
                  <a:pt x="241170" y="139772"/>
                </a:cubicBezTo>
                <a:cubicBezTo>
                  <a:pt x="241170" y="141937"/>
                  <a:pt x="239375" y="144101"/>
                  <a:pt x="236503" y="144101"/>
                </a:cubicBezTo>
                <a:lnTo>
                  <a:pt x="46941" y="144101"/>
                </a:lnTo>
                <a:cubicBezTo>
                  <a:pt x="44428" y="144101"/>
                  <a:pt x="42633" y="141937"/>
                  <a:pt x="42633" y="139772"/>
                </a:cubicBezTo>
                <a:cubicBezTo>
                  <a:pt x="42633" y="132556"/>
                  <a:pt x="36888" y="126783"/>
                  <a:pt x="29708" y="126783"/>
                </a:cubicBezTo>
                <a:cubicBezTo>
                  <a:pt x="27195" y="126783"/>
                  <a:pt x="25400" y="124979"/>
                  <a:pt x="25400" y="122454"/>
                </a:cubicBezTo>
                <a:lnTo>
                  <a:pt x="25400" y="47047"/>
                </a:lnTo>
                <a:cubicBezTo>
                  <a:pt x="25400" y="44883"/>
                  <a:pt x="27195" y="42718"/>
                  <a:pt x="29708" y="42718"/>
                </a:cubicBezTo>
                <a:cubicBezTo>
                  <a:pt x="36888" y="42718"/>
                  <a:pt x="42633" y="36945"/>
                  <a:pt x="42633" y="29729"/>
                </a:cubicBezTo>
                <a:cubicBezTo>
                  <a:pt x="42633" y="27565"/>
                  <a:pt x="44428" y="25400"/>
                  <a:pt x="46941" y="25400"/>
                </a:cubicBezTo>
                <a:close/>
                <a:moveTo>
                  <a:pt x="8637" y="8959"/>
                </a:moveTo>
                <a:lnTo>
                  <a:pt x="8637" y="160903"/>
                </a:lnTo>
                <a:lnTo>
                  <a:pt x="276753" y="160903"/>
                </a:lnTo>
                <a:lnTo>
                  <a:pt x="276753" y="8959"/>
                </a:lnTo>
                <a:lnTo>
                  <a:pt x="8637" y="8959"/>
                </a:lnTo>
                <a:close/>
                <a:moveTo>
                  <a:pt x="4318" y="0"/>
                </a:moveTo>
                <a:lnTo>
                  <a:pt x="281072" y="0"/>
                </a:lnTo>
                <a:cubicBezTo>
                  <a:pt x="283231" y="0"/>
                  <a:pt x="285390" y="2150"/>
                  <a:pt x="285390" y="4300"/>
                </a:cubicBezTo>
                <a:lnTo>
                  <a:pt x="285390" y="165204"/>
                </a:lnTo>
                <a:cubicBezTo>
                  <a:pt x="285390" y="167354"/>
                  <a:pt x="283231" y="169504"/>
                  <a:pt x="281072" y="169504"/>
                </a:cubicBezTo>
                <a:lnTo>
                  <a:pt x="4318" y="169504"/>
                </a:lnTo>
                <a:cubicBezTo>
                  <a:pt x="1799" y="169504"/>
                  <a:pt x="0" y="167354"/>
                  <a:pt x="0" y="165204"/>
                </a:cubicBezTo>
                <a:lnTo>
                  <a:pt x="0" y="4300"/>
                </a:lnTo>
                <a:cubicBezTo>
                  <a:pt x="0" y="2150"/>
                  <a:pt x="1799" y="0"/>
                  <a:pt x="4318" y="0"/>
                </a:cubicBezTo>
                <a:close/>
              </a:path>
            </a:pathLst>
          </a:custGeom>
          <a:solidFill>
            <a:schemeClr val="tx2"/>
          </a:solidFill>
          <a:ln>
            <a:noFill/>
          </a:ln>
          <a:effectLst/>
        </p:spPr>
        <p:txBody>
          <a:bodyPr anchor="ctr"/>
          <a:lstStyle/>
          <a:p>
            <a:endParaRPr lang="en-US"/>
          </a:p>
        </p:txBody>
      </p:sp>
      <p:sp>
        <p:nvSpPr>
          <p:cNvPr id="42" name="Subtitle 2">
            <a:extLst>
              <a:ext uri="{FF2B5EF4-FFF2-40B4-BE49-F238E27FC236}">
                <a16:creationId xmlns:a16="http://schemas.microsoft.com/office/drawing/2014/main" id="{5709028E-5E10-8941-BF24-88956B3372BA}"/>
              </a:ext>
            </a:extLst>
          </p:cNvPr>
          <p:cNvSpPr txBox="1">
            <a:spLocks/>
          </p:cNvSpPr>
          <p:nvPr/>
        </p:nvSpPr>
        <p:spPr>
          <a:xfrm>
            <a:off x="5850305" y="10734006"/>
            <a:ext cx="5825614" cy="108453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 factors</a:t>
            </a:r>
          </a:p>
        </p:txBody>
      </p:sp>
      <p:sp>
        <p:nvSpPr>
          <p:cNvPr id="43" name="TextBox 42">
            <a:extLst>
              <a:ext uri="{FF2B5EF4-FFF2-40B4-BE49-F238E27FC236}">
                <a16:creationId xmlns:a16="http://schemas.microsoft.com/office/drawing/2014/main" id="{6429B74B-339E-1F41-8195-9473A0DD4E7F}"/>
              </a:ext>
            </a:extLst>
          </p:cNvPr>
          <p:cNvSpPr txBox="1"/>
          <p:nvPr/>
        </p:nvSpPr>
        <p:spPr>
          <a:xfrm>
            <a:off x="5973050" y="10063814"/>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Tree>
    <p:extLst>
      <p:ext uri="{BB962C8B-B14F-4D97-AF65-F5344CB8AC3E}">
        <p14:creationId xmlns:p14="http://schemas.microsoft.com/office/powerpoint/2010/main" val="89809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73ADB297-86FB-DA4B-850B-EC2B86C4AFA4}"/>
              </a:ext>
            </a:extLst>
          </p:cNvPr>
          <p:cNvCxnSpPr/>
          <p:nvPr/>
        </p:nvCxnSpPr>
        <p:spPr>
          <a:xfrm flipH="1" flipV="1">
            <a:off x="4098302" y="4945909"/>
            <a:ext cx="0" cy="2865387"/>
          </a:xfrm>
          <a:prstGeom prst="line">
            <a:avLst/>
          </a:prstGeom>
          <a:ln w="50800" cap="rnd" cmpd="sng">
            <a:prstDash val="sysDash"/>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CC9E68BF-76EB-AD47-B260-936971C43BD9}"/>
              </a:ext>
            </a:extLst>
          </p:cNvPr>
          <p:cNvCxnSpPr/>
          <p:nvPr/>
        </p:nvCxnSpPr>
        <p:spPr>
          <a:xfrm flipH="1" flipV="1">
            <a:off x="8151618" y="4945909"/>
            <a:ext cx="0" cy="2865387"/>
          </a:xfrm>
          <a:prstGeom prst="line">
            <a:avLst/>
          </a:prstGeom>
          <a:ln w="50800" cap="rnd" cmpd="sng">
            <a:solidFill>
              <a:schemeClr val="accent2"/>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2A0A882-7675-7A44-A35D-FD2CEB5B5271}"/>
              </a:ext>
            </a:extLst>
          </p:cNvPr>
          <p:cNvCxnSpPr/>
          <p:nvPr/>
        </p:nvCxnSpPr>
        <p:spPr>
          <a:xfrm flipH="1" flipV="1">
            <a:off x="12204938" y="4945909"/>
            <a:ext cx="0" cy="2865387"/>
          </a:xfrm>
          <a:prstGeom prst="line">
            <a:avLst/>
          </a:prstGeom>
          <a:ln w="50800" cap="rnd" cmpd="sng">
            <a:solidFill>
              <a:schemeClr val="accent3"/>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981F4CA9-0CF8-414B-9251-BB7F125597DD}"/>
              </a:ext>
            </a:extLst>
          </p:cNvPr>
          <p:cNvCxnSpPr/>
          <p:nvPr/>
        </p:nvCxnSpPr>
        <p:spPr>
          <a:xfrm flipH="1" flipV="1">
            <a:off x="16258256" y="4945909"/>
            <a:ext cx="0" cy="2865387"/>
          </a:xfrm>
          <a:prstGeom prst="line">
            <a:avLst/>
          </a:prstGeom>
          <a:ln w="50800" cap="rnd" cmpd="sng">
            <a:solidFill>
              <a:schemeClr val="accent4"/>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5E0D8DA4-E83F-314F-A41D-7AF9AE3E5E08}"/>
              </a:ext>
            </a:extLst>
          </p:cNvPr>
          <p:cNvCxnSpPr/>
          <p:nvPr/>
        </p:nvCxnSpPr>
        <p:spPr>
          <a:xfrm flipH="1" flipV="1">
            <a:off x="20311577" y="4945909"/>
            <a:ext cx="0" cy="2865387"/>
          </a:xfrm>
          <a:prstGeom prst="line">
            <a:avLst/>
          </a:prstGeom>
          <a:ln w="50800" cap="rnd" cmpd="sng">
            <a:solidFill>
              <a:schemeClr val="accent5"/>
            </a:solidFill>
            <a:prstDash val="sysDash"/>
          </a:ln>
          <a:effectLst/>
        </p:spPr>
        <p:style>
          <a:lnRef idx="2">
            <a:schemeClr val="accent1"/>
          </a:lnRef>
          <a:fillRef idx="0">
            <a:schemeClr val="accent1"/>
          </a:fillRef>
          <a:effectRef idx="1">
            <a:schemeClr val="accent1"/>
          </a:effectRef>
          <a:fontRef idx="minor">
            <a:schemeClr val="tx1"/>
          </a:fontRef>
        </p:style>
      </p:cxnSp>
      <p:sp>
        <p:nvSpPr>
          <p:cNvPr id="35" name="Chevron 34">
            <a:extLst>
              <a:ext uri="{FF2B5EF4-FFF2-40B4-BE49-F238E27FC236}">
                <a16:creationId xmlns:a16="http://schemas.microsoft.com/office/drawing/2014/main" id="{4861B221-ECC5-024E-85AC-E9C5EB39F9CA}"/>
              </a:ext>
            </a:extLst>
          </p:cNvPr>
          <p:cNvSpPr/>
          <p:nvPr/>
        </p:nvSpPr>
        <p:spPr>
          <a:xfrm>
            <a:off x="18184696" y="7811296"/>
            <a:ext cx="4253766" cy="1625177"/>
          </a:xfrm>
          <a:prstGeom prst="chevron">
            <a:avLst>
              <a:gd name="adj" fmla="val 32323"/>
            </a:avLst>
          </a:prstGeom>
          <a:solidFill>
            <a:schemeClr val="accent5"/>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Noto Sans ExtraLight" panose="020B0302040504020204" pitchFamily="34" charset="0"/>
            </a:endParaRPr>
          </a:p>
        </p:txBody>
      </p:sp>
      <p:sp>
        <p:nvSpPr>
          <p:cNvPr id="36" name="Chevron 35">
            <a:extLst>
              <a:ext uri="{FF2B5EF4-FFF2-40B4-BE49-F238E27FC236}">
                <a16:creationId xmlns:a16="http://schemas.microsoft.com/office/drawing/2014/main" id="{71324BC8-C76A-284E-AA83-724D50E74DDE}"/>
              </a:ext>
            </a:extLst>
          </p:cNvPr>
          <p:cNvSpPr/>
          <p:nvPr/>
        </p:nvSpPr>
        <p:spPr>
          <a:xfrm>
            <a:off x="14131375" y="7811296"/>
            <a:ext cx="4253766" cy="1625177"/>
          </a:xfrm>
          <a:prstGeom prst="chevron">
            <a:avLst>
              <a:gd name="adj" fmla="val 32323"/>
            </a:avLst>
          </a:prstGeom>
          <a:solidFill>
            <a:schemeClr val="accent4"/>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Noto Sans ExtraLight" panose="020B0302040504020204" pitchFamily="34" charset="0"/>
            </a:endParaRPr>
          </a:p>
        </p:txBody>
      </p:sp>
      <p:sp>
        <p:nvSpPr>
          <p:cNvPr id="37" name="Chevron 36">
            <a:extLst>
              <a:ext uri="{FF2B5EF4-FFF2-40B4-BE49-F238E27FC236}">
                <a16:creationId xmlns:a16="http://schemas.microsoft.com/office/drawing/2014/main" id="{0E5E7061-099A-8449-A944-5D9023EAF88D}"/>
              </a:ext>
            </a:extLst>
          </p:cNvPr>
          <p:cNvSpPr/>
          <p:nvPr/>
        </p:nvSpPr>
        <p:spPr>
          <a:xfrm>
            <a:off x="10078057" y="7811296"/>
            <a:ext cx="4253766" cy="1625177"/>
          </a:xfrm>
          <a:prstGeom prst="chevron">
            <a:avLst>
              <a:gd name="adj" fmla="val 32323"/>
            </a:avLst>
          </a:prstGeom>
          <a:solidFill>
            <a:schemeClr val="accent3"/>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Noto Sans ExtraLight" panose="020B0302040504020204" pitchFamily="34" charset="0"/>
            </a:endParaRPr>
          </a:p>
        </p:txBody>
      </p:sp>
      <p:sp>
        <p:nvSpPr>
          <p:cNvPr id="39" name="Chevron 38">
            <a:extLst>
              <a:ext uri="{FF2B5EF4-FFF2-40B4-BE49-F238E27FC236}">
                <a16:creationId xmlns:a16="http://schemas.microsoft.com/office/drawing/2014/main" id="{6663203B-A914-F04A-819A-CBCB14B04C5B}"/>
              </a:ext>
            </a:extLst>
          </p:cNvPr>
          <p:cNvSpPr/>
          <p:nvPr/>
        </p:nvSpPr>
        <p:spPr>
          <a:xfrm>
            <a:off x="6024737" y="7811296"/>
            <a:ext cx="4253766" cy="1625177"/>
          </a:xfrm>
          <a:prstGeom prst="chevron">
            <a:avLst>
              <a:gd name="adj" fmla="val 32323"/>
            </a:avLst>
          </a:prstGeom>
          <a:solidFill>
            <a:schemeClr val="accent2"/>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Noto Sans ExtraLight" panose="020B0302040504020204" pitchFamily="34" charset="0"/>
            </a:endParaRPr>
          </a:p>
        </p:txBody>
      </p:sp>
      <p:sp>
        <p:nvSpPr>
          <p:cNvPr id="40" name="Oval 39">
            <a:extLst>
              <a:ext uri="{FF2B5EF4-FFF2-40B4-BE49-F238E27FC236}">
                <a16:creationId xmlns:a16="http://schemas.microsoft.com/office/drawing/2014/main" id="{0F31F407-0586-9247-8749-6B5BF6B8242D}"/>
              </a:ext>
            </a:extLst>
          </p:cNvPr>
          <p:cNvSpPr/>
          <p:nvPr/>
        </p:nvSpPr>
        <p:spPr>
          <a:xfrm>
            <a:off x="3390366" y="3635627"/>
            <a:ext cx="1415871" cy="141587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Noto Sans ExtraLight" panose="020B0302040504020204" pitchFamily="34" charset="0"/>
            </a:endParaRPr>
          </a:p>
        </p:txBody>
      </p:sp>
      <p:sp>
        <p:nvSpPr>
          <p:cNvPr id="41" name="Oval 40">
            <a:extLst>
              <a:ext uri="{FF2B5EF4-FFF2-40B4-BE49-F238E27FC236}">
                <a16:creationId xmlns:a16="http://schemas.microsoft.com/office/drawing/2014/main" id="{07DA4967-C058-494D-A352-9788F6DB19FC}"/>
              </a:ext>
            </a:extLst>
          </p:cNvPr>
          <p:cNvSpPr/>
          <p:nvPr/>
        </p:nvSpPr>
        <p:spPr>
          <a:xfrm>
            <a:off x="7443683" y="3635627"/>
            <a:ext cx="1415871" cy="141587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Noto Sans ExtraLight" panose="020B0302040504020204" pitchFamily="34" charset="0"/>
            </a:endParaRPr>
          </a:p>
        </p:txBody>
      </p:sp>
      <p:sp>
        <p:nvSpPr>
          <p:cNvPr id="42" name="Oval 41">
            <a:extLst>
              <a:ext uri="{FF2B5EF4-FFF2-40B4-BE49-F238E27FC236}">
                <a16:creationId xmlns:a16="http://schemas.microsoft.com/office/drawing/2014/main" id="{1EB5B750-AB14-F547-BEE5-97E62CE52BFD}"/>
              </a:ext>
            </a:extLst>
          </p:cNvPr>
          <p:cNvSpPr/>
          <p:nvPr/>
        </p:nvSpPr>
        <p:spPr>
          <a:xfrm>
            <a:off x="11497003" y="3635627"/>
            <a:ext cx="1415871" cy="141587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Noto Sans ExtraLight" panose="020B0302040504020204" pitchFamily="34" charset="0"/>
            </a:endParaRPr>
          </a:p>
        </p:txBody>
      </p:sp>
      <p:sp>
        <p:nvSpPr>
          <p:cNvPr id="43" name="Oval 42">
            <a:extLst>
              <a:ext uri="{FF2B5EF4-FFF2-40B4-BE49-F238E27FC236}">
                <a16:creationId xmlns:a16="http://schemas.microsoft.com/office/drawing/2014/main" id="{87324F78-DAE4-3D46-B9D1-B8455311AC3C}"/>
              </a:ext>
            </a:extLst>
          </p:cNvPr>
          <p:cNvSpPr/>
          <p:nvPr/>
        </p:nvSpPr>
        <p:spPr>
          <a:xfrm>
            <a:off x="15550321" y="3635627"/>
            <a:ext cx="1415871" cy="141587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Noto Sans ExtraLight" panose="020B0302040504020204" pitchFamily="34" charset="0"/>
            </a:endParaRPr>
          </a:p>
        </p:txBody>
      </p:sp>
      <p:sp>
        <p:nvSpPr>
          <p:cNvPr id="44" name="Oval 43">
            <a:extLst>
              <a:ext uri="{FF2B5EF4-FFF2-40B4-BE49-F238E27FC236}">
                <a16:creationId xmlns:a16="http://schemas.microsoft.com/office/drawing/2014/main" id="{E450D62A-C4A7-7B46-8226-E1B91A89E252}"/>
              </a:ext>
            </a:extLst>
          </p:cNvPr>
          <p:cNvSpPr/>
          <p:nvPr/>
        </p:nvSpPr>
        <p:spPr>
          <a:xfrm>
            <a:off x="19603641" y="3635627"/>
            <a:ext cx="1415871" cy="1415871"/>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Noto Sans ExtraLight" panose="020B0302040504020204" pitchFamily="34" charset="0"/>
            </a:endParaRPr>
          </a:p>
        </p:txBody>
      </p:sp>
      <p:sp>
        <p:nvSpPr>
          <p:cNvPr id="50" name="Chevron 49">
            <a:extLst>
              <a:ext uri="{FF2B5EF4-FFF2-40B4-BE49-F238E27FC236}">
                <a16:creationId xmlns:a16="http://schemas.microsoft.com/office/drawing/2014/main" id="{EB6462FE-19A2-5349-B7C5-46FEC6A7CFBC}"/>
              </a:ext>
            </a:extLst>
          </p:cNvPr>
          <p:cNvSpPr/>
          <p:nvPr/>
        </p:nvSpPr>
        <p:spPr>
          <a:xfrm>
            <a:off x="1971419" y="7811296"/>
            <a:ext cx="4253766" cy="1625177"/>
          </a:xfrm>
          <a:prstGeom prst="chevron">
            <a:avLst>
              <a:gd name="adj" fmla="val 32323"/>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Noto Sans ExtraLight" panose="020B0302040504020204" pitchFamily="34" charset="0"/>
            </a:endParaRPr>
          </a:p>
        </p:txBody>
      </p:sp>
      <p:sp>
        <p:nvSpPr>
          <p:cNvPr id="52" name="TextBox 51">
            <a:extLst>
              <a:ext uri="{FF2B5EF4-FFF2-40B4-BE49-F238E27FC236}">
                <a16:creationId xmlns:a16="http://schemas.microsoft.com/office/drawing/2014/main" id="{AD691860-038D-9447-8EED-4D98A0BFCD0A}"/>
              </a:ext>
            </a:extLst>
          </p:cNvPr>
          <p:cNvSpPr txBox="1"/>
          <p:nvPr/>
        </p:nvSpPr>
        <p:spPr>
          <a:xfrm>
            <a:off x="7608841" y="8346885"/>
            <a:ext cx="1085554"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2001</a:t>
            </a:r>
          </a:p>
        </p:txBody>
      </p:sp>
      <p:sp>
        <p:nvSpPr>
          <p:cNvPr id="54" name="TextBox 53">
            <a:extLst>
              <a:ext uri="{FF2B5EF4-FFF2-40B4-BE49-F238E27FC236}">
                <a16:creationId xmlns:a16="http://schemas.microsoft.com/office/drawing/2014/main" id="{43AC1E13-67D8-6349-B896-E02C3F60D2E0}"/>
              </a:ext>
            </a:extLst>
          </p:cNvPr>
          <p:cNvSpPr txBox="1"/>
          <p:nvPr/>
        </p:nvSpPr>
        <p:spPr>
          <a:xfrm>
            <a:off x="11670710" y="8346885"/>
            <a:ext cx="1063112"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2005</a:t>
            </a:r>
          </a:p>
        </p:txBody>
      </p:sp>
      <p:sp>
        <p:nvSpPr>
          <p:cNvPr id="55" name="TextBox 54">
            <a:extLst>
              <a:ext uri="{FF2B5EF4-FFF2-40B4-BE49-F238E27FC236}">
                <a16:creationId xmlns:a16="http://schemas.microsoft.com/office/drawing/2014/main" id="{F752E9BA-DA41-3442-B010-0F72A99F7E66}"/>
              </a:ext>
            </a:extLst>
          </p:cNvPr>
          <p:cNvSpPr txBox="1"/>
          <p:nvPr/>
        </p:nvSpPr>
        <p:spPr>
          <a:xfrm>
            <a:off x="15742527" y="8346885"/>
            <a:ext cx="1053495"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2015</a:t>
            </a:r>
          </a:p>
        </p:txBody>
      </p:sp>
      <p:sp>
        <p:nvSpPr>
          <p:cNvPr id="56" name="TextBox 55">
            <a:extLst>
              <a:ext uri="{FF2B5EF4-FFF2-40B4-BE49-F238E27FC236}">
                <a16:creationId xmlns:a16="http://schemas.microsoft.com/office/drawing/2014/main" id="{DA32433A-99A9-8943-9674-ED081C418DA3}"/>
              </a:ext>
            </a:extLst>
          </p:cNvPr>
          <p:cNvSpPr txBox="1"/>
          <p:nvPr/>
        </p:nvSpPr>
        <p:spPr>
          <a:xfrm>
            <a:off x="19788103" y="8346885"/>
            <a:ext cx="1069524"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2019</a:t>
            </a:r>
          </a:p>
        </p:txBody>
      </p:sp>
      <p:sp>
        <p:nvSpPr>
          <p:cNvPr id="58" name="TextBox 57">
            <a:extLst>
              <a:ext uri="{FF2B5EF4-FFF2-40B4-BE49-F238E27FC236}">
                <a16:creationId xmlns:a16="http://schemas.microsoft.com/office/drawing/2014/main" id="{304F840F-7D31-FC4A-B288-C3AED0249C97}"/>
              </a:ext>
            </a:extLst>
          </p:cNvPr>
          <p:cNvSpPr txBox="1"/>
          <p:nvPr/>
        </p:nvSpPr>
        <p:spPr>
          <a:xfrm>
            <a:off x="3570752" y="8346885"/>
            <a:ext cx="1055097"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1995</a:t>
            </a:r>
          </a:p>
        </p:txBody>
      </p:sp>
      <p:sp>
        <p:nvSpPr>
          <p:cNvPr id="67" name="Subtitle 2">
            <a:extLst>
              <a:ext uri="{FF2B5EF4-FFF2-40B4-BE49-F238E27FC236}">
                <a16:creationId xmlns:a16="http://schemas.microsoft.com/office/drawing/2014/main" id="{38B56E21-F867-064C-9409-27A038A444EA}"/>
              </a:ext>
            </a:extLst>
          </p:cNvPr>
          <p:cNvSpPr txBox="1">
            <a:spLocks/>
          </p:cNvSpPr>
          <p:nvPr/>
        </p:nvSpPr>
        <p:spPr>
          <a:xfrm>
            <a:off x="18476363" y="9987109"/>
            <a:ext cx="3852874"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86" name="Subtitle 2">
            <a:extLst>
              <a:ext uri="{FF2B5EF4-FFF2-40B4-BE49-F238E27FC236}">
                <a16:creationId xmlns:a16="http://schemas.microsoft.com/office/drawing/2014/main" id="{C169B170-3D46-0240-B1C0-FF6D40841E1F}"/>
              </a:ext>
            </a:extLst>
          </p:cNvPr>
          <p:cNvSpPr txBox="1">
            <a:spLocks/>
          </p:cNvSpPr>
          <p:nvPr/>
        </p:nvSpPr>
        <p:spPr>
          <a:xfrm>
            <a:off x="10261414" y="9987109"/>
            <a:ext cx="3852874"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87" name="Subtitle 2">
            <a:extLst>
              <a:ext uri="{FF2B5EF4-FFF2-40B4-BE49-F238E27FC236}">
                <a16:creationId xmlns:a16="http://schemas.microsoft.com/office/drawing/2014/main" id="{2EABBC15-E211-A247-8548-685094AB2645}"/>
              </a:ext>
            </a:extLst>
          </p:cNvPr>
          <p:cNvSpPr txBox="1">
            <a:spLocks/>
          </p:cNvSpPr>
          <p:nvPr/>
        </p:nvSpPr>
        <p:spPr>
          <a:xfrm>
            <a:off x="6292086" y="9987109"/>
            <a:ext cx="3852874"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88" name="Subtitle 2">
            <a:extLst>
              <a:ext uri="{FF2B5EF4-FFF2-40B4-BE49-F238E27FC236}">
                <a16:creationId xmlns:a16="http://schemas.microsoft.com/office/drawing/2014/main" id="{AD85F635-7ED5-6949-BB12-7B5BCDE8DDD2}"/>
              </a:ext>
            </a:extLst>
          </p:cNvPr>
          <p:cNvSpPr txBox="1">
            <a:spLocks/>
          </p:cNvSpPr>
          <p:nvPr/>
        </p:nvSpPr>
        <p:spPr>
          <a:xfrm>
            <a:off x="2171863" y="9987109"/>
            <a:ext cx="3852874"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89" name="Subtitle 2">
            <a:extLst>
              <a:ext uri="{FF2B5EF4-FFF2-40B4-BE49-F238E27FC236}">
                <a16:creationId xmlns:a16="http://schemas.microsoft.com/office/drawing/2014/main" id="{7D61A465-8E05-2A48-9165-C7C6E28A7DE0}"/>
              </a:ext>
            </a:extLst>
          </p:cNvPr>
          <p:cNvSpPr txBox="1">
            <a:spLocks/>
          </p:cNvSpPr>
          <p:nvPr/>
        </p:nvSpPr>
        <p:spPr>
          <a:xfrm>
            <a:off x="14381637" y="9987109"/>
            <a:ext cx="3852874"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53" name="TextBox 52">
            <a:extLst>
              <a:ext uri="{FF2B5EF4-FFF2-40B4-BE49-F238E27FC236}">
                <a16:creationId xmlns:a16="http://schemas.microsoft.com/office/drawing/2014/main" id="{EE146B30-5332-6546-909C-30980DCF58DA}"/>
              </a:ext>
            </a:extLst>
          </p:cNvPr>
          <p:cNvSpPr txBox="1"/>
          <p:nvPr/>
        </p:nvSpPr>
        <p:spPr>
          <a:xfrm>
            <a:off x="8575724" y="628600"/>
            <a:ext cx="7285008"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TIMELINE SLIDE</a:t>
            </a:r>
          </a:p>
        </p:txBody>
      </p:sp>
      <p:cxnSp>
        <p:nvCxnSpPr>
          <p:cNvPr id="57" name="Straight Connector 56">
            <a:extLst>
              <a:ext uri="{FF2B5EF4-FFF2-40B4-BE49-F238E27FC236}">
                <a16:creationId xmlns:a16="http://schemas.microsoft.com/office/drawing/2014/main" id="{AB89E2E4-E2AD-5E49-9816-951673FF8800}"/>
              </a:ext>
            </a:extLst>
          </p:cNvPr>
          <p:cNvCxnSpPr/>
          <p:nvPr/>
        </p:nvCxnSpPr>
        <p:spPr>
          <a:xfrm>
            <a:off x="11520308"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Freeform 661">
            <a:extLst>
              <a:ext uri="{FF2B5EF4-FFF2-40B4-BE49-F238E27FC236}">
                <a16:creationId xmlns:a16="http://schemas.microsoft.com/office/drawing/2014/main" id="{EC718C7C-3FBE-E540-AB9E-76C8753F145F}"/>
              </a:ext>
            </a:extLst>
          </p:cNvPr>
          <p:cNvSpPr>
            <a:spLocks noChangeArrowheads="1"/>
          </p:cNvSpPr>
          <p:nvPr/>
        </p:nvSpPr>
        <p:spPr bwMode="auto">
          <a:xfrm>
            <a:off x="3711697" y="3956959"/>
            <a:ext cx="773205" cy="773205"/>
          </a:xfrm>
          <a:custGeom>
            <a:avLst/>
            <a:gdLst>
              <a:gd name="T0" fmla="*/ 117607 w 294915"/>
              <a:gd name="T1" fmla="*/ 260420 h 294915"/>
              <a:gd name="T2" fmla="*/ 117607 w 294915"/>
              <a:gd name="T3" fmla="*/ 231031 h 294915"/>
              <a:gd name="T4" fmla="*/ 187651 w 294915"/>
              <a:gd name="T5" fmla="*/ 250151 h 294915"/>
              <a:gd name="T6" fmla="*/ 117607 w 294915"/>
              <a:gd name="T7" fmla="*/ 268916 h 294915"/>
              <a:gd name="T8" fmla="*/ 41426 w 294915"/>
              <a:gd name="T9" fmla="*/ 250151 h 294915"/>
              <a:gd name="T10" fmla="*/ 117607 w 294915"/>
              <a:gd name="T11" fmla="*/ 231031 h 294915"/>
              <a:gd name="T12" fmla="*/ 280456 w 294915"/>
              <a:gd name="T13" fmla="*/ 218292 h 294915"/>
              <a:gd name="T14" fmla="*/ 183319 w 294915"/>
              <a:gd name="T15" fmla="*/ 208724 h 294915"/>
              <a:gd name="T16" fmla="*/ 45760 w 294915"/>
              <a:gd name="T17" fmla="*/ 217917 h 294915"/>
              <a:gd name="T18" fmla="*/ 171168 w 294915"/>
              <a:gd name="T19" fmla="*/ 166874 h 294915"/>
              <a:gd name="T20" fmla="*/ 181259 w 294915"/>
              <a:gd name="T21" fmla="*/ 177472 h 294915"/>
              <a:gd name="T22" fmla="*/ 189909 w 294915"/>
              <a:gd name="T23" fmla="*/ 173087 h 294915"/>
              <a:gd name="T24" fmla="*/ 248653 w 294915"/>
              <a:gd name="T25" fmla="*/ 182223 h 294915"/>
              <a:gd name="T26" fmla="*/ 152067 w 294915"/>
              <a:gd name="T27" fmla="*/ 182223 h 294915"/>
              <a:gd name="T28" fmla="*/ 45752 w 294915"/>
              <a:gd name="T29" fmla="*/ 173087 h 294915"/>
              <a:gd name="T30" fmla="*/ 87557 w 294915"/>
              <a:gd name="T31" fmla="*/ 131822 h 294915"/>
              <a:gd name="T32" fmla="*/ 98007 w 294915"/>
              <a:gd name="T33" fmla="*/ 142419 h 294915"/>
              <a:gd name="T34" fmla="*/ 106297 w 294915"/>
              <a:gd name="T35" fmla="*/ 138033 h 294915"/>
              <a:gd name="T36" fmla="*/ 248653 w 294915"/>
              <a:gd name="T37" fmla="*/ 146805 h 294915"/>
              <a:gd name="T38" fmla="*/ 68817 w 294915"/>
              <a:gd name="T39" fmla="*/ 146805 h 294915"/>
              <a:gd name="T40" fmla="*/ 45752 w 294915"/>
              <a:gd name="T41" fmla="*/ 138033 h 294915"/>
              <a:gd name="T42" fmla="*/ 208165 w 294915"/>
              <a:gd name="T43" fmla="*/ 96483 h 294915"/>
              <a:gd name="T44" fmla="*/ 218679 w 294915"/>
              <a:gd name="T45" fmla="*/ 106752 h 294915"/>
              <a:gd name="T46" fmla="*/ 227017 w 294915"/>
              <a:gd name="T47" fmla="*/ 102149 h 294915"/>
              <a:gd name="T48" fmla="*/ 250219 w 294915"/>
              <a:gd name="T49" fmla="*/ 111000 h 294915"/>
              <a:gd name="T50" fmla="*/ 189315 w 294915"/>
              <a:gd name="T51" fmla="*/ 111000 h 294915"/>
              <a:gd name="T52" fmla="*/ 130224 w 294915"/>
              <a:gd name="T53" fmla="*/ 102149 h 294915"/>
              <a:gd name="T54" fmla="*/ 9035 w 294915"/>
              <a:gd name="T55" fmla="*/ 68669 h 294915"/>
              <a:gd name="T56" fmla="*/ 209258 w 294915"/>
              <a:gd name="T57" fmla="*/ 286961 h 294915"/>
              <a:gd name="T58" fmla="*/ 286961 w 294915"/>
              <a:gd name="T59" fmla="*/ 209258 h 294915"/>
              <a:gd name="T60" fmla="*/ 22407 w 294915"/>
              <a:gd name="T61" fmla="*/ 20962 h 294915"/>
              <a:gd name="T62" fmla="*/ 286961 w 294915"/>
              <a:gd name="T63" fmla="*/ 59634 h 294915"/>
              <a:gd name="T64" fmla="*/ 256964 w 294915"/>
              <a:gd name="T65" fmla="*/ 20962 h 294915"/>
              <a:gd name="T66" fmla="*/ 247567 w 294915"/>
              <a:gd name="T67" fmla="*/ 28552 h 294915"/>
              <a:gd name="T68" fmla="*/ 214678 w 294915"/>
              <a:gd name="T69" fmla="*/ 28552 h 294915"/>
              <a:gd name="T70" fmla="*/ 205643 w 294915"/>
              <a:gd name="T71" fmla="*/ 20962 h 294915"/>
              <a:gd name="T72" fmla="*/ 167695 w 294915"/>
              <a:gd name="T73" fmla="*/ 32888 h 294915"/>
              <a:gd name="T74" fmla="*/ 130470 w 294915"/>
              <a:gd name="T75" fmla="*/ 20962 h 294915"/>
              <a:gd name="T76" fmla="*/ 121435 w 294915"/>
              <a:gd name="T77" fmla="*/ 28552 h 294915"/>
              <a:gd name="T78" fmla="*/ 88184 w 294915"/>
              <a:gd name="T79" fmla="*/ 28552 h 294915"/>
              <a:gd name="T80" fmla="*/ 79148 w 294915"/>
              <a:gd name="T81" fmla="*/ 20962 h 294915"/>
              <a:gd name="T82" fmla="*/ 41564 w 294915"/>
              <a:gd name="T83" fmla="*/ 32888 h 294915"/>
              <a:gd name="T84" fmla="*/ 22407 w 294915"/>
              <a:gd name="T85" fmla="*/ 20962 h 294915"/>
              <a:gd name="T86" fmla="*/ 45900 w 294915"/>
              <a:gd name="T87" fmla="*/ 11928 h 294915"/>
              <a:gd name="T88" fmla="*/ 83487 w 294915"/>
              <a:gd name="T89" fmla="*/ 0 h 294915"/>
              <a:gd name="T90" fmla="*/ 121435 w 294915"/>
              <a:gd name="T91" fmla="*/ 11928 h 294915"/>
              <a:gd name="T92" fmla="*/ 130470 w 294915"/>
              <a:gd name="T93" fmla="*/ 4699 h 294915"/>
              <a:gd name="T94" fmla="*/ 163358 w 294915"/>
              <a:gd name="T95" fmla="*/ 4699 h 294915"/>
              <a:gd name="T96" fmla="*/ 172394 w 294915"/>
              <a:gd name="T97" fmla="*/ 11928 h 294915"/>
              <a:gd name="T98" fmla="*/ 209980 w 294915"/>
              <a:gd name="T99" fmla="*/ 0 h 294915"/>
              <a:gd name="T100" fmla="*/ 247567 w 294915"/>
              <a:gd name="T101" fmla="*/ 11928 h 294915"/>
              <a:gd name="T102" fmla="*/ 256964 w 294915"/>
              <a:gd name="T103" fmla="*/ 4699 h 294915"/>
              <a:gd name="T104" fmla="*/ 295996 w 294915"/>
              <a:gd name="T105" fmla="*/ 34335 h 294915"/>
              <a:gd name="T106" fmla="*/ 294551 w 294915"/>
              <a:gd name="T107" fmla="*/ 216847 h 294915"/>
              <a:gd name="T108" fmla="*/ 22407 w 294915"/>
              <a:gd name="T109" fmla="*/ 295996 h 294915"/>
              <a:gd name="T110" fmla="*/ 0 w 294915"/>
              <a:gd name="T111" fmla="*/ 34335 h 294915"/>
              <a:gd name="T112" fmla="*/ 36864 w 294915"/>
              <a:gd name="T113" fmla="*/ 4699 h 29491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915" h="294915">
                <a:moveTo>
                  <a:pt x="117178" y="239007"/>
                </a:moveTo>
                <a:cubicBezTo>
                  <a:pt x="111422" y="239007"/>
                  <a:pt x="106746" y="243593"/>
                  <a:pt x="106746" y="249237"/>
                </a:cubicBezTo>
                <a:cubicBezTo>
                  <a:pt x="106746" y="254882"/>
                  <a:pt x="111422" y="259468"/>
                  <a:pt x="117178" y="259468"/>
                </a:cubicBezTo>
                <a:cubicBezTo>
                  <a:pt x="122934" y="259468"/>
                  <a:pt x="127610" y="254882"/>
                  <a:pt x="127610" y="249237"/>
                </a:cubicBezTo>
                <a:cubicBezTo>
                  <a:pt x="127610" y="243593"/>
                  <a:pt x="122934" y="239007"/>
                  <a:pt x="117178" y="239007"/>
                </a:cubicBezTo>
                <a:close/>
                <a:moveTo>
                  <a:pt x="117178" y="230187"/>
                </a:moveTo>
                <a:cubicBezTo>
                  <a:pt x="126171" y="230187"/>
                  <a:pt x="133725" y="236537"/>
                  <a:pt x="135884" y="245004"/>
                </a:cubicBezTo>
                <a:lnTo>
                  <a:pt x="182649" y="245004"/>
                </a:lnTo>
                <a:cubicBezTo>
                  <a:pt x="185167" y="245004"/>
                  <a:pt x="186965" y="246768"/>
                  <a:pt x="186965" y="249237"/>
                </a:cubicBezTo>
                <a:cubicBezTo>
                  <a:pt x="186965" y="251707"/>
                  <a:pt x="185167" y="253470"/>
                  <a:pt x="182649" y="253470"/>
                </a:cubicBezTo>
                <a:lnTo>
                  <a:pt x="135884" y="253470"/>
                </a:lnTo>
                <a:cubicBezTo>
                  <a:pt x="133725" y="261937"/>
                  <a:pt x="126171" y="267934"/>
                  <a:pt x="117178" y="267934"/>
                </a:cubicBezTo>
                <a:cubicBezTo>
                  <a:pt x="107825" y="267934"/>
                  <a:pt x="100271" y="261937"/>
                  <a:pt x="98472" y="253470"/>
                </a:cubicBezTo>
                <a:lnTo>
                  <a:pt x="45592" y="253470"/>
                </a:lnTo>
                <a:cubicBezTo>
                  <a:pt x="43433" y="253470"/>
                  <a:pt x="41275" y="251707"/>
                  <a:pt x="41275" y="249237"/>
                </a:cubicBezTo>
                <a:cubicBezTo>
                  <a:pt x="41275" y="246768"/>
                  <a:pt x="43433" y="245004"/>
                  <a:pt x="45592" y="245004"/>
                </a:cubicBezTo>
                <a:lnTo>
                  <a:pt x="98472" y="245004"/>
                </a:lnTo>
                <a:cubicBezTo>
                  <a:pt x="100271" y="236537"/>
                  <a:pt x="107825" y="230187"/>
                  <a:pt x="117178" y="230187"/>
                </a:cubicBezTo>
                <a:close/>
                <a:moveTo>
                  <a:pt x="217495" y="217495"/>
                </a:moveTo>
                <a:lnTo>
                  <a:pt x="217495" y="279431"/>
                </a:lnTo>
                <a:lnTo>
                  <a:pt x="279431" y="217495"/>
                </a:lnTo>
                <a:lnTo>
                  <a:pt x="217495" y="217495"/>
                </a:lnTo>
                <a:close/>
                <a:moveTo>
                  <a:pt x="45592" y="207962"/>
                </a:moveTo>
                <a:lnTo>
                  <a:pt x="182649" y="207962"/>
                </a:lnTo>
                <a:cubicBezTo>
                  <a:pt x="185167" y="207962"/>
                  <a:pt x="186965" y="209794"/>
                  <a:pt x="186965" y="212725"/>
                </a:cubicBezTo>
                <a:cubicBezTo>
                  <a:pt x="186965" y="215289"/>
                  <a:pt x="185167" y="217121"/>
                  <a:pt x="182649" y="217121"/>
                </a:cubicBezTo>
                <a:lnTo>
                  <a:pt x="45592" y="217121"/>
                </a:lnTo>
                <a:cubicBezTo>
                  <a:pt x="43433" y="217121"/>
                  <a:pt x="41275" y="215289"/>
                  <a:pt x="41275" y="212725"/>
                </a:cubicBezTo>
                <a:cubicBezTo>
                  <a:pt x="41275" y="209794"/>
                  <a:pt x="43433" y="207962"/>
                  <a:pt x="45592" y="207962"/>
                </a:cubicBezTo>
                <a:close/>
                <a:moveTo>
                  <a:pt x="170543" y="166265"/>
                </a:moveTo>
                <a:cubicBezTo>
                  <a:pt x="164798" y="166265"/>
                  <a:pt x="160130" y="171362"/>
                  <a:pt x="160130" y="176824"/>
                </a:cubicBezTo>
                <a:cubicBezTo>
                  <a:pt x="160130" y="182650"/>
                  <a:pt x="164798" y="187383"/>
                  <a:pt x="170543" y="187383"/>
                </a:cubicBezTo>
                <a:cubicBezTo>
                  <a:pt x="176289" y="187383"/>
                  <a:pt x="180597" y="182650"/>
                  <a:pt x="180597" y="176824"/>
                </a:cubicBezTo>
                <a:cubicBezTo>
                  <a:pt x="180597" y="171362"/>
                  <a:pt x="176289" y="166265"/>
                  <a:pt x="170543" y="166265"/>
                </a:cubicBezTo>
                <a:close/>
                <a:moveTo>
                  <a:pt x="170543" y="157162"/>
                </a:moveTo>
                <a:cubicBezTo>
                  <a:pt x="179520" y="157162"/>
                  <a:pt x="187061" y="163716"/>
                  <a:pt x="189215" y="172454"/>
                </a:cubicBezTo>
                <a:lnTo>
                  <a:pt x="247745" y="172454"/>
                </a:lnTo>
                <a:cubicBezTo>
                  <a:pt x="250259" y="172454"/>
                  <a:pt x="252054" y="174275"/>
                  <a:pt x="252054" y="176824"/>
                </a:cubicBezTo>
                <a:cubicBezTo>
                  <a:pt x="252054" y="179373"/>
                  <a:pt x="250259" y="181557"/>
                  <a:pt x="247745" y="181557"/>
                </a:cubicBezTo>
                <a:lnTo>
                  <a:pt x="189215" y="181557"/>
                </a:lnTo>
                <a:cubicBezTo>
                  <a:pt x="187061" y="189932"/>
                  <a:pt x="179520" y="196486"/>
                  <a:pt x="170543" y="196486"/>
                </a:cubicBezTo>
                <a:cubicBezTo>
                  <a:pt x="161207" y="196486"/>
                  <a:pt x="153667" y="189932"/>
                  <a:pt x="151512" y="181557"/>
                </a:cubicBezTo>
                <a:lnTo>
                  <a:pt x="45584" y="181557"/>
                </a:lnTo>
                <a:cubicBezTo>
                  <a:pt x="43430" y="181557"/>
                  <a:pt x="41275" y="179373"/>
                  <a:pt x="41275" y="176824"/>
                </a:cubicBezTo>
                <a:cubicBezTo>
                  <a:pt x="41275" y="174275"/>
                  <a:pt x="43430" y="172454"/>
                  <a:pt x="45584" y="172454"/>
                </a:cubicBezTo>
                <a:lnTo>
                  <a:pt x="151512" y="172454"/>
                </a:lnTo>
                <a:cubicBezTo>
                  <a:pt x="153667" y="163716"/>
                  <a:pt x="161207" y="157162"/>
                  <a:pt x="170543" y="157162"/>
                </a:cubicBezTo>
                <a:close/>
                <a:moveTo>
                  <a:pt x="87237" y="131340"/>
                </a:moveTo>
                <a:cubicBezTo>
                  <a:pt x="81492" y="131340"/>
                  <a:pt x="76824" y="136073"/>
                  <a:pt x="76824" y="141899"/>
                </a:cubicBezTo>
                <a:cubicBezTo>
                  <a:pt x="76824" y="147725"/>
                  <a:pt x="81492" y="152458"/>
                  <a:pt x="87237" y="152458"/>
                </a:cubicBezTo>
                <a:cubicBezTo>
                  <a:pt x="92982" y="152458"/>
                  <a:pt x="97650" y="147725"/>
                  <a:pt x="97650" y="141899"/>
                </a:cubicBezTo>
                <a:cubicBezTo>
                  <a:pt x="97650" y="136073"/>
                  <a:pt x="92982" y="131340"/>
                  <a:pt x="87237" y="131340"/>
                </a:cubicBezTo>
                <a:close/>
                <a:moveTo>
                  <a:pt x="87237" y="122237"/>
                </a:moveTo>
                <a:cubicBezTo>
                  <a:pt x="96573" y="122237"/>
                  <a:pt x="104114" y="128791"/>
                  <a:pt x="105909" y="137529"/>
                </a:cubicBezTo>
                <a:lnTo>
                  <a:pt x="247745" y="137529"/>
                </a:lnTo>
                <a:cubicBezTo>
                  <a:pt x="250259" y="137529"/>
                  <a:pt x="252054" y="139350"/>
                  <a:pt x="252054" y="141899"/>
                </a:cubicBezTo>
                <a:cubicBezTo>
                  <a:pt x="252054" y="144083"/>
                  <a:pt x="250259" y="146268"/>
                  <a:pt x="247745" y="146268"/>
                </a:cubicBezTo>
                <a:lnTo>
                  <a:pt x="105909" y="146268"/>
                </a:lnTo>
                <a:cubicBezTo>
                  <a:pt x="104114" y="155007"/>
                  <a:pt x="96573" y="161561"/>
                  <a:pt x="87237" y="161561"/>
                </a:cubicBezTo>
                <a:cubicBezTo>
                  <a:pt x="77901" y="161561"/>
                  <a:pt x="70360" y="155007"/>
                  <a:pt x="68565" y="146268"/>
                </a:cubicBezTo>
                <a:lnTo>
                  <a:pt x="45584" y="146268"/>
                </a:lnTo>
                <a:cubicBezTo>
                  <a:pt x="43430" y="146268"/>
                  <a:pt x="41275" y="144083"/>
                  <a:pt x="41275" y="141899"/>
                </a:cubicBezTo>
                <a:cubicBezTo>
                  <a:pt x="41275" y="139350"/>
                  <a:pt x="43430" y="137529"/>
                  <a:pt x="45584" y="137529"/>
                </a:cubicBezTo>
                <a:lnTo>
                  <a:pt x="68565" y="137529"/>
                </a:lnTo>
                <a:cubicBezTo>
                  <a:pt x="70360" y="128791"/>
                  <a:pt x="77901" y="122237"/>
                  <a:pt x="87237" y="122237"/>
                </a:cubicBezTo>
                <a:close/>
                <a:moveTo>
                  <a:pt x="207405" y="96131"/>
                </a:moveTo>
                <a:cubicBezTo>
                  <a:pt x="201626" y="96131"/>
                  <a:pt x="196931" y="100717"/>
                  <a:pt x="196931" y="106362"/>
                </a:cubicBezTo>
                <a:cubicBezTo>
                  <a:pt x="196931" y="112006"/>
                  <a:pt x="201626" y="116592"/>
                  <a:pt x="207405" y="116592"/>
                </a:cubicBezTo>
                <a:cubicBezTo>
                  <a:pt x="213185" y="116592"/>
                  <a:pt x="217880" y="112006"/>
                  <a:pt x="217880" y="106362"/>
                </a:cubicBezTo>
                <a:cubicBezTo>
                  <a:pt x="217880" y="100717"/>
                  <a:pt x="213185" y="96131"/>
                  <a:pt x="207405" y="96131"/>
                </a:cubicBezTo>
                <a:close/>
                <a:moveTo>
                  <a:pt x="207405" y="87312"/>
                </a:moveTo>
                <a:cubicBezTo>
                  <a:pt x="216435" y="87312"/>
                  <a:pt x="224021" y="93309"/>
                  <a:pt x="226188" y="101776"/>
                </a:cubicBezTo>
                <a:lnTo>
                  <a:pt x="249305" y="101776"/>
                </a:lnTo>
                <a:cubicBezTo>
                  <a:pt x="251833" y="101776"/>
                  <a:pt x="253639" y="103892"/>
                  <a:pt x="253639" y="106362"/>
                </a:cubicBezTo>
                <a:cubicBezTo>
                  <a:pt x="253639" y="108479"/>
                  <a:pt x="251833" y="110595"/>
                  <a:pt x="249305" y="110595"/>
                </a:cubicBezTo>
                <a:lnTo>
                  <a:pt x="226188" y="110595"/>
                </a:lnTo>
                <a:cubicBezTo>
                  <a:pt x="224021" y="119062"/>
                  <a:pt x="216435" y="125059"/>
                  <a:pt x="207405" y="125059"/>
                </a:cubicBezTo>
                <a:cubicBezTo>
                  <a:pt x="198375" y="125059"/>
                  <a:pt x="190790" y="119062"/>
                  <a:pt x="188623" y="110595"/>
                </a:cubicBezTo>
                <a:lnTo>
                  <a:pt x="129748" y="110595"/>
                </a:lnTo>
                <a:cubicBezTo>
                  <a:pt x="127219" y="110595"/>
                  <a:pt x="125413" y="108479"/>
                  <a:pt x="125413" y="106362"/>
                </a:cubicBezTo>
                <a:cubicBezTo>
                  <a:pt x="125413" y="103892"/>
                  <a:pt x="127219" y="101776"/>
                  <a:pt x="129748" y="101776"/>
                </a:cubicBezTo>
                <a:lnTo>
                  <a:pt x="188623" y="101776"/>
                </a:lnTo>
                <a:cubicBezTo>
                  <a:pt x="190790" y="93309"/>
                  <a:pt x="198375" y="87312"/>
                  <a:pt x="207405" y="87312"/>
                </a:cubicBezTo>
                <a:close/>
                <a:moveTo>
                  <a:pt x="9002" y="68417"/>
                </a:moveTo>
                <a:lnTo>
                  <a:pt x="9002" y="272589"/>
                </a:lnTo>
                <a:cubicBezTo>
                  <a:pt x="9002" y="280151"/>
                  <a:pt x="15124" y="285913"/>
                  <a:pt x="22326" y="285913"/>
                </a:cubicBezTo>
                <a:lnTo>
                  <a:pt x="208493" y="285913"/>
                </a:lnTo>
                <a:lnTo>
                  <a:pt x="208493" y="213174"/>
                </a:lnTo>
                <a:cubicBezTo>
                  <a:pt x="208493" y="210294"/>
                  <a:pt x="210654" y="208493"/>
                  <a:pt x="212814" y="208493"/>
                </a:cubicBezTo>
                <a:lnTo>
                  <a:pt x="285913" y="208493"/>
                </a:lnTo>
                <a:lnTo>
                  <a:pt x="285913" y="68417"/>
                </a:lnTo>
                <a:lnTo>
                  <a:pt x="9002" y="68417"/>
                </a:lnTo>
                <a:close/>
                <a:moveTo>
                  <a:pt x="22326" y="20885"/>
                </a:moveTo>
                <a:cubicBezTo>
                  <a:pt x="15124" y="20885"/>
                  <a:pt x="9002" y="27007"/>
                  <a:pt x="9002" y="34209"/>
                </a:cubicBezTo>
                <a:lnTo>
                  <a:pt x="9002" y="59415"/>
                </a:lnTo>
                <a:lnTo>
                  <a:pt x="285913" y="59415"/>
                </a:lnTo>
                <a:lnTo>
                  <a:pt x="285913" y="34209"/>
                </a:lnTo>
                <a:cubicBezTo>
                  <a:pt x="285913" y="27007"/>
                  <a:pt x="279791" y="20885"/>
                  <a:pt x="272589" y="20885"/>
                </a:cubicBezTo>
                <a:lnTo>
                  <a:pt x="256025" y="20885"/>
                </a:lnTo>
                <a:lnTo>
                  <a:pt x="256025" y="28447"/>
                </a:lnTo>
                <a:cubicBezTo>
                  <a:pt x="256025" y="30608"/>
                  <a:pt x="253865" y="32768"/>
                  <a:pt x="251344" y="32768"/>
                </a:cubicBezTo>
                <a:cubicBezTo>
                  <a:pt x="248823" y="32768"/>
                  <a:pt x="246663" y="30608"/>
                  <a:pt x="246663" y="28447"/>
                </a:cubicBezTo>
                <a:lnTo>
                  <a:pt x="246663" y="20885"/>
                </a:lnTo>
                <a:lnTo>
                  <a:pt x="213894" y="20885"/>
                </a:lnTo>
                <a:lnTo>
                  <a:pt x="213894" y="28447"/>
                </a:lnTo>
                <a:cubicBezTo>
                  <a:pt x="213894" y="30608"/>
                  <a:pt x="212094" y="32768"/>
                  <a:pt x="209213" y="32768"/>
                </a:cubicBezTo>
                <a:cubicBezTo>
                  <a:pt x="206693" y="32768"/>
                  <a:pt x="204892" y="30608"/>
                  <a:pt x="204892" y="28447"/>
                </a:cubicBezTo>
                <a:lnTo>
                  <a:pt x="204892" y="20885"/>
                </a:lnTo>
                <a:lnTo>
                  <a:pt x="171764" y="20885"/>
                </a:lnTo>
                <a:lnTo>
                  <a:pt x="171764" y="28447"/>
                </a:lnTo>
                <a:cubicBezTo>
                  <a:pt x="171764" y="30608"/>
                  <a:pt x="169963" y="32768"/>
                  <a:pt x="167083" y="32768"/>
                </a:cubicBezTo>
                <a:cubicBezTo>
                  <a:pt x="164922" y="32768"/>
                  <a:pt x="162761" y="30608"/>
                  <a:pt x="162761" y="28447"/>
                </a:cubicBezTo>
                <a:lnTo>
                  <a:pt x="162761" y="20885"/>
                </a:lnTo>
                <a:lnTo>
                  <a:pt x="129993" y="20885"/>
                </a:lnTo>
                <a:lnTo>
                  <a:pt x="129993" y="28447"/>
                </a:lnTo>
                <a:cubicBezTo>
                  <a:pt x="129993" y="30608"/>
                  <a:pt x="127833" y="32768"/>
                  <a:pt x="125312" y="32768"/>
                </a:cubicBezTo>
                <a:cubicBezTo>
                  <a:pt x="122791" y="32768"/>
                  <a:pt x="120991" y="30608"/>
                  <a:pt x="120991" y="28447"/>
                </a:cubicBezTo>
                <a:lnTo>
                  <a:pt x="120991" y="20885"/>
                </a:lnTo>
                <a:lnTo>
                  <a:pt x="87862" y="20885"/>
                </a:lnTo>
                <a:lnTo>
                  <a:pt x="87862" y="28447"/>
                </a:lnTo>
                <a:cubicBezTo>
                  <a:pt x="87862" y="30608"/>
                  <a:pt x="85702" y="32768"/>
                  <a:pt x="83181" y="32768"/>
                </a:cubicBezTo>
                <a:cubicBezTo>
                  <a:pt x="80661" y="32768"/>
                  <a:pt x="78860" y="30608"/>
                  <a:pt x="78860" y="28447"/>
                </a:cubicBezTo>
                <a:lnTo>
                  <a:pt x="78860" y="20885"/>
                </a:lnTo>
                <a:lnTo>
                  <a:pt x="45732" y="20885"/>
                </a:lnTo>
                <a:lnTo>
                  <a:pt x="45732" y="28447"/>
                </a:lnTo>
                <a:cubicBezTo>
                  <a:pt x="45732" y="30608"/>
                  <a:pt x="43931" y="32768"/>
                  <a:pt x="41411" y="32768"/>
                </a:cubicBezTo>
                <a:cubicBezTo>
                  <a:pt x="38890" y="32768"/>
                  <a:pt x="36729" y="30608"/>
                  <a:pt x="36729" y="28447"/>
                </a:cubicBezTo>
                <a:lnTo>
                  <a:pt x="36729" y="20885"/>
                </a:lnTo>
                <a:lnTo>
                  <a:pt x="22326" y="20885"/>
                </a:lnTo>
                <a:close/>
                <a:moveTo>
                  <a:pt x="41411" y="0"/>
                </a:moveTo>
                <a:cubicBezTo>
                  <a:pt x="43931" y="0"/>
                  <a:pt x="45732" y="1800"/>
                  <a:pt x="45732" y="4681"/>
                </a:cubicBezTo>
                <a:lnTo>
                  <a:pt x="45732" y="11883"/>
                </a:lnTo>
                <a:lnTo>
                  <a:pt x="78860" y="11883"/>
                </a:lnTo>
                <a:lnTo>
                  <a:pt x="78860" y="4681"/>
                </a:lnTo>
                <a:cubicBezTo>
                  <a:pt x="78860" y="1800"/>
                  <a:pt x="80661" y="0"/>
                  <a:pt x="83181" y="0"/>
                </a:cubicBezTo>
                <a:cubicBezTo>
                  <a:pt x="85702" y="0"/>
                  <a:pt x="87862" y="1800"/>
                  <a:pt x="87862" y="4681"/>
                </a:cubicBezTo>
                <a:lnTo>
                  <a:pt x="87862" y="11883"/>
                </a:lnTo>
                <a:lnTo>
                  <a:pt x="120991" y="11883"/>
                </a:lnTo>
                <a:lnTo>
                  <a:pt x="120991" y="4681"/>
                </a:lnTo>
                <a:cubicBezTo>
                  <a:pt x="120991" y="1800"/>
                  <a:pt x="122791" y="0"/>
                  <a:pt x="125312" y="0"/>
                </a:cubicBezTo>
                <a:cubicBezTo>
                  <a:pt x="127833" y="0"/>
                  <a:pt x="129993" y="1800"/>
                  <a:pt x="129993" y="4681"/>
                </a:cubicBezTo>
                <a:lnTo>
                  <a:pt x="129993" y="11883"/>
                </a:lnTo>
                <a:lnTo>
                  <a:pt x="162761" y="11883"/>
                </a:lnTo>
                <a:lnTo>
                  <a:pt x="162761" y="4681"/>
                </a:lnTo>
                <a:cubicBezTo>
                  <a:pt x="162761" y="1800"/>
                  <a:pt x="164922" y="0"/>
                  <a:pt x="167083" y="0"/>
                </a:cubicBezTo>
                <a:cubicBezTo>
                  <a:pt x="169963" y="0"/>
                  <a:pt x="171764" y="1800"/>
                  <a:pt x="171764" y="4681"/>
                </a:cubicBezTo>
                <a:lnTo>
                  <a:pt x="171764" y="11883"/>
                </a:lnTo>
                <a:lnTo>
                  <a:pt x="204892" y="11883"/>
                </a:lnTo>
                <a:lnTo>
                  <a:pt x="204892" y="4681"/>
                </a:lnTo>
                <a:cubicBezTo>
                  <a:pt x="204892" y="1800"/>
                  <a:pt x="206693" y="0"/>
                  <a:pt x="209213" y="0"/>
                </a:cubicBezTo>
                <a:cubicBezTo>
                  <a:pt x="212094" y="0"/>
                  <a:pt x="213894" y="1800"/>
                  <a:pt x="213894" y="4681"/>
                </a:cubicBezTo>
                <a:lnTo>
                  <a:pt x="213894" y="11883"/>
                </a:lnTo>
                <a:lnTo>
                  <a:pt x="246663" y="11883"/>
                </a:lnTo>
                <a:lnTo>
                  <a:pt x="246663" y="4681"/>
                </a:lnTo>
                <a:cubicBezTo>
                  <a:pt x="246663" y="1800"/>
                  <a:pt x="248823" y="0"/>
                  <a:pt x="251344" y="0"/>
                </a:cubicBezTo>
                <a:cubicBezTo>
                  <a:pt x="253865" y="0"/>
                  <a:pt x="256025" y="1800"/>
                  <a:pt x="256025" y="4681"/>
                </a:cubicBezTo>
                <a:lnTo>
                  <a:pt x="256025" y="11883"/>
                </a:lnTo>
                <a:lnTo>
                  <a:pt x="272589" y="11883"/>
                </a:lnTo>
                <a:cubicBezTo>
                  <a:pt x="284832" y="11883"/>
                  <a:pt x="294915" y="21966"/>
                  <a:pt x="294915" y="34209"/>
                </a:cubicBezTo>
                <a:lnTo>
                  <a:pt x="294915" y="63736"/>
                </a:lnTo>
                <a:lnTo>
                  <a:pt x="294915" y="213174"/>
                </a:lnTo>
                <a:cubicBezTo>
                  <a:pt x="294915" y="213894"/>
                  <a:pt x="294195" y="215335"/>
                  <a:pt x="293475" y="216055"/>
                </a:cubicBezTo>
                <a:lnTo>
                  <a:pt x="216055" y="293475"/>
                </a:lnTo>
                <a:cubicBezTo>
                  <a:pt x="215335" y="294555"/>
                  <a:pt x="214255" y="294915"/>
                  <a:pt x="212814" y="294915"/>
                </a:cubicBezTo>
                <a:lnTo>
                  <a:pt x="22326" y="294915"/>
                </a:lnTo>
                <a:cubicBezTo>
                  <a:pt x="10082" y="294915"/>
                  <a:pt x="0" y="284832"/>
                  <a:pt x="0" y="272589"/>
                </a:cubicBezTo>
                <a:lnTo>
                  <a:pt x="0" y="64096"/>
                </a:lnTo>
                <a:lnTo>
                  <a:pt x="0" y="34209"/>
                </a:lnTo>
                <a:cubicBezTo>
                  <a:pt x="0" y="21966"/>
                  <a:pt x="10082" y="11883"/>
                  <a:pt x="22326" y="11883"/>
                </a:cubicBezTo>
                <a:lnTo>
                  <a:pt x="36729" y="11883"/>
                </a:lnTo>
                <a:lnTo>
                  <a:pt x="36729" y="4681"/>
                </a:lnTo>
                <a:cubicBezTo>
                  <a:pt x="36729" y="1800"/>
                  <a:pt x="38890" y="0"/>
                  <a:pt x="41411" y="0"/>
                </a:cubicBezTo>
                <a:close/>
              </a:path>
            </a:pathLst>
          </a:custGeom>
          <a:solidFill>
            <a:schemeClr val="bg1"/>
          </a:solidFill>
          <a:ln>
            <a:noFill/>
          </a:ln>
          <a:effectLst/>
        </p:spPr>
        <p:txBody>
          <a:bodyPr anchor="ctr"/>
          <a:lstStyle/>
          <a:p>
            <a:endParaRPr lang="en-US"/>
          </a:p>
        </p:txBody>
      </p:sp>
      <p:sp>
        <p:nvSpPr>
          <p:cNvPr id="63" name="Freeform 677">
            <a:extLst>
              <a:ext uri="{FF2B5EF4-FFF2-40B4-BE49-F238E27FC236}">
                <a16:creationId xmlns:a16="http://schemas.microsoft.com/office/drawing/2014/main" id="{65823358-8464-D54A-BCA4-3E1328A988C5}"/>
              </a:ext>
            </a:extLst>
          </p:cNvPr>
          <p:cNvSpPr>
            <a:spLocks noChangeArrowheads="1"/>
          </p:cNvSpPr>
          <p:nvPr/>
        </p:nvSpPr>
        <p:spPr bwMode="auto">
          <a:xfrm>
            <a:off x="7760052" y="3956958"/>
            <a:ext cx="773205" cy="773205"/>
          </a:xfrm>
          <a:custGeom>
            <a:avLst/>
            <a:gdLst>
              <a:gd name="T0" fmla="*/ 201668 w 294915"/>
              <a:gd name="T1" fmla="*/ 286961 h 294915"/>
              <a:gd name="T2" fmla="*/ 9035 w 294915"/>
              <a:gd name="T3" fmla="*/ 230219 h 294915"/>
              <a:gd name="T4" fmla="*/ 273589 w 294915"/>
              <a:gd name="T5" fmla="*/ 256964 h 294915"/>
              <a:gd name="T6" fmla="*/ 9035 w 294915"/>
              <a:gd name="T7" fmla="*/ 230219 h 294915"/>
              <a:gd name="T8" fmla="*/ 202029 w 294915"/>
              <a:gd name="T9" fmla="*/ 221184 h 294915"/>
              <a:gd name="T10" fmla="*/ 211065 w 294915"/>
              <a:gd name="T11" fmla="*/ 207812 h 294915"/>
              <a:gd name="T12" fmla="*/ 232749 w 294915"/>
              <a:gd name="T13" fmla="*/ 194439 h 294915"/>
              <a:gd name="T14" fmla="*/ 211544 w 294915"/>
              <a:gd name="T15" fmla="*/ 166931 h 294915"/>
              <a:gd name="T16" fmla="*/ 207132 w 294915"/>
              <a:gd name="T17" fmla="*/ 162519 h 294915"/>
              <a:gd name="T18" fmla="*/ 118543 w 294915"/>
              <a:gd name="T19" fmla="*/ 185106 h 294915"/>
              <a:gd name="T20" fmla="*/ 118543 w 294915"/>
              <a:gd name="T21" fmla="*/ 149772 h 294915"/>
              <a:gd name="T22" fmla="*/ 158968 w 294915"/>
              <a:gd name="T23" fmla="*/ 189389 h 294915"/>
              <a:gd name="T24" fmla="*/ 118543 w 294915"/>
              <a:gd name="T25" fmla="*/ 194029 h 294915"/>
              <a:gd name="T26" fmla="*/ 207132 w 294915"/>
              <a:gd name="T27" fmla="*/ 138619 h 294915"/>
              <a:gd name="T28" fmla="*/ 202351 w 294915"/>
              <a:gd name="T29" fmla="*/ 143030 h 294915"/>
              <a:gd name="T30" fmla="*/ 45568 w 294915"/>
              <a:gd name="T31" fmla="*/ 135878 h 294915"/>
              <a:gd name="T32" fmla="*/ 71980 w 294915"/>
              <a:gd name="T33" fmla="*/ 135878 h 294915"/>
              <a:gd name="T34" fmla="*/ 211544 w 294915"/>
              <a:gd name="T35" fmla="*/ 119131 h 294915"/>
              <a:gd name="T36" fmla="*/ 207132 w 294915"/>
              <a:gd name="T37" fmla="*/ 114720 h 294915"/>
              <a:gd name="T38" fmla="*/ 80902 w 294915"/>
              <a:gd name="T39" fmla="*/ 189329 h 294915"/>
              <a:gd name="T40" fmla="*/ 71980 w 294915"/>
              <a:gd name="T41" fmla="*/ 164049 h 294915"/>
              <a:gd name="T42" fmla="*/ 41285 w 294915"/>
              <a:gd name="T43" fmla="*/ 194024 h 294915"/>
              <a:gd name="T44" fmla="*/ 58774 w 294915"/>
              <a:gd name="T45" fmla="*/ 113126 h 294915"/>
              <a:gd name="T46" fmla="*/ 114929 w 294915"/>
              <a:gd name="T47" fmla="*/ 62886 h 294915"/>
              <a:gd name="T48" fmla="*/ 180345 w 294915"/>
              <a:gd name="T49" fmla="*/ 185404 h 294915"/>
              <a:gd name="T50" fmla="*/ 237447 w 294915"/>
              <a:gd name="T51" fmla="*/ 119627 h 294915"/>
              <a:gd name="T52" fmla="*/ 249374 w 294915"/>
              <a:gd name="T53" fmla="*/ 196247 h 294915"/>
              <a:gd name="T54" fmla="*/ 237447 w 294915"/>
              <a:gd name="T55" fmla="*/ 100111 h 294915"/>
              <a:gd name="T56" fmla="*/ 125771 w 294915"/>
              <a:gd name="T57" fmla="*/ 52042 h 294915"/>
              <a:gd name="T58" fmla="*/ 191132 w 294915"/>
              <a:gd name="T59" fmla="*/ 55588 h 294915"/>
              <a:gd name="T60" fmla="*/ 207929 w 294915"/>
              <a:gd name="T61" fmla="*/ 38829 h 294915"/>
              <a:gd name="T62" fmla="*/ 207929 w 294915"/>
              <a:gd name="T63" fmla="*/ 80903 h 294915"/>
              <a:gd name="T64" fmla="*/ 22407 w 294915"/>
              <a:gd name="T65" fmla="*/ 9035 h 294915"/>
              <a:gd name="T66" fmla="*/ 171309 w 294915"/>
              <a:gd name="T67" fmla="*/ 221184 h 294915"/>
              <a:gd name="T68" fmla="*/ 108785 w 294915"/>
              <a:gd name="T69" fmla="*/ 69390 h 294915"/>
              <a:gd name="T70" fmla="*/ 131916 w 294915"/>
              <a:gd name="T71" fmla="*/ 45537 h 294915"/>
              <a:gd name="T72" fmla="*/ 237447 w 294915"/>
              <a:gd name="T73" fmla="*/ 91436 h 294915"/>
              <a:gd name="T74" fmla="*/ 249374 w 294915"/>
              <a:gd name="T75" fmla="*/ 205282 h 294915"/>
              <a:gd name="T76" fmla="*/ 286961 w 294915"/>
              <a:gd name="T77" fmla="*/ 221184 h 294915"/>
              <a:gd name="T78" fmla="*/ 22407 w 294915"/>
              <a:gd name="T79" fmla="*/ 9035 h 294915"/>
              <a:gd name="T80" fmla="*/ 295996 w 294915"/>
              <a:gd name="T81" fmla="*/ 22407 h 294915"/>
              <a:gd name="T82" fmla="*/ 210703 w 294915"/>
              <a:gd name="T83" fmla="*/ 265999 h 294915"/>
              <a:gd name="T84" fmla="*/ 242146 w 294915"/>
              <a:gd name="T85" fmla="*/ 291298 h 294915"/>
              <a:gd name="T86" fmla="*/ 89630 w 294915"/>
              <a:gd name="T87" fmla="*/ 295996 h 294915"/>
              <a:gd name="T88" fmla="*/ 58188 w 294915"/>
              <a:gd name="T89" fmla="*/ 286961 h 294915"/>
              <a:gd name="T90" fmla="*/ 22407 w 294915"/>
              <a:gd name="T91" fmla="*/ 265999 h 294915"/>
              <a:gd name="T92" fmla="*/ 22407 w 294915"/>
              <a:gd name="T93" fmla="*/ 0 h 2949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4915" h="294915">
                <a:moveTo>
                  <a:pt x="93624" y="265027"/>
                </a:moveTo>
                <a:lnTo>
                  <a:pt x="93624" y="285913"/>
                </a:lnTo>
                <a:lnTo>
                  <a:pt x="200931" y="285913"/>
                </a:lnTo>
                <a:lnTo>
                  <a:pt x="200931" y="265027"/>
                </a:lnTo>
                <a:lnTo>
                  <a:pt x="93624" y="265027"/>
                </a:lnTo>
                <a:close/>
                <a:moveTo>
                  <a:pt x="9002" y="229378"/>
                </a:moveTo>
                <a:lnTo>
                  <a:pt x="9002" y="242702"/>
                </a:lnTo>
                <a:cubicBezTo>
                  <a:pt x="9002" y="250264"/>
                  <a:pt x="14764" y="256025"/>
                  <a:pt x="22326" y="256025"/>
                </a:cubicBezTo>
                <a:lnTo>
                  <a:pt x="272589" y="256025"/>
                </a:lnTo>
                <a:cubicBezTo>
                  <a:pt x="279791" y="256025"/>
                  <a:pt x="285913" y="250264"/>
                  <a:pt x="285913" y="242702"/>
                </a:cubicBezTo>
                <a:lnTo>
                  <a:pt x="285913" y="229378"/>
                </a:lnTo>
                <a:lnTo>
                  <a:pt x="9002" y="229378"/>
                </a:lnTo>
                <a:close/>
                <a:moveTo>
                  <a:pt x="179686" y="193729"/>
                </a:moveTo>
                <a:lnTo>
                  <a:pt x="179686" y="220376"/>
                </a:lnTo>
                <a:lnTo>
                  <a:pt x="201291" y="220376"/>
                </a:lnTo>
                <a:lnTo>
                  <a:pt x="201291" y="207053"/>
                </a:lnTo>
                <a:cubicBezTo>
                  <a:pt x="201291" y="204532"/>
                  <a:pt x="203452" y="202732"/>
                  <a:pt x="205972" y="202732"/>
                </a:cubicBezTo>
                <a:cubicBezTo>
                  <a:pt x="208493" y="202732"/>
                  <a:pt x="210294" y="204532"/>
                  <a:pt x="210294" y="207053"/>
                </a:cubicBezTo>
                <a:lnTo>
                  <a:pt x="210294" y="220376"/>
                </a:lnTo>
                <a:lnTo>
                  <a:pt x="231899" y="220376"/>
                </a:lnTo>
                <a:lnTo>
                  <a:pt x="231899" y="193729"/>
                </a:lnTo>
                <a:lnTo>
                  <a:pt x="179686" y="193729"/>
                </a:lnTo>
                <a:close/>
                <a:moveTo>
                  <a:pt x="206375" y="161925"/>
                </a:moveTo>
                <a:cubicBezTo>
                  <a:pt x="208939" y="161925"/>
                  <a:pt x="210771" y="163757"/>
                  <a:pt x="210771" y="166321"/>
                </a:cubicBezTo>
                <a:cubicBezTo>
                  <a:pt x="210771" y="168886"/>
                  <a:pt x="208939" y="171084"/>
                  <a:pt x="206375" y="171084"/>
                </a:cubicBezTo>
                <a:cubicBezTo>
                  <a:pt x="203810" y="171084"/>
                  <a:pt x="201612" y="168886"/>
                  <a:pt x="201612" y="166321"/>
                </a:cubicBezTo>
                <a:cubicBezTo>
                  <a:pt x="201612" y="163757"/>
                  <a:pt x="203810" y="161925"/>
                  <a:pt x="206375" y="161925"/>
                </a:cubicBezTo>
                <a:close/>
                <a:moveTo>
                  <a:pt x="118110" y="157760"/>
                </a:moveTo>
                <a:cubicBezTo>
                  <a:pt x="110490" y="157760"/>
                  <a:pt x="104684" y="163805"/>
                  <a:pt x="104684" y="171272"/>
                </a:cubicBezTo>
                <a:cubicBezTo>
                  <a:pt x="104684" y="178740"/>
                  <a:pt x="110490" y="184430"/>
                  <a:pt x="118110" y="184430"/>
                </a:cubicBezTo>
                <a:cubicBezTo>
                  <a:pt x="125367" y="184430"/>
                  <a:pt x="131536" y="178740"/>
                  <a:pt x="131536" y="171272"/>
                </a:cubicBezTo>
                <a:cubicBezTo>
                  <a:pt x="131536" y="163805"/>
                  <a:pt x="125367" y="157760"/>
                  <a:pt x="118110" y="157760"/>
                </a:cubicBezTo>
                <a:close/>
                <a:moveTo>
                  <a:pt x="118110" y="149225"/>
                </a:moveTo>
                <a:cubicBezTo>
                  <a:pt x="130447" y="149225"/>
                  <a:pt x="140607" y="158826"/>
                  <a:pt x="140607" y="171272"/>
                </a:cubicBezTo>
                <a:cubicBezTo>
                  <a:pt x="140607" y="178740"/>
                  <a:pt x="146413" y="184430"/>
                  <a:pt x="154033" y="184430"/>
                </a:cubicBezTo>
                <a:cubicBezTo>
                  <a:pt x="156573" y="184430"/>
                  <a:pt x="158387" y="186208"/>
                  <a:pt x="158387" y="188697"/>
                </a:cubicBezTo>
                <a:cubicBezTo>
                  <a:pt x="158387" y="191186"/>
                  <a:pt x="156573" y="193320"/>
                  <a:pt x="154033" y="193320"/>
                </a:cubicBezTo>
                <a:cubicBezTo>
                  <a:pt x="146413" y="193320"/>
                  <a:pt x="140244" y="189764"/>
                  <a:pt x="136253" y="184074"/>
                </a:cubicBezTo>
                <a:cubicBezTo>
                  <a:pt x="131899" y="189764"/>
                  <a:pt x="125367" y="193320"/>
                  <a:pt x="118110" y="193320"/>
                </a:cubicBezTo>
                <a:cubicBezTo>
                  <a:pt x="105410" y="193320"/>
                  <a:pt x="95250" y="183363"/>
                  <a:pt x="95250" y="171272"/>
                </a:cubicBezTo>
                <a:cubicBezTo>
                  <a:pt x="95250" y="158826"/>
                  <a:pt x="105410" y="149225"/>
                  <a:pt x="118110" y="149225"/>
                </a:cubicBezTo>
                <a:close/>
                <a:moveTo>
                  <a:pt x="206375" y="138112"/>
                </a:moveTo>
                <a:cubicBezTo>
                  <a:pt x="208939" y="138112"/>
                  <a:pt x="210771" y="139944"/>
                  <a:pt x="210771" y="142508"/>
                </a:cubicBezTo>
                <a:cubicBezTo>
                  <a:pt x="210771" y="145072"/>
                  <a:pt x="208939" y="147271"/>
                  <a:pt x="206375" y="147271"/>
                </a:cubicBezTo>
                <a:cubicBezTo>
                  <a:pt x="203810" y="147271"/>
                  <a:pt x="201612" y="145072"/>
                  <a:pt x="201612" y="142508"/>
                </a:cubicBezTo>
                <a:cubicBezTo>
                  <a:pt x="201612" y="139944"/>
                  <a:pt x="203810" y="138112"/>
                  <a:pt x="206375" y="138112"/>
                </a:cubicBezTo>
                <a:close/>
                <a:moveTo>
                  <a:pt x="58559" y="121708"/>
                </a:moveTo>
                <a:cubicBezTo>
                  <a:pt x="51091" y="121708"/>
                  <a:pt x="45402" y="127825"/>
                  <a:pt x="45402" y="135382"/>
                </a:cubicBezTo>
                <a:lnTo>
                  <a:pt x="45402" y="154453"/>
                </a:lnTo>
                <a:lnTo>
                  <a:pt x="71716" y="154453"/>
                </a:lnTo>
                <a:lnTo>
                  <a:pt x="71716" y="135382"/>
                </a:lnTo>
                <a:cubicBezTo>
                  <a:pt x="71716" y="127825"/>
                  <a:pt x="65671" y="121708"/>
                  <a:pt x="58559" y="121708"/>
                </a:cubicBezTo>
                <a:close/>
                <a:moveTo>
                  <a:pt x="206375" y="114300"/>
                </a:moveTo>
                <a:cubicBezTo>
                  <a:pt x="208939" y="114300"/>
                  <a:pt x="210771" y="116132"/>
                  <a:pt x="210771" y="118696"/>
                </a:cubicBezTo>
                <a:cubicBezTo>
                  <a:pt x="210771" y="121260"/>
                  <a:pt x="208939" y="123459"/>
                  <a:pt x="206375" y="123459"/>
                </a:cubicBezTo>
                <a:cubicBezTo>
                  <a:pt x="203810" y="123459"/>
                  <a:pt x="201612" y="121260"/>
                  <a:pt x="201612" y="118696"/>
                </a:cubicBezTo>
                <a:cubicBezTo>
                  <a:pt x="201612" y="116132"/>
                  <a:pt x="203810" y="114300"/>
                  <a:pt x="206375" y="114300"/>
                </a:cubicBezTo>
                <a:close/>
                <a:moveTo>
                  <a:pt x="58559" y="112712"/>
                </a:moveTo>
                <a:cubicBezTo>
                  <a:pt x="71005" y="112712"/>
                  <a:pt x="80606" y="122787"/>
                  <a:pt x="80606" y="135382"/>
                </a:cubicBezTo>
                <a:lnTo>
                  <a:pt x="80606" y="188637"/>
                </a:lnTo>
                <a:cubicBezTo>
                  <a:pt x="80606" y="191156"/>
                  <a:pt x="78828" y="193315"/>
                  <a:pt x="76339" y="193315"/>
                </a:cubicBezTo>
                <a:cubicBezTo>
                  <a:pt x="73850" y="193315"/>
                  <a:pt x="71716" y="191156"/>
                  <a:pt x="71716" y="188637"/>
                </a:cubicBezTo>
                <a:lnTo>
                  <a:pt x="71716" y="163449"/>
                </a:lnTo>
                <a:lnTo>
                  <a:pt x="45402" y="163449"/>
                </a:lnTo>
                <a:lnTo>
                  <a:pt x="45402" y="188637"/>
                </a:lnTo>
                <a:cubicBezTo>
                  <a:pt x="45402" y="191156"/>
                  <a:pt x="43624" y="193315"/>
                  <a:pt x="41135" y="193315"/>
                </a:cubicBezTo>
                <a:cubicBezTo>
                  <a:pt x="38645" y="193315"/>
                  <a:pt x="36512" y="191156"/>
                  <a:pt x="36512" y="188637"/>
                </a:cubicBezTo>
                <a:lnTo>
                  <a:pt x="36512" y="135382"/>
                </a:lnTo>
                <a:cubicBezTo>
                  <a:pt x="36512" y="122787"/>
                  <a:pt x="46469" y="112712"/>
                  <a:pt x="58559" y="112712"/>
                </a:cubicBezTo>
                <a:close/>
                <a:moveTo>
                  <a:pt x="114509" y="51853"/>
                </a:moveTo>
                <a:cubicBezTo>
                  <a:pt x="113069" y="53293"/>
                  <a:pt x="112349" y="55454"/>
                  <a:pt x="112349" y="57254"/>
                </a:cubicBezTo>
                <a:cubicBezTo>
                  <a:pt x="112349" y="59415"/>
                  <a:pt x="113069" y="61215"/>
                  <a:pt x="114509" y="62656"/>
                </a:cubicBezTo>
                <a:lnTo>
                  <a:pt x="172484" y="120631"/>
                </a:lnTo>
                <a:cubicBezTo>
                  <a:pt x="177165" y="125312"/>
                  <a:pt x="179686" y="131793"/>
                  <a:pt x="179686" y="138275"/>
                </a:cubicBezTo>
                <a:lnTo>
                  <a:pt x="179686" y="184727"/>
                </a:lnTo>
                <a:lnTo>
                  <a:pt x="231899" y="184727"/>
                </a:lnTo>
                <a:lnTo>
                  <a:pt x="231899" y="123871"/>
                </a:lnTo>
                <a:cubicBezTo>
                  <a:pt x="231899" y="121351"/>
                  <a:pt x="234060" y="119190"/>
                  <a:pt x="236580" y="119190"/>
                </a:cubicBezTo>
                <a:cubicBezTo>
                  <a:pt x="239101" y="119190"/>
                  <a:pt x="240901" y="121351"/>
                  <a:pt x="240901" y="123871"/>
                </a:cubicBezTo>
                <a:lnTo>
                  <a:pt x="240901" y="187968"/>
                </a:lnTo>
                <a:cubicBezTo>
                  <a:pt x="240901" y="192289"/>
                  <a:pt x="244142" y="195530"/>
                  <a:pt x="248463" y="195530"/>
                </a:cubicBezTo>
                <a:cubicBezTo>
                  <a:pt x="252784" y="195530"/>
                  <a:pt x="256025" y="192289"/>
                  <a:pt x="256025" y="187968"/>
                </a:cubicBezTo>
                <a:lnTo>
                  <a:pt x="256025" y="119550"/>
                </a:lnTo>
                <a:cubicBezTo>
                  <a:pt x="256025" y="108747"/>
                  <a:pt x="247023" y="99745"/>
                  <a:pt x="236580" y="99745"/>
                </a:cubicBezTo>
                <a:lnTo>
                  <a:pt x="185447" y="99745"/>
                </a:lnTo>
                <a:cubicBezTo>
                  <a:pt x="177885" y="99745"/>
                  <a:pt x="170323" y="96504"/>
                  <a:pt x="164922" y="91463"/>
                </a:cubicBezTo>
                <a:lnTo>
                  <a:pt x="125312" y="51853"/>
                </a:lnTo>
                <a:cubicBezTo>
                  <a:pt x="122431" y="48972"/>
                  <a:pt x="117390" y="48972"/>
                  <a:pt x="114509" y="51853"/>
                </a:cubicBezTo>
                <a:close/>
                <a:moveTo>
                  <a:pt x="207169" y="38688"/>
                </a:moveTo>
                <a:cubicBezTo>
                  <a:pt x="197710" y="38688"/>
                  <a:pt x="190434" y="46148"/>
                  <a:pt x="190434" y="55384"/>
                </a:cubicBezTo>
                <a:cubicBezTo>
                  <a:pt x="190434" y="64265"/>
                  <a:pt x="197710" y="71726"/>
                  <a:pt x="207169" y="71726"/>
                </a:cubicBezTo>
                <a:cubicBezTo>
                  <a:pt x="216264" y="71726"/>
                  <a:pt x="223903" y="64265"/>
                  <a:pt x="223903" y="55384"/>
                </a:cubicBezTo>
                <a:cubicBezTo>
                  <a:pt x="223903" y="46148"/>
                  <a:pt x="216264" y="38688"/>
                  <a:pt x="207169" y="38688"/>
                </a:cubicBezTo>
                <a:close/>
                <a:moveTo>
                  <a:pt x="207169" y="30162"/>
                </a:moveTo>
                <a:cubicBezTo>
                  <a:pt x="221357" y="30162"/>
                  <a:pt x="232998" y="41530"/>
                  <a:pt x="232998" y="55384"/>
                </a:cubicBezTo>
                <a:cubicBezTo>
                  <a:pt x="232998" y="69239"/>
                  <a:pt x="221357" y="80607"/>
                  <a:pt x="207169" y="80607"/>
                </a:cubicBezTo>
                <a:cubicBezTo>
                  <a:pt x="192980" y="80607"/>
                  <a:pt x="180975" y="69239"/>
                  <a:pt x="180975" y="55384"/>
                </a:cubicBezTo>
                <a:cubicBezTo>
                  <a:pt x="180975" y="41530"/>
                  <a:pt x="192980" y="30162"/>
                  <a:pt x="207169" y="30162"/>
                </a:cubicBezTo>
                <a:close/>
                <a:moveTo>
                  <a:pt x="22326" y="9002"/>
                </a:moveTo>
                <a:cubicBezTo>
                  <a:pt x="14764" y="9002"/>
                  <a:pt x="9002" y="14764"/>
                  <a:pt x="9002" y="22326"/>
                </a:cubicBezTo>
                <a:lnTo>
                  <a:pt x="9002" y="220376"/>
                </a:lnTo>
                <a:lnTo>
                  <a:pt x="170683" y="220376"/>
                </a:lnTo>
                <a:lnTo>
                  <a:pt x="170683" y="138275"/>
                </a:lnTo>
                <a:cubicBezTo>
                  <a:pt x="170683" y="133954"/>
                  <a:pt x="168883" y="129993"/>
                  <a:pt x="166002" y="126752"/>
                </a:cubicBezTo>
                <a:lnTo>
                  <a:pt x="108388" y="69137"/>
                </a:lnTo>
                <a:cubicBezTo>
                  <a:pt x="105147" y="65897"/>
                  <a:pt x="103346" y="61576"/>
                  <a:pt x="103346" y="57254"/>
                </a:cubicBezTo>
                <a:cubicBezTo>
                  <a:pt x="103346" y="52933"/>
                  <a:pt x="105147" y="48612"/>
                  <a:pt x="108388" y="45371"/>
                </a:cubicBezTo>
                <a:cubicBezTo>
                  <a:pt x="114509" y="39250"/>
                  <a:pt x="125312" y="39250"/>
                  <a:pt x="131434" y="45371"/>
                </a:cubicBezTo>
                <a:lnTo>
                  <a:pt x="171044" y="84981"/>
                </a:lnTo>
                <a:cubicBezTo>
                  <a:pt x="175005" y="88942"/>
                  <a:pt x="180046" y="91103"/>
                  <a:pt x="185447" y="91103"/>
                </a:cubicBezTo>
                <a:lnTo>
                  <a:pt x="236580" y="91103"/>
                </a:lnTo>
                <a:cubicBezTo>
                  <a:pt x="252424" y="91103"/>
                  <a:pt x="265027" y="103706"/>
                  <a:pt x="265027" y="119550"/>
                </a:cubicBezTo>
                <a:lnTo>
                  <a:pt x="265027" y="187968"/>
                </a:lnTo>
                <a:cubicBezTo>
                  <a:pt x="265027" y="197330"/>
                  <a:pt x="257466" y="204532"/>
                  <a:pt x="248463" y="204532"/>
                </a:cubicBezTo>
                <a:cubicBezTo>
                  <a:pt x="245943" y="204532"/>
                  <a:pt x="243062" y="203812"/>
                  <a:pt x="240901" y="202732"/>
                </a:cubicBezTo>
                <a:lnTo>
                  <a:pt x="240901" y="220376"/>
                </a:lnTo>
                <a:lnTo>
                  <a:pt x="285913" y="220376"/>
                </a:lnTo>
                <a:lnTo>
                  <a:pt x="285913" y="22326"/>
                </a:lnTo>
                <a:cubicBezTo>
                  <a:pt x="285913" y="14764"/>
                  <a:pt x="279791" y="9002"/>
                  <a:pt x="272589" y="9002"/>
                </a:cubicBezTo>
                <a:lnTo>
                  <a:pt x="22326" y="9002"/>
                </a:lnTo>
                <a:close/>
                <a:moveTo>
                  <a:pt x="22326" y="0"/>
                </a:moveTo>
                <a:lnTo>
                  <a:pt x="272589" y="0"/>
                </a:lnTo>
                <a:cubicBezTo>
                  <a:pt x="284832" y="0"/>
                  <a:pt x="294915" y="10082"/>
                  <a:pt x="294915" y="22326"/>
                </a:cubicBezTo>
                <a:lnTo>
                  <a:pt x="294915" y="242702"/>
                </a:lnTo>
                <a:cubicBezTo>
                  <a:pt x="294915" y="254945"/>
                  <a:pt x="284832" y="265027"/>
                  <a:pt x="272589" y="265027"/>
                </a:cubicBezTo>
                <a:lnTo>
                  <a:pt x="209933" y="265027"/>
                </a:lnTo>
                <a:lnTo>
                  <a:pt x="209933" y="285913"/>
                </a:lnTo>
                <a:lnTo>
                  <a:pt x="236580" y="285913"/>
                </a:lnTo>
                <a:cubicBezTo>
                  <a:pt x="239101" y="285913"/>
                  <a:pt x="241261" y="288073"/>
                  <a:pt x="241261" y="290234"/>
                </a:cubicBezTo>
                <a:cubicBezTo>
                  <a:pt x="241261" y="293115"/>
                  <a:pt x="239101" y="294915"/>
                  <a:pt x="236580" y="294915"/>
                </a:cubicBezTo>
                <a:lnTo>
                  <a:pt x="205612" y="294915"/>
                </a:lnTo>
                <a:lnTo>
                  <a:pt x="89303" y="294915"/>
                </a:lnTo>
                <a:lnTo>
                  <a:pt x="57975" y="294915"/>
                </a:lnTo>
                <a:cubicBezTo>
                  <a:pt x="55814" y="294915"/>
                  <a:pt x="53654" y="293115"/>
                  <a:pt x="53654" y="290234"/>
                </a:cubicBezTo>
                <a:cubicBezTo>
                  <a:pt x="53654" y="288073"/>
                  <a:pt x="55814" y="285913"/>
                  <a:pt x="57975" y="285913"/>
                </a:cubicBezTo>
                <a:lnTo>
                  <a:pt x="84981" y="285913"/>
                </a:lnTo>
                <a:lnTo>
                  <a:pt x="84981" y="265027"/>
                </a:lnTo>
                <a:lnTo>
                  <a:pt x="22326" y="265027"/>
                </a:lnTo>
                <a:cubicBezTo>
                  <a:pt x="10082" y="265027"/>
                  <a:pt x="0" y="254945"/>
                  <a:pt x="0" y="242702"/>
                </a:cubicBezTo>
                <a:lnTo>
                  <a:pt x="0" y="22326"/>
                </a:lnTo>
                <a:cubicBezTo>
                  <a:pt x="0" y="10082"/>
                  <a:pt x="10082" y="0"/>
                  <a:pt x="22326" y="0"/>
                </a:cubicBezTo>
                <a:close/>
              </a:path>
            </a:pathLst>
          </a:custGeom>
          <a:solidFill>
            <a:schemeClr val="bg1"/>
          </a:solidFill>
          <a:ln>
            <a:noFill/>
          </a:ln>
          <a:effectLst/>
        </p:spPr>
        <p:txBody>
          <a:bodyPr anchor="ctr"/>
          <a:lstStyle/>
          <a:p>
            <a:endParaRPr lang="en-US"/>
          </a:p>
        </p:txBody>
      </p:sp>
      <p:sp>
        <p:nvSpPr>
          <p:cNvPr id="66" name="Freeform 681">
            <a:extLst>
              <a:ext uri="{FF2B5EF4-FFF2-40B4-BE49-F238E27FC236}">
                <a16:creationId xmlns:a16="http://schemas.microsoft.com/office/drawing/2014/main" id="{D3758A33-E8C5-6349-8C92-678DF4663FDE}"/>
              </a:ext>
            </a:extLst>
          </p:cNvPr>
          <p:cNvSpPr>
            <a:spLocks noChangeArrowheads="1"/>
          </p:cNvSpPr>
          <p:nvPr/>
        </p:nvSpPr>
        <p:spPr bwMode="auto">
          <a:xfrm>
            <a:off x="11815663" y="3956958"/>
            <a:ext cx="773205" cy="773205"/>
          </a:xfrm>
          <a:custGeom>
            <a:avLst/>
            <a:gdLst>
              <a:gd name="T0" fmla="*/ 100456 w 294915"/>
              <a:gd name="T1" fmla="*/ 252968 h 294916"/>
              <a:gd name="T2" fmla="*/ 43006 w 294915"/>
              <a:gd name="T3" fmla="*/ 203943 h 294916"/>
              <a:gd name="T4" fmla="*/ 43006 w 294915"/>
              <a:gd name="T5" fmla="*/ 213136 h 294916"/>
              <a:gd name="T6" fmla="*/ 96874 w 294915"/>
              <a:gd name="T7" fmla="*/ 162517 h 294916"/>
              <a:gd name="T8" fmla="*/ 38241 w 294915"/>
              <a:gd name="T9" fmla="*/ 167106 h 294916"/>
              <a:gd name="T10" fmla="*/ 207746 w 294915"/>
              <a:gd name="T11" fmla="*/ 178509 h 294916"/>
              <a:gd name="T12" fmla="*/ 227479 w 294915"/>
              <a:gd name="T13" fmla="*/ 167911 h 294916"/>
              <a:gd name="T14" fmla="*/ 42919 w 294915"/>
              <a:gd name="T15" fmla="*/ 122684 h 294916"/>
              <a:gd name="T16" fmla="*/ 42919 w 294915"/>
              <a:gd name="T17" fmla="*/ 131876 h 294916"/>
              <a:gd name="T18" fmla="*/ 199786 w 294915"/>
              <a:gd name="T19" fmla="*/ 130958 h 294916"/>
              <a:gd name="T20" fmla="*/ 174814 w 294915"/>
              <a:gd name="T21" fmla="*/ 126598 h 294916"/>
              <a:gd name="T22" fmla="*/ 175176 w 294915"/>
              <a:gd name="T23" fmla="*/ 156396 h 294916"/>
              <a:gd name="T24" fmla="*/ 155634 w 294915"/>
              <a:gd name="T25" fmla="*/ 172748 h 294916"/>
              <a:gd name="T26" fmla="*/ 176623 w 294915"/>
              <a:gd name="T27" fmla="*/ 187283 h 294916"/>
              <a:gd name="T28" fmla="*/ 192547 w 294915"/>
              <a:gd name="T29" fmla="*/ 197822 h 294916"/>
              <a:gd name="T30" fmla="*/ 213176 w 294915"/>
              <a:gd name="T31" fmla="*/ 219624 h 294916"/>
              <a:gd name="T32" fmla="*/ 227652 w 294915"/>
              <a:gd name="T33" fmla="*/ 198548 h 294916"/>
              <a:gd name="T34" fmla="*/ 238509 w 294915"/>
              <a:gd name="T35" fmla="*/ 182559 h 294916"/>
              <a:gd name="T36" fmla="*/ 260223 w 294915"/>
              <a:gd name="T37" fmla="*/ 167296 h 294916"/>
              <a:gd name="T38" fmla="*/ 238509 w 294915"/>
              <a:gd name="T39" fmla="*/ 151671 h 294916"/>
              <a:gd name="T40" fmla="*/ 227652 w 294915"/>
              <a:gd name="T41" fmla="*/ 136045 h 294916"/>
              <a:gd name="T42" fmla="*/ 213176 w 294915"/>
              <a:gd name="T43" fmla="*/ 114970 h 294916"/>
              <a:gd name="T44" fmla="*/ 221499 w 294915"/>
              <a:gd name="T45" fmla="*/ 110246 h 294916"/>
              <a:gd name="T46" fmla="*/ 243576 w 294915"/>
              <a:gd name="T47" fmla="*/ 117149 h 294916"/>
              <a:gd name="T48" fmla="*/ 247919 w 294915"/>
              <a:gd name="T49" fmla="*/ 150945 h 294916"/>
              <a:gd name="T50" fmla="*/ 268547 w 294915"/>
              <a:gd name="T51" fmla="*/ 177108 h 294916"/>
              <a:gd name="T52" fmla="*/ 257690 w 294915"/>
              <a:gd name="T53" fmla="*/ 197822 h 294916"/>
              <a:gd name="T54" fmla="*/ 224757 w 294915"/>
              <a:gd name="T55" fmla="*/ 207269 h 294916"/>
              <a:gd name="T56" fmla="*/ 207747 w 294915"/>
              <a:gd name="T57" fmla="*/ 229073 h 294916"/>
              <a:gd name="T58" fmla="*/ 191100 w 294915"/>
              <a:gd name="T59" fmla="*/ 207269 h 294916"/>
              <a:gd name="T60" fmla="*/ 157804 w 294915"/>
              <a:gd name="T61" fmla="*/ 197822 h 294916"/>
              <a:gd name="T62" fmla="*/ 147309 w 294915"/>
              <a:gd name="T63" fmla="*/ 177108 h 294916"/>
              <a:gd name="T64" fmla="*/ 167576 w 294915"/>
              <a:gd name="T65" fmla="*/ 150945 h 294916"/>
              <a:gd name="T66" fmla="*/ 171919 w 294915"/>
              <a:gd name="T67" fmla="*/ 117149 h 294916"/>
              <a:gd name="T68" fmla="*/ 193995 w 294915"/>
              <a:gd name="T69" fmla="*/ 110246 h 294916"/>
              <a:gd name="T70" fmla="*/ 136665 w 294915"/>
              <a:gd name="T71" fmla="*/ 87264 h 294916"/>
              <a:gd name="T72" fmla="*/ 100282 w 294915"/>
              <a:gd name="T73" fmla="*/ 82852 h 294916"/>
              <a:gd name="T74" fmla="*/ 76199 w 294915"/>
              <a:gd name="T75" fmla="*/ 92045 h 294916"/>
              <a:gd name="T76" fmla="*/ 208629 w 294915"/>
              <a:gd name="T77" fmla="*/ 78072 h 294916"/>
              <a:gd name="T78" fmla="*/ 276420 w 294915"/>
              <a:gd name="T79" fmla="*/ 222391 h 294916"/>
              <a:gd name="T80" fmla="*/ 248868 w 294915"/>
              <a:gd name="T81" fmla="*/ 291303 h 294916"/>
              <a:gd name="T82" fmla="*/ 287294 w 294915"/>
              <a:gd name="T83" fmla="*/ 165385 h 294916"/>
              <a:gd name="T84" fmla="*/ 110749 w 294915"/>
              <a:gd name="T85" fmla="*/ 198578 h 294916"/>
              <a:gd name="T86" fmla="*/ 130326 w 294915"/>
              <a:gd name="T87" fmla="*/ 218422 h 294916"/>
              <a:gd name="T88" fmla="*/ 170926 w 294915"/>
              <a:gd name="T89" fmla="*/ 291303 h 294916"/>
              <a:gd name="T90" fmla="*/ 155701 w 294915"/>
              <a:gd name="T91" fmla="*/ 264243 h 294916"/>
              <a:gd name="T92" fmla="*/ 99511 w 294915"/>
              <a:gd name="T93" fmla="*/ 205433 h 294916"/>
              <a:gd name="T94" fmla="*/ 69753 w 294915"/>
              <a:gd name="T95" fmla="*/ 9035 h 294916"/>
              <a:gd name="T96" fmla="*/ 69753 w 294915"/>
              <a:gd name="T97" fmla="*/ 9035 h 294916"/>
              <a:gd name="T98" fmla="*/ 291660 w 294915"/>
              <a:gd name="T99" fmla="*/ 47706 h 294916"/>
              <a:gd name="T100" fmla="*/ 248651 w 294915"/>
              <a:gd name="T101" fmla="*/ 71197 h 294916"/>
              <a:gd name="T102" fmla="*/ 43370 w 294915"/>
              <a:gd name="T103" fmla="*/ 9035 h 294916"/>
              <a:gd name="T104" fmla="*/ 147456 w 294915"/>
              <a:gd name="T105" fmla="*/ 291295 h 294916"/>
              <a:gd name="T106" fmla="*/ 0 w 294915"/>
              <a:gd name="T107" fmla="*/ 291295 h 2949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4915" h="294916">
                <a:moveTo>
                  <a:pt x="42785" y="242887"/>
                </a:moveTo>
                <a:lnTo>
                  <a:pt x="100090" y="242887"/>
                </a:lnTo>
                <a:cubicBezTo>
                  <a:pt x="102252" y="242887"/>
                  <a:pt x="104415" y="244719"/>
                  <a:pt x="104415" y="247283"/>
                </a:cubicBezTo>
                <a:cubicBezTo>
                  <a:pt x="104415" y="249848"/>
                  <a:pt x="102252" y="252046"/>
                  <a:pt x="100090" y="252046"/>
                </a:cubicBezTo>
                <a:lnTo>
                  <a:pt x="42785" y="252046"/>
                </a:lnTo>
                <a:cubicBezTo>
                  <a:pt x="40263" y="252046"/>
                  <a:pt x="38100" y="249848"/>
                  <a:pt x="38100" y="247283"/>
                </a:cubicBezTo>
                <a:cubicBezTo>
                  <a:pt x="38100" y="244719"/>
                  <a:pt x="40263" y="242887"/>
                  <a:pt x="42785" y="242887"/>
                </a:cubicBezTo>
                <a:close/>
                <a:moveTo>
                  <a:pt x="42850" y="203200"/>
                </a:moveTo>
                <a:lnTo>
                  <a:pt x="79387" y="203200"/>
                </a:lnTo>
                <a:cubicBezTo>
                  <a:pt x="81945" y="203200"/>
                  <a:pt x="83772" y="205398"/>
                  <a:pt x="83772" y="207596"/>
                </a:cubicBezTo>
                <a:cubicBezTo>
                  <a:pt x="83772" y="210527"/>
                  <a:pt x="81945" y="212359"/>
                  <a:pt x="79387" y="212359"/>
                </a:cubicBezTo>
                <a:lnTo>
                  <a:pt x="42850" y="212359"/>
                </a:lnTo>
                <a:cubicBezTo>
                  <a:pt x="40292" y="212359"/>
                  <a:pt x="38100" y="210527"/>
                  <a:pt x="38100" y="207596"/>
                </a:cubicBezTo>
                <a:cubicBezTo>
                  <a:pt x="38100" y="205398"/>
                  <a:pt x="40292" y="203200"/>
                  <a:pt x="42850" y="203200"/>
                </a:cubicBezTo>
                <a:close/>
                <a:moveTo>
                  <a:pt x="42817" y="161925"/>
                </a:moveTo>
                <a:lnTo>
                  <a:pt x="96520" y="161925"/>
                </a:lnTo>
                <a:cubicBezTo>
                  <a:pt x="99060" y="161925"/>
                  <a:pt x="101237" y="163830"/>
                  <a:pt x="101237" y="166497"/>
                </a:cubicBezTo>
                <a:cubicBezTo>
                  <a:pt x="101237" y="168783"/>
                  <a:pt x="99060" y="171069"/>
                  <a:pt x="96520" y="171069"/>
                </a:cubicBezTo>
                <a:lnTo>
                  <a:pt x="42817" y="171069"/>
                </a:lnTo>
                <a:cubicBezTo>
                  <a:pt x="40277" y="171069"/>
                  <a:pt x="38100" y="168783"/>
                  <a:pt x="38100" y="166497"/>
                </a:cubicBezTo>
                <a:cubicBezTo>
                  <a:pt x="38100" y="163830"/>
                  <a:pt x="40277" y="161925"/>
                  <a:pt x="42817" y="161925"/>
                </a:cubicBezTo>
                <a:close/>
                <a:moveTo>
                  <a:pt x="206987" y="156740"/>
                </a:moveTo>
                <a:cubicBezTo>
                  <a:pt x="201161" y="156740"/>
                  <a:pt x="196428" y="161473"/>
                  <a:pt x="196428" y="167299"/>
                </a:cubicBezTo>
                <a:cubicBezTo>
                  <a:pt x="196428" y="173125"/>
                  <a:pt x="201161" y="177858"/>
                  <a:pt x="206987" y="177858"/>
                </a:cubicBezTo>
                <a:cubicBezTo>
                  <a:pt x="212812" y="177858"/>
                  <a:pt x="217546" y="173125"/>
                  <a:pt x="217546" y="167299"/>
                </a:cubicBezTo>
                <a:cubicBezTo>
                  <a:pt x="217546" y="161473"/>
                  <a:pt x="212812" y="156740"/>
                  <a:pt x="206987" y="156740"/>
                </a:cubicBezTo>
                <a:close/>
                <a:moveTo>
                  <a:pt x="206987" y="147637"/>
                </a:moveTo>
                <a:cubicBezTo>
                  <a:pt x="217546" y="147637"/>
                  <a:pt x="226648" y="156376"/>
                  <a:pt x="226648" y="167299"/>
                </a:cubicBezTo>
                <a:cubicBezTo>
                  <a:pt x="226648" y="177858"/>
                  <a:pt x="217546" y="186961"/>
                  <a:pt x="206987" y="186961"/>
                </a:cubicBezTo>
                <a:cubicBezTo>
                  <a:pt x="196064" y="186961"/>
                  <a:pt x="187325" y="177858"/>
                  <a:pt x="187325" y="167299"/>
                </a:cubicBezTo>
                <a:cubicBezTo>
                  <a:pt x="187325" y="156376"/>
                  <a:pt x="196064" y="147637"/>
                  <a:pt x="206987" y="147637"/>
                </a:cubicBezTo>
                <a:close/>
                <a:moveTo>
                  <a:pt x="42763" y="122237"/>
                </a:moveTo>
                <a:lnTo>
                  <a:pt x="108049" y="122237"/>
                </a:lnTo>
                <a:cubicBezTo>
                  <a:pt x="110201" y="122237"/>
                  <a:pt x="112353" y="124069"/>
                  <a:pt x="112353" y="126633"/>
                </a:cubicBezTo>
                <a:cubicBezTo>
                  <a:pt x="112353" y="129197"/>
                  <a:pt x="110201" y="131396"/>
                  <a:pt x="108049" y="131396"/>
                </a:cubicBezTo>
                <a:lnTo>
                  <a:pt x="42763" y="131396"/>
                </a:lnTo>
                <a:cubicBezTo>
                  <a:pt x="40252" y="131396"/>
                  <a:pt x="38100" y="129197"/>
                  <a:pt x="38100" y="126633"/>
                </a:cubicBezTo>
                <a:cubicBezTo>
                  <a:pt x="38100" y="124069"/>
                  <a:pt x="40252" y="122237"/>
                  <a:pt x="42763" y="122237"/>
                </a:cubicBezTo>
                <a:close/>
                <a:moveTo>
                  <a:pt x="201940" y="114551"/>
                </a:moveTo>
                <a:lnTo>
                  <a:pt x="199056" y="130481"/>
                </a:lnTo>
                <a:cubicBezTo>
                  <a:pt x="198695" y="132292"/>
                  <a:pt x="197613" y="133740"/>
                  <a:pt x="196171" y="134102"/>
                </a:cubicBezTo>
                <a:cubicBezTo>
                  <a:pt x="194729" y="134464"/>
                  <a:pt x="193286" y="135188"/>
                  <a:pt x="191844" y="135912"/>
                </a:cubicBezTo>
                <a:cubicBezTo>
                  <a:pt x="190402" y="136636"/>
                  <a:pt x="188238" y="136274"/>
                  <a:pt x="187156" y="135550"/>
                </a:cubicBezTo>
                <a:lnTo>
                  <a:pt x="174175" y="126136"/>
                </a:lnTo>
                <a:cubicBezTo>
                  <a:pt x="171291" y="128309"/>
                  <a:pt x="168767" y="130481"/>
                  <a:pt x="166603" y="133378"/>
                </a:cubicBezTo>
                <a:lnTo>
                  <a:pt x="175978" y="146774"/>
                </a:lnTo>
                <a:cubicBezTo>
                  <a:pt x="177060" y="148222"/>
                  <a:pt x="177060" y="149670"/>
                  <a:pt x="176339" y="151119"/>
                </a:cubicBezTo>
                <a:cubicBezTo>
                  <a:pt x="175618" y="152929"/>
                  <a:pt x="175257" y="154377"/>
                  <a:pt x="174536" y="155826"/>
                </a:cubicBezTo>
                <a:cubicBezTo>
                  <a:pt x="174175" y="157274"/>
                  <a:pt x="172733" y="158360"/>
                  <a:pt x="170930" y="158722"/>
                </a:cubicBezTo>
                <a:lnTo>
                  <a:pt x="155065" y="161256"/>
                </a:lnTo>
                <a:cubicBezTo>
                  <a:pt x="155065" y="163067"/>
                  <a:pt x="154704" y="164877"/>
                  <a:pt x="154704" y="166687"/>
                </a:cubicBezTo>
                <a:cubicBezTo>
                  <a:pt x="154704" y="168498"/>
                  <a:pt x="155065" y="170308"/>
                  <a:pt x="155065" y="172118"/>
                </a:cubicBezTo>
                <a:lnTo>
                  <a:pt x="170930" y="174291"/>
                </a:lnTo>
                <a:cubicBezTo>
                  <a:pt x="172733" y="174653"/>
                  <a:pt x="174175" y="176101"/>
                  <a:pt x="174536" y="177549"/>
                </a:cubicBezTo>
                <a:cubicBezTo>
                  <a:pt x="175257" y="178997"/>
                  <a:pt x="175618" y="180446"/>
                  <a:pt x="176339" y="181894"/>
                </a:cubicBezTo>
                <a:cubicBezTo>
                  <a:pt x="177060" y="183342"/>
                  <a:pt x="177060" y="185153"/>
                  <a:pt x="175978" y="186601"/>
                </a:cubicBezTo>
                <a:lnTo>
                  <a:pt x="166603" y="199635"/>
                </a:lnTo>
                <a:cubicBezTo>
                  <a:pt x="168767" y="202531"/>
                  <a:pt x="171291" y="205066"/>
                  <a:pt x="174175" y="207238"/>
                </a:cubicBezTo>
                <a:lnTo>
                  <a:pt x="187156" y="197825"/>
                </a:lnTo>
                <a:cubicBezTo>
                  <a:pt x="188238" y="196738"/>
                  <a:pt x="190402" y="196738"/>
                  <a:pt x="191844" y="197101"/>
                </a:cubicBezTo>
                <a:cubicBezTo>
                  <a:pt x="193286" y="198187"/>
                  <a:pt x="194729" y="198549"/>
                  <a:pt x="196171" y="199273"/>
                </a:cubicBezTo>
                <a:cubicBezTo>
                  <a:pt x="197613" y="199635"/>
                  <a:pt x="198695" y="201083"/>
                  <a:pt x="199056" y="202894"/>
                </a:cubicBezTo>
                <a:lnTo>
                  <a:pt x="201940" y="218824"/>
                </a:lnTo>
                <a:cubicBezTo>
                  <a:pt x="205185" y="219186"/>
                  <a:pt x="208791" y="219186"/>
                  <a:pt x="212397" y="218824"/>
                </a:cubicBezTo>
                <a:lnTo>
                  <a:pt x="214921" y="202894"/>
                </a:lnTo>
                <a:cubicBezTo>
                  <a:pt x="215282" y="201083"/>
                  <a:pt x="216363" y="199635"/>
                  <a:pt x="217806" y="199273"/>
                </a:cubicBezTo>
                <a:cubicBezTo>
                  <a:pt x="219248" y="198549"/>
                  <a:pt x="220690" y="198187"/>
                  <a:pt x="222493" y="197101"/>
                </a:cubicBezTo>
                <a:cubicBezTo>
                  <a:pt x="223936" y="196738"/>
                  <a:pt x="225378" y="196738"/>
                  <a:pt x="226820" y="197825"/>
                </a:cubicBezTo>
                <a:lnTo>
                  <a:pt x="239801" y="207238"/>
                </a:lnTo>
                <a:cubicBezTo>
                  <a:pt x="242686" y="205066"/>
                  <a:pt x="245210" y="202531"/>
                  <a:pt x="247373" y="199635"/>
                </a:cubicBezTo>
                <a:lnTo>
                  <a:pt x="237998" y="186601"/>
                </a:lnTo>
                <a:cubicBezTo>
                  <a:pt x="236917" y="185153"/>
                  <a:pt x="236556" y="183342"/>
                  <a:pt x="237638" y="181894"/>
                </a:cubicBezTo>
                <a:cubicBezTo>
                  <a:pt x="238359" y="180446"/>
                  <a:pt x="238719" y="178997"/>
                  <a:pt x="239441" y="177549"/>
                </a:cubicBezTo>
                <a:cubicBezTo>
                  <a:pt x="239801" y="176101"/>
                  <a:pt x="241244" y="174653"/>
                  <a:pt x="242686" y="174291"/>
                </a:cubicBezTo>
                <a:lnTo>
                  <a:pt x="258912" y="172118"/>
                </a:lnTo>
                <a:cubicBezTo>
                  <a:pt x="259273" y="170308"/>
                  <a:pt x="259273" y="168498"/>
                  <a:pt x="259273" y="166687"/>
                </a:cubicBezTo>
                <a:cubicBezTo>
                  <a:pt x="259273" y="164877"/>
                  <a:pt x="259273" y="163067"/>
                  <a:pt x="258912" y="161256"/>
                </a:cubicBezTo>
                <a:lnTo>
                  <a:pt x="242686" y="158722"/>
                </a:lnTo>
                <a:cubicBezTo>
                  <a:pt x="241244" y="158360"/>
                  <a:pt x="239801" y="157274"/>
                  <a:pt x="239441" y="155826"/>
                </a:cubicBezTo>
                <a:cubicBezTo>
                  <a:pt x="238719" y="154377"/>
                  <a:pt x="238359" y="152929"/>
                  <a:pt x="237638" y="151119"/>
                </a:cubicBezTo>
                <a:cubicBezTo>
                  <a:pt x="236556" y="149670"/>
                  <a:pt x="236917" y="148222"/>
                  <a:pt x="237998" y="146774"/>
                </a:cubicBezTo>
                <a:lnTo>
                  <a:pt x="247373" y="133378"/>
                </a:lnTo>
                <a:cubicBezTo>
                  <a:pt x="245210" y="130481"/>
                  <a:pt x="242686" y="128309"/>
                  <a:pt x="239801" y="126136"/>
                </a:cubicBezTo>
                <a:lnTo>
                  <a:pt x="226820" y="135550"/>
                </a:lnTo>
                <a:cubicBezTo>
                  <a:pt x="225378" y="136636"/>
                  <a:pt x="223575" y="136636"/>
                  <a:pt x="222133" y="135912"/>
                </a:cubicBezTo>
                <a:cubicBezTo>
                  <a:pt x="220690" y="135188"/>
                  <a:pt x="219248" y="134464"/>
                  <a:pt x="217806" y="134102"/>
                </a:cubicBezTo>
                <a:cubicBezTo>
                  <a:pt x="216363" y="133378"/>
                  <a:pt x="215282" y="132292"/>
                  <a:pt x="214921" y="130481"/>
                </a:cubicBezTo>
                <a:lnTo>
                  <a:pt x="212397" y="114551"/>
                </a:lnTo>
                <a:cubicBezTo>
                  <a:pt x="208791" y="114188"/>
                  <a:pt x="205185" y="114188"/>
                  <a:pt x="201940" y="114551"/>
                </a:cubicBezTo>
                <a:close/>
                <a:moveTo>
                  <a:pt x="197253" y="105861"/>
                </a:moveTo>
                <a:cubicBezTo>
                  <a:pt x="203743" y="104775"/>
                  <a:pt x="210594" y="104775"/>
                  <a:pt x="217085" y="105861"/>
                </a:cubicBezTo>
                <a:cubicBezTo>
                  <a:pt x="218888" y="106223"/>
                  <a:pt x="220330" y="108033"/>
                  <a:pt x="220690" y="109844"/>
                </a:cubicBezTo>
                <a:lnTo>
                  <a:pt x="223214" y="126499"/>
                </a:lnTo>
                <a:cubicBezTo>
                  <a:pt x="223214" y="126499"/>
                  <a:pt x="223575" y="126499"/>
                  <a:pt x="223936" y="126499"/>
                </a:cubicBezTo>
                <a:lnTo>
                  <a:pt x="237277" y="116723"/>
                </a:lnTo>
                <a:cubicBezTo>
                  <a:pt x="239080" y="115637"/>
                  <a:pt x="241244" y="115637"/>
                  <a:pt x="242686" y="116723"/>
                </a:cubicBezTo>
                <a:cubicBezTo>
                  <a:pt x="248095" y="120706"/>
                  <a:pt x="252782" y="125412"/>
                  <a:pt x="256749" y="130843"/>
                </a:cubicBezTo>
                <a:cubicBezTo>
                  <a:pt x="257830" y="132292"/>
                  <a:pt x="257830" y="134464"/>
                  <a:pt x="256749" y="135912"/>
                </a:cubicBezTo>
                <a:lnTo>
                  <a:pt x="246652" y="149670"/>
                </a:lnTo>
                <a:cubicBezTo>
                  <a:pt x="247013" y="150033"/>
                  <a:pt x="247013" y="150033"/>
                  <a:pt x="247013" y="150395"/>
                </a:cubicBezTo>
                <a:lnTo>
                  <a:pt x="263600" y="152929"/>
                </a:lnTo>
                <a:cubicBezTo>
                  <a:pt x="265402" y="153291"/>
                  <a:pt x="267205" y="154739"/>
                  <a:pt x="267566" y="156550"/>
                </a:cubicBezTo>
                <a:cubicBezTo>
                  <a:pt x="267927" y="159808"/>
                  <a:pt x="267927" y="163067"/>
                  <a:pt x="267927" y="166687"/>
                </a:cubicBezTo>
                <a:cubicBezTo>
                  <a:pt x="267927" y="169946"/>
                  <a:pt x="267927" y="173204"/>
                  <a:pt x="267566" y="176463"/>
                </a:cubicBezTo>
                <a:cubicBezTo>
                  <a:pt x="267205" y="178635"/>
                  <a:pt x="265402" y="180084"/>
                  <a:pt x="263600" y="180084"/>
                </a:cubicBezTo>
                <a:lnTo>
                  <a:pt x="247013" y="182980"/>
                </a:lnTo>
                <a:cubicBezTo>
                  <a:pt x="247013" y="182980"/>
                  <a:pt x="247013" y="183342"/>
                  <a:pt x="246652" y="183342"/>
                </a:cubicBezTo>
                <a:lnTo>
                  <a:pt x="256749" y="197101"/>
                </a:lnTo>
                <a:cubicBezTo>
                  <a:pt x="257830" y="198549"/>
                  <a:pt x="257830" y="200721"/>
                  <a:pt x="256749" y="202169"/>
                </a:cubicBezTo>
                <a:cubicBezTo>
                  <a:pt x="252782" y="207962"/>
                  <a:pt x="248095" y="212669"/>
                  <a:pt x="242686" y="216290"/>
                </a:cubicBezTo>
                <a:cubicBezTo>
                  <a:pt x="241244" y="217738"/>
                  <a:pt x="239080" y="217738"/>
                  <a:pt x="237277" y="216290"/>
                </a:cubicBezTo>
                <a:lnTo>
                  <a:pt x="223936" y="206514"/>
                </a:lnTo>
                <a:cubicBezTo>
                  <a:pt x="223575" y="206514"/>
                  <a:pt x="223214" y="206514"/>
                  <a:pt x="223214" y="206514"/>
                </a:cubicBezTo>
                <a:lnTo>
                  <a:pt x="220690" y="223531"/>
                </a:lnTo>
                <a:cubicBezTo>
                  <a:pt x="220330" y="225341"/>
                  <a:pt x="218888" y="226790"/>
                  <a:pt x="217085" y="227152"/>
                </a:cubicBezTo>
                <a:cubicBezTo>
                  <a:pt x="213479" y="227514"/>
                  <a:pt x="210234" y="228238"/>
                  <a:pt x="206988" y="228238"/>
                </a:cubicBezTo>
                <a:cubicBezTo>
                  <a:pt x="203743" y="228238"/>
                  <a:pt x="200137" y="227514"/>
                  <a:pt x="197253" y="227152"/>
                </a:cubicBezTo>
                <a:cubicBezTo>
                  <a:pt x="195089" y="226790"/>
                  <a:pt x="193647" y="225341"/>
                  <a:pt x="193286" y="223531"/>
                </a:cubicBezTo>
                <a:lnTo>
                  <a:pt x="190762" y="206876"/>
                </a:lnTo>
                <a:cubicBezTo>
                  <a:pt x="190402" y="206514"/>
                  <a:pt x="190402" y="206514"/>
                  <a:pt x="190402" y="206514"/>
                </a:cubicBezTo>
                <a:lnTo>
                  <a:pt x="176700" y="216652"/>
                </a:lnTo>
                <a:cubicBezTo>
                  <a:pt x="175257" y="217738"/>
                  <a:pt x="173094" y="217738"/>
                  <a:pt x="171291" y="216652"/>
                </a:cubicBezTo>
                <a:cubicBezTo>
                  <a:pt x="165882" y="212669"/>
                  <a:pt x="161195" y="207962"/>
                  <a:pt x="157228" y="202169"/>
                </a:cubicBezTo>
                <a:cubicBezTo>
                  <a:pt x="156146" y="200721"/>
                  <a:pt x="156146" y="198549"/>
                  <a:pt x="157228" y="197101"/>
                </a:cubicBezTo>
                <a:lnTo>
                  <a:pt x="167324" y="183342"/>
                </a:lnTo>
                <a:cubicBezTo>
                  <a:pt x="167324" y="183342"/>
                  <a:pt x="167324" y="183342"/>
                  <a:pt x="166964" y="182980"/>
                </a:cubicBezTo>
                <a:lnTo>
                  <a:pt x="150377" y="180084"/>
                </a:lnTo>
                <a:cubicBezTo>
                  <a:pt x="148214" y="180084"/>
                  <a:pt x="146771" y="178635"/>
                  <a:pt x="146771" y="176463"/>
                </a:cubicBezTo>
                <a:cubicBezTo>
                  <a:pt x="146050" y="173204"/>
                  <a:pt x="146050" y="169946"/>
                  <a:pt x="146050" y="166687"/>
                </a:cubicBezTo>
                <a:cubicBezTo>
                  <a:pt x="146050" y="163067"/>
                  <a:pt x="146050" y="160170"/>
                  <a:pt x="146771" y="156550"/>
                </a:cubicBezTo>
                <a:cubicBezTo>
                  <a:pt x="146771" y="154739"/>
                  <a:pt x="148214" y="153291"/>
                  <a:pt x="150377" y="152929"/>
                </a:cubicBezTo>
                <a:lnTo>
                  <a:pt x="166964" y="150395"/>
                </a:lnTo>
                <a:cubicBezTo>
                  <a:pt x="167324" y="150033"/>
                  <a:pt x="167324" y="150033"/>
                  <a:pt x="167324" y="149670"/>
                </a:cubicBezTo>
                <a:lnTo>
                  <a:pt x="157228" y="136274"/>
                </a:lnTo>
                <a:cubicBezTo>
                  <a:pt x="156146" y="134464"/>
                  <a:pt x="156146" y="132292"/>
                  <a:pt x="157228" y="130843"/>
                </a:cubicBezTo>
                <a:cubicBezTo>
                  <a:pt x="161195" y="125412"/>
                  <a:pt x="165882" y="120706"/>
                  <a:pt x="171291" y="116723"/>
                </a:cubicBezTo>
                <a:cubicBezTo>
                  <a:pt x="173094" y="115637"/>
                  <a:pt x="175257" y="115637"/>
                  <a:pt x="176700" y="116723"/>
                </a:cubicBezTo>
                <a:lnTo>
                  <a:pt x="190402" y="126499"/>
                </a:lnTo>
                <a:cubicBezTo>
                  <a:pt x="190402" y="126499"/>
                  <a:pt x="190402" y="126499"/>
                  <a:pt x="190762" y="126499"/>
                </a:cubicBezTo>
                <a:lnTo>
                  <a:pt x="193286" y="109844"/>
                </a:lnTo>
                <a:cubicBezTo>
                  <a:pt x="193647" y="108033"/>
                  <a:pt x="195089" y="106585"/>
                  <a:pt x="197253" y="105861"/>
                </a:cubicBezTo>
                <a:close/>
                <a:moveTo>
                  <a:pt x="99916" y="82550"/>
                </a:moveTo>
                <a:lnTo>
                  <a:pt x="131859" y="82550"/>
                </a:lnTo>
                <a:cubicBezTo>
                  <a:pt x="134372" y="82550"/>
                  <a:pt x="136166" y="84748"/>
                  <a:pt x="136166" y="86946"/>
                </a:cubicBezTo>
                <a:cubicBezTo>
                  <a:pt x="136166" y="89510"/>
                  <a:pt x="134372" y="91709"/>
                  <a:pt x="131859" y="91709"/>
                </a:cubicBezTo>
                <a:lnTo>
                  <a:pt x="99916" y="91709"/>
                </a:lnTo>
                <a:cubicBezTo>
                  <a:pt x="97404" y="91709"/>
                  <a:pt x="95250" y="89510"/>
                  <a:pt x="95250" y="86946"/>
                </a:cubicBezTo>
                <a:cubicBezTo>
                  <a:pt x="95250" y="84748"/>
                  <a:pt x="97404" y="82550"/>
                  <a:pt x="99916" y="82550"/>
                </a:cubicBezTo>
                <a:close/>
                <a:moveTo>
                  <a:pt x="42783" y="82550"/>
                </a:moveTo>
                <a:lnTo>
                  <a:pt x="75920" y="82550"/>
                </a:lnTo>
                <a:cubicBezTo>
                  <a:pt x="78441" y="82550"/>
                  <a:pt x="80602" y="84748"/>
                  <a:pt x="80602" y="86946"/>
                </a:cubicBezTo>
                <a:cubicBezTo>
                  <a:pt x="80602" y="89510"/>
                  <a:pt x="78441" y="91709"/>
                  <a:pt x="75920" y="91709"/>
                </a:cubicBezTo>
                <a:lnTo>
                  <a:pt x="42783" y="91709"/>
                </a:lnTo>
                <a:cubicBezTo>
                  <a:pt x="40261" y="91709"/>
                  <a:pt x="38100" y="89510"/>
                  <a:pt x="38100" y="86946"/>
                </a:cubicBezTo>
                <a:cubicBezTo>
                  <a:pt x="38100" y="84748"/>
                  <a:pt x="40261" y="82550"/>
                  <a:pt x="42783" y="82550"/>
                </a:cubicBezTo>
                <a:close/>
                <a:moveTo>
                  <a:pt x="207867" y="77787"/>
                </a:moveTo>
                <a:cubicBezTo>
                  <a:pt x="255905" y="77787"/>
                  <a:pt x="294914" y="116971"/>
                  <a:pt x="294914" y="164782"/>
                </a:cubicBezTo>
                <a:cubicBezTo>
                  <a:pt x="294914" y="179880"/>
                  <a:pt x="290941" y="194619"/>
                  <a:pt x="283356" y="207920"/>
                </a:cubicBezTo>
                <a:cubicBezTo>
                  <a:pt x="283356" y="208280"/>
                  <a:pt x="283356" y="208280"/>
                  <a:pt x="283356" y="208280"/>
                </a:cubicBezTo>
                <a:cubicBezTo>
                  <a:pt x="280827" y="212593"/>
                  <a:pt x="277938" y="217267"/>
                  <a:pt x="275410" y="221581"/>
                </a:cubicBezTo>
                <a:cubicBezTo>
                  <a:pt x="270353" y="229130"/>
                  <a:pt x="265657" y="236679"/>
                  <a:pt x="263129" y="242431"/>
                </a:cubicBezTo>
                <a:cubicBezTo>
                  <a:pt x="257350" y="255372"/>
                  <a:pt x="256989" y="290242"/>
                  <a:pt x="256989" y="290242"/>
                </a:cubicBezTo>
                <a:cubicBezTo>
                  <a:pt x="256989" y="293118"/>
                  <a:pt x="254460" y="294916"/>
                  <a:pt x="252293" y="294916"/>
                </a:cubicBezTo>
                <a:cubicBezTo>
                  <a:pt x="249765" y="294916"/>
                  <a:pt x="247959" y="293118"/>
                  <a:pt x="247959" y="290242"/>
                </a:cubicBezTo>
                <a:cubicBezTo>
                  <a:pt x="247959" y="289164"/>
                  <a:pt x="248320" y="253575"/>
                  <a:pt x="254822" y="238836"/>
                </a:cubicBezTo>
                <a:cubicBezTo>
                  <a:pt x="257711" y="232365"/>
                  <a:pt x="262407" y="224816"/>
                  <a:pt x="267824" y="216907"/>
                </a:cubicBezTo>
                <a:cubicBezTo>
                  <a:pt x="270353" y="212234"/>
                  <a:pt x="273242" y="207920"/>
                  <a:pt x="275771" y="203247"/>
                </a:cubicBezTo>
                <a:cubicBezTo>
                  <a:pt x="282633" y="191743"/>
                  <a:pt x="286245" y="178442"/>
                  <a:pt x="286245" y="164782"/>
                </a:cubicBezTo>
                <a:cubicBezTo>
                  <a:pt x="286245" y="121644"/>
                  <a:pt x="251210" y="86774"/>
                  <a:pt x="207867" y="86774"/>
                </a:cubicBezTo>
                <a:cubicBezTo>
                  <a:pt x="164523" y="86774"/>
                  <a:pt x="129488" y="121644"/>
                  <a:pt x="129488" y="164782"/>
                </a:cubicBezTo>
                <a:cubicBezTo>
                  <a:pt x="129488" y="165142"/>
                  <a:pt x="129127" y="165142"/>
                  <a:pt x="129127" y="165501"/>
                </a:cubicBezTo>
                <a:cubicBezTo>
                  <a:pt x="129127" y="166220"/>
                  <a:pt x="126237" y="178802"/>
                  <a:pt x="110344" y="197855"/>
                </a:cubicBezTo>
                <a:cubicBezTo>
                  <a:pt x="108539" y="199652"/>
                  <a:pt x="107816" y="201809"/>
                  <a:pt x="108177" y="202887"/>
                </a:cubicBezTo>
                <a:cubicBezTo>
                  <a:pt x="108177" y="203606"/>
                  <a:pt x="108900" y="204685"/>
                  <a:pt x="110344" y="205044"/>
                </a:cubicBezTo>
                <a:cubicBezTo>
                  <a:pt x="117930" y="209718"/>
                  <a:pt x="126959" y="213312"/>
                  <a:pt x="126959" y="213312"/>
                </a:cubicBezTo>
                <a:cubicBezTo>
                  <a:pt x="129127" y="213672"/>
                  <a:pt x="130210" y="215829"/>
                  <a:pt x="129849" y="217626"/>
                </a:cubicBezTo>
                <a:cubicBezTo>
                  <a:pt x="129849" y="217986"/>
                  <a:pt x="127321" y="236679"/>
                  <a:pt x="129488" y="247464"/>
                </a:cubicBezTo>
                <a:cubicBezTo>
                  <a:pt x="130210" y="251778"/>
                  <a:pt x="141046" y="254294"/>
                  <a:pt x="155132" y="254294"/>
                </a:cubicBezTo>
                <a:cubicBezTo>
                  <a:pt x="164162" y="254294"/>
                  <a:pt x="170302" y="260405"/>
                  <a:pt x="170302" y="269033"/>
                </a:cubicBezTo>
                <a:lnTo>
                  <a:pt x="170302" y="290242"/>
                </a:lnTo>
                <a:cubicBezTo>
                  <a:pt x="170302" y="293118"/>
                  <a:pt x="168497" y="294916"/>
                  <a:pt x="165968" y="294916"/>
                </a:cubicBezTo>
                <a:cubicBezTo>
                  <a:pt x="163440" y="294916"/>
                  <a:pt x="161273" y="293118"/>
                  <a:pt x="161273" y="290242"/>
                </a:cubicBezTo>
                <a:lnTo>
                  <a:pt x="161273" y="269033"/>
                </a:lnTo>
                <a:cubicBezTo>
                  <a:pt x="161273" y="265438"/>
                  <a:pt x="159105" y="263281"/>
                  <a:pt x="155132" y="263281"/>
                </a:cubicBezTo>
                <a:cubicBezTo>
                  <a:pt x="143213" y="263281"/>
                  <a:pt x="122986" y="261484"/>
                  <a:pt x="120819" y="249261"/>
                </a:cubicBezTo>
                <a:cubicBezTo>
                  <a:pt x="119013" y="239555"/>
                  <a:pt x="120097" y="226613"/>
                  <a:pt x="120819" y="220143"/>
                </a:cubicBezTo>
                <a:cubicBezTo>
                  <a:pt x="117207" y="218705"/>
                  <a:pt x="111067" y="215829"/>
                  <a:pt x="105649" y="212953"/>
                </a:cubicBezTo>
                <a:cubicBezTo>
                  <a:pt x="100953" y="210077"/>
                  <a:pt x="99509" y="206842"/>
                  <a:pt x="99148" y="204685"/>
                </a:cubicBezTo>
                <a:cubicBezTo>
                  <a:pt x="98425" y="199293"/>
                  <a:pt x="101676" y="194260"/>
                  <a:pt x="103482" y="192103"/>
                </a:cubicBezTo>
                <a:cubicBezTo>
                  <a:pt x="116485" y="177005"/>
                  <a:pt x="120097" y="166220"/>
                  <a:pt x="120458" y="164063"/>
                </a:cubicBezTo>
                <a:cubicBezTo>
                  <a:pt x="120819" y="116611"/>
                  <a:pt x="159828" y="77787"/>
                  <a:pt x="207867" y="77787"/>
                </a:cubicBezTo>
                <a:close/>
                <a:moveTo>
                  <a:pt x="69498" y="9002"/>
                </a:moveTo>
                <a:cubicBezTo>
                  <a:pt x="78500" y="15844"/>
                  <a:pt x="84622" y="26647"/>
                  <a:pt x="86062" y="38530"/>
                </a:cubicBezTo>
                <a:lnTo>
                  <a:pt x="285913" y="38530"/>
                </a:lnTo>
                <a:cubicBezTo>
                  <a:pt x="283392" y="21966"/>
                  <a:pt x="269349" y="9002"/>
                  <a:pt x="252064" y="9002"/>
                </a:cubicBezTo>
                <a:lnTo>
                  <a:pt x="69498" y="9002"/>
                </a:lnTo>
                <a:close/>
                <a:moveTo>
                  <a:pt x="43211" y="0"/>
                </a:moveTo>
                <a:lnTo>
                  <a:pt x="252064" y="0"/>
                </a:lnTo>
                <a:cubicBezTo>
                  <a:pt x="275830" y="0"/>
                  <a:pt x="294915" y="19445"/>
                  <a:pt x="294915" y="42851"/>
                </a:cubicBezTo>
                <a:cubicBezTo>
                  <a:pt x="294915" y="45371"/>
                  <a:pt x="293115" y="47532"/>
                  <a:pt x="290594" y="47532"/>
                </a:cubicBezTo>
                <a:lnTo>
                  <a:pt x="256385" y="47532"/>
                </a:lnTo>
                <a:lnTo>
                  <a:pt x="256385" y="70938"/>
                </a:lnTo>
                <a:cubicBezTo>
                  <a:pt x="256385" y="73098"/>
                  <a:pt x="254585" y="75259"/>
                  <a:pt x="252064" y="75259"/>
                </a:cubicBezTo>
                <a:cubicBezTo>
                  <a:pt x="249544" y="75259"/>
                  <a:pt x="247743" y="73098"/>
                  <a:pt x="247743" y="70938"/>
                </a:cubicBezTo>
                <a:lnTo>
                  <a:pt x="247743" y="47532"/>
                </a:lnTo>
                <a:lnTo>
                  <a:pt x="81741" y="47532"/>
                </a:lnTo>
                <a:cubicBezTo>
                  <a:pt x="79220" y="47532"/>
                  <a:pt x="77420" y="45371"/>
                  <a:pt x="77420" y="42851"/>
                </a:cubicBezTo>
                <a:cubicBezTo>
                  <a:pt x="77420" y="24126"/>
                  <a:pt x="61936" y="9002"/>
                  <a:pt x="43211" y="9002"/>
                </a:cubicBezTo>
                <a:cubicBezTo>
                  <a:pt x="24486" y="9002"/>
                  <a:pt x="9002" y="24126"/>
                  <a:pt x="9002" y="42851"/>
                </a:cubicBezTo>
                <a:lnTo>
                  <a:pt x="9002" y="285913"/>
                </a:lnTo>
                <a:lnTo>
                  <a:pt x="142596" y="285913"/>
                </a:lnTo>
                <a:cubicBezTo>
                  <a:pt x="144757" y="285913"/>
                  <a:pt x="146917" y="288073"/>
                  <a:pt x="146917" y="290234"/>
                </a:cubicBezTo>
                <a:cubicBezTo>
                  <a:pt x="146917" y="293115"/>
                  <a:pt x="144757" y="294915"/>
                  <a:pt x="142596" y="294915"/>
                </a:cubicBezTo>
                <a:lnTo>
                  <a:pt x="142236" y="294915"/>
                </a:lnTo>
                <a:lnTo>
                  <a:pt x="4681" y="294555"/>
                </a:lnTo>
                <a:cubicBezTo>
                  <a:pt x="2160" y="294555"/>
                  <a:pt x="0" y="292755"/>
                  <a:pt x="0" y="290234"/>
                </a:cubicBezTo>
                <a:lnTo>
                  <a:pt x="0" y="42851"/>
                </a:lnTo>
                <a:cubicBezTo>
                  <a:pt x="0" y="19445"/>
                  <a:pt x="19445" y="0"/>
                  <a:pt x="43211" y="0"/>
                </a:cubicBezTo>
                <a:close/>
              </a:path>
            </a:pathLst>
          </a:custGeom>
          <a:solidFill>
            <a:schemeClr val="bg1"/>
          </a:solidFill>
          <a:ln>
            <a:noFill/>
          </a:ln>
          <a:effectLst/>
        </p:spPr>
        <p:txBody>
          <a:bodyPr anchor="ctr"/>
          <a:lstStyle/>
          <a:p>
            <a:endParaRPr lang="en-US"/>
          </a:p>
        </p:txBody>
      </p:sp>
      <p:sp>
        <p:nvSpPr>
          <p:cNvPr id="68" name="Freeform 696">
            <a:extLst>
              <a:ext uri="{FF2B5EF4-FFF2-40B4-BE49-F238E27FC236}">
                <a16:creationId xmlns:a16="http://schemas.microsoft.com/office/drawing/2014/main" id="{76265DCC-65A1-3F40-9728-F4173BA39665}"/>
              </a:ext>
            </a:extLst>
          </p:cNvPr>
          <p:cNvSpPr>
            <a:spLocks noChangeArrowheads="1"/>
          </p:cNvSpPr>
          <p:nvPr/>
        </p:nvSpPr>
        <p:spPr bwMode="auto">
          <a:xfrm>
            <a:off x="15882671" y="3956957"/>
            <a:ext cx="773205" cy="773205"/>
          </a:xfrm>
          <a:custGeom>
            <a:avLst/>
            <a:gdLst>
              <a:gd name="T0" fmla="*/ 231522 w 295236"/>
              <a:gd name="T1" fmla="*/ 231785 h 295070"/>
              <a:gd name="T2" fmla="*/ 266497 w 295236"/>
              <a:gd name="T3" fmla="*/ 286299 h 295070"/>
              <a:gd name="T4" fmla="*/ 284529 w 295236"/>
              <a:gd name="T5" fmla="*/ 211568 h 295070"/>
              <a:gd name="T6" fmla="*/ 87842 w 295236"/>
              <a:gd name="T7" fmla="*/ 81502 h 295070"/>
              <a:gd name="T8" fmla="*/ 104734 w 295236"/>
              <a:gd name="T9" fmla="*/ 84027 h 295070"/>
              <a:gd name="T10" fmla="*/ 110844 w 295236"/>
              <a:gd name="T11" fmla="*/ 90166 h 295070"/>
              <a:gd name="T12" fmla="*/ 122703 w 295236"/>
              <a:gd name="T13" fmla="*/ 116516 h 295070"/>
              <a:gd name="T14" fmla="*/ 136362 w 295236"/>
              <a:gd name="T15" fmla="*/ 108936 h 295070"/>
              <a:gd name="T16" fmla="*/ 128814 w 295236"/>
              <a:gd name="T17" fmla="*/ 123012 h 295070"/>
              <a:gd name="T18" fmla="*/ 155050 w 295236"/>
              <a:gd name="T19" fmla="*/ 134203 h 295070"/>
              <a:gd name="T20" fmla="*/ 161520 w 295236"/>
              <a:gd name="T21" fmla="*/ 140702 h 295070"/>
              <a:gd name="T22" fmla="*/ 172664 w 295236"/>
              <a:gd name="T23" fmla="*/ 167052 h 295070"/>
              <a:gd name="T24" fmla="*/ 186322 w 295236"/>
              <a:gd name="T25" fmla="*/ 159473 h 295070"/>
              <a:gd name="T26" fmla="*/ 179134 w 295236"/>
              <a:gd name="T27" fmla="*/ 173188 h 295070"/>
              <a:gd name="T28" fmla="*/ 205370 w 295236"/>
              <a:gd name="T29" fmla="*/ 185101 h 295070"/>
              <a:gd name="T30" fmla="*/ 211481 w 295236"/>
              <a:gd name="T31" fmla="*/ 191238 h 295070"/>
              <a:gd name="T32" fmla="*/ 213996 w 295236"/>
              <a:gd name="T33" fmla="*/ 208203 h 295070"/>
              <a:gd name="T34" fmla="*/ 210762 w 295236"/>
              <a:gd name="T35" fmla="*/ 216145 h 295070"/>
              <a:gd name="T36" fmla="*/ 197822 w 295236"/>
              <a:gd name="T37" fmla="*/ 204954 h 295070"/>
              <a:gd name="T38" fmla="*/ 187400 w 295236"/>
              <a:gd name="T39" fmla="*/ 213617 h 295070"/>
              <a:gd name="T40" fmla="*/ 184523 w 295236"/>
              <a:gd name="T41" fmla="*/ 206038 h 295070"/>
              <a:gd name="T42" fmla="*/ 172664 w 295236"/>
              <a:gd name="T43" fmla="*/ 179687 h 295070"/>
              <a:gd name="T44" fmla="*/ 162239 w 295236"/>
              <a:gd name="T45" fmla="*/ 188351 h 295070"/>
              <a:gd name="T46" fmla="*/ 159005 w 295236"/>
              <a:gd name="T47" fmla="*/ 180769 h 295070"/>
              <a:gd name="T48" fmla="*/ 147865 w 295236"/>
              <a:gd name="T49" fmla="*/ 154418 h 295070"/>
              <a:gd name="T50" fmla="*/ 137080 w 295236"/>
              <a:gd name="T51" fmla="*/ 163081 h 295070"/>
              <a:gd name="T52" fmla="*/ 133847 w 295236"/>
              <a:gd name="T53" fmla="*/ 155501 h 295070"/>
              <a:gd name="T54" fmla="*/ 122703 w 295236"/>
              <a:gd name="T55" fmla="*/ 129151 h 295070"/>
              <a:gd name="T56" fmla="*/ 111922 w 295236"/>
              <a:gd name="T57" fmla="*/ 137814 h 295070"/>
              <a:gd name="T58" fmla="*/ 108686 w 295236"/>
              <a:gd name="T59" fmla="*/ 130232 h 295070"/>
              <a:gd name="T60" fmla="*/ 97186 w 295236"/>
              <a:gd name="T61" fmla="*/ 103881 h 295070"/>
              <a:gd name="T62" fmla="*/ 86761 w 295236"/>
              <a:gd name="T63" fmla="*/ 112545 h 295070"/>
              <a:gd name="T64" fmla="*/ 83887 w 295236"/>
              <a:gd name="T65" fmla="*/ 104965 h 295070"/>
              <a:gd name="T66" fmla="*/ 81372 w 295236"/>
              <a:gd name="T67" fmla="*/ 87998 h 295070"/>
              <a:gd name="T68" fmla="*/ 93053 w 295236"/>
              <a:gd name="T69" fmla="*/ 11921 h 295070"/>
              <a:gd name="T70" fmla="*/ 11562 w 295236"/>
              <a:gd name="T71" fmla="*/ 93153 h 295070"/>
              <a:gd name="T72" fmla="*/ 202314 w 295236"/>
              <a:gd name="T73" fmla="*/ 283772 h 295070"/>
              <a:gd name="T74" fmla="*/ 283805 w 295236"/>
              <a:gd name="T75" fmla="*/ 202542 h 295070"/>
              <a:gd name="T76" fmla="*/ 93053 w 295236"/>
              <a:gd name="T77" fmla="*/ 11921 h 295070"/>
              <a:gd name="T78" fmla="*/ 28869 w 295236"/>
              <a:gd name="T79" fmla="*/ 9396 h 295070"/>
              <a:gd name="T80" fmla="*/ 10838 w 295236"/>
              <a:gd name="T81" fmla="*/ 84125 h 295070"/>
              <a:gd name="T82" fmla="*/ 84039 w 295236"/>
              <a:gd name="T83" fmla="*/ 10840 h 295070"/>
              <a:gd name="T84" fmla="*/ 28509 w 295236"/>
              <a:gd name="T85" fmla="*/ 368 h 295070"/>
              <a:gd name="T86" fmla="*/ 294985 w 295236"/>
              <a:gd name="T87" fmla="*/ 267163 h 295070"/>
              <a:gd name="T88" fmla="*/ 249911 w 295236"/>
              <a:gd name="T89" fmla="*/ 295685 h 295070"/>
              <a:gd name="T90" fmla="*/ 382 w 295236"/>
              <a:gd name="T91" fmla="*/ 28529 h 2950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5236" h="295070">
                <a:moveTo>
                  <a:pt x="284415" y="211127"/>
                </a:moveTo>
                <a:cubicBezTo>
                  <a:pt x="264590" y="210046"/>
                  <a:pt x="245486" y="217251"/>
                  <a:pt x="231429" y="231302"/>
                </a:cubicBezTo>
                <a:cubicBezTo>
                  <a:pt x="217371" y="245353"/>
                  <a:pt x="210163" y="264447"/>
                  <a:pt x="211244" y="284262"/>
                </a:cubicBezTo>
                <a:cubicBezTo>
                  <a:pt x="233592" y="286423"/>
                  <a:pt x="253416" y="286423"/>
                  <a:pt x="266392" y="285703"/>
                </a:cubicBezTo>
                <a:cubicBezTo>
                  <a:pt x="276845" y="285343"/>
                  <a:pt x="285496" y="276696"/>
                  <a:pt x="285856" y="266248"/>
                </a:cubicBezTo>
                <a:cubicBezTo>
                  <a:pt x="286577" y="253278"/>
                  <a:pt x="286577" y="233824"/>
                  <a:pt x="284415" y="211127"/>
                </a:cubicBezTo>
                <a:close/>
                <a:moveTo>
                  <a:pt x="81339" y="81331"/>
                </a:moveTo>
                <a:cubicBezTo>
                  <a:pt x="83135" y="79530"/>
                  <a:pt x="86009" y="79530"/>
                  <a:pt x="87806" y="81331"/>
                </a:cubicBezTo>
                <a:lnTo>
                  <a:pt x="97147" y="91057"/>
                </a:lnTo>
                <a:lnTo>
                  <a:pt x="104692" y="83853"/>
                </a:lnTo>
                <a:cubicBezTo>
                  <a:pt x="106129" y="81691"/>
                  <a:pt x="109362" y="81691"/>
                  <a:pt x="110799" y="83853"/>
                </a:cubicBezTo>
                <a:cubicBezTo>
                  <a:pt x="112596" y="85294"/>
                  <a:pt x="112596" y="88176"/>
                  <a:pt x="110799" y="89977"/>
                </a:cubicBezTo>
                <a:lnTo>
                  <a:pt x="103614" y="97181"/>
                </a:lnTo>
                <a:lnTo>
                  <a:pt x="122655" y="116273"/>
                </a:lnTo>
                <a:lnTo>
                  <a:pt x="129841" y="108708"/>
                </a:lnTo>
                <a:cubicBezTo>
                  <a:pt x="131637" y="107267"/>
                  <a:pt x="134152" y="107267"/>
                  <a:pt x="136308" y="108708"/>
                </a:cubicBezTo>
                <a:cubicBezTo>
                  <a:pt x="137745" y="110509"/>
                  <a:pt x="137745" y="113391"/>
                  <a:pt x="136308" y="115192"/>
                </a:cubicBezTo>
                <a:lnTo>
                  <a:pt x="128763" y="122757"/>
                </a:lnTo>
                <a:lnTo>
                  <a:pt x="147805" y="141489"/>
                </a:lnTo>
                <a:lnTo>
                  <a:pt x="154990" y="133924"/>
                </a:lnTo>
                <a:cubicBezTo>
                  <a:pt x="156787" y="132483"/>
                  <a:pt x="159302" y="132483"/>
                  <a:pt x="161457" y="133924"/>
                </a:cubicBezTo>
                <a:cubicBezTo>
                  <a:pt x="162894" y="135725"/>
                  <a:pt x="162894" y="138607"/>
                  <a:pt x="161457" y="140408"/>
                </a:cubicBezTo>
                <a:lnTo>
                  <a:pt x="153912" y="147613"/>
                </a:lnTo>
                <a:lnTo>
                  <a:pt x="172595" y="166704"/>
                </a:lnTo>
                <a:lnTo>
                  <a:pt x="180140" y="159140"/>
                </a:lnTo>
                <a:cubicBezTo>
                  <a:pt x="181936" y="157699"/>
                  <a:pt x="184451" y="157699"/>
                  <a:pt x="186247" y="159140"/>
                </a:cubicBezTo>
                <a:cubicBezTo>
                  <a:pt x="188044" y="160941"/>
                  <a:pt x="188044" y="163823"/>
                  <a:pt x="186247" y="165624"/>
                </a:cubicBezTo>
                <a:lnTo>
                  <a:pt x="179062" y="172828"/>
                </a:lnTo>
                <a:lnTo>
                  <a:pt x="197744" y="191920"/>
                </a:lnTo>
                <a:lnTo>
                  <a:pt x="205289" y="184716"/>
                </a:lnTo>
                <a:cubicBezTo>
                  <a:pt x="207085" y="182554"/>
                  <a:pt x="209960" y="182554"/>
                  <a:pt x="211397" y="184716"/>
                </a:cubicBezTo>
                <a:cubicBezTo>
                  <a:pt x="213193" y="186157"/>
                  <a:pt x="213193" y="189038"/>
                  <a:pt x="211397" y="190839"/>
                </a:cubicBezTo>
                <a:lnTo>
                  <a:pt x="204211" y="198044"/>
                </a:lnTo>
                <a:lnTo>
                  <a:pt x="213912" y="207770"/>
                </a:lnTo>
                <a:cubicBezTo>
                  <a:pt x="215708" y="209571"/>
                  <a:pt x="215708" y="212453"/>
                  <a:pt x="213912" y="214254"/>
                </a:cubicBezTo>
                <a:cubicBezTo>
                  <a:pt x="212834" y="214974"/>
                  <a:pt x="211756" y="215695"/>
                  <a:pt x="210678" y="215695"/>
                </a:cubicBezTo>
                <a:cubicBezTo>
                  <a:pt x="209600" y="215695"/>
                  <a:pt x="208522" y="214974"/>
                  <a:pt x="207445" y="214254"/>
                </a:cubicBezTo>
                <a:lnTo>
                  <a:pt x="197744" y="204528"/>
                </a:lnTo>
                <a:lnTo>
                  <a:pt x="190559" y="212093"/>
                </a:lnTo>
                <a:cubicBezTo>
                  <a:pt x="189481" y="212813"/>
                  <a:pt x="188403" y="213173"/>
                  <a:pt x="187325" y="213173"/>
                </a:cubicBezTo>
                <a:cubicBezTo>
                  <a:pt x="186247" y="213173"/>
                  <a:pt x="185169" y="212813"/>
                  <a:pt x="184451" y="212093"/>
                </a:cubicBezTo>
                <a:cubicBezTo>
                  <a:pt x="182295" y="210292"/>
                  <a:pt x="182295" y="207050"/>
                  <a:pt x="184451" y="205609"/>
                </a:cubicBezTo>
                <a:lnTo>
                  <a:pt x="191636" y="198044"/>
                </a:lnTo>
                <a:lnTo>
                  <a:pt x="172595" y="179312"/>
                </a:lnTo>
                <a:lnTo>
                  <a:pt x="165409" y="186877"/>
                </a:lnTo>
                <a:cubicBezTo>
                  <a:pt x="164331" y="187597"/>
                  <a:pt x="163254" y="187958"/>
                  <a:pt x="162176" y="187958"/>
                </a:cubicBezTo>
                <a:cubicBezTo>
                  <a:pt x="161098" y="187958"/>
                  <a:pt x="160020" y="187597"/>
                  <a:pt x="158942" y="186877"/>
                </a:cubicBezTo>
                <a:cubicBezTo>
                  <a:pt x="157146" y="184716"/>
                  <a:pt x="157146" y="182194"/>
                  <a:pt x="158942" y="180393"/>
                </a:cubicBezTo>
                <a:lnTo>
                  <a:pt x="166487" y="172828"/>
                </a:lnTo>
                <a:lnTo>
                  <a:pt x="147805" y="154097"/>
                </a:lnTo>
                <a:lnTo>
                  <a:pt x="140260" y="161661"/>
                </a:lnTo>
                <a:cubicBezTo>
                  <a:pt x="139541" y="162382"/>
                  <a:pt x="138104" y="162742"/>
                  <a:pt x="137026" y="162742"/>
                </a:cubicBezTo>
                <a:cubicBezTo>
                  <a:pt x="135949" y="162742"/>
                  <a:pt x="134871" y="162382"/>
                  <a:pt x="133793" y="161661"/>
                </a:cubicBezTo>
                <a:cubicBezTo>
                  <a:pt x="132356" y="159500"/>
                  <a:pt x="132356" y="156978"/>
                  <a:pt x="133793" y="155177"/>
                </a:cubicBezTo>
                <a:lnTo>
                  <a:pt x="141338" y="147613"/>
                </a:lnTo>
                <a:lnTo>
                  <a:pt x="122655" y="128881"/>
                </a:lnTo>
                <a:lnTo>
                  <a:pt x="115111" y="136446"/>
                </a:lnTo>
                <a:cubicBezTo>
                  <a:pt x="114392" y="137166"/>
                  <a:pt x="113314" y="137526"/>
                  <a:pt x="111877" y="137526"/>
                </a:cubicBezTo>
                <a:cubicBezTo>
                  <a:pt x="110799" y="137526"/>
                  <a:pt x="109721" y="137166"/>
                  <a:pt x="108644" y="136446"/>
                </a:cubicBezTo>
                <a:cubicBezTo>
                  <a:pt x="107207" y="134284"/>
                  <a:pt x="107207" y="131763"/>
                  <a:pt x="108644" y="129962"/>
                </a:cubicBezTo>
                <a:lnTo>
                  <a:pt x="116188" y="122757"/>
                </a:lnTo>
                <a:lnTo>
                  <a:pt x="97147" y="103665"/>
                </a:lnTo>
                <a:lnTo>
                  <a:pt x="89961" y="110870"/>
                </a:lnTo>
                <a:cubicBezTo>
                  <a:pt x="88883" y="111950"/>
                  <a:pt x="87806" y="112311"/>
                  <a:pt x="86728" y="112311"/>
                </a:cubicBezTo>
                <a:cubicBezTo>
                  <a:pt x="85650" y="112311"/>
                  <a:pt x="84572" y="111950"/>
                  <a:pt x="83854" y="110870"/>
                </a:cubicBezTo>
                <a:cubicBezTo>
                  <a:pt x="81698" y="109429"/>
                  <a:pt x="81698" y="106547"/>
                  <a:pt x="83854" y="104746"/>
                </a:cubicBezTo>
                <a:lnTo>
                  <a:pt x="90680" y="97181"/>
                </a:lnTo>
                <a:lnTo>
                  <a:pt x="81339" y="87815"/>
                </a:lnTo>
                <a:cubicBezTo>
                  <a:pt x="79542" y="86014"/>
                  <a:pt x="79542" y="83132"/>
                  <a:pt x="81339" y="81331"/>
                </a:cubicBezTo>
                <a:close/>
                <a:moveTo>
                  <a:pt x="93017" y="11897"/>
                </a:moveTo>
                <a:cubicBezTo>
                  <a:pt x="93738" y="33513"/>
                  <a:pt x="85808" y="54409"/>
                  <a:pt x="69948" y="69900"/>
                </a:cubicBezTo>
                <a:cubicBezTo>
                  <a:pt x="54449" y="85392"/>
                  <a:pt x="33183" y="93679"/>
                  <a:pt x="11556" y="92958"/>
                </a:cubicBezTo>
                <a:cubicBezTo>
                  <a:pt x="16963" y="137271"/>
                  <a:pt x="31741" y="189871"/>
                  <a:pt x="68506" y="226618"/>
                </a:cubicBezTo>
                <a:cubicBezTo>
                  <a:pt x="105273" y="263366"/>
                  <a:pt x="157898" y="277777"/>
                  <a:pt x="202233" y="283181"/>
                </a:cubicBezTo>
                <a:cubicBezTo>
                  <a:pt x="201512" y="261565"/>
                  <a:pt x="209802" y="240669"/>
                  <a:pt x="225301" y="225177"/>
                </a:cubicBezTo>
                <a:cubicBezTo>
                  <a:pt x="240801" y="209686"/>
                  <a:pt x="261706" y="201399"/>
                  <a:pt x="283694" y="202120"/>
                </a:cubicBezTo>
                <a:cubicBezTo>
                  <a:pt x="277927" y="157807"/>
                  <a:pt x="263509" y="105207"/>
                  <a:pt x="226743" y="68459"/>
                </a:cubicBezTo>
                <a:cubicBezTo>
                  <a:pt x="189978" y="31712"/>
                  <a:pt x="137352" y="17301"/>
                  <a:pt x="93017" y="11897"/>
                </a:cubicBezTo>
                <a:close/>
                <a:moveTo>
                  <a:pt x="45798" y="9015"/>
                </a:moveTo>
                <a:cubicBezTo>
                  <a:pt x="39310" y="9015"/>
                  <a:pt x="33904" y="9015"/>
                  <a:pt x="28857" y="9375"/>
                </a:cubicBezTo>
                <a:cubicBezTo>
                  <a:pt x="18044" y="9735"/>
                  <a:pt x="9754" y="18022"/>
                  <a:pt x="9393" y="28830"/>
                </a:cubicBezTo>
                <a:cubicBezTo>
                  <a:pt x="8672" y="41799"/>
                  <a:pt x="8672" y="61254"/>
                  <a:pt x="10835" y="83951"/>
                </a:cubicBezTo>
                <a:cubicBezTo>
                  <a:pt x="30299" y="85032"/>
                  <a:pt x="49763" y="77826"/>
                  <a:pt x="63460" y="63416"/>
                </a:cubicBezTo>
                <a:cubicBezTo>
                  <a:pt x="77878" y="49365"/>
                  <a:pt x="85087" y="30631"/>
                  <a:pt x="84006" y="10816"/>
                </a:cubicBezTo>
                <a:cubicBezTo>
                  <a:pt x="69588" y="9375"/>
                  <a:pt x="56972" y="9015"/>
                  <a:pt x="45798" y="9015"/>
                </a:cubicBezTo>
                <a:close/>
                <a:moveTo>
                  <a:pt x="28497" y="368"/>
                </a:moveTo>
                <a:cubicBezTo>
                  <a:pt x="69588" y="-1433"/>
                  <a:pt x="171955" y="1089"/>
                  <a:pt x="233231" y="61975"/>
                </a:cubicBezTo>
                <a:cubicBezTo>
                  <a:pt x="294147" y="123221"/>
                  <a:pt x="296670" y="225538"/>
                  <a:pt x="294868" y="266608"/>
                </a:cubicBezTo>
                <a:cubicBezTo>
                  <a:pt x="294147" y="282100"/>
                  <a:pt x="281891" y="293989"/>
                  <a:pt x="266753" y="294710"/>
                </a:cubicBezTo>
                <a:cubicBezTo>
                  <a:pt x="262067" y="295070"/>
                  <a:pt x="255939" y="295070"/>
                  <a:pt x="249812" y="295070"/>
                </a:cubicBezTo>
                <a:cubicBezTo>
                  <a:pt x="201872" y="295070"/>
                  <a:pt x="116086" y="286784"/>
                  <a:pt x="62018" y="233103"/>
                </a:cubicBezTo>
                <a:cubicBezTo>
                  <a:pt x="742" y="171857"/>
                  <a:pt x="-1420" y="69540"/>
                  <a:pt x="382" y="28469"/>
                </a:cubicBezTo>
                <a:cubicBezTo>
                  <a:pt x="1103" y="12978"/>
                  <a:pt x="12998" y="1089"/>
                  <a:pt x="28497" y="368"/>
                </a:cubicBezTo>
                <a:close/>
              </a:path>
            </a:pathLst>
          </a:custGeom>
          <a:solidFill>
            <a:schemeClr val="bg1"/>
          </a:solidFill>
          <a:ln>
            <a:noFill/>
          </a:ln>
          <a:effectLst/>
        </p:spPr>
        <p:txBody>
          <a:bodyPr anchor="ctr"/>
          <a:lstStyle/>
          <a:p>
            <a:endParaRPr lang="en-US"/>
          </a:p>
        </p:txBody>
      </p:sp>
      <p:sp>
        <p:nvSpPr>
          <p:cNvPr id="69" name="Freeform 129">
            <a:extLst>
              <a:ext uri="{FF2B5EF4-FFF2-40B4-BE49-F238E27FC236}">
                <a16:creationId xmlns:a16="http://schemas.microsoft.com/office/drawing/2014/main" id="{9CEEBC36-D518-8E44-B22D-33FB1D697F6C}"/>
              </a:ext>
            </a:extLst>
          </p:cNvPr>
          <p:cNvSpPr>
            <a:spLocks noChangeArrowheads="1"/>
          </p:cNvSpPr>
          <p:nvPr/>
        </p:nvSpPr>
        <p:spPr bwMode="auto">
          <a:xfrm>
            <a:off x="19981989" y="3956956"/>
            <a:ext cx="681751" cy="773205"/>
          </a:xfrm>
          <a:custGeom>
            <a:avLst/>
            <a:gdLst>
              <a:gd name="T0" fmla="*/ 2147483646 w 722"/>
              <a:gd name="T1" fmla="*/ 2147483646 h 820"/>
              <a:gd name="T2" fmla="*/ 2147483646 w 722"/>
              <a:gd name="T3" fmla="*/ 2147483646 h 820"/>
              <a:gd name="T4" fmla="*/ 2147483646 w 722"/>
              <a:gd name="T5" fmla="*/ 2147483646 h 820"/>
              <a:gd name="T6" fmla="*/ 2147483646 w 722"/>
              <a:gd name="T7" fmla="*/ 2147483646 h 820"/>
              <a:gd name="T8" fmla="*/ 2147483646 w 722"/>
              <a:gd name="T9" fmla="*/ 2147483646 h 820"/>
              <a:gd name="T10" fmla="*/ 2147483646 w 722"/>
              <a:gd name="T11" fmla="*/ 2147483646 h 820"/>
              <a:gd name="T12" fmla="*/ 2147483646 w 722"/>
              <a:gd name="T13" fmla="*/ 2147483646 h 820"/>
              <a:gd name="T14" fmla="*/ 2147483646 w 722"/>
              <a:gd name="T15" fmla="*/ 2147483646 h 820"/>
              <a:gd name="T16" fmla="*/ 2147483646 w 722"/>
              <a:gd name="T17" fmla="*/ 2147483646 h 820"/>
              <a:gd name="T18" fmla="*/ 2147483646 w 722"/>
              <a:gd name="T19" fmla="*/ 2147483646 h 820"/>
              <a:gd name="T20" fmla="*/ 2147483646 w 722"/>
              <a:gd name="T21" fmla="*/ 2147483646 h 820"/>
              <a:gd name="T22" fmla="*/ 2147483646 w 722"/>
              <a:gd name="T23" fmla="*/ 2147483646 h 820"/>
              <a:gd name="T24" fmla="*/ 2147483646 w 722"/>
              <a:gd name="T25" fmla="*/ 2147483646 h 820"/>
              <a:gd name="T26" fmla="*/ 2147483646 w 722"/>
              <a:gd name="T27" fmla="*/ 2147483646 h 820"/>
              <a:gd name="T28" fmla="*/ 2147483646 w 722"/>
              <a:gd name="T29" fmla="*/ 2147483646 h 820"/>
              <a:gd name="T30" fmla="*/ 2147483646 w 722"/>
              <a:gd name="T31" fmla="*/ 2147483646 h 820"/>
              <a:gd name="T32" fmla="*/ 2147483646 w 722"/>
              <a:gd name="T33" fmla="*/ 2147483646 h 820"/>
              <a:gd name="T34" fmla="*/ 2147483646 w 722"/>
              <a:gd name="T35" fmla="*/ 2147483646 h 820"/>
              <a:gd name="T36" fmla="*/ 2147483646 w 722"/>
              <a:gd name="T37" fmla="*/ 2147483646 h 820"/>
              <a:gd name="T38" fmla="*/ 2147483646 w 722"/>
              <a:gd name="T39" fmla="*/ 2147483646 h 820"/>
              <a:gd name="T40" fmla="*/ 2147483646 w 722"/>
              <a:gd name="T41" fmla="*/ 2147483646 h 820"/>
              <a:gd name="T42" fmla="*/ 2147483646 w 722"/>
              <a:gd name="T43" fmla="*/ 2147483646 h 820"/>
              <a:gd name="T44" fmla="*/ 2147483646 w 722"/>
              <a:gd name="T45" fmla="*/ 2147483646 h 820"/>
              <a:gd name="T46" fmla="*/ 2147483646 w 722"/>
              <a:gd name="T47" fmla="*/ 2147483646 h 820"/>
              <a:gd name="T48" fmla="*/ 2147483646 w 722"/>
              <a:gd name="T49" fmla="*/ 2147483646 h 820"/>
              <a:gd name="T50" fmla="*/ 2147483646 w 722"/>
              <a:gd name="T51" fmla="*/ 2147483646 h 820"/>
              <a:gd name="T52" fmla="*/ 2147483646 w 722"/>
              <a:gd name="T53" fmla="*/ 2147483646 h 820"/>
              <a:gd name="T54" fmla="*/ 2147483646 w 722"/>
              <a:gd name="T55" fmla="*/ 2147483646 h 820"/>
              <a:gd name="T56" fmla="*/ 2147483646 w 722"/>
              <a:gd name="T57" fmla="*/ 2147483646 h 820"/>
              <a:gd name="T58" fmla="*/ 2147483646 w 722"/>
              <a:gd name="T59" fmla="*/ 2147483646 h 820"/>
              <a:gd name="T60" fmla="*/ 2147483646 w 722"/>
              <a:gd name="T61" fmla="*/ 2147483646 h 820"/>
              <a:gd name="T62" fmla="*/ 2147483646 w 722"/>
              <a:gd name="T63" fmla="*/ 2147483646 h 820"/>
              <a:gd name="T64" fmla="*/ 2147483646 w 722"/>
              <a:gd name="T65" fmla="*/ 2147483646 h 820"/>
              <a:gd name="T66" fmla="*/ 2147483646 w 722"/>
              <a:gd name="T67" fmla="*/ 2147483646 h 820"/>
              <a:gd name="T68" fmla="*/ 2147483646 w 722"/>
              <a:gd name="T69" fmla="*/ 2147483646 h 820"/>
              <a:gd name="T70" fmla="*/ 2147483646 w 722"/>
              <a:gd name="T71" fmla="*/ 2147483646 h 820"/>
              <a:gd name="T72" fmla="*/ 2147483646 w 722"/>
              <a:gd name="T73" fmla="*/ 2147483646 h 820"/>
              <a:gd name="T74" fmla="*/ 2147483646 w 722"/>
              <a:gd name="T75" fmla="*/ 2147483646 h 820"/>
              <a:gd name="T76" fmla="*/ 2147483646 w 722"/>
              <a:gd name="T77" fmla="*/ 2147483646 h 820"/>
              <a:gd name="T78" fmla="*/ 2147483646 w 722"/>
              <a:gd name="T79" fmla="*/ 2147483646 h 820"/>
              <a:gd name="T80" fmla="*/ 2147483646 w 722"/>
              <a:gd name="T81" fmla="*/ 2147483646 h 820"/>
              <a:gd name="T82" fmla="*/ 2147483646 w 722"/>
              <a:gd name="T83" fmla="*/ 2147483646 h 820"/>
              <a:gd name="T84" fmla="*/ 2147483646 w 722"/>
              <a:gd name="T85" fmla="*/ 2147483646 h 820"/>
              <a:gd name="T86" fmla="*/ 2147483646 w 722"/>
              <a:gd name="T87" fmla="*/ 2147483646 h 820"/>
              <a:gd name="T88" fmla="*/ 2147483646 w 722"/>
              <a:gd name="T89" fmla="*/ 2147483646 h 820"/>
              <a:gd name="T90" fmla="*/ 2147483646 w 722"/>
              <a:gd name="T91" fmla="*/ 2147483646 h 820"/>
              <a:gd name="T92" fmla="*/ 2147483646 w 722"/>
              <a:gd name="T93" fmla="*/ 2147483646 h 820"/>
              <a:gd name="T94" fmla="*/ 2147483646 w 722"/>
              <a:gd name="T95" fmla="*/ 2147483646 h 820"/>
              <a:gd name="T96" fmla="*/ 2147483646 w 722"/>
              <a:gd name="T97" fmla="*/ 2147483646 h 820"/>
              <a:gd name="T98" fmla="*/ 2147483646 w 722"/>
              <a:gd name="T99" fmla="*/ 2147483646 h 820"/>
              <a:gd name="T100" fmla="*/ 2147483646 w 722"/>
              <a:gd name="T101" fmla="*/ 2147483646 h 820"/>
              <a:gd name="T102" fmla="*/ 2147483646 w 722"/>
              <a:gd name="T103" fmla="*/ 0 h 820"/>
              <a:gd name="T104" fmla="*/ 2147483646 w 722"/>
              <a:gd name="T105" fmla="*/ 2147483646 h 820"/>
              <a:gd name="T106" fmla="*/ 2147483646 w 722"/>
              <a:gd name="T107" fmla="*/ 2147483646 h 820"/>
              <a:gd name="T108" fmla="*/ 2147483646 w 722"/>
              <a:gd name="T109" fmla="*/ 2147483646 h 820"/>
              <a:gd name="T110" fmla="*/ 2147483646 w 722"/>
              <a:gd name="T111" fmla="*/ 2147483646 h 820"/>
              <a:gd name="T112" fmla="*/ 2147483646 w 722"/>
              <a:gd name="T113" fmla="*/ 2147483646 h 820"/>
              <a:gd name="T114" fmla="*/ 0 w 722"/>
              <a:gd name="T115" fmla="*/ 2147483646 h 820"/>
              <a:gd name="T116" fmla="*/ 2147483646 w 722"/>
              <a:gd name="T117" fmla="*/ 2147483646 h 820"/>
              <a:gd name="T118" fmla="*/ 2147483646 w 722"/>
              <a:gd name="T119" fmla="*/ 2147483646 h 8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22" h="820">
                <a:moveTo>
                  <a:pt x="108" y="794"/>
                </a:moveTo>
                <a:lnTo>
                  <a:pt x="108" y="794"/>
                </a:lnTo>
                <a:cubicBezTo>
                  <a:pt x="114" y="752"/>
                  <a:pt x="151" y="720"/>
                  <a:pt x="194" y="720"/>
                </a:cubicBezTo>
                <a:lnTo>
                  <a:pt x="459" y="720"/>
                </a:lnTo>
                <a:cubicBezTo>
                  <a:pt x="503" y="720"/>
                  <a:pt x="539" y="752"/>
                  <a:pt x="545" y="794"/>
                </a:cubicBezTo>
                <a:lnTo>
                  <a:pt x="108" y="794"/>
                </a:lnTo>
                <a:close/>
                <a:moveTo>
                  <a:pt x="99" y="506"/>
                </a:moveTo>
                <a:lnTo>
                  <a:pt x="152" y="453"/>
                </a:lnTo>
                <a:cubicBezTo>
                  <a:pt x="200" y="497"/>
                  <a:pt x="261" y="521"/>
                  <a:pt x="327" y="521"/>
                </a:cubicBezTo>
                <a:cubicBezTo>
                  <a:pt x="396" y="521"/>
                  <a:pt x="462" y="494"/>
                  <a:pt x="511" y="445"/>
                </a:cubicBezTo>
                <a:cubicBezTo>
                  <a:pt x="609" y="346"/>
                  <a:pt x="612" y="187"/>
                  <a:pt x="519" y="85"/>
                </a:cubicBezTo>
                <a:lnTo>
                  <a:pt x="572" y="33"/>
                </a:lnTo>
                <a:cubicBezTo>
                  <a:pt x="695" y="164"/>
                  <a:pt x="691" y="370"/>
                  <a:pt x="564" y="498"/>
                </a:cubicBezTo>
                <a:cubicBezTo>
                  <a:pt x="500" y="561"/>
                  <a:pt x="416" y="596"/>
                  <a:pt x="327" y="596"/>
                </a:cubicBezTo>
                <a:cubicBezTo>
                  <a:pt x="241" y="596"/>
                  <a:pt x="161" y="564"/>
                  <a:pt x="99" y="506"/>
                </a:cubicBezTo>
                <a:close/>
                <a:moveTo>
                  <a:pt x="91" y="260"/>
                </a:moveTo>
                <a:lnTo>
                  <a:pt x="91" y="260"/>
                </a:lnTo>
                <a:cubicBezTo>
                  <a:pt x="91" y="257"/>
                  <a:pt x="91" y="255"/>
                  <a:pt x="91" y="251"/>
                </a:cubicBezTo>
                <a:cubicBezTo>
                  <a:pt x="111" y="257"/>
                  <a:pt x="134" y="264"/>
                  <a:pt x="157" y="274"/>
                </a:cubicBezTo>
                <a:cubicBezTo>
                  <a:pt x="142" y="323"/>
                  <a:pt x="138" y="370"/>
                  <a:pt x="138" y="401"/>
                </a:cubicBezTo>
                <a:cubicBezTo>
                  <a:pt x="108" y="361"/>
                  <a:pt x="91" y="312"/>
                  <a:pt x="91" y="260"/>
                </a:cubicBezTo>
                <a:close/>
                <a:moveTo>
                  <a:pt x="468" y="72"/>
                </a:moveTo>
                <a:lnTo>
                  <a:pt x="468" y="72"/>
                </a:lnTo>
                <a:cubicBezTo>
                  <a:pt x="437" y="72"/>
                  <a:pt x="389" y="76"/>
                  <a:pt x="340" y="91"/>
                </a:cubicBezTo>
                <a:cubicBezTo>
                  <a:pt x="330" y="68"/>
                  <a:pt x="323" y="45"/>
                  <a:pt x="317" y="25"/>
                </a:cubicBezTo>
                <a:cubicBezTo>
                  <a:pt x="321" y="25"/>
                  <a:pt x="324" y="25"/>
                  <a:pt x="327" y="25"/>
                </a:cubicBezTo>
                <a:cubicBezTo>
                  <a:pt x="378" y="25"/>
                  <a:pt x="427" y="41"/>
                  <a:pt x="468" y="72"/>
                </a:cubicBezTo>
                <a:close/>
                <a:moveTo>
                  <a:pt x="562" y="270"/>
                </a:moveTo>
                <a:lnTo>
                  <a:pt x="562" y="270"/>
                </a:lnTo>
                <a:cubicBezTo>
                  <a:pt x="542" y="265"/>
                  <a:pt x="519" y="257"/>
                  <a:pt x="497" y="247"/>
                </a:cubicBezTo>
                <a:cubicBezTo>
                  <a:pt x="511" y="199"/>
                  <a:pt x="515" y="151"/>
                  <a:pt x="515" y="120"/>
                </a:cubicBezTo>
                <a:cubicBezTo>
                  <a:pt x="548" y="164"/>
                  <a:pt x="564" y="217"/>
                  <a:pt x="562" y="270"/>
                </a:cubicBezTo>
                <a:close/>
                <a:moveTo>
                  <a:pt x="502" y="418"/>
                </a:moveTo>
                <a:lnTo>
                  <a:pt x="438" y="354"/>
                </a:lnTo>
                <a:cubicBezTo>
                  <a:pt x="461" y="329"/>
                  <a:pt x="477" y="300"/>
                  <a:pt x="488" y="271"/>
                </a:cubicBezTo>
                <a:cubicBezTo>
                  <a:pt x="514" y="281"/>
                  <a:pt x="538" y="289"/>
                  <a:pt x="559" y="294"/>
                </a:cubicBezTo>
                <a:cubicBezTo>
                  <a:pt x="553" y="339"/>
                  <a:pt x="534" y="382"/>
                  <a:pt x="502" y="418"/>
                </a:cubicBezTo>
                <a:close/>
                <a:moveTo>
                  <a:pt x="361" y="493"/>
                </a:moveTo>
                <a:lnTo>
                  <a:pt x="361" y="493"/>
                </a:lnTo>
                <a:cubicBezTo>
                  <a:pt x="356" y="472"/>
                  <a:pt x="348" y="447"/>
                  <a:pt x="337" y="422"/>
                </a:cubicBezTo>
                <a:cubicBezTo>
                  <a:pt x="366" y="411"/>
                  <a:pt x="395" y="394"/>
                  <a:pt x="420" y="372"/>
                </a:cubicBezTo>
                <a:lnTo>
                  <a:pt x="484" y="436"/>
                </a:lnTo>
                <a:cubicBezTo>
                  <a:pt x="450" y="467"/>
                  <a:pt x="407" y="487"/>
                  <a:pt x="361" y="493"/>
                </a:cubicBezTo>
                <a:close/>
                <a:moveTo>
                  <a:pt x="313" y="430"/>
                </a:moveTo>
                <a:lnTo>
                  <a:pt x="313" y="430"/>
                </a:lnTo>
                <a:cubicBezTo>
                  <a:pt x="323" y="453"/>
                  <a:pt x="330" y="476"/>
                  <a:pt x="336" y="496"/>
                </a:cubicBezTo>
                <a:cubicBezTo>
                  <a:pt x="333" y="496"/>
                  <a:pt x="330" y="497"/>
                  <a:pt x="327" y="497"/>
                </a:cubicBezTo>
                <a:cubicBezTo>
                  <a:pt x="275" y="497"/>
                  <a:pt x="226" y="480"/>
                  <a:pt x="186" y="449"/>
                </a:cubicBezTo>
                <a:cubicBezTo>
                  <a:pt x="217" y="449"/>
                  <a:pt x="265" y="445"/>
                  <a:pt x="313" y="430"/>
                </a:cubicBezTo>
                <a:close/>
                <a:moveTo>
                  <a:pt x="180" y="285"/>
                </a:moveTo>
                <a:lnTo>
                  <a:pt x="180" y="285"/>
                </a:lnTo>
                <a:cubicBezTo>
                  <a:pt x="202" y="296"/>
                  <a:pt x="223" y="310"/>
                  <a:pt x="242" y="328"/>
                </a:cubicBezTo>
                <a:lnTo>
                  <a:pt x="163" y="407"/>
                </a:lnTo>
                <a:cubicBezTo>
                  <a:pt x="163" y="378"/>
                  <a:pt x="166" y="333"/>
                  <a:pt x="180" y="285"/>
                </a:cubicBezTo>
                <a:close/>
                <a:moveTo>
                  <a:pt x="376" y="193"/>
                </a:moveTo>
                <a:lnTo>
                  <a:pt x="327" y="243"/>
                </a:lnTo>
                <a:lnTo>
                  <a:pt x="251" y="167"/>
                </a:lnTo>
                <a:cubicBezTo>
                  <a:pt x="273" y="147"/>
                  <a:pt x="300" y="132"/>
                  <a:pt x="327" y="122"/>
                </a:cubicBezTo>
                <a:cubicBezTo>
                  <a:pt x="340" y="146"/>
                  <a:pt x="356" y="171"/>
                  <a:pt x="376" y="193"/>
                </a:cubicBezTo>
                <a:lnTo>
                  <a:pt x="394" y="176"/>
                </a:lnTo>
                <a:cubicBezTo>
                  <a:pt x="376" y="157"/>
                  <a:pt x="362" y="135"/>
                  <a:pt x="351" y="114"/>
                </a:cubicBezTo>
                <a:cubicBezTo>
                  <a:pt x="398" y="100"/>
                  <a:pt x="445" y="97"/>
                  <a:pt x="473" y="96"/>
                </a:cubicBezTo>
                <a:lnTo>
                  <a:pt x="376" y="193"/>
                </a:lnTo>
                <a:close/>
                <a:moveTo>
                  <a:pt x="411" y="193"/>
                </a:moveTo>
                <a:lnTo>
                  <a:pt x="491" y="114"/>
                </a:lnTo>
                <a:cubicBezTo>
                  <a:pt x="490" y="143"/>
                  <a:pt x="487" y="189"/>
                  <a:pt x="473" y="236"/>
                </a:cubicBezTo>
                <a:cubicBezTo>
                  <a:pt x="452" y="225"/>
                  <a:pt x="431" y="211"/>
                  <a:pt x="411" y="193"/>
                </a:cubicBezTo>
                <a:close/>
                <a:moveTo>
                  <a:pt x="344" y="260"/>
                </a:moveTo>
                <a:lnTo>
                  <a:pt x="394" y="211"/>
                </a:lnTo>
                <a:cubicBezTo>
                  <a:pt x="416" y="232"/>
                  <a:pt x="441" y="247"/>
                  <a:pt x="465" y="260"/>
                </a:cubicBezTo>
                <a:cubicBezTo>
                  <a:pt x="455" y="287"/>
                  <a:pt x="440" y="314"/>
                  <a:pt x="420" y="337"/>
                </a:cubicBezTo>
                <a:lnTo>
                  <a:pt x="344" y="260"/>
                </a:lnTo>
                <a:close/>
                <a:moveTo>
                  <a:pt x="277" y="328"/>
                </a:moveTo>
                <a:lnTo>
                  <a:pt x="327" y="278"/>
                </a:lnTo>
                <a:lnTo>
                  <a:pt x="403" y="354"/>
                </a:lnTo>
                <a:cubicBezTo>
                  <a:pt x="380" y="374"/>
                  <a:pt x="353" y="389"/>
                  <a:pt x="326" y="399"/>
                </a:cubicBezTo>
                <a:cubicBezTo>
                  <a:pt x="314" y="374"/>
                  <a:pt x="297" y="350"/>
                  <a:pt x="277" y="328"/>
                </a:cubicBezTo>
                <a:close/>
                <a:moveTo>
                  <a:pt x="260" y="345"/>
                </a:moveTo>
                <a:lnTo>
                  <a:pt x="260" y="345"/>
                </a:lnTo>
                <a:cubicBezTo>
                  <a:pt x="277" y="364"/>
                  <a:pt x="291" y="386"/>
                  <a:pt x="302" y="407"/>
                </a:cubicBezTo>
                <a:cubicBezTo>
                  <a:pt x="255" y="421"/>
                  <a:pt x="209" y="424"/>
                  <a:pt x="181" y="424"/>
                </a:cubicBezTo>
                <a:lnTo>
                  <a:pt x="260" y="345"/>
                </a:lnTo>
                <a:close/>
                <a:moveTo>
                  <a:pt x="260" y="310"/>
                </a:moveTo>
                <a:lnTo>
                  <a:pt x="260" y="310"/>
                </a:lnTo>
                <a:cubicBezTo>
                  <a:pt x="238" y="290"/>
                  <a:pt x="213" y="274"/>
                  <a:pt x="188" y="261"/>
                </a:cubicBezTo>
                <a:cubicBezTo>
                  <a:pt x="198" y="234"/>
                  <a:pt x="213" y="207"/>
                  <a:pt x="233" y="185"/>
                </a:cubicBezTo>
                <a:lnTo>
                  <a:pt x="309" y="260"/>
                </a:lnTo>
                <a:lnTo>
                  <a:pt x="260" y="310"/>
                </a:lnTo>
                <a:close/>
                <a:moveTo>
                  <a:pt x="293" y="28"/>
                </a:moveTo>
                <a:lnTo>
                  <a:pt x="293" y="28"/>
                </a:lnTo>
                <a:cubicBezTo>
                  <a:pt x="298" y="49"/>
                  <a:pt x="306" y="74"/>
                  <a:pt x="316" y="99"/>
                </a:cubicBezTo>
                <a:cubicBezTo>
                  <a:pt x="287" y="111"/>
                  <a:pt x="258" y="127"/>
                  <a:pt x="233" y="149"/>
                </a:cubicBezTo>
                <a:lnTo>
                  <a:pt x="170" y="85"/>
                </a:lnTo>
                <a:cubicBezTo>
                  <a:pt x="204" y="54"/>
                  <a:pt x="247" y="34"/>
                  <a:pt x="293" y="28"/>
                </a:cubicBezTo>
                <a:close/>
                <a:moveTo>
                  <a:pt x="152" y="103"/>
                </a:moveTo>
                <a:lnTo>
                  <a:pt x="215" y="167"/>
                </a:lnTo>
                <a:cubicBezTo>
                  <a:pt x="193" y="192"/>
                  <a:pt x="176" y="221"/>
                  <a:pt x="165" y="250"/>
                </a:cubicBezTo>
                <a:cubicBezTo>
                  <a:pt x="140" y="239"/>
                  <a:pt x="115" y="232"/>
                  <a:pt x="94" y="227"/>
                </a:cubicBezTo>
                <a:cubicBezTo>
                  <a:pt x="100" y="180"/>
                  <a:pt x="120" y="138"/>
                  <a:pt x="152" y="103"/>
                </a:cubicBezTo>
                <a:close/>
                <a:moveTo>
                  <a:pt x="641" y="794"/>
                </a:moveTo>
                <a:lnTo>
                  <a:pt x="570" y="794"/>
                </a:lnTo>
                <a:cubicBezTo>
                  <a:pt x="564" y="738"/>
                  <a:pt x="517" y="695"/>
                  <a:pt x="459" y="695"/>
                </a:cubicBezTo>
                <a:lnTo>
                  <a:pt x="339" y="695"/>
                </a:lnTo>
                <a:lnTo>
                  <a:pt x="339" y="620"/>
                </a:lnTo>
                <a:cubicBezTo>
                  <a:pt x="431" y="617"/>
                  <a:pt x="516" y="580"/>
                  <a:pt x="581" y="515"/>
                </a:cubicBezTo>
                <a:cubicBezTo>
                  <a:pt x="721" y="375"/>
                  <a:pt x="721" y="146"/>
                  <a:pt x="581" y="6"/>
                </a:cubicBezTo>
                <a:cubicBezTo>
                  <a:pt x="576" y="1"/>
                  <a:pt x="568" y="1"/>
                  <a:pt x="564" y="6"/>
                </a:cubicBezTo>
                <a:lnTo>
                  <a:pt x="502" y="68"/>
                </a:lnTo>
                <a:cubicBezTo>
                  <a:pt x="454" y="24"/>
                  <a:pt x="392" y="0"/>
                  <a:pt x="327" y="0"/>
                </a:cubicBezTo>
                <a:cubicBezTo>
                  <a:pt x="257" y="0"/>
                  <a:pt x="192" y="27"/>
                  <a:pt x="142" y="76"/>
                </a:cubicBezTo>
                <a:cubicBezTo>
                  <a:pt x="93" y="125"/>
                  <a:pt x="66" y="191"/>
                  <a:pt x="66" y="260"/>
                </a:cubicBezTo>
                <a:cubicBezTo>
                  <a:pt x="66" y="326"/>
                  <a:pt x="90" y="388"/>
                  <a:pt x="134" y="435"/>
                </a:cubicBezTo>
                <a:lnTo>
                  <a:pt x="72" y="498"/>
                </a:lnTo>
                <a:cubicBezTo>
                  <a:pt x="67" y="502"/>
                  <a:pt x="67" y="510"/>
                  <a:pt x="72" y="515"/>
                </a:cubicBezTo>
                <a:cubicBezTo>
                  <a:pt x="137" y="580"/>
                  <a:pt x="223" y="617"/>
                  <a:pt x="314" y="620"/>
                </a:cubicBezTo>
                <a:lnTo>
                  <a:pt x="314" y="695"/>
                </a:lnTo>
                <a:lnTo>
                  <a:pt x="194" y="695"/>
                </a:lnTo>
                <a:cubicBezTo>
                  <a:pt x="137" y="695"/>
                  <a:pt x="90" y="738"/>
                  <a:pt x="84" y="794"/>
                </a:cubicBezTo>
                <a:lnTo>
                  <a:pt x="13" y="794"/>
                </a:lnTo>
                <a:cubicBezTo>
                  <a:pt x="6" y="794"/>
                  <a:pt x="0" y="800"/>
                  <a:pt x="0" y="806"/>
                </a:cubicBezTo>
                <a:cubicBezTo>
                  <a:pt x="0" y="814"/>
                  <a:pt x="6" y="819"/>
                  <a:pt x="13" y="819"/>
                </a:cubicBezTo>
                <a:lnTo>
                  <a:pt x="641" y="819"/>
                </a:lnTo>
                <a:cubicBezTo>
                  <a:pt x="648" y="819"/>
                  <a:pt x="653" y="814"/>
                  <a:pt x="653" y="806"/>
                </a:cubicBezTo>
                <a:cubicBezTo>
                  <a:pt x="653" y="800"/>
                  <a:pt x="648" y="794"/>
                  <a:pt x="641" y="794"/>
                </a:cubicBezTo>
                <a:close/>
              </a:path>
            </a:pathLst>
          </a:custGeom>
          <a:solidFill>
            <a:schemeClr val="bg1"/>
          </a:solidFill>
          <a:ln>
            <a:noFill/>
          </a:ln>
          <a:effectLst/>
        </p:spPr>
        <p:txBody>
          <a:bodyPr wrap="none" anchor="ctr"/>
          <a:lstStyle/>
          <a:p>
            <a:endParaRPr lang="en-US"/>
          </a:p>
        </p:txBody>
      </p:sp>
    </p:spTree>
    <p:extLst>
      <p:ext uri="{BB962C8B-B14F-4D97-AF65-F5344CB8AC3E}">
        <p14:creationId xmlns:p14="http://schemas.microsoft.com/office/powerpoint/2010/main" val="14625672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CC85A74A-D911-A74F-A28E-162505857368}"/>
              </a:ext>
            </a:extLst>
          </p:cNvPr>
          <p:cNvCxnSpPr/>
          <p:nvPr/>
        </p:nvCxnSpPr>
        <p:spPr>
          <a:xfrm flipV="1">
            <a:off x="13364240" y="5681260"/>
            <a:ext cx="6089840" cy="3656648"/>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E122E5-FF8E-A847-9E12-2C4BA820A70D}"/>
              </a:ext>
            </a:extLst>
          </p:cNvPr>
          <p:cNvCxnSpPr/>
          <p:nvPr/>
        </p:nvCxnSpPr>
        <p:spPr>
          <a:xfrm>
            <a:off x="8446427" y="7237283"/>
            <a:ext cx="4901465" cy="204227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7F7688-ED0B-8644-8688-DA16DD21B57A}"/>
              </a:ext>
            </a:extLst>
          </p:cNvPr>
          <p:cNvCxnSpPr/>
          <p:nvPr/>
        </p:nvCxnSpPr>
        <p:spPr>
          <a:xfrm flipV="1">
            <a:off x="2909871" y="7198388"/>
            <a:ext cx="5562773" cy="357884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A9C556F-D1D7-B94B-A309-28869E8411EB}"/>
              </a:ext>
            </a:extLst>
          </p:cNvPr>
          <p:cNvCxnSpPr/>
          <p:nvPr/>
        </p:nvCxnSpPr>
        <p:spPr>
          <a:xfrm>
            <a:off x="19607764" y="5603460"/>
            <a:ext cx="8984108" cy="2081184"/>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4197D57-D161-EF44-BFCB-DB18DA25D255}"/>
              </a:ext>
            </a:extLst>
          </p:cNvPr>
          <p:cNvSpPr/>
          <p:nvPr/>
        </p:nvSpPr>
        <p:spPr>
          <a:xfrm>
            <a:off x="2627699" y="10504929"/>
            <a:ext cx="544608" cy="544608"/>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701"/>
          </a:p>
        </p:txBody>
      </p:sp>
      <p:sp>
        <p:nvSpPr>
          <p:cNvPr id="39" name="Oval 38">
            <a:extLst>
              <a:ext uri="{FF2B5EF4-FFF2-40B4-BE49-F238E27FC236}">
                <a16:creationId xmlns:a16="http://schemas.microsoft.com/office/drawing/2014/main" id="{193A4793-AE20-ED49-A576-B5174FFF29D5}"/>
              </a:ext>
            </a:extLst>
          </p:cNvPr>
          <p:cNvSpPr/>
          <p:nvPr/>
        </p:nvSpPr>
        <p:spPr>
          <a:xfrm>
            <a:off x="8190474" y="6964983"/>
            <a:ext cx="544608" cy="544608"/>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701"/>
          </a:p>
        </p:txBody>
      </p:sp>
      <p:sp>
        <p:nvSpPr>
          <p:cNvPr id="40" name="Oval 39">
            <a:extLst>
              <a:ext uri="{FF2B5EF4-FFF2-40B4-BE49-F238E27FC236}">
                <a16:creationId xmlns:a16="http://schemas.microsoft.com/office/drawing/2014/main" id="{993634C1-022E-7946-8E2A-D3FEAEFBF614}"/>
              </a:ext>
            </a:extLst>
          </p:cNvPr>
          <p:cNvSpPr/>
          <p:nvPr/>
        </p:nvSpPr>
        <p:spPr>
          <a:xfrm>
            <a:off x="13091937" y="9007259"/>
            <a:ext cx="544608" cy="544608"/>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701"/>
          </a:p>
        </p:txBody>
      </p:sp>
      <p:cxnSp>
        <p:nvCxnSpPr>
          <p:cNvPr id="41" name="Straight Connector 40">
            <a:extLst>
              <a:ext uri="{FF2B5EF4-FFF2-40B4-BE49-F238E27FC236}">
                <a16:creationId xmlns:a16="http://schemas.microsoft.com/office/drawing/2014/main" id="{350CEF14-0972-A247-8EAF-6FAB51061D43}"/>
              </a:ext>
            </a:extLst>
          </p:cNvPr>
          <p:cNvCxnSpPr/>
          <p:nvPr/>
        </p:nvCxnSpPr>
        <p:spPr>
          <a:xfrm flipV="1">
            <a:off x="2925340" y="8443199"/>
            <a:ext cx="420107" cy="16727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38F168-EF17-9A4E-8516-EB46D82518F7}"/>
              </a:ext>
            </a:extLst>
          </p:cNvPr>
          <p:cNvCxnSpPr/>
          <p:nvPr/>
        </p:nvCxnSpPr>
        <p:spPr>
          <a:xfrm flipV="1">
            <a:off x="8462770" y="7830522"/>
            <a:ext cx="0" cy="1536574"/>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D9A7067-31A1-C841-8188-0753F29D972B}"/>
              </a:ext>
            </a:extLst>
          </p:cNvPr>
          <p:cNvCxnSpPr/>
          <p:nvPr/>
        </p:nvCxnSpPr>
        <p:spPr>
          <a:xfrm flipH="1" flipV="1">
            <a:off x="12934424" y="7014564"/>
            <a:ext cx="429814" cy="1568297"/>
          </a:xfrm>
          <a:prstGeom prst="line">
            <a:avLst/>
          </a:prstGeom>
          <a:ln w="254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3E9E732-1BE4-F84C-8B43-12B5EB77CD57}"/>
              </a:ext>
            </a:extLst>
          </p:cNvPr>
          <p:cNvCxnSpPr/>
          <p:nvPr/>
        </p:nvCxnSpPr>
        <p:spPr>
          <a:xfrm flipV="1">
            <a:off x="19629125" y="6274535"/>
            <a:ext cx="0" cy="1536574"/>
          </a:xfrm>
          <a:prstGeom prst="line">
            <a:avLst/>
          </a:prstGeom>
          <a:ln w="2540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0ADDF38-0AB6-D34F-B214-9847094D0AFA}"/>
              </a:ext>
            </a:extLst>
          </p:cNvPr>
          <p:cNvSpPr/>
          <p:nvPr/>
        </p:nvSpPr>
        <p:spPr>
          <a:xfrm>
            <a:off x="19356821" y="5350520"/>
            <a:ext cx="544608" cy="544608"/>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701"/>
          </a:p>
        </p:txBody>
      </p:sp>
      <p:sp>
        <p:nvSpPr>
          <p:cNvPr id="66" name="TextBox 65">
            <a:extLst>
              <a:ext uri="{FF2B5EF4-FFF2-40B4-BE49-F238E27FC236}">
                <a16:creationId xmlns:a16="http://schemas.microsoft.com/office/drawing/2014/main" id="{9DC7B387-A95C-C04D-A36E-5E773040F26F}"/>
              </a:ext>
            </a:extLst>
          </p:cNvPr>
          <p:cNvSpPr txBox="1"/>
          <p:nvPr/>
        </p:nvSpPr>
        <p:spPr>
          <a:xfrm>
            <a:off x="8575724" y="628600"/>
            <a:ext cx="7285008"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TIMELINE SLIDE</a:t>
            </a:r>
          </a:p>
        </p:txBody>
      </p:sp>
      <p:cxnSp>
        <p:nvCxnSpPr>
          <p:cNvPr id="67" name="Straight Connector 66">
            <a:extLst>
              <a:ext uri="{FF2B5EF4-FFF2-40B4-BE49-F238E27FC236}">
                <a16:creationId xmlns:a16="http://schemas.microsoft.com/office/drawing/2014/main" id="{B32FF69E-53CD-A14F-8DA7-61A827648287}"/>
              </a:ext>
            </a:extLst>
          </p:cNvPr>
          <p:cNvCxnSpPr/>
          <p:nvPr/>
        </p:nvCxnSpPr>
        <p:spPr>
          <a:xfrm>
            <a:off x="11520308"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Freeform 1020">
            <a:extLst>
              <a:ext uri="{FF2B5EF4-FFF2-40B4-BE49-F238E27FC236}">
                <a16:creationId xmlns:a16="http://schemas.microsoft.com/office/drawing/2014/main" id="{EA9D1230-F1B9-9245-9682-8B2411620F0A}"/>
              </a:ext>
            </a:extLst>
          </p:cNvPr>
          <p:cNvSpPr>
            <a:spLocks noChangeArrowheads="1"/>
          </p:cNvSpPr>
          <p:nvPr/>
        </p:nvSpPr>
        <p:spPr bwMode="auto">
          <a:xfrm>
            <a:off x="1527139" y="6747501"/>
            <a:ext cx="836863" cy="836863"/>
          </a:xfrm>
          <a:custGeom>
            <a:avLst/>
            <a:gdLst>
              <a:gd name="T0" fmla="*/ 196393 w 293328"/>
              <a:gd name="T1" fmla="*/ 285387 h 293329"/>
              <a:gd name="T2" fmla="*/ 8681 w 293328"/>
              <a:gd name="T3" fmla="*/ 234876 h 293329"/>
              <a:gd name="T4" fmla="*/ 278134 w 293328"/>
              <a:gd name="T5" fmla="*/ 255802 h 293329"/>
              <a:gd name="T6" fmla="*/ 8681 w 293328"/>
              <a:gd name="T7" fmla="*/ 234876 h 293329"/>
              <a:gd name="T8" fmla="*/ 164804 w 293328"/>
              <a:gd name="T9" fmla="*/ 179997 h 293329"/>
              <a:gd name="T10" fmla="*/ 215288 w 293328"/>
              <a:gd name="T11" fmla="*/ 179997 h 293329"/>
              <a:gd name="T12" fmla="*/ 218534 w 293328"/>
              <a:gd name="T13" fmla="*/ 163127 h 293329"/>
              <a:gd name="T14" fmla="*/ 219615 w 293328"/>
              <a:gd name="T15" fmla="*/ 206767 h 293329"/>
              <a:gd name="T16" fmla="*/ 156148 w 293328"/>
              <a:gd name="T17" fmla="*/ 179997 h 293329"/>
              <a:gd name="T18" fmla="*/ 79181 w 293328"/>
              <a:gd name="T19" fmla="*/ 162395 h 293329"/>
              <a:gd name="T20" fmla="*/ 75575 w 293328"/>
              <a:gd name="T21" fmla="*/ 197600 h 293329"/>
              <a:gd name="T22" fmla="*/ 122454 w 293328"/>
              <a:gd name="T23" fmla="*/ 168995 h 293329"/>
              <a:gd name="T24" fmla="*/ 135075 w 293328"/>
              <a:gd name="T25" fmla="*/ 179997 h 293329"/>
              <a:gd name="T26" fmla="*/ 71247 w 293328"/>
              <a:gd name="T27" fmla="*/ 206767 h 293329"/>
              <a:gd name="T28" fmla="*/ 73050 w 293328"/>
              <a:gd name="T29" fmla="*/ 163127 h 293329"/>
              <a:gd name="T30" fmla="*/ 180935 w 293328"/>
              <a:gd name="T31" fmla="*/ 143400 h 293329"/>
              <a:gd name="T32" fmla="*/ 190848 w 293328"/>
              <a:gd name="T33" fmla="*/ 133133 h 293329"/>
              <a:gd name="T34" fmla="*/ 101975 w 293328"/>
              <a:gd name="T35" fmla="*/ 153669 h 293329"/>
              <a:gd name="T36" fmla="*/ 190848 w 293328"/>
              <a:gd name="T37" fmla="*/ 124281 h 293329"/>
              <a:gd name="T38" fmla="*/ 172082 w 293328"/>
              <a:gd name="T39" fmla="*/ 143400 h 293329"/>
              <a:gd name="T40" fmla="*/ 120741 w 293328"/>
              <a:gd name="T41" fmla="*/ 143400 h 293329"/>
              <a:gd name="T42" fmla="*/ 101975 w 293328"/>
              <a:gd name="T43" fmla="*/ 124281 h 293329"/>
              <a:gd name="T44" fmla="*/ 164804 w 293328"/>
              <a:gd name="T45" fmla="*/ 78391 h 293329"/>
              <a:gd name="T46" fmla="*/ 215288 w 293328"/>
              <a:gd name="T47" fmla="*/ 78391 h 293329"/>
              <a:gd name="T48" fmla="*/ 218534 w 293328"/>
              <a:gd name="T49" fmla="*/ 61155 h 293329"/>
              <a:gd name="T50" fmla="*/ 219615 w 293328"/>
              <a:gd name="T51" fmla="*/ 104794 h 293329"/>
              <a:gd name="T52" fmla="*/ 156148 w 293328"/>
              <a:gd name="T53" fmla="*/ 78391 h 293329"/>
              <a:gd name="T54" fmla="*/ 79181 w 293328"/>
              <a:gd name="T55" fmla="*/ 60422 h 293329"/>
              <a:gd name="T56" fmla="*/ 75575 w 293328"/>
              <a:gd name="T57" fmla="*/ 95627 h 293329"/>
              <a:gd name="T58" fmla="*/ 122454 w 293328"/>
              <a:gd name="T59" fmla="*/ 67022 h 293329"/>
              <a:gd name="T60" fmla="*/ 135075 w 293328"/>
              <a:gd name="T61" fmla="*/ 78391 h 293329"/>
              <a:gd name="T62" fmla="*/ 71247 w 293328"/>
              <a:gd name="T63" fmla="*/ 104794 h 293329"/>
              <a:gd name="T64" fmla="*/ 73050 w 293328"/>
              <a:gd name="T65" fmla="*/ 61155 h 293329"/>
              <a:gd name="T66" fmla="*/ 253178 w 293328"/>
              <a:gd name="T67" fmla="*/ 226218 h 293329"/>
              <a:gd name="T68" fmla="*/ 278134 w 293328"/>
              <a:gd name="T69" fmla="*/ 44740 h 293329"/>
              <a:gd name="T70" fmla="*/ 8681 w 293328"/>
              <a:gd name="T71" fmla="*/ 52316 h 293329"/>
              <a:gd name="T72" fmla="*/ 41231 w 293328"/>
              <a:gd name="T73" fmla="*/ 44740 h 293329"/>
              <a:gd name="T74" fmla="*/ 180935 w 293328"/>
              <a:gd name="T75" fmla="*/ 43634 h 293329"/>
              <a:gd name="T76" fmla="*/ 190848 w 293328"/>
              <a:gd name="T77" fmla="*/ 33036 h 293329"/>
              <a:gd name="T78" fmla="*/ 101975 w 293328"/>
              <a:gd name="T79" fmla="*/ 54232 h 293329"/>
              <a:gd name="T80" fmla="*/ 190848 w 293328"/>
              <a:gd name="T81" fmla="*/ 23900 h 293329"/>
              <a:gd name="T82" fmla="*/ 172082 w 293328"/>
              <a:gd name="T83" fmla="*/ 43634 h 293329"/>
              <a:gd name="T84" fmla="*/ 120741 w 293328"/>
              <a:gd name="T85" fmla="*/ 43634 h 293329"/>
              <a:gd name="T86" fmla="*/ 101975 w 293328"/>
              <a:gd name="T87" fmla="*/ 23900 h 293329"/>
              <a:gd name="T88" fmla="*/ 244136 w 293328"/>
              <a:gd name="T89" fmla="*/ 226218 h 293329"/>
              <a:gd name="T90" fmla="*/ 45933 w 293328"/>
              <a:gd name="T91" fmla="*/ 0 h 293329"/>
              <a:gd name="T92" fmla="*/ 253178 w 293328"/>
              <a:gd name="T93" fmla="*/ 35720 h 293329"/>
              <a:gd name="T94" fmla="*/ 294409 w 293328"/>
              <a:gd name="T95" fmla="*/ 248225 h 293329"/>
              <a:gd name="T96" fmla="*/ 205074 w 293328"/>
              <a:gd name="T97" fmla="*/ 285387 h 293329"/>
              <a:gd name="T98" fmla="*/ 236540 w 293328"/>
              <a:gd name="T99" fmla="*/ 294407 h 293329"/>
              <a:gd name="T100" fmla="*/ 57869 w 293328"/>
              <a:gd name="T101" fmla="*/ 285387 h 293329"/>
              <a:gd name="T102" fmla="*/ 16276 w 293328"/>
              <a:gd name="T103" fmla="*/ 264822 h 293329"/>
              <a:gd name="T104" fmla="*/ 16276 w 293328"/>
              <a:gd name="T105" fmla="*/ 35720 h 293329"/>
              <a:gd name="T106" fmla="*/ 45933 w 293328"/>
              <a:gd name="T107" fmla="*/ 0 h 2933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3328" h="293329">
                <a:moveTo>
                  <a:pt x="97656" y="263852"/>
                </a:moveTo>
                <a:lnTo>
                  <a:pt x="97656" y="284342"/>
                </a:lnTo>
                <a:lnTo>
                  <a:pt x="195672" y="284342"/>
                </a:lnTo>
                <a:lnTo>
                  <a:pt x="195672" y="263852"/>
                </a:lnTo>
                <a:lnTo>
                  <a:pt x="97656" y="263852"/>
                </a:lnTo>
                <a:close/>
                <a:moveTo>
                  <a:pt x="8648" y="234016"/>
                </a:moveTo>
                <a:lnTo>
                  <a:pt x="8648" y="247316"/>
                </a:lnTo>
                <a:cubicBezTo>
                  <a:pt x="8648" y="251271"/>
                  <a:pt x="11891" y="254865"/>
                  <a:pt x="16216" y="254865"/>
                </a:cubicBezTo>
                <a:lnTo>
                  <a:pt x="277112" y="254865"/>
                </a:lnTo>
                <a:cubicBezTo>
                  <a:pt x="281436" y="254865"/>
                  <a:pt x="284679" y="251271"/>
                  <a:pt x="284679" y="247316"/>
                </a:cubicBezTo>
                <a:lnTo>
                  <a:pt x="284679" y="234016"/>
                </a:lnTo>
                <a:lnTo>
                  <a:pt x="8648" y="234016"/>
                </a:lnTo>
                <a:close/>
                <a:moveTo>
                  <a:pt x="167791" y="161800"/>
                </a:moveTo>
                <a:cubicBezTo>
                  <a:pt x="169587" y="163261"/>
                  <a:pt x="169946" y="166550"/>
                  <a:pt x="168509" y="168376"/>
                </a:cubicBezTo>
                <a:cubicBezTo>
                  <a:pt x="165994" y="171299"/>
                  <a:pt x="164198" y="175319"/>
                  <a:pt x="164198" y="179338"/>
                </a:cubicBezTo>
                <a:lnTo>
                  <a:pt x="164198" y="196876"/>
                </a:lnTo>
                <a:lnTo>
                  <a:pt x="214497" y="196876"/>
                </a:lnTo>
                <a:lnTo>
                  <a:pt x="214497" y="179338"/>
                </a:lnTo>
                <a:cubicBezTo>
                  <a:pt x="214497" y="175319"/>
                  <a:pt x="213419" y="171299"/>
                  <a:pt x="210545" y="168376"/>
                </a:cubicBezTo>
                <a:cubicBezTo>
                  <a:pt x="209108" y="166550"/>
                  <a:pt x="209467" y="163261"/>
                  <a:pt x="211263" y="161800"/>
                </a:cubicBezTo>
                <a:cubicBezTo>
                  <a:pt x="213060" y="160338"/>
                  <a:pt x="215934" y="160338"/>
                  <a:pt x="217731" y="162530"/>
                </a:cubicBezTo>
                <a:cubicBezTo>
                  <a:pt x="221323" y="167280"/>
                  <a:pt x="223479" y="173492"/>
                  <a:pt x="223479" y="179338"/>
                </a:cubicBezTo>
                <a:lnTo>
                  <a:pt x="223479" y="201625"/>
                </a:lnTo>
                <a:cubicBezTo>
                  <a:pt x="223479" y="203818"/>
                  <a:pt x="221683" y="206010"/>
                  <a:pt x="218808" y="206010"/>
                </a:cubicBezTo>
                <a:lnTo>
                  <a:pt x="159887" y="206010"/>
                </a:lnTo>
                <a:cubicBezTo>
                  <a:pt x="157372" y="206010"/>
                  <a:pt x="155575" y="203818"/>
                  <a:pt x="155575" y="201625"/>
                </a:cubicBezTo>
                <a:lnTo>
                  <a:pt x="155575" y="179338"/>
                </a:lnTo>
                <a:cubicBezTo>
                  <a:pt x="155575" y="173492"/>
                  <a:pt x="157731" y="167280"/>
                  <a:pt x="161324" y="162530"/>
                </a:cubicBezTo>
                <a:cubicBezTo>
                  <a:pt x="163120" y="160338"/>
                  <a:pt x="165994" y="160338"/>
                  <a:pt x="167791" y="161800"/>
                </a:cubicBezTo>
                <a:close/>
                <a:moveTo>
                  <a:pt x="78890" y="161800"/>
                </a:moveTo>
                <a:cubicBezTo>
                  <a:pt x="80687" y="163261"/>
                  <a:pt x="81046" y="166550"/>
                  <a:pt x="79250" y="168376"/>
                </a:cubicBezTo>
                <a:cubicBezTo>
                  <a:pt x="76735" y="171299"/>
                  <a:pt x="75297" y="175319"/>
                  <a:pt x="75297" y="179338"/>
                </a:cubicBezTo>
                <a:lnTo>
                  <a:pt x="75297" y="196876"/>
                </a:lnTo>
                <a:lnTo>
                  <a:pt x="125956" y="196876"/>
                </a:lnTo>
                <a:lnTo>
                  <a:pt x="125956" y="179338"/>
                </a:lnTo>
                <a:cubicBezTo>
                  <a:pt x="125956" y="175319"/>
                  <a:pt x="124160" y="171299"/>
                  <a:pt x="122004" y="168376"/>
                </a:cubicBezTo>
                <a:cubicBezTo>
                  <a:pt x="120208" y="166550"/>
                  <a:pt x="120567" y="163261"/>
                  <a:pt x="122363" y="161800"/>
                </a:cubicBezTo>
                <a:cubicBezTo>
                  <a:pt x="124160" y="160338"/>
                  <a:pt x="127034" y="160338"/>
                  <a:pt x="128471" y="162530"/>
                </a:cubicBezTo>
                <a:cubicBezTo>
                  <a:pt x="132423" y="167280"/>
                  <a:pt x="134579" y="173492"/>
                  <a:pt x="134579" y="179338"/>
                </a:cubicBezTo>
                <a:lnTo>
                  <a:pt x="134579" y="201625"/>
                </a:lnTo>
                <a:cubicBezTo>
                  <a:pt x="134579" y="203818"/>
                  <a:pt x="132423" y="206010"/>
                  <a:pt x="130268" y="206010"/>
                </a:cubicBezTo>
                <a:lnTo>
                  <a:pt x="70986" y="206010"/>
                </a:lnTo>
                <a:cubicBezTo>
                  <a:pt x="68471" y="206010"/>
                  <a:pt x="66675" y="203818"/>
                  <a:pt x="66675" y="201625"/>
                </a:cubicBezTo>
                <a:lnTo>
                  <a:pt x="66675" y="179338"/>
                </a:lnTo>
                <a:cubicBezTo>
                  <a:pt x="66675" y="173492"/>
                  <a:pt x="68471" y="167280"/>
                  <a:pt x="72782" y="162530"/>
                </a:cubicBezTo>
                <a:cubicBezTo>
                  <a:pt x="74220" y="160338"/>
                  <a:pt x="76735" y="160338"/>
                  <a:pt x="78890" y="161800"/>
                </a:cubicBezTo>
                <a:close/>
                <a:moveTo>
                  <a:pt x="190147" y="132645"/>
                </a:moveTo>
                <a:cubicBezTo>
                  <a:pt x="184856" y="132645"/>
                  <a:pt x="180270" y="137231"/>
                  <a:pt x="180270" y="142875"/>
                </a:cubicBezTo>
                <a:cubicBezTo>
                  <a:pt x="180270" y="148520"/>
                  <a:pt x="184856" y="153106"/>
                  <a:pt x="190147" y="153106"/>
                </a:cubicBezTo>
                <a:cubicBezTo>
                  <a:pt x="195792" y="153106"/>
                  <a:pt x="200378" y="148520"/>
                  <a:pt x="200378" y="142875"/>
                </a:cubicBezTo>
                <a:cubicBezTo>
                  <a:pt x="200378" y="137231"/>
                  <a:pt x="195792" y="132645"/>
                  <a:pt x="190147" y="132645"/>
                </a:cubicBezTo>
                <a:close/>
                <a:moveTo>
                  <a:pt x="101600" y="132645"/>
                </a:moveTo>
                <a:cubicBezTo>
                  <a:pt x="95603" y="132645"/>
                  <a:pt x="91017" y="137231"/>
                  <a:pt x="91017" y="142875"/>
                </a:cubicBezTo>
                <a:cubicBezTo>
                  <a:pt x="91017" y="148520"/>
                  <a:pt x="95603" y="153106"/>
                  <a:pt x="101600" y="153106"/>
                </a:cubicBezTo>
                <a:cubicBezTo>
                  <a:pt x="106892" y="153106"/>
                  <a:pt x="111831" y="148520"/>
                  <a:pt x="111831" y="142875"/>
                </a:cubicBezTo>
                <a:cubicBezTo>
                  <a:pt x="111831" y="137231"/>
                  <a:pt x="106892" y="132645"/>
                  <a:pt x="101600" y="132645"/>
                </a:cubicBezTo>
                <a:close/>
                <a:moveTo>
                  <a:pt x="190147" y="123825"/>
                </a:moveTo>
                <a:cubicBezTo>
                  <a:pt x="200731" y="123825"/>
                  <a:pt x="209197" y="132645"/>
                  <a:pt x="209197" y="142875"/>
                </a:cubicBezTo>
                <a:cubicBezTo>
                  <a:pt x="209197" y="153106"/>
                  <a:pt x="200731" y="161572"/>
                  <a:pt x="190147" y="161572"/>
                </a:cubicBezTo>
                <a:cubicBezTo>
                  <a:pt x="179917" y="161572"/>
                  <a:pt x="171450" y="153106"/>
                  <a:pt x="171450" y="142875"/>
                </a:cubicBezTo>
                <a:cubicBezTo>
                  <a:pt x="171450" y="132645"/>
                  <a:pt x="179917" y="123825"/>
                  <a:pt x="190147" y="123825"/>
                </a:cubicBezTo>
                <a:close/>
                <a:moveTo>
                  <a:pt x="101600" y="123825"/>
                </a:moveTo>
                <a:cubicBezTo>
                  <a:pt x="111831" y="123825"/>
                  <a:pt x="120297" y="132645"/>
                  <a:pt x="120297" y="142875"/>
                </a:cubicBezTo>
                <a:cubicBezTo>
                  <a:pt x="120297" y="153106"/>
                  <a:pt x="111831" y="161572"/>
                  <a:pt x="101600" y="161572"/>
                </a:cubicBezTo>
                <a:cubicBezTo>
                  <a:pt x="91017" y="161572"/>
                  <a:pt x="82550" y="153106"/>
                  <a:pt x="82550" y="142875"/>
                </a:cubicBezTo>
                <a:cubicBezTo>
                  <a:pt x="82550" y="132645"/>
                  <a:pt x="91017" y="123825"/>
                  <a:pt x="101600" y="123825"/>
                </a:cubicBezTo>
                <a:close/>
                <a:moveTo>
                  <a:pt x="167791" y="60200"/>
                </a:moveTo>
                <a:cubicBezTo>
                  <a:pt x="169587" y="62027"/>
                  <a:pt x="169946" y="64584"/>
                  <a:pt x="168509" y="66776"/>
                </a:cubicBezTo>
                <a:cubicBezTo>
                  <a:pt x="165994" y="69699"/>
                  <a:pt x="164198" y="73719"/>
                  <a:pt x="164198" y="78103"/>
                </a:cubicBezTo>
                <a:lnTo>
                  <a:pt x="164198" y="95276"/>
                </a:lnTo>
                <a:lnTo>
                  <a:pt x="214497" y="95276"/>
                </a:lnTo>
                <a:lnTo>
                  <a:pt x="214497" y="78103"/>
                </a:lnTo>
                <a:cubicBezTo>
                  <a:pt x="214497" y="73719"/>
                  <a:pt x="213419" y="69699"/>
                  <a:pt x="210545" y="66776"/>
                </a:cubicBezTo>
                <a:cubicBezTo>
                  <a:pt x="209108" y="64584"/>
                  <a:pt x="209467" y="62027"/>
                  <a:pt x="211263" y="60200"/>
                </a:cubicBezTo>
                <a:cubicBezTo>
                  <a:pt x="213060" y="58738"/>
                  <a:pt x="215934" y="58738"/>
                  <a:pt x="217731" y="60930"/>
                </a:cubicBezTo>
                <a:cubicBezTo>
                  <a:pt x="221323" y="65680"/>
                  <a:pt x="223479" y="71892"/>
                  <a:pt x="223479" y="78103"/>
                </a:cubicBezTo>
                <a:lnTo>
                  <a:pt x="223479" y="100025"/>
                </a:lnTo>
                <a:cubicBezTo>
                  <a:pt x="223479" y="102218"/>
                  <a:pt x="221683" y="104410"/>
                  <a:pt x="218808" y="104410"/>
                </a:cubicBezTo>
                <a:lnTo>
                  <a:pt x="159887" y="104410"/>
                </a:lnTo>
                <a:cubicBezTo>
                  <a:pt x="157372" y="104410"/>
                  <a:pt x="155575" y="102218"/>
                  <a:pt x="155575" y="100025"/>
                </a:cubicBezTo>
                <a:lnTo>
                  <a:pt x="155575" y="78103"/>
                </a:lnTo>
                <a:cubicBezTo>
                  <a:pt x="155575" y="71892"/>
                  <a:pt x="157731" y="65680"/>
                  <a:pt x="161324" y="60930"/>
                </a:cubicBezTo>
                <a:cubicBezTo>
                  <a:pt x="163120" y="58738"/>
                  <a:pt x="165994" y="58738"/>
                  <a:pt x="167791" y="60200"/>
                </a:cubicBezTo>
                <a:close/>
                <a:moveTo>
                  <a:pt x="78890" y="60200"/>
                </a:moveTo>
                <a:cubicBezTo>
                  <a:pt x="80687" y="62027"/>
                  <a:pt x="81046" y="64584"/>
                  <a:pt x="79250" y="66776"/>
                </a:cubicBezTo>
                <a:cubicBezTo>
                  <a:pt x="76735" y="69699"/>
                  <a:pt x="75297" y="73719"/>
                  <a:pt x="75297" y="78103"/>
                </a:cubicBezTo>
                <a:lnTo>
                  <a:pt x="75297" y="95276"/>
                </a:lnTo>
                <a:lnTo>
                  <a:pt x="125956" y="95276"/>
                </a:lnTo>
                <a:lnTo>
                  <a:pt x="125956" y="78103"/>
                </a:lnTo>
                <a:cubicBezTo>
                  <a:pt x="125956" y="73719"/>
                  <a:pt x="124160" y="69699"/>
                  <a:pt x="122004" y="66776"/>
                </a:cubicBezTo>
                <a:cubicBezTo>
                  <a:pt x="120208" y="64584"/>
                  <a:pt x="120567" y="62027"/>
                  <a:pt x="122363" y="60200"/>
                </a:cubicBezTo>
                <a:cubicBezTo>
                  <a:pt x="124160" y="58738"/>
                  <a:pt x="127034" y="58738"/>
                  <a:pt x="128471" y="60930"/>
                </a:cubicBezTo>
                <a:cubicBezTo>
                  <a:pt x="132423" y="65680"/>
                  <a:pt x="134579" y="71892"/>
                  <a:pt x="134579" y="78103"/>
                </a:cubicBezTo>
                <a:lnTo>
                  <a:pt x="134579" y="100025"/>
                </a:lnTo>
                <a:cubicBezTo>
                  <a:pt x="134579" y="102218"/>
                  <a:pt x="132423" y="104410"/>
                  <a:pt x="130268" y="104410"/>
                </a:cubicBezTo>
                <a:lnTo>
                  <a:pt x="70986" y="104410"/>
                </a:lnTo>
                <a:cubicBezTo>
                  <a:pt x="68471" y="104410"/>
                  <a:pt x="66675" y="102218"/>
                  <a:pt x="66675" y="100025"/>
                </a:cubicBezTo>
                <a:lnTo>
                  <a:pt x="66675" y="78103"/>
                </a:lnTo>
                <a:cubicBezTo>
                  <a:pt x="66675" y="71892"/>
                  <a:pt x="68471" y="65680"/>
                  <a:pt x="72782" y="60930"/>
                </a:cubicBezTo>
                <a:cubicBezTo>
                  <a:pt x="74220" y="58738"/>
                  <a:pt x="76735" y="58738"/>
                  <a:pt x="78890" y="60200"/>
                </a:cubicBezTo>
                <a:close/>
                <a:moveTo>
                  <a:pt x="252248" y="44575"/>
                </a:moveTo>
                <a:lnTo>
                  <a:pt x="252248" y="225389"/>
                </a:lnTo>
                <a:lnTo>
                  <a:pt x="284679" y="225389"/>
                </a:lnTo>
                <a:lnTo>
                  <a:pt x="284679" y="52124"/>
                </a:lnTo>
                <a:cubicBezTo>
                  <a:pt x="284679" y="47810"/>
                  <a:pt x="281436" y="44575"/>
                  <a:pt x="277112" y="44575"/>
                </a:cubicBezTo>
                <a:lnTo>
                  <a:pt x="252248" y="44575"/>
                </a:lnTo>
                <a:close/>
                <a:moveTo>
                  <a:pt x="16216" y="44575"/>
                </a:moveTo>
                <a:cubicBezTo>
                  <a:pt x="11891" y="44575"/>
                  <a:pt x="8648" y="47810"/>
                  <a:pt x="8648" y="52124"/>
                </a:cubicBezTo>
                <a:lnTo>
                  <a:pt x="8648" y="225389"/>
                </a:lnTo>
                <a:lnTo>
                  <a:pt x="41080" y="225389"/>
                </a:lnTo>
                <a:lnTo>
                  <a:pt x="41080" y="44575"/>
                </a:lnTo>
                <a:lnTo>
                  <a:pt x="16216" y="44575"/>
                </a:lnTo>
                <a:close/>
                <a:moveTo>
                  <a:pt x="190147" y="32916"/>
                </a:moveTo>
                <a:cubicBezTo>
                  <a:pt x="184856" y="32916"/>
                  <a:pt x="180270" y="37649"/>
                  <a:pt x="180270" y="43475"/>
                </a:cubicBezTo>
                <a:cubicBezTo>
                  <a:pt x="180270" y="49300"/>
                  <a:pt x="184856" y="54034"/>
                  <a:pt x="190147" y="54034"/>
                </a:cubicBezTo>
                <a:cubicBezTo>
                  <a:pt x="195792" y="54034"/>
                  <a:pt x="200378" y="49300"/>
                  <a:pt x="200378" y="43475"/>
                </a:cubicBezTo>
                <a:cubicBezTo>
                  <a:pt x="200378" y="37649"/>
                  <a:pt x="195792" y="32916"/>
                  <a:pt x="190147" y="32916"/>
                </a:cubicBezTo>
                <a:close/>
                <a:moveTo>
                  <a:pt x="101600" y="32916"/>
                </a:moveTo>
                <a:cubicBezTo>
                  <a:pt x="95603" y="32916"/>
                  <a:pt x="91017" y="37649"/>
                  <a:pt x="91017" y="43475"/>
                </a:cubicBezTo>
                <a:cubicBezTo>
                  <a:pt x="91017" y="49300"/>
                  <a:pt x="95603" y="54034"/>
                  <a:pt x="101600" y="54034"/>
                </a:cubicBezTo>
                <a:cubicBezTo>
                  <a:pt x="106892" y="54034"/>
                  <a:pt x="111831" y="49300"/>
                  <a:pt x="111831" y="43475"/>
                </a:cubicBezTo>
                <a:cubicBezTo>
                  <a:pt x="111831" y="37649"/>
                  <a:pt x="106892" y="32916"/>
                  <a:pt x="101600" y="32916"/>
                </a:cubicBezTo>
                <a:close/>
                <a:moveTo>
                  <a:pt x="190147" y="23813"/>
                </a:moveTo>
                <a:cubicBezTo>
                  <a:pt x="200731" y="23813"/>
                  <a:pt x="209197" y="32552"/>
                  <a:pt x="209197" y="43475"/>
                </a:cubicBezTo>
                <a:cubicBezTo>
                  <a:pt x="209197" y="54398"/>
                  <a:pt x="200731" y="63136"/>
                  <a:pt x="190147" y="63136"/>
                </a:cubicBezTo>
                <a:cubicBezTo>
                  <a:pt x="179917" y="63136"/>
                  <a:pt x="171450" y="54398"/>
                  <a:pt x="171450" y="43475"/>
                </a:cubicBezTo>
                <a:cubicBezTo>
                  <a:pt x="171450" y="32552"/>
                  <a:pt x="179917" y="23813"/>
                  <a:pt x="190147" y="23813"/>
                </a:cubicBezTo>
                <a:close/>
                <a:moveTo>
                  <a:pt x="101600" y="23813"/>
                </a:moveTo>
                <a:cubicBezTo>
                  <a:pt x="111831" y="23813"/>
                  <a:pt x="120297" y="32552"/>
                  <a:pt x="120297" y="43475"/>
                </a:cubicBezTo>
                <a:cubicBezTo>
                  <a:pt x="120297" y="54398"/>
                  <a:pt x="111831" y="63136"/>
                  <a:pt x="101600" y="63136"/>
                </a:cubicBezTo>
                <a:cubicBezTo>
                  <a:pt x="91017" y="63136"/>
                  <a:pt x="82550" y="54398"/>
                  <a:pt x="82550" y="43475"/>
                </a:cubicBezTo>
                <a:cubicBezTo>
                  <a:pt x="82550" y="32552"/>
                  <a:pt x="91017" y="23813"/>
                  <a:pt x="101600" y="23813"/>
                </a:cubicBezTo>
                <a:close/>
                <a:moveTo>
                  <a:pt x="50089" y="8987"/>
                </a:moveTo>
                <a:lnTo>
                  <a:pt x="50089" y="225389"/>
                </a:lnTo>
                <a:lnTo>
                  <a:pt x="243239" y="225389"/>
                </a:lnTo>
                <a:lnTo>
                  <a:pt x="243239" y="8987"/>
                </a:lnTo>
                <a:lnTo>
                  <a:pt x="50089" y="8987"/>
                </a:lnTo>
                <a:close/>
                <a:moveTo>
                  <a:pt x="45765" y="0"/>
                </a:moveTo>
                <a:lnTo>
                  <a:pt x="247563" y="0"/>
                </a:lnTo>
                <a:cubicBezTo>
                  <a:pt x="250085" y="0"/>
                  <a:pt x="252248" y="2157"/>
                  <a:pt x="252248" y="4673"/>
                </a:cubicBezTo>
                <a:lnTo>
                  <a:pt x="252248" y="35588"/>
                </a:lnTo>
                <a:lnTo>
                  <a:pt x="277112" y="35588"/>
                </a:lnTo>
                <a:cubicBezTo>
                  <a:pt x="286121" y="35588"/>
                  <a:pt x="293328" y="43137"/>
                  <a:pt x="293328" y="52124"/>
                </a:cubicBezTo>
                <a:lnTo>
                  <a:pt x="293328" y="247316"/>
                </a:lnTo>
                <a:cubicBezTo>
                  <a:pt x="293328" y="256303"/>
                  <a:pt x="286121" y="263852"/>
                  <a:pt x="277112" y="263852"/>
                </a:cubicBezTo>
                <a:lnTo>
                  <a:pt x="204321" y="263852"/>
                </a:lnTo>
                <a:lnTo>
                  <a:pt x="204321" y="284342"/>
                </a:lnTo>
                <a:lnTo>
                  <a:pt x="235671" y="284342"/>
                </a:lnTo>
                <a:cubicBezTo>
                  <a:pt x="238194" y="284342"/>
                  <a:pt x="239996" y="286499"/>
                  <a:pt x="239996" y="288656"/>
                </a:cubicBezTo>
                <a:cubicBezTo>
                  <a:pt x="239996" y="291172"/>
                  <a:pt x="238194" y="293329"/>
                  <a:pt x="235671" y="293329"/>
                </a:cubicBezTo>
                <a:lnTo>
                  <a:pt x="57656" y="293329"/>
                </a:lnTo>
                <a:cubicBezTo>
                  <a:pt x="55134" y="293329"/>
                  <a:pt x="52972" y="291172"/>
                  <a:pt x="52972" y="288656"/>
                </a:cubicBezTo>
                <a:cubicBezTo>
                  <a:pt x="52972" y="286499"/>
                  <a:pt x="55134" y="284342"/>
                  <a:pt x="57656" y="284342"/>
                </a:cubicBezTo>
                <a:lnTo>
                  <a:pt x="88647" y="284342"/>
                </a:lnTo>
                <a:lnTo>
                  <a:pt x="88647" y="263852"/>
                </a:lnTo>
                <a:lnTo>
                  <a:pt x="16216" y="263852"/>
                </a:lnTo>
                <a:cubicBezTo>
                  <a:pt x="7207" y="263852"/>
                  <a:pt x="0" y="256303"/>
                  <a:pt x="0" y="247316"/>
                </a:cubicBezTo>
                <a:lnTo>
                  <a:pt x="0" y="52124"/>
                </a:lnTo>
                <a:cubicBezTo>
                  <a:pt x="0" y="43137"/>
                  <a:pt x="7207" y="35588"/>
                  <a:pt x="16216" y="35588"/>
                </a:cubicBezTo>
                <a:lnTo>
                  <a:pt x="41080" y="35588"/>
                </a:lnTo>
                <a:lnTo>
                  <a:pt x="41080" y="4673"/>
                </a:lnTo>
                <a:cubicBezTo>
                  <a:pt x="41080" y="2157"/>
                  <a:pt x="43603" y="0"/>
                  <a:pt x="45765" y="0"/>
                </a:cubicBezTo>
                <a:close/>
              </a:path>
            </a:pathLst>
          </a:custGeom>
          <a:solidFill>
            <a:schemeClr val="accent1"/>
          </a:solidFill>
          <a:ln>
            <a:noFill/>
          </a:ln>
          <a:effectLst/>
        </p:spPr>
        <p:txBody>
          <a:bodyPr anchor="ctr"/>
          <a:lstStyle/>
          <a:p>
            <a:endParaRPr lang="en-US"/>
          </a:p>
        </p:txBody>
      </p:sp>
      <p:sp>
        <p:nvSpPr>
          <p:cNvPr id="69" name="Freeform 1017">
            <a:extLst>
              <a:ext uri="{FF2B5EF4-FFF2-40B4-BE49-F238E27FC236}">
                <a16:creationId xmlns:a16="http://schemas.microsoft.com/office/drawing/2014/main" id="{4DE75F53-D227-5848-BDA5-3CE11010040A}"/>
              </a:ext>
            </a:extLst>
          </p:cNvPr>
          <p:cNvSpPr>
            <a:spLocks noChangeArrowheads="1"/>
          </p:cNvSpPr>
          <p:nvPr/>
        </p:nvSpPr>
        <p:spPr bwMode="auto">
          <a:xfrm>
            <a:off x="6366099" y="9880483"/>
            <a:ext cx="836863" cy="836860"/>
          </a:xfrm>
          <a:custGeom>
            <a:avLst/>
            <a:gdLst>
              <a:gd name="T0" fmla="*/ 196514 w 293328"/>
              <a:gd name="T1" fmla="*/ 285734 h 293327"/>
              <a:gd name="T2" fmla="*/ 9031 w 293328"/>
              <a:gd name="T3" fmla="*/ 223213 h 293327"/>
              <a:gd name="T4" fmla="*/ 272374 w 293328"/>
              <a:gd name="T5" fmla="*/ 249956 h 293327"/>
              <a:gd name="T6" fmla="*/ 9031 w 293328"/>
              <a:gd name="T7" fmla="*/ 223213 h 293327"/>
              <a:gd name="T8" fmla="*/ 192434 w 293328"/>
              <a:gd name="T9" fmla="*/ 182868 h 293327"/>
              <a:gd name="T10" fmla="*/ 144996 w 293328"/>
              <a:gd name="T11" fmla="*/ 182868 h 293327"/>
              <a:gd name="T12" fmla="*/ 125977 w 293328"/>
              <a:gd name="T13" fmla="*/ 178455 h 293327"/>
              <a:gd name="T14" fmla="*/ 90359 w 293328"/>
              <a:gd name="T15" fmla="*/ 187648 h 293327"/>
              <a:gd name="T16" fmla="*/ 149687 w 293328"/>
              <a:gd name="T17" fmla="*/ 141808 h 293327"/>
              <a:gd name="T18" fmla="*/ 205630 w 293328"/>
              <a:gd name="T19" fmla="*/ 151001 h 293327"/>
              <a:gd name="T20" fmla="*/ 149687 w 293328"/>
              <a:gd name="T21" fmla="*/ 141808 h 293327"/>
              <a:gd name="T22" fmla="*/ 192434 w 293328"/>
              <a:gd name="T23" fmla="*/ 111342 h 293327"/>
              <a:gd name="T24" fmla="*/ 144996 w 293328"/>
              <a:gd name="T25" fmla="*/ 111342 h 293327"/>
              <a:gd name="T26" fmla="*/ 94676 w 293328"/>
              <a:gd name="T27" fmla="*/ 143488 h 293327"/>
              <a:gd name="T28" fmla="*/ 94676 w 293328"/>
              <a:gd name="T29" fmla="*/ 80811 h 293327"/>
              <a:gd name="T30" fmla="*/ 209962 w 293328"/>
              <a:gd name="T31" fmla="*/ 76112 h 293327"/>
              <a:gd name="T32" fmla="*/ 144996 w 293328"/>
              <a:gd name="T33" fmla="*/ 76112 h 293327"/>
              <a:gd name="T34" fmla="*/ 125977 w 293328"/>
              <a:gd name="T35" fmla="*/ 71701 h 293327"/>
              <a:gd name="T36" fmla="*/ 125977 w 293328"/>
              <a:gd name="T37" fmla="*/ 152598 h 293327"/>
              <a:gd name="T38" fmla="*/ 86040 w 293328"/>
              <a:gd name="T39" fmla="*/ 76073 h 293327"/>
              <a:gd name="T40" fmla="*/ 34317 w 293328"/>
              <a:gd name="T41" fmla="*/ 41428 h 293327"/>
              <a:gd name="T42" fmla="*/ 22395 w 293328"/>
              <a:gd name="T43" fmla="*/ 50463 h 293327"/>
              <a:gd name="T44" fmla="*/ 285739 w 293328"/>
              <a:gd name="T45" fmla="*/ 214178 h 293327"/>
              <a:gd name="T46" fmla="*/ 260453 w 293328"/>
              <a:gd name="T47" fmla="*/ 50463 h 293327"/>
              <a:gd name="T48" fmla="*/ 272374 w 293328"/>
              <a:gd name="T49" fmla="*/ 41428 h 293327"/>
              <a:gd name="T50" fmla="*/ 272374 w 293328"/>
              <a:gd name="T51" fmla="*/ 258630 h 293327"/>
              <a:gd name="T52" fmla="*/ 236611 w 293328"/>
              <a:gd name="T53" fmla="*/ 285734 h 293327"/>
              <a:gd name="T54" fmla="*/ 58159 w 293328"/>
              <a:gd name="T55" fmla="*/ 294408 h 293327"/>
              <a:gd name="T56" fmla="*/ 89225 w 293328"/>
              <a:gd name="T57" fmla="*/ 285734 h 293327"/>
              <a:gd name="T58" fmla="*/ 0 w 293328"/>
              <a:gd name="T59" fmla="*/ 236584 h 293327"/>
              <a:gd name="T60" fmla="*/ 142872 w 293328"/>
              <a:gd name="T61" fmla="*/ 35054 h 293327"/>
              <a:gd name="T62" fmla="*/ 168719 w 293328"/>
              <a:gd name="T63" fmla="*/ 44245 h 293327"/>
              <a:gd name="T64" fmla="*/ 142872 w 293328"/>
              <a:gd name="T65" fmla="*/ 35054 h 293327"/>
              <a:gd name="T66" fmla="*/ 123928 w 293328"/>
              <a:gd name="T67" fmla="*/ 39834 h 293327"/>
              <a:gd name="T68" fmla="*/ 86040 w 293328"/>
              <a:gd name="T69" fmla="*/ 39834 h 293327"/>
              <a:gd name="T70" fmla="*/ 199069 w 293328"/>
              <a:gd name="T71" fmla="*/ 47598 h 293327"/>
              <a:gd name="T72" fmla="*/ 52482 w 293328"/>
              <a:gd name="T73" fmla="*/ 0 h 293327"/>
              <a:gd name="T74" fmla="*/ 245170 w 293328"/>
              <a:gd name="T75" fmla="*/ 49041 h 293327"/>
              <a:gd name="T76" fmla="*/ 241928 w 293328"/>
              <a:gd name="T77" fmla="*/ 205182 h 293327"/>
              <a:gd name="T78" fmla="*/ 194747 w 293328"/>
              <a:gd name="T79" fmla="*/ 56613 h 293327"/>
              <a:gd name="T80" fmla="*/ 56805 w 293328"/>
              <a:gd name="T81" fmla="*/ 9015 h 293327"/>
              <a:gd name="T82" fmla="*/ 47801 w 293328"/>
              <a:gd name="T83" fmla="*/ 200493 h 2933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93328" h="293327">
                <a:moveTo>
                  <a:pt x="97896" y="257680"/>
                </a:moveTo>
                <a:lnTo>
                  <a:pt x="97896" y="284685"/>
                </a:lnTo>
                <a:lnTo>
                  <a:pt x="195792" y="284685"/>
                </a:lnTo>
                <a:lnTo>
                  <a:pt x="195792" y="257680"/>
                </a:lnTo>
                <a:lnTo>
                  <a:pt x="97896" y="257680"/>
                </a:lnTo>
                <a:close/>
                <a:moveTo>
                  <a:pt x="8998" y="222393"/>
                </a:moveTo>
                <a:lnTo>
                  <a:pt x="8998" y="235715"/>
                </a:lnTo>
                <a:cubicBezTo>
                  <a:pt x="8998" y="242917"/>
                  <a:pt x="15116" y="249038"/>
                  <a:pt x="22314" y="249038"/>
                </a:cubicBezTo>
                <a:lnTo>
                  <a:pt x="271374" y="249038"/>
                </a:lnTo>
                <a:cubicBezTo>
                  <a:pt x="278572" y="249038"/>
                  <a:pt x="284690" y="242917"/>
                  <a:pt x="284690" y="235715"/>
                </a:cubicBezTo>
                <a:lnTo>
                  <a:pt x="284690" y="222393"/>
                </a:lnTo>
                <a:lnTo>
                  <a:pt x="8998" y="222393"/>
                </a:lnTo>
                <a:close/>
                <a:moveTo>
                  <a:pt x="149154" y="177800"/>
                </a:moveTo>
                <a:lnTo>
                  <a:pt x="187398" y="177800"/>
                </a:lnTo>
                <a:cubicBezTo>
                  <a:pt x="189563" y="177800"/>
                  <a:pt x="191727" y="179998"/>
                  <a:pt x="191727" y="182196"/>
                </a:cubicBezTo>
                <a:cubicBezTo>
                  <a:pt x="191727" y="184761"/>
                  <a:pt x="189563" y="186959"/>
                  <a:pt x="187398" y="186959"/>
                </a:cubicBezTo>
                <a:lnTo>
                  <a:pt x="149154" y="186959"/>
                </a:lnTo>
                <a:cubicBezTo>
                  <a:pt x="146628" y="186959"/>
                  <a:pt x="144463" y="184761"/>
                  <a:pt x="144463" y="182196"/>
                </a:cubicBezTo>
                <a:cubicBezTo>
                  <a:pt x="144463" y="179998"/>
                  <a:pt x="146628" y="177800"/>
                  <a:pt x="149154" y="177800"/>
                </a:cubicBezTo>
                <a:close/>
                <a:moveTo>
                  <a:pt x="90027" y="177800"/>
                </a:moveTo>
                <a:lnTo>
                  <a:pt x="125515" y="177800"/>
                </a:lnTo>
                <a:cubicBezTo>
                  <a:pt x="128024" y="177800"/>
                  <a:pt x="129817" y="179998"/>
                  <a:pt x="129817" y="182196"/>
                </a:cubicBezTo>
                <a:cubicBezTo>
                  <a:pt x="129817" y="184761"/>
                  <a:pt x="128024" y="186959"/>
                  <a:pt x="125515" y="186959"/>
                </a:cubicBezTo>
                <a:lnTo>
                  <a:pt x="90027" y="186959"/>
                </a:lnTo>
                <a:cubicBezTo>
                  <a:pt x="87518" y="186959"/>
                  <a:pt x="85725" y="184761"/>
                  <a:pt x="85725" y="182196"/>
                </a:cubicBezTo>
                <a:cubicBezTo>
                  <a:pt x="85725" y="179998"/>
                  <a:pt x="87518" y="177800"/>
                  <a:pt x="90027" y="177800"/>
                </a:cubicBezTo>
                <a:close/>
                <a:moveTo>
                  <a:pt x="149138" y="141287"/>
                </a:moveTo>
                <a:lnTo>
                  <a:pt x="204875" y="141287"/>
                </a:lnTo>
                <a:cubicBezTo>
                  <a:pt x="207393" y="141287"/>
                  <a:pt x="209191" y="143485"/>
                  <a:pt x="209191" y="146050"/>
                </a:cubicBezTo>
                <a:cubicBezTo>
                  <a:pt x="209191" y="148614"/>
                  <a:pt x="207393" y="150446"/>
                  <a:pt x="204875" y="150446"/>
                </a:cubicBezTo>
                <a:lnTo>
                  <a:pt x="149138" y="150446"/>
                </a:lnTo>
                <a:cubicBezTo>
                  <a:pt x="146621" y="150446"/>
                  <a:pt x="144463" y="148614"/>
                  <a:pt x="144463" y="146050"/>
                </a:cubicBezTo>
                <a:cubicBezTo>
                  <a:pt x="144463" y="143485"/>
                  <a:pt x="146621" y="141287"/>
                  <a:pt x="149138" y="141287"/>
                </a:cubicBezTo>
                <a:close/>
                <a:moveTo>
                  <a:pt x="149154" y="106362"/>
                </a:moveTo>
                <a:lnTo>
                  <a:pt x="187398" y="106362"/>
                </a:lnTo>
                <a:cubicBezTo>
                  <a:pt x="189563" y="106362"/>
                  <a:pt x="191727" y="108267"/>
                  <a:pt x="191727" y="110934"/>
                </a:cubicBezTo>
                <a:cubicBezTo>
                  <a:pt x="191727" y="113601"/>
                  <a:pt x="189563" y="115506"/>
                  <a:pt x="187398" y="115506"/>
                </a:cubicBezTo>
                <a:lnTo>
                  <a:pt x="149154" y="115506"/>
                </a:lnTo>
                <a:cubicBezTo>
                  <a:pt x="146628" y="115506"/>
                  <a:pt x="144463" y="113601"/>
                  <a:pt x="144463" y="110934"/>
                </a:cubicBezTo>
                <a:cubicBezTo>
                  <a:pt x="144463" y="108267"/>
                  <a:pt x="146628" y="106362"/>
                  <a:pt x="149154" y="106362"/>
                </a:cubicBezTo>
                <a:close/>
                <a:moveTo>
                  <a:pt x="94328" y="80514"/>
                </a:moveTo>
                <a:lnTo>
                  <a:pt x="94328" y="142961"/>
                </a:lnTo>
                <a:lnTo>
                  <a:pt x="120855" y="142961"/>
                </a:lnTo>
                <a:lnTo>
                  <a:pt x="120855" y="80514"/>
                </a:lnTo>
                <a:lnTo>
                  <a:pt x="94328" y="80514"/>
                </a:lnTo>
                <a:close/>
                <a:moveTo>
                  <a:pt x="149138" y="71437"/>
                </a:moveTo>
                <a:lnTo>
                  <a:pt x="204875" y="71437"/>
                </a:lnTo>
                <a:cubicBezTo>
                  <a:pt x="207393" y="71437"/>
                  <a:pt x="209191" y="73269"/>
                  <a:pt x="209191" y="75833"/>
                </a:cubicBezTo>
                <a:cubicBezTo>
                  <a:pt x="209191" y="78398"/>
                  <a:pt x="207393" y="80596"/>
                  <a:pt x="204875" y="80596"/>
                </a:cubicBezTo>
                <a:lnTo>
                  <a:pt x="149138" y="80596"/>
                </a:lnTo>
                <a:cubicBezTo>
                  <a:pt x="146621" y="80596"/>
                  <a:pt x="144463" y="78398"/>
                  <a:pt x="144463" y="75833"/>
                </a:cubicBezTo>
                <a:cubicBezTo>
                  <a:pt x="144463" y="73269"/>
                  <a:pt x="146621" y="71437"/>
                  <a:pt x="149138" y="71437"/>
                </a:cubicBezTo>
                <a:close/>
                <a:moveTo>
                  <a:pt x="90027" y="71437"/>
                </a:moveTo>
                <a:lnTo>
                  <a:pt x="125515" y="71437"/>
                </a:lnTo>
                <a:cubicBezTo>
                  <a:pt x="128024" y="71437"/>
                  <a:pt x="129817" y="73253"/>
                  <a:pt x="129817" y="75794"/>
                </a:cubicBezTo>
                <a:lnTo>
                  <a:pt x="129817" y="147680"/>
                </a:lnTo>
                <a:cubicBezTo>
                  <a:pt x="129817" y="150222"/>
                  <a:pt x="128024" y="152037"/>
                  <a:pt x="125515" y="152037"/>
                </a:cubicBezTo>
                <a:lnTo>
                  <a:pt x="90027" y="152037"/>
                </a:lnTo>
                <a:cubicBezTo>
                  <a:pt x="87518" y="152037"/>
                  <a:pt x="85725" y="150222"/>
                  <a:pt x="85725" y="147680"/>
                </a:cubicBezTo>
                <a:lnTo>
                  <a:pt x="85725" y="75794"/>
                </a:lnTo>
                <a:cubicBezTo>
                  <a:pt x="85725" y="73253"/>
                  <a:pt x="87518" y="71437"/>
                  <a:pt x="90027" y="71437"/>
                </a:cubicBezTo>
                <a:close/>
                <a:moveTo>
                  <a:pt x="22314" y="41275"/>
                </a:moveTo>
                <a:lnTo>
                  <a:pt x="34191" y="41275"/>
                </a:lnTo>
                <a:cubicBezTo>
                  <a:pt x="36711" y="41275"/>
                  <a:pt x="38870" y="43435"/>
                  <a:pt x="38870" y="45596"/>
                </a:cubicBezTo>
                <a:cubicBezTo>
                  <a:pt x="38870" y="48116"/>
                  <a:pt x="36711" y="50277"/>
                  <a:pt x="34191" y="50277"/>
                </a:cubicBezTo>
                <a:lnTo>
                  <a:pt x="22314" y="50277"/>
                </a:lnTo>
                <a:cubicBezTo>
                  <a:pt x="15116" y="50277"/>
                  <a:pt x="8998" y="56398"/>
                  <a:pt x="8998" y="63599"/>
                </a:cubicBezTo>
                <a:lnTo>
                  <a:pt x="8998" y="213391"/>
                </a:lnTo>
                <a:lnTo>
                  <a:pt x="284690" y="213391"/>
                </a:lnTo>
                <a:lnTo>
                  <a:pt x="284690" y="63599"/>
                </a:lnTo>
                <a:cubicBezTo>
                  <a:pt x="284690" y="56398"/>
                  <a:pt x="278572" y="50277"/>
                  <a:pt x="271374" y="50277"/>
                </a:cubicBezTo>
                <a:lnTo>
                  <a:pt x="259497" y="50277"/>
                </a:lnTo>
                <a:cubicBezTo>
                  <a:pt x="256977" y="50277"/>
                  <a:pt x="255178" y="48116"/>
                  <a:pt x="255178" y="45596"/>
                </a:cubicBezTo>
                <a:cubicBezTo>
                  <a:pt x="255178" y="43435"/>
                  <a:pt x="256977" y="41275"/>
                  <a:pt x="259497" y="41275"/>
                </a:cubicBezTo>
                <a:lnTo>
                  <a:pt x="271374" y="41275"/>
                </a:lnTo>
                <a:cubicBezTo>
                  <a:pt x="283611" y="41275"/>
                  <a:pt x="293328" y="51357"/>
                  <a:pt x="293328" y="63599"/>
                </a:cubicBezTo>
                <a:lnTo>
                  <a:pt x="293328" y="235715"/>
                </a:lnTo>
                <a:cubicBezTo>
                  <a:pt x="293328" y="247958"/>
                  <a:pt x="283611" y="257680"/>
                  <a:pt x="271374" y="257680"/>
                </a:cubicBezTo>
                <a:lnTo>
                  <a:pt x="204790" y="257680"/>
                </a:lnTo>
                <a:lnTo>
                  <a:pt x="204790" y="284685"/>
                </a:lnTo>
                <a:lnTo>
                  <a:pt x="235742" y="284685"/>
                </a:lnTo>
                <a:cubicBezTo>
                  <a:pt x="238262" y="284685"/>
                  <a:pt x="240061" y="286486"/>
                  <a:pt x="240061" y="289006"/>
                </a:cubicBezTo>
                <a:cubicBezTo>
                  <a:pt x="240061" y="291527"/>
                  <a:pt x="238262" y="293327"/>
                  <a:pt x="235742" y="293327"/>
                </a:cubicBezTo>
                <a:lnTo>
                  <a:pt x="57946" y="293327"/>
                </a:lnTo>
                <a:cubicBezTo>
                  <a:pt x="55426" y="293327"/>
                  <a:pt x="53627" y="291527"/>
                  <a:pt x="53627" y="289006"/>
                </a:cubicBezTo>
                <a:cubicBezTo>
                  <a:pt x="53627" y="286486"/>
                  <a:pt x="55426" y="284685"/>
                  <a:pt x="57946" y="284685"/>
                </a:cubicBezTo>
                <a:lnTo>
                  <a:pt x="88898" y="284685"/>
                </a:lnTo>
                <a:lnTo>
                  <a:pt x="88898" y="257680"/>
                </a:lnTo>
                <a:lnTo>
                  <a:pt x="22314" y="257680"/>
                </a:lnTo>
                <a:cubicBezTo>
                  <a:pt x="10077" y="257680"/>
                  <a:pt x="0" y="247958"/>
                  <a:pt x="0" y="235715"/>
                </a:cubicBezTo>
                <a:lnTo>
                  <a:pt x="0" y="63599"/>
                </a:lnTo>
                <a:cubicBezTo>
                  <a:pt x="0" y="51357"/>
                  <a:pt x="10077" y="41275"/>
                  <a:pt x="22314" y="41275"/>
                </a:cubicBezTo>
                <a:close/>
                <a:moveTo>
                  <a:pt x="142347" y="34925"/>
                </a:moveTo>
                <a:lnTo>
                  <a:pt x="168099" y="34925"/>
                </a:lnTo>
                <a:cubicBezTo>
                  <a:pt x="170569" y="34925"/>
                  <a:pt x="172685" y="37123"/>
                  <a:pt x="172685" y="39687"/>
                </a:cubicBezTo>
                <a:cubicBezTo>
                  <a:pt x="172685" y="42252"/>
                  <a:pt x="170569" y="44083"/>
                  <a:pt x="168099" y="44083"/>
                </a:cubicBezTo>
                <a:lnTo>
                  <a:pt x="142347" y="44083"/>
                </a:lnTo>
                <a:cubicBezTo>
                  <a:pt x="139877" y="44083"/>
                  <a:pt x="138113" y="42252"/>
                  <a:pt x="138113" y="39687"/>
                </a:cubicBezTo>
                <a:cubicBezTo>
                  <a:pt x="138113" y="37123"/>
                  <a:pt x="139877" y="34925"/>
                  <a:pt x="142347" y="34925"/>
                </a:cubicBezTo>
                <a:close/>
                <a:moveTo>
                  <a:pt x="89959" y="34925"/>
                </a:moveTo>
                <a:lnTo>
                  <a:pt x="118886" y="34925"/>
                </a:lnTo>
                <a:cubicBezTo>
                  <a:pt x="121356" y="34925"/>
                  <a:pt x="123472" y="37123"/>
                  <a:pt x="123472" y="39687"/>
                </a:cubicBezTo>
                <a:cubicBezTo>
                  <a:pt x="123472" y="42252"/>
                  <a:pt x="121356" y="44083"/>
                  <a:pt x="118886" y="44083"/>
                </a:cubicBezTo>
                <a:lnTo>
                  <a:pt x="89959" y="44083"/>
                </a:lnTo>
                <a:cubicBezTo>
                  <a:pt x="87489" y="44083"/>
                  <a:pt x="85725" y="42252"/>
                  <a:pt x="85725" y="39687"/>
                </a:cubicBezTo>
                <a:cubicBezTo>
                  <a:pt x="85725" y="37123"/>
                  <a:pt x="87489" y="34925"/>
                  <a:pt x="89959" y="34925"/>
                </a:cubicBezTo>
                <a:close/>
                <a:moveTo>
                  <a:pt x="198338" y="15089"/>
                </a:moveTo>
                <a:lnTo>
                  <a:pt x="198338" y="47424"/>
                </a:lnTo>
                <a:lnTo>
                  <a:pt x="230274" y="47424"/>
                </a:lnTo>
                <a:lnTo>
                  <a:pt x="198338" y="15089"/>
                </a:lnTo>
                <a:close/>
                <a:moveTo>
                  <a:pt x="52290" y="0"/>
                </a:moveTo>
                <a:lnTo>
                  <a:pt x="194032" y="0"/>
                </a:lnTo>
                <a:cubicBezTo>
                  <a:pt x="195108" y="0"/>
                  <a:pt x="196185" y="359"/>
                  <a:pt x="197261" y="1078"/>
                </a:cubicBezTo>
                <a:lnTo>
                  <a:pt x="244269" y="48861"/>
                </a:lnTo>
                <a:cubicBezTo>
                  <a:pt x="245346" y="49580"/>
                  <a:pt x="245704" y="50658"/>
                  <a:pt x="245704" y="51735"/>
                </a:cubicBezTo>
                <a:lnTo>
                  <a:pt x="245704" y="199757"/>
                </a:lnTo>
                <a:cubicBezTo>
                  <a:pt x="245704" y="201913"/>
                  <a:pt x="243910" y="204428"/>
                  <a:pt x="241039" y="204428"/>
                </a:cubicBezTo>
                <a:cubicBezTo>
                  <a:pt x="238528" y="204428"/>
                  <a:pt x="236733" y="201913"/>
                  <a:pt x="236733" y="199757"/>
                </a:cubicBezTo>
                <a:lnTo>
                  <a:pt x="236733" y="56406"/>
                </a:lnTo>
                <a:lnTo>
                  <a:pt x="194032" y="56406"/>
                </a:lnTo>
                <a:cubicBezTo>
                  <a:pt x="191520" y="56406"/>
                  <a:pt x="189726" y="54250"/>
                  <a:pt x="189726" y="51735"/>
                </a:cubicBezTo>
                <a:lnTo>
                  <a:pt x="189726" y="8982"/>
                </a:lnTo>
                <a:lnTo>
                  <a:pt x="56596" y="8982"/>
                </a:lnTo>
                <a:lnTo>
                  <a:pt x="56596" y="199757"/>
                </a:lnTo>
                <a:cubicBezTo>
                  <a:pt x="56596" y="201913"/>
                  <a:pt x="54443" y="204428"/>
                  <a:pt x="52290" y="204428"/>
                </a:cubicBezTo>
                <a:cubicBezTo>
                  <a:pt x="49778" y="204428"/>
                  <a:pt x="47625" y="201913"/>
                  <a:pt x="47625" y="199757"/>
                </a:cubicBezTo>
                <a:lnTo>
                  <a:pt x="47625" y="4311"/>
                </a:lnTo>
                <a:cubicBezTo>
                  <a:pt x="47625" y="2155"/>
                  <a:pt x="49778" y="0"/>
                  <a:pt x="52290" y="0"/>
                </a:cubicBezTo>
                <a:close/>
              </a:path>
            </a:pathLst>
          </a:custGeom>
          <a:solidFill>
            <a:schemeClr val="accent2"/>
          </a:solidFill>
          <a:ln>
            <a:noFill/>
          </a:ln>
          <a:effectLst/>
        </p:spPr>
        <p:txBody>
          <a:bodyPr anchor="ctr"/>
          <a:lstStyle/>
          <a:p>
            <a:endParaRPr lang="en-US"/>
          </a:p>
        </p:txBody>
      </p:sp>
      <p:sp>
        <p:nvSpPr>
          <p:cNvPr id="70" name="Freeform 1016">
            <a:extLst>
              <a:ext uri="{FF2B5EF4-FFF2-40B4-BE49-F238E27FC236}">
                <a16:creationId xmlns:a16="http://schemas.microsoft.com/office/drawing/2014/main" id="{4A0A48AD-29C5-0945-A2E9-8845FB17F4AA}"/>
              </a:ext>
            </a:extLst>
          </p:cNvPr>
          <p:cNvSpPr>
            <a:spLocks noChangeArrowheads="1"/>
          </p:cNvSpPr>
          <p:nvPr/>
        </p:nvSpPr>
        <p:spPr bwMode="auto">
          <a:xfrm>
            <a:off x="10394075" y="5446294"/>
            <a:ext cx="836863" cy="836860"/>
          </a:xfrm>
          <a:custGeom>
            <a:avLst/>
            <a:gdLst>
              <a:gd name="T0" fmla="*/ 235887 w 293328"/>
              <a:gd name="T1" fmla="*/ 238064 h 293327"/>
              <a:gd name="T2" fmla="*/ 207955 w 293328"/>
              <a:gd name="T3" fmla="*/ 207590 h 293327"/>
              <a:gd name="T4" fmla="*/ 189252 w 293328"/>
              <a:gd name="T5" fmla="*/ 211725 h 293327"/>
              <a:gd name="T6" fmla="*/ 168896 w 293328"/>
              <a:gd name="T7" fmla="*/ 211725 h 293327"/>
              <a:gd name="T8" fmla="*/ 119281 w 293328"/>
              <a:gd name="T9" fmla="*/ 207136 h 293327"/>
              <a:gd name="T10" fmla="*/ 66426 w 293328"/>
              <a:gd name="T11" fmla="*/ 216314 h 293327"/>
              <a:gd name="T12" fmla="*/ 202150 w 293328"/>
              <a:gd name="T13" fmla="*/ 196344 h 293327"/>
              <a:gd name="T14" fmla="*/ 274704 w 293328"/>
              <a:gd name="T15" fmla="*/ 229357 h 293327"/>
              <a:gd name="T16" fmla="*/ 225368 w 293328"/>
              <a:gd name="T17" fmla="*/ 276881 h 293327"/>
              <a:gd name="T18" fmla="*/ 197796 w 293328"/>
              <a:gd name="T19" fmla="*/ 197433 h 293327"/>
              <a:gd name="T20" fmla="*/ 226395 w 293328"/>
              <a:gd name="T21" fmla="*/ 178455 h 293327"/>
              <a:gd name="T22" fmla="*/ 173181 w 293328"/>
              <a:gd name="T23" fmla="*/ 187647 h 293327"/>
              <a:gd name="T24" fmla="*/ 100031 w 293328"/>
              <a:gd name="T25" fmla="*/ 178455 h 293327"/>
              <a:gd name="T26" fmla="*/ 120707 w 293328"/>
              <a:gd name="T27" fmla="*/ 187647 h 293327"/>
              <a:gd name="T28" fmla="*/ 100031 w 293328"/>
              <a:gd name="T29" fmla="*/ 178455 h 293327"/>
              <a:gd name="T30" fmla="*/ 87266 w 293328"/>
              <a:gd name="T31" fmla="*/ 183235 h 293327"/>
              <a:gd name="T32" fmla="*/ 62141 w 293328"/>
              <a:gd name="T33" fmla="*/ 183235 h 293327"/>
              <a:gd name="T34" fmla="*/ 227850 w 293328"/>
              <a:gd name="T35" fmla="*/ 148181 h 293327"/>
              <a:gd name="T36" fmla="*/ 203582 w 293328"/>
              <a:gd name="T37" fmla="*/ 157359 h 293327"/>
              <a:gd name="T38" fmla="*/ 173181 w 293328"/>
              <a:gd name="T39" fmla="*/ 148181 h 293327"/>
              <a:gd name="T40" fmla="*/ 184966 w 293328"/>
              <a:gd name="T41" fmla="*/ 157359 h 293327"/>
              <a:gd name="T42" fmla="*/ 173181 w 293328"/>
              <a:gd name="T43" fmla="*/ 148181 h 293327"/>
              <a:gd name="T44" fmla="*/ 123925 w 293328"/>
              <a:gd name="T45" fmla="*/ 152770 h 293327"/>
              <a:gd name="T46" fmla="*/ 62141 w 293328"/>
              <a:gd name="T47" fmla="*/ 152770 h 293327"/>
              <a:gd name="T48" fmla="*/ 226395 w 293328"/>
              <a:gd name="T49" fmla="*/ 117908 h 293327"/>
              <a:gd name="T50" fmla="*/ 173181 w 293328"/>
              <a:gd name="T51" fmla="*/ 127100 h 293327"/>
              <a:gd name="T52" fmla="*/ 100031 w 293328"/>
              <a:gd name="T53" fmla="*/ 117908 h 293327"/>
              <a:gd name="T54" fmla="*/ 120707 w 293328"/>
              <a:gd name="T55" fmla="*/ 127100 h 293327"/>
              <a:gd name="T56" fmla="*/ 100031 w 293328"/>
              <a:gd name="T57" fmla="*/ 117908 h 293327"/>
              <a:gd name="T58" fmla="*/ 87266 w 293328"/>
              <a:gd name="T59" fmla="*/ 122687 h 293327"/>
              <a:gd name="T60" fmla="*/ 62141 w 293328"/>
              <a:gd name="T61" fmla="*/ 122687 h 293327"/>
              <a:gd name="T62" fmla="*/ 44063 w 293328"/>
              <a:gd name="T63" fmla="*/ 247867 h 293327"/>
              <a:gd name="T64" fmla="*/ 142084 w 293328"/>
              <a:gd name="T65" fmla="*/ 107152 h 293327"/>
              <a:gd name="T66" fmla="*/ 39739 w 293328"/>
              <a:gd name="T67" fmla="*/ 82854 h 293327"/>
              <a:gd name="T68" fmla="*/ 166229 w 293328"/>
              <a:gd name="T69" fmla="*/ 82854 h 293327"/>
              <a:gd name="T70" fmla="*/ 257763 w 293328"/>
              <a:gd name="T71" fmla="*/ 198544 h 293327"/>
              <a:gd name="T72" fmla="*/ 248754 w 293328"/>
              <a:gd name="T73" fmla="*/ 91558 h 293327"/>
              <a:gd name="T74" fmla="*/ 150733 w 293328"/>
              <a:gd name="T75" fmla="*/ 253671 h 293327"/>
              <a:gd name="T76" fmla="*/ 204428 w 293328"/>
              <a:gd name="T77" fmla="*/ 252583 h 293327"/>
              <a:gd name="T78" fmla="*/ 150733 w 293328"/>
              <a:gd name="T79" fmla="*/ 272167 h 293327"/>
              <a:gd name="T80" fmla="*/ 126948 w 293328"/>
              <a:gd name="T81" fmla="*/ 256935 h 293327"/>
              <a:gd name="T82" fmla="*/ 35054 w 293328"/>
              <a:gd name="T83" fmla="*/ 87207 h 293327"/>
              <a:gd name="T84" fmla="*/ 8671 w 293328"/>
              <a:gd name="T85" fmla="*/ 285738 h 293327"/>
              <a:gd name="T86" fmla="*/ 8671 w 293328"/>
              <a:gd name="T87" fmla="*/ 56714 h 293327"/>
              <a:gd name="T88" fmla="*/ 264114 w 293328"/>
              <a:gd name="T89" fmla="*/ 27086 h 293327"/>
              <a:gd name="T90" fmla="*/ 256084 w 293328"/>
              <a:gd name="T91" fmla="*/ 30395 h 293327"/>
              <a:gd name="T92" fmla="*/ 195536 w 293328"/>
              <a:gd name="T93" fmla="*/ 24146 h 293327"/>
              <a:gd name="T94" fmla="*/ 202420 w 293328"/>
              <a:gd name="T95" fmla="*/ 30395 h 293327"/>
              <a:gd name="T96" fmla="*/ 194389 w 293328"/>
              <a:gd name="T97" fmla="*/ 27086 h 293327"/>
              <a:gd name="T98" fmla="*/ 233841 w 293328"/>
              <a:gd name="T99" fmla="*/ 28489 h 293327"/>
              <a:gd name="T100" fmla="*/ 229252 w 293328"/>
              <a:gd name="T101" fmla="*/ 23899 h 293327"/>
              <a:gd name="T102" fmla="*/ 285379 w 293328"/>
              <a:gd name="T103" fmla="*/ 47682 h 293327"/>
              <a:gd name="T104" fmla="*/ 4334 w 293328"/>
              <a:gd name="T105" fmla="*/ 0 h 293327"/>
              <a:gd name="T106" fmla="*/ 294409 w 293328"/>
              <a:gd name="T107" fmla="*/ 290074 h 293327"/>
              <a:gd name="T108" fmla="*/ 0 w 293328"/>
              <a:gd name="T109" fmla="*/ 290074 h 2933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3328" h="293327">
                <a:moveTo>
                  <a:pt x="207191" y="206828"/>
                </a:moveTo>
                <a:lnTo>
                  <a:pt x="225263" y="259237"/>
                </a:lnTo>
                <a:lnTo>
                  <a:pt x="235021" y="237190"/>
                </a:lnTo>
                <a:cubicBezTo>
                  <a:pt x="235383" y="236105"/>
                  <a:pt x="236467" y="235382"/>
                  <a:pt x="237551" y="234659"/>
                </a:cubicBezTo>
                <a:lnTo>
                  <a:pt x="259599" y="224900"/>
                </a:lnTo>
                <a:lnTo>
                  <a:pt x="207191" y="206828"/>
                </a:lnTo>
                <a:close/>
                <a:moveTo>
                  <a:pt x="172545" y="206375"/>
                </a:moveTo>
                <a:lnTo>
                  <a:pt x="184287" y="206375"/>
                </a:lnTo>
                <a:cubicBezTo>
                  <a:pt x="186778" y="206375"/>
                  <a:pt x="188557" y="208280"/>
                  <a:pt x="188557" y="210947"/>
                </a:cubicBezTo>
                <a:cubicBezTo>
                  <a:pt x="188557" y="213233"/>
                  <a:pt x="186778" y="215519"/>
                  <a:pt x="184287" y="215519"/>
                </a:cubicBezTo>
                <a:lnTo>
                  <a:pt x="172545" y="215519"/>
                </a:lnTo>
                <a:cubicBezTo>
                  <a:pt x="170410" y="215519"/>
                  <a:pt x="168275" y="213233"/>
                  <a:pt x="168275" y="210947"/>
                </a:cubicBezTo>
                <a:cubicBezTo>
                  <a:pt x="168275" y="208280"/>
                  <a:pt x="170410" y="206375"/>
                  <a:pt x="172545" y="206375"/>
                </a:cubicBezTo>
                <a:close/>
                <a:moveTo>
                  <a:pt x="66183" y="206375"/>
                </a:moveTo>
                <a:lnTo>
                  <a:pt x="118843" y="206375"/>
                </a:lnTo>
                <a:cubicBezTo>
                  <a:pt x="121334" y="206375"/>
                  <a:pt x="123469" y="208280"/>
                  <a:pt x="123469" y="210947"/>
                </a:cubicBezTo>
                <a:cubicBezTo>
                  <a:pt x="123469" y="213233"/>
                  <a:pt x="121334" y="215519"/>
                  <a:pt x="118843" y="215519"/>
                </a:cubicBezTo>
                <a:lnTo>
                  <a:pt x="66183" y="215519"/>
                </a:lnTo>
                <a:cubicBezTo>
                  <a:pt x="63692" y="215519"/>
                  <a:pt x="61913" y="213233"/>
                  <a:pt x="61913" y="210947"/>
                </a:cubicBezTo>
                <a:cubicBezTo>
                  <a:pt x="61913" y="208280"/>
                  <a:pt x="63692" y="206375"/>
                  <a:pt x="66183" y="206375"/>
                </a:cubicBezTo>
                <a:close/>
                <a:moveTo>
                  <a:pt x="201408" y="195623"/>
                </a:moveTo>
                <a:lnTo>
                  <a:pt x="272972" y="220202"/>
                </a:lnTo>
                <a:cubicBezTo>
                  <a:pt x="274779" y="220925"/>
                  <a:pt x="275864" y="222370"/>
                  <a:pt x="275864" y="224178"/>
                </a:cubicBezTo>
                <a:cubicBezTo>
                  <a:pt x="275864" y="225985"/>
                  <a:pt x="274779" y="227792"/>
                  <a:pt x="273695" y="228515"/>
                </a:cubicBezTo>
                <a:lnTo>
                  <a:pt x="242612" y="242250"/>
                </a:lnTo>
                <a:lnTo>
                  <a:pt x="228877" y="273334"/>
                </a:lnTo>
                <a:cubicBezTo>
                  <a:pt x="228154" y="274779"/>
                  <a:pt x="226347" y="275864"/>
                  <a:pt x="224540" y="275864"/>
                </a:cubicBezTo>
                <a:cubicBezTo>
                  <a:pt x="222732" y="275864"/>
                  <a:pt x="220925" y="274418"/>
                  <a:pt x="220202" y="272611"/>
                </a:cubicBezTo>
                <a:lnTo>
                  <a:pt x="195986" y="201406"/>
                </a:lnTo>
                <a:cubicBezTo>
                  <a:pt x="195263" y="199599"/>
                  <a:pt x="195986" y="197792"/>
                  <a:pt x="197070" y="196708"/>
                </a:cubicBezTo>
                <a:cubicBezTo>
                  <a:pt x="198155" y="195623"/>
                  <a:pt x="199962" y="195262"/>
                  <a:pt x="201408" y="195623"/>
                </a:cubicBezTo>
                <a:close/>
                <a:moveTo>
                  <a:pt x="172545" y="177800"/>
                </a:moveTo>
                <a:lnTo>
                  <a:pt x="225563" y="177800"/>
                </a:lnTo>
                <a:cubicBezTo>
                  <a:pt x="227697" y="177800"/>
                  <a:pt x="229832" y="179998"/>
                  <a:pt x="229832" y="182562"/>
                </a:cubicBezTo>
                <a:cubicBezTo>
                  <a:pt x="229832" y="184760"/>
                  <a:pt x="227697" y="186958"/>
                  <a:pt x="225563" y="186958"/>
                </a:cubicBezTo>
                <a:lnTo>
                  <a:pt x="172545" y="186958"/>
                </a:lnTo>
                <a:cubicBezTo>
                  <a:pt x="170410" y="186958"/>
                  <a:pt x="168275" y="184760"/>
                  <a:pt x="168275" y="182562"/>
                </a:cubicBezTo>
                <a:cubicBezTo>
                  <a:pt x="168275" y="179998"/>
                  <a:pt x="170410" y="177800"/>
                  <a:pt x="172545" y="177800"/>
                </a:cubicBezTo>
                <a:close/>
                <a:moveTo>
                  <a:pt x="99664" y="177800"/>
                </a:moveTo>
                <a:lnTo>
                  <a:pt x="120263" y="177800"/>
                </a:lnTo>
                <a:cubicBezTo>
                  <a:pt x="122838" y="177800"/>
                  <a:pt x="125045" y="179998"/>
                  <a:pt x="125045" y="182562"/>
                </a:cubicBezTo>
                <a:cubicBezTo>
                  <a:pt x="125045" y="184760"/>
                  <a:pt x="122838" y="186958"/>
                  <a:pt x="120263" y="186958"/>
                </a:cubicBezTo>
                <a:lnTo>
                  <a:pt x="99664" y="186958"/>
                </a:lnTo>
                <a:cubicBezTo>
                  <a:pt x="97457" y="186958"/>
                  <a:pt x="95250" y="184760"/>
                  <a:pt x="95250" y="182562"/>
                </a:cubicBezTo>
                <a:cubicBezTo>
                  <a:pt x="95250" y="179998"/>
                  <a:pt x="97457" y="177800"/>
                  <a:pt x="99664" y="177800"/>
                </a:cubicBezTo>
                <a:close/>
                <a:moveTo>
                  <a:pt x="66330" y="177800"/>
                </a:moveTo>
                <a:lnTo>
                  <a:pt x="82159" y="177800"/>
                </a:lnTo>
                <a:cubicBezTo>
                  <a:pt x="84736" y="177800"/>
                  <a:pt x="86945" y="179998"/>
                  <a:pt x="86945" y="182562"/>
                </a:cubicBezTo>
                <a:cubicBezTo>
                  <a:pt x="86945" y="184760"/>
                  <a:pt x="84736" y="186958"/>
                  <a:pt x="82159" y="186958"/>
                </a:cubicBezTo>
                <a:lnTo>
                  <a:pt x="66330" y="186958"/>
                </a:lnTo>
                <a:cubicBezTo>
                  <a:pt x="63753" y="186958"/>
                  <a:pt x="61913" y="184760"/>
                  <a:pt x="61913" y="182562"/>
                </a:cubicBezTo>
                <a:cubicBezTo>
                  <a:pt x="61913" y="179998"/>
                  <a:pt x="63753" y="177800"/>
                  <a:pt x="66330" y="177800"/>
                </a:cubicBezTo>
                <a:close/>
                <a:moveTo>
                  <a:pt x="202834" y="147637"/>
                </a:moveTo>
                <a:lnTo>
                  <a:pt x="227013" y="147637"/>
                </a:lnTo>
                <a:cubicBezTo>
                  <a:pt x="229211" y="147637"/>
                  <a:pt x="231409" y="149923"/>
                  <a:pt x="231409" y="152209"/>
                </a:cubicBezTo>
                <a:cubicBezTo>
                  <a:pt x="231409" y="154876"/>
                  <a:pt x="229211" y="156781"/>
                  <a:pt x="227013" y="156781"/>
                </a:cubicBezTo>
                <a:lnTo>
                  <a:pt x="202834" y="156781"/>
                </a:lnTo>
                <a:cubicBezTo>
                  <a:pt x="200270" y="156781"/>
                  <a:pt x="198438" y="154876"/>
                  <a:pt x="198438" y="152209"/>
                </a:cubicBezTo>
                <a:cubicBezTo>
                  <a:pt x="198438" y="149923"/>
                  <a:pt x="200270" y="147637"/>
                  <a:pt x="202834" y="147637"/>
                </a:cubicBezTo>
                <a:close/>
                <a:moveTo>
                  <a:pt x="172545" y="147637"/>
                </a:moveTo>
                <a:lnTo>
                  <a:pt x="184287" y="147637"/>
                </a:lnTo>
                <a:cubicBezTo>
                  <a:pt x="186778" y="147637"/>
                  <a:pt x="188557" y="149923"/>
                  <a:pt x="188557" y="152209"/>
                </a:cubicBezTo>
                <a:cubicBezTo>
                  <a:pt x="188557" y="154876"/>
                  <a:pt x="186778" y="156781"/>
                  <a:pt x="184287" y="156781"/>
                </a:cubicBezTo>
                <a:lnTo>
                  <a:pt x="172545" y="156781"/>
                </a:lnTo>
                <a:cubicBezTo>
                  <a:pt x="170410" y="156781"/>
                  <a:pt x="168275" y="154876"/>
                  <a:pt x="168275" y="152209"/>
                </a:cubicBezTo>
                <a:cubicBezTo>
                  <a:pt x="168275" y="149923"/>
                  <a:pt x="170410" y="147637"/>
                  <a:pt x="172545" y="147637"/>
                </a:cubicBezTo>
                <a:close/>
                <a:moveTo>
                  <a:pt x="66183" y="147637"/>
                </a:moveTo>
                <a:lnTo>
                  <a:pt x="118843" y="147637"/>
                </a:lnTo>
                <a:cubicBezTo>
                  <a:pt x="121334" y="147637"/>
                  <a:pt x="123469" y="149923"/>
                  <a:pt x="123469" y="152209"/>
                </a:cubicBezTo>
                <a:cubicBezTo>
                  <a:pt x="123469" y="154876"/>
                  <a:pt x="121334" y="156781"/>
                  <a:pt x="118843" y="156781"/>
                </a:cubicBezTo>
                <a:lnTo>
                  <a:pt x="66183" y="156781"/>
                </a:lnTo>
                <a:cubicBezTo>
                  <a:pt x="63692" y="156781"/>
                  <a:pt x="61913" y="154876"/>
                  <a:pt x="61913" y="152209"/>
                </a:cubicBezTo>
                <a:cubicBezTo>
                  <a:pt x="61913" y="149923"/>
                  <a:pt x="63692" y="147637"/>
                  <a:pt x="66183" y="147637"/>
                </a:cubicBezTo>
                <a:close/>
                <a:moveTo>
                  <a:pt x="172545" y="117475"/>
                </a:moveTo>
                <a:lnTo>
                  <a:pt x="225563" y="117475"/>
                </a:lnTo>
                <a:cubicBezTo>
                  <a:pt x="227697" y="117475"/>
                  <a:pt x="229832" y="119673"/>
                  <a:pt x="229832" y="122237"/>
                </a:cubicBezTo>
                <a:cubicBezTo>
                  <a:pt x="229832" y="124802"/>
                  <a:pt x="227697" y="126633"/>
                  <a:pt x="225563" y="126633"/>
                </a:cubicBezTo>
                <a:lnTo>
                  <a:pt x="172545" y="126633"/>
                </a:lnTo>
                <a:cubicBezTo>
                  <a:pt x="170410" y="126633"/>
                  <a:pt x="168275" y="124802"/>
                  <a:pt x="168275" y="122237"/>
                </a:cubicBezTo>
                <a:cubicBezTo>
                  <a:pt x="168275" y="119673"/>
                  <a:pt x="170410" y="117475"/>
                  <a:pt x="172545" y="117475"/>
                </a:cubicBezTo>
                <a:close/>
                <a:moveTo>
                  <a:pt x="99664" y="117475"/>
                </a:moveTo>
                <a:lnTo>
                  <a:pt x="120263" y="117475"/>
                </a:lnTo>
                <a:cubicBezTo>
                  <a:pt x="122838" y="117475"/>
                  <a:pt x="125045" y="119673"/>
                  <a:pt x="125045" y="122237"/>
                </a:cubicBezTo>
                <a:cubicBezTo>
                  <a:pt x="125045" y="124802"/>
                  <a:pt x="122838" y="126633"/>
                  <a:pt x="120263" y="126633"/>
                </a:cubicBezTo>
                <a:lnTo>
                  <a:pt x="99664" y="126633"/>
                </a:lnTo>
                <a:cubicBezTo>
                  <a:pt x="97457" y="126633"/>
                  <a:pt x="95250" y="124802"/>
                  <a:pt x="95250" y="122237"/>
                </a:cubicBezTo>
                <a:cubicBezTo>
                  <a:pt x="95250" y="119673"/>
                  <a:pt x="97457" y="117475"/>
                  <a:pt x="99664" y="117475"/>
                </a:cubicBezTo>
                <a:close/>
                <a:moveTo>
                  <a:pt x="66330" y="117475"/>
                </a:moveTo>
                <a:lnTo>
                  <a:pt x="82159" y="117475"/>
                </a:lnTo>
                <a:cubicBezTo>
                  <a:pt x="84736" y="117475"/>
                  <a:pt x="86945" y="119673"/>
                  <a:pt x="86945" y="122237"/>
                </a:cubicBezTo>
                <a:cubicBezTo>
                  <a:pt x="86945" y="124802"/>
                  <a:pt x="84736" y="126633"/>
                  <a:pt x="82159" y="126633"/>
                </a:cubicBezTo>
                <a:lnTo>
                  <a:pt x="66330" y="126633"/>
                </a:lnTo>
                <a:cubicBezTo>
                  <a:pt x="63753" y="126633"/>
                  <a:pt x="61913" y="124802"/>
                  <a:pt x="61913" y="122237"/>
                </a:cubicBezTo>
                <a:cubicBezTo>
                  <a:pt x="61913" y="119673"/>
                  <a:pt x="63753" y="117475"/>
                  <a:pt x="66330" y="117475"/>
                </a:cubicBezTo>
                <a:close/>
                <a:moveTo>
                  <a:pt x="43901" y="91222"/>
                </a:moveTo>
                <a:lnTo>
                  <a:pt x="43901" y="246957"/>
                </a:lnTo>
                <a:lnTo>
                  <a:pt x="126482" y="246957"/>
                </a:lnTo>
                <a:cubicBezTo>
                  <a:pt x="131867" y="246957"/>
                  <a:pt x="137253" y="249125"/>
                  <a:pt x="141562" y="252739"/>
                </a:cubicBezTo>
                <a:lnTo>
                  <a:pt x="141562" y="106759"/>
                </a:lnTo>
                <a:cubicBezTo>
                  <a:pt x="141562" y="98087"/>
                  <a:pt x="134740" y="91222"/>
                  <a:pt x="126482" y="91222"/>
                </a:cubicBezTo>
                <a:lnTo>
                  <a:pt x="43901" y="91222"/>
                </a:lnTo>
                <a:close/>
                <a:moveTo>
                  <a:pt x="39592" y="82550"/>
                </a:moveTo>
                <a:lnTo>
                  <a:pt x="126482" y="82550"/>
                </a:lnTo>
                <a:cubicBezTo>
                  <a:pt x="134381" y="82550"/>
                  <a:pt x="141562" y="86524"/>
                  <a:pt x="145870" y="92667"/>
                </a:cubicBezTo>
                <a:cubicBezTo>
                  <a:pt x="150179" y="86524"/>
                  <a:pt x="157360" y="82550"/>
                  <a:pt x="165618" y="82550"/>
                </a:cubicBezTo>
                <a:lnTo>
                  <a:pt x="252508" y="82550"/>
                </a:lnTo>
                <a:cubicBezTo>
                  <a:pt x="255021" y="82550"/>
                  <a:pt x="256816" y="84356"/>
                  <a:pt x="256816" y="86886"/>
                </a:cubicBezTo>
                <a:lnTo>
                  <a:pt x="256816" y="197815"/>
                </a:lnTo>
                <a:cubicBezTo>
                  <a:pt x="256816" y="200345"/>
                  <a:pt x="255021" y="202513"/>
                  <a:pt x="252508" y="202513"/>
                </a:cubicBezTo>
                <a:cubicBezTo>
                  <a:pt x="249994" y="202513"/>
                  <a:pt x="247840" y="200345"/>
                  <a:pt x="247840" y="197815"/>
                </a:cubicBezTo>
                <a:lnTo>
                  <a:pt x="247840" y="91222"/>
                </a:lnTo>
                <a:lnTo>
                  <a:pt x="165618" y="91222"/>
                </a:lnTo>
                <a:cubicBezTo>
                  <a:pt x="157360" y="91222"/>
                  <a:pt x="150179" y="98087"/>
                  <a:pt x="150179" y="106759"/>
                </a:cubicBezTo>
                <a:lnTo>
                  <a:pt x="150179" y="252739"/>
                </a:lnTo>
                <a:cubicBezTo>
                  <a:pt x="154487" y="249125"/>
                  <a:pt x="159873" y="246957"/>
                  <a:pt x="165618" y="246957"/>
                </a:cubicBezTo>
                <a:lnTo>
                  <a:pt x="199369" y="246957"/>
                </a:lnTo>
                <a:cubicBezTo>
                  <a:pt x="201523" y="246957"/>
                  <a:pt x="203677" y="249125"/>
                  <a:pt x="203677" y="251655"/>
                </a:cubicBezTo>
                <a:cubicBezTo>
                  <a:pt x="203677" y="253823"/>
                  <a:pt x="201523" y="255991"/>
                  <a:pt x="199369" y="255991"/>
                </a:cubicBezTo>
                <a:lnTo>
                  <a:pt x="165618" y="255991"/>
                </a:lnTo>
                <a:cubicBezTo>
                  <a:pt x="157360" y="255991"/>
                  <a:pt x="150179" y="262856"/>
                  <a:pt x="150179" y="271167"/>
                </a:cubicBezTo>
                <a:cubicBezTo>
                  <a:pt x="150179" y="274057"/>
                  <a:pt x="148384" y="275864"/>
                  <a:pt x="145870" y="275864"/>
                </a:cubicBezTo>
                <a:cubicBezTo>
                  <a:pt x="143716" y="275864"/>
                  <a:pt x="141562" y="274057"/>
                  <a:pt x="141562" y="271167"/>
                </a:cubicBezTo>
                <a:cubicBezTo>
                  <a:pt x="141562" y="262856"/>
                  <a:pt x="134740" y="255991"/>
                  <a:pt x="126482" y="255991"/>
                </a:cubicBezTo>
                <a:lnTo>
                  <a:pt x="39592" y="255991"/>
                </a:lnTo>
                <a:cubicBezTo>
                  <a:pt x="37079" y="255991"/>
                  <a:pt x="34925" y="253823"/>
                  <a:pt x="34925" y="251655"/>
                </a:cubicBezTo>
                <a:lnTo>
                  <a:pt x="34925" y="86886"/>
                </a:lnTo>
                <a:cubicBezTo>
                  <a:pt x="34925" y="84356"/>
                  <a:pt x="37079" y="82550"/>
                  <a:pt x="39592" y="82550"/>
                </a:cubicBezTo>
                <a:close/>
                <a:moveTo>
                  <a:pt x="8638" y="56506"/>
                </a:moveTo>
                <a:lnTo>
                  <a:pt x="8638" y="284689"/>
                </a:lnTo>
                <a:lnTo>
                  <a:pt x="284331" y="284689"/>
                </a:lnTo>
                <a:lnTo>
                  <a:pt x="284331" y="56506"/>
                </a:lnTo>
                <a:lnTo>
                  <a:pt x="8638" y="56506"/>
                </a:lnTo>
                <a:close/>
                <a:moveTo>
                  <a:pt x="255143" y="24056"/>
                </a:moveTo>
                <a:cubicBezTo>
                  <a:pt x="257048" y="22225"/>
                  <a:pt x="260096" y="22225"/>
                  <a:pt x="262001" y="24056"/>
                </a:cubicBezTo>
                <a:cubicBezTo>
                  <a:pt x="262763" y="24789"/>
                  <a:pt x="263144" y="25888"/>
                  <a:pt x="263144" y="26987"/>
                </a:cubicBezTo>
                <a:cubicBezTo>
                  <a:pt x="263144" y="28453"/>
                  <a:pt x="262763" y="29552"/>
                  <a:pt x="262001" y="30284"/>
                </a:cubicBezTo>
                <a:cubicBezTo>
                  <a:pt x="261239" y="31017"/>
                  <a:pt x="260096" y="31383"/>
                  <a:pt x="258572" y="31383"/>
                </a:cubicBezTo>
                <a:cubicBezTo>
                  <a:pt x="257429" y="31383"/>
                  <a:pt x="256286" y="31017"/>
                  <a:pt x="255143" y="30284"/>
                </a:cubicBezTo>
                <a:cubicBezTo>
                  <a:pt x="254381" y="29552"/>
                  <a:pt x="254000" y="28453"/>
                  <a:pt x="254000" y="26987"/>
                </a:cubicBezTo>
                <a:cubicBezTo>
                  <a:pt x="254000" y="25888"/>
                  <a:pt x="254381" y="24789"/>
                  <a:pt x="255143" y="24056"/>
                </a:cubicBezTo>
                <a:close/>
                <a:moveTo>
                  <a:pt x="194818" y="24056"/>
                </a:moveTo>
                <a:cubicBezTo>
                  <a:pt x="196723" y="22225"/>
                  <a:pt x="199771" y="22225"/>
                  <a:pt x="201676" y="24056"/>
                </a:cubicBezTo>
                <a:cubicBezTo>
                  <a:pt x="202438" y="24789"/>
                  <a:pt x="202819" y="25888"/>
                  <a:pt x="202819" y="26987"/>
                </a:cubicBezTo>
                <a:cubicBezTo>
                  <a:pt x="202819" y="28453"/>
                  <a:pt x="202438" y="29552"/>
                  <a:pt x="201676" y="30284"/>
                </a:cubicBezTo>
                <a:cubicBezTo>
                  <a:pt x="200533" y="31017"/>
                  <a:pt x="199771" y="31383"/>
                  <a:pt x="198247" y="31383"/>
                </a:cubicBezTo>
                <a:cubicBezTo>
                  <a:pt x="197104" y="31383"/>
                  <a:pt x="195961" y="31017"/>
                  <a:pt x="194818" y="30284"/>
                </a:cubicBezTo>
                <a:cubicBezTo>
                  <a:pt x="194056" y="29552"/>
                  <a:pt x="193675" y="28453"/>
                  <a:pt x="193675" y="26987"/>
                </a:cubicBezTo>
                <a:cubicBezTo>
                  <a:pt x="193675" y="25888"/>
                  <a:pt x="194056" y="24789"/>
                  <a:pt x="194818" y="24056"/>
                </a:cubicBezTo>
                <a:close/>
                <a:moveTo>
                  <a:pt x="228410" y="23812"/>
                </a:moveTo>
                <a:cubicBezTo>
                  <a:pt x="231077" y="23812"/>
                  <a:pt x="232982" y="26098"/>
                  <a:pt x="232982" y="28384"/>
                </a:cubicBezTo>
                <a:cubicBezTo>
                  <a:pt x="232982" y="31051"/>
                  <a:pt x="231077" y="32956"/>
                  <a:pt x="228410" y="32956"/>
                </a:cubicBezTo>
                <a:cubicBezTo>
                  <a:pt x="226124" y="32956"/>
                  <a:pt x="223838" y="31051"/>
                  <a:pt x="223838" y="28384"/>
                </a:cubicBezTo>
                <a:cubicBezTo>
                  <a:pt x="223838" y="26098"/>
                  <a:pt x="226124" y="23812"/>
                  <a:pt x="228410" y="23812"/>
                </a:cubicBezTo>
                <a:close/>
                <a:moveTo>
                  <a:pt x="8638" y="8998"/>
                </a:moveTo>
                <a:lnTo>
                  <a:pt x="8638" y="47508"/>
                </a:lnTo>
                <a:lnTo>
                  <a:pt x="284331" y="47508"/>
                </a:lnTo>
                <a:lnTo>
                  <a:pt x="284331" y="8998"/>
                </a:lnTo>
                <a:lnTo>
                  <a:pt x="8638" y="8998"/>
                </a:lnTo>
                <a:close/>
                <a:moveTo>
                  <a:pt x="4319" y="0"/>
                </a:moveTo>
                <a:lnTo>
                  <a:pt x="288649" y="0"/>
                </a:lnTo>
                <a:cubicBezTo>
                  <a:pt x="291529" y="0"/>
                  <a:pt x="293328" y="2159"/>
                  <a:pt x="293328" y="4319"/>
                </a:cubicBezTo>
                <a:lnTo>
                  <a:pt x="293328" y="289008"/>
                </a:lnTo>
                <a:cubicBezTo>
                  <a:pt x="293328" y="291528"/>
                  <a:pt x="291529" y="293327"/>
                  <a:pt x="288649" y="293327"/>
                </a:cubicBezTo>
                <a:lnTo>
                  <a:pt x="4319" y="293327"/>
                </a:lnTo>
                <a:cubicBezTo>
                  <a:pt x="1799" y="293327"/>
                  <a:pt x="0" y="291528"/>
                  <a:pt x="0" y="289008"/>
                </a:cubicBezTo>
                <a:lnTo>
                  <a:pt x="0" y="4319"/>
                </a:lnTo>
                <a:cubicBezTo>
                  <a:pt x="0" y="2159"/>
                  <a:pt x="1799" y="0"/>
                  <a:pt x="4319" y="0"/>
                </a:cubicBezTo>
                <a:close/>
              </a:path>
            </a:pathLst>
          </a:custGeom>
          <a:solidFill>
            <a:schemeClr val="accent3"/>
          </a:solidFill>
          <a:ln>
            <a:noFill/>
          </a:ln>
          <a:effectLst/>
        </p:spPr>
        <p:txBody>
          <a:bodyPr anchor="ctr"/>
          <a:lstStyle/>
          <a:p>
            <a:endParaRPr lang="en-US"/>
          </a:p>
        </p:txBody>
      </p:sp>
      <p:sp>
        <p:nvSpPr>
          <p:cNvPr id="71" name="Freeform 1013">
            <a:extLst>
              <a:ext uri="{FF2B5EF4-FFF2-40B4-BE49-F238E27FC236}">
                <a16:creationId xmlns:a16="http://schemas.microsoft.com/office/drawing/2014/main" id="{C1D6A6B6-B864-8B44-8995-45A66DE0B78B}"/>
              </a:ext>
            </a:extLst>
          </p:cNvPr>
          <p:cNvSpPr>
            <a:spLocks noChangeArrowheads="1"/>
          </p:cNvSpPr>
          <p:nvPr/>
        </p:nvSpPr>
        <p:spPr bwMode="auto">
          <a:xfrm>
            <a:off x="17612009" y="8189598"/>
            <a:ext cx="836863" cy="836860"/>
          </a:xfrm>
          <a:custGeom>
            <a:avLst/>
            <a:gdLst>
              <a:gd name="T0" fmla="*/ 136664 w 293328"/>
              <a:gd name="T1" fmla="*/ 248563 h 293327"/>
              <a:gd name="T2" fmla="*/ 58954 w 293328"/>
              <a:gd name="T3" fmla="*/ 248563 h 293327"/>
              <a:gd name="T4" fmla="*/ 39684 w 293328"/>
              <a:gd name="T5" fmla="*/ 243782 h 293327"/>
              <a:gd name="T6" fmla="*/ 33234 w 293328"/>
              <a:gd name="T7" fmla="*/ 252975 h 293327"/>
              <a:gd name="T8" fmla="*/ 63698 w 293328"/>
              <a:gd name="T9" fmla="*/ 202355 h 293327"/>
              <a:gd name="T10" fmla="*/ 102012 w 293328"/>
              <a:gd name="T11" fmla="*/ 211548 h 293327"/>
              <a:gd name="T12" fmla="*/ 63698 w 293328"/>
              <a:gd name="T13" fmla="*/ 202355 h 293327"/>
              <a:gd name="T14" fmla="*/ 44234 w 293328"/>
              <a:gd name="T15" fmla="*/ 206767 h 293327"/>
              <a:gd name="T16" fmla="*/ 28680 w 293328"/>
              <a:gd name="T17" fmla="*/ 206767 h 293327"/>
              <a:gd name="T18" fmla="*/ 205184 w 293328"/>
              <a:gd name="T19" fmla="*/ 217103 h 293327"/>
              <a:gd name="T20" fmla="*/ 252145 w 293328"/>
              <a:gd name="T21" fmla="*/ 169420 h 293327"/>
              <a:gd name="T22" fmla="*/ 196152 w 293328"/>
              <a:gd name="T23" fmla="*/ 217103 h 293327"/>
              <a:gd name="T24" fmla="*/ 63558 w 293328"/>
              <a:gd name="T25" fmla="*/ 159335 h 293327"/>
              <a:gd name="T26" fmla="*/ 89051 w 293328"/>
              <a:gd name="T27" fmla="*/ 168528 h 293327"/>
              <a:gd name="T28" fmla="*/ 63558 w 293328"/>
              <a:gd name="T29" fmla="*/ 159335 h 293327"/>
              <a:gd name="T30" fmla="*/ 44234 w 293328"/>
              <a:gd name="T31" fmla="*/ 164116 h 293327"/>
              <a:gd name="T32" fmla="*/ 28680 w 293328"/>
              <a:gd name="T33" fmla="*/ 164116 h 293327"/>
              <a:gd name="T34" fmla="*/ 157862 w 293328"/>
              <a:gd name="T35" fmla="*/ 160390 h 293327"/>
              <a:gd name="T36" fmla="*/ 165086 w 293328"/>
              <a:gd name="T37" fmla="*/ 169420 h 293327"/>
              <a:gd name="T38" fmla="*/ 196152 w 293328"/>
              <a:gd name="T39" fmla="*/ 200849 h 293327"/>
              <a:gd name="T40" fmla="*/ 205184 w 293328"/>
              <a:gd name="T41" fmla="*/ 208073 h 293327"/>
              <a:gd name="T42" fmla="*/ 231916 w 293328"/>
              <a:gd name="T43" fmla="*/ 165085 h 293327"/>
              <a:gd name="T44" fmla="*/ 205184 w 293328"/>
              <a:gd name="T45" fmla="*/ 122098 h 293327"/>
              <a:gd name="T46" fmla="*/ 196152 w 293328"/>
              <a:gd name="T47" fmla="*/ 129323 h 293327"/>
              <a:gd name="T48" fmla="*/ 102012 w 293328"/>
              <a:gd name="T49" fmla="*/ 117908 h 293327"/>
              <a:gd name="T50" fmla="*/ 63698 w 293328"/>
              <a:gd name="T51" fmla="*/ 127101 h 293327"/>
              <a:gd name="T52" fmla="*/ 33234 w 293328"/>
              <a:gd name="T53" fmla="*/ 117908 h 293327"/>
              <a:gd name="T54" fmla="*/ 39684 w 293328"/>
              <a:gd name="T55" fmla="*/ 127101 h 293327"/>
              <a:gd name="T56" fmla="*/ 33234 w 293328"/>
              <a:gd name="T57" fmla="*/ 117908 h 293327"/>
              <a:gd name="T58" fmla="*/ 252145 w 293328"/>
              <a:gd name="T59" fmla="*/ 160390 h 293327"/>
              <a:gd name="T60" fmla="*/ 196152 w 293328"/>
              <a:gd name="T61" fmla="*/ 92476 h 293327"/>
              <a:gd name="T62" fmla="*/ 196152 w 293328"/>
              <a:gd name="T63" fmla="*/ 113429 h 293327"/>
              <a:gd name="T64" fmla="*/ 132286 w 293328"/>
              <a:gd name="T65" fmla="*/ 76482 h 293327"/>
              <a:gd name="T66" fmla="*/ 63698 w 293328"/>
              <a:gd name="T67" fmla="*/ 85674 h 293327"/>
              <a:gd name="T68" fmla="*/ 33234 w 293328"/>
              <a:gd name="T69" fmla="*/ 76482 h 293327"/>
              <a:gd name="T70" fmla="*/ 39684 w 293328"/>
              <a:gd name="T71" fmla="*/ 85674 h 293327"/>
              <a:gd name="T72" fmla="*/ 33234 w 293328"/>
              <a:gd name="T73" fmla="*/ 76482 h 293327"/>
              <a:gd name="T74" fmla="*/ 81640 w 293328"/>
              <a:gd name="T75" fmla="*/ 35400 h 293327"/>
              <a:gd name="T76" fmla="*/ 166532 w 293328"/>
              <a:gd name="T77" fmla="*/ 9031 h 293327"/>
              <a:gd name="T78" fmla="*/ 8671 w 293328"/>
              <a:gd name="T79" fmla="*/ 22396 h 293327"/>
              <a:gd name="T80" fmla="*/ 212408 w 293328"/>
              <a:gd name="T81" fmla="*/ 285738 h 293327"/>
              <a:gd name="T82" fmla="*/ 205184 w 293328"/>
              <a:gd name="T83" fmla="*/ 246725 h 293327"/>
              <a:gd name="T84" fmla="*/ 196152 w 293328"/>
              <a:gd name="T85" fmla="*/ 254311 h 293327"/>
              <a:gd name="T86" fmla="*/ 111261 w 293328"/>
              <a:gd name="T87" fmla="*/ 169420 h 293327"/>
              <a:gd name="T88" fmla="*/ 118848 w 293328"/>
              <a:gd name="T89" fmla="*/ 160390 h 293327"/>
              <a:gd name="T90" fmla="*/ 200487 w 293328"/>
              <a:gd name="T91" fmla="*/ 71526 h 293327"/>
              <a:gd name="T92" fmla="*/ 225774 w 293328"/>
              <a:gd name="T93" fmla="*/ 87420 h 293327"/>
              <a:gd name="T94" fmla="*/ 175200 w 293328"/>
              <a:gd name="T95" fmla="*/ 9031 h 293327"/>
              <a:gd name="T96" fmla="*/ 81640 w 293328"/>
              <a:gd name="T97" fmla="*/ 44431 h 293327"/>
              <a:gd name="T98" fmla="*/ 22036 w 293328"/>
              <a:gd name="T99" fmla="*/ 9031 h 293327"/>
              <a:gd name="T100" fmla="*/ 234805 w 293328"/>
              <a:gd name="T101" fmla="*/ 22396 h 293327"/>
              <a:gd name="T102" fmla="*/ 289713 w 293328"/>
              <a:gd name="T103" fmla="*/ 160390 h 293327"/>
              <a:gd name="T104" fmla="*/ 282127 w 293328"/>
              <a:gd name="T105" fmla="*/ 169420 h 293327"/>
              <a:gd name="T106" fmla="*/ 212408 w 293328"/>
              <a:gd name="T107" fmla="*/ 294408 h 293327"/>
              <a:gd name="T108" fmla="*/ 0 w 293328"/>
              <a:gd name="T109" fmla="*/ 22396 h 2933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3328" h="293327">
                <a:moveTo>
                  <a:pt x="63464" y="242887"/>
                </a:moveTo>
                <a:lnTo>
                  <a:pt x="131800" y="242887"/>
                </a:lnTo>
                <a:cubicBezTo>
                  <a:pt x="133981" y="242887"/>
                  <a:pt x="136162" y="245085"/>
                  <a:pt x="136162" y="247650"/>
                </a:cubicBezTo>
                <a:cubicBezTo>
                  <a:pt x="136162" y="250214"/>
                  <a:pt x="133981" y="252046"/>
                  <a:pt x="131800" y="252046"/>
                </a:cubicBezTo>
                <a:lnTo>
                  <a:pt x="63464" y="252046"/>
                </a:lnTo>
                <a:cubicBezTo>
                  <a:pt x="60556" y="252046"/>
                  <a:pt x="58738" y="250214"/>
                  <a:pt x="58738" y="247650"/>
                </a:cubicBezTo>
                <a:cubicBezTo>
                  <a:pt x="58738" y="245085"/>
                  <a:pt x="60556" y="242887"/>
                  <a:pt x="63464" y="242887"/>
                </a:cubicBezTo>
                <a:close/>
                <a:moveTo>
                  <a:pt x="33111" y="242887"/>
                </a:moveTo>
                <a:lnTo>
                  <a:pt x="39537" y="242887"/>
                </a:lnTo>
                <a:cubicBezTo>
                  <a:pt x="41804" y="242887"/>
                  <a:pt x="44072" y="245085"/>
                  <a:pt x="44072" y="247650"/>
                </a:cubicBezTo>
                <a:cubicBezTo>
                  <a:pt x="44072" y="250214"/>
                  <a:pt x="41804" y="252046"/>
                  <a:pt x="39537" y="252046"/>
                </a:cubicBezTo>
                <a:lnTo>
                  <a:pt x="33111" y="252046"/>
                </a:lnTo>
                <a:cubicBezTo>
                  <a:pt x="30465" y="252046"/>
                  <a:pt x="28575" y="250214"/>
                  <a:pt x="28575" y="247650"/>
                </a:cubicBezTo>
                <a:cubicBezTo>
                  <a:pt x="28575" y="245085"/>
                  <a:pt x="30465" y="242887"/>
                  <a:pt x="33111" y="242887"/>
                </a:cubicBezTo>
                <a:close/>
                <a:moveTo>
                  <a:pt x="63464" y="201612"/>
                </a:moveTo>
                <a:lnTo>
                  <a:pt x="101637" y="201612"/>
                </a:lnTo>
                <a:cubicBezTo>
                  <a:pt x="104182" y="201612"/>
                  <a:pt x="106000" y="203444"/>
                  <a:pt x="106000" y="206008"/>
                </a:cubicBezTo>
                <a:cubicBezTo>
                  <a:pt x="106000" y="208573"/>
                  <a:pt x="104182" y="210771"/>
                  <a:pt x="101637" y="210771"/>
                </a:cubicBezTo>
                <a:lnTo>
                  <a:pt x="63464" y="210771"/>
                </a:lnTo>
                <a:cubicBezTo>
                  <a:pt x="60556" y="210771"/>
                  <a:pt x="58738" y="208573"/>
                  <a:pt x="58738" y="206008"/>
                </a:cubicBezTo>
                <a:cubicBezTo>
                  <a:pt x="58738" y="203444"/>
                  <a:pt x="60556" y="201612"/>
                  <a:pt x="63464" y="201612"/>
                </a:cubicBezTo>
                <a:close/>
                <a:moveTo>
                  <a:pt x="33111" y="201612"/>
                </a:moveTo>
                <a:lnTo>
                  <a:pt x="39537" y="201612"/>
                </a:lnTo>
                <a:cubicBezTo>
                  <a:pt x="41804" y="201612"/>
                  <a:pt x="44072" y="203444"/>
                  <a:pt x="44072" y="206008"/>
                </a:cubicBezTo>
                <a:cubicBezTo>
                  <a:pt x="44072" y="208573"/>
                  <a:pt x="41804" y="210771"/>
                  <a:pt x="39537" y="210771"/>
                </a:cubicBezTo>
                <a:lnTo>
                  <a:pt x="33111" y="210771"/>
                </a:lnTo>
                <a:cubicBezTo>
                  <a:pt x="30465" y="210771"/>
                  <a:pt x="28575" y="208573"/>
                  <a:pt x="28575" y="206008"/>
                </a:cubicBezTo>
                <a:cubicBezTo>
                  <a:pt x="28575" y="203444"/>
                  <a:pt x="30465" y="201612"/>
                  <a:pt x="33111" y="201612"/>
                </a:cubicBezTo>
                <a:close/>
                <a:moveTo>
                  <a:pt x="251219" y="168798"/>
                </a:moveTo>
                <a:cubicBezTo>
                  <a:pt x="249419" y="193992"/>
                  <a:pt x="229264" y="213787"/>
                  <a:pt x="204430" y="216306"/>
                </a:cubicBezTo>
                <a:lnTo>
                  <a:pt x="204430" y="236821"/>
                </a:lnTo>
                <a:cubicBezTo>
                  <a:pt x="240781" y="234662"/>
                  <a:pt x="269934" y="205509"/>
                  <a:pt x="272094" y="168798"/>
                </a:cubicBezTo>
                <a:lnTo>
                  <a:pt x="251219" y="168798"/>
                </a:lnTo>
                <a:close/>
                <a:moveTo>
                  <a:pt x="127409" y="168798"/>
                </a:moveTo>
                <a:cubicBezTo>
                  <a:pt x="129568" y="205509"/>
                  <a:pt x="158721" y="234662"/>
                  <a:pt x="195432" y="236821"/>
                </a:cubicBezTo>
                <a:lnTo>
                  <a:pt x="195432" y="216306"/>
                </a:lnTo>
                <a:cubicBezTo>
                  <a:pt x="170239" y="213787"/>
                  <a:pt x="150443" y="193992"/>
                  <a:pt x="148284" y="168798"/>
                </a:cubicBezTo>
                <a:lnTo>
                  <a:pt x="127409" y="168798"/>
                </a:lnTo>
                <a:close/>
                <a:moveTo>
                  <a:pt x="63324" y="158750"/>
                </a:moveTo>
                <a:lnTo>
                  <a:pt x="88724" y="158750"/>
                </a:lnTo>
                <a:cubicBezTo>
                  <a:pt x="91194" y="158750"/>
                  <a:pt x="93310" y="160948"/>
                  <a:pt x="93310" y="163513"/>
                </a:cubicBezTo>
                <a:cubicBezTo>
                  <a:pt x="93310" y="166077"/>
                  <a:pt x="91194" y="167909"/>
                  <a:pt x="88724" y="167909"/>
                </a:cubicBezTo>
                <a:lnTo>
                  <a:pt x="63324" y="167909"/>
                </a:lnTo>
                <a:cubicBezTo>
                  <a:pt x="60502" y="167909"/>
                  <a:pt x="58738" y="166077"/>
                  <a:pt x="58738" y="163513"/>
                </a:cubicBezTo>
                <a:cubicBezTo>
                  <a:pt x="58738" y="160948"/>
                  <a:pt x="60502" y="158750"/>
                  <a:pt x="63324" y="158750"/>
                </a:cubicBezTo>
                <a:close/>
                <a:moveTo>
                  <a:pt x="33111" y="158750"/>
                </a:moveTo>
                <a:lnTo>
                  <a:pt x="39537" y="158750"/>
                </a:lnTo>
                <a:cubicBezTo>
                  <a:pt x="41804" y="158750"/>
                  <a:pt x="44072" y="160948"/>
                  <a:pt x="44072" y="163513"/>
                </a:cubicBezTo>
                <a:cubicBezTo>
                  <a:pt x="44072" y="166077"/>
                  <a:pt x="41804" y="167909"/>
                  <a:pt x="39537" y="167909"/>
                </a:cubicBezTo>
                <a:lnTo>
                  <a:pt x="33111" y="167909"/>
                </a:lnTo>
                <a:cubicBezTo>
                  <a:pt x="30465" y="167909"/>
                  <a:pt x="28575" y="166077"/>
                  <a:pt x="28575" y="163513"/>
                </a:cubicBezTo>
                <a:cubicBezTo>
                  <a:pt x="28575" y="160948"/>
                  <a:pt x="30465" y="158750"/>
                  <a:pt x="33111" y="158750"/>
                </a:cubicBezTo>
                <a:close/>
                <a:moveTo>
                  <a:pt x="195432" y="121650"/>
                </a:moveTo>
                <a:cubicBezTo>
                  <a:pt x="175277" y="123809"/>
                  <a:pt x="159081" y="140005"/>
                  <a:pt x="157282" y="159801"/>
                </a:cubicBezTo>
                <a:lnTo>
                  <a:pt x="164480" y="159801"/>
                </a:lnTo>
                <a:cubicBezTo>
                  <a:pt x="166639" y="159801"/>
                  <a:pt x="168799" y="161960"/>
                  <a:pt x="168799" y="164479"/>
                </a:cubicBezTo>
                <a:cubicBezTo>
                  <a:pt x="168799" y="166999"/>
                  <a:pt x="166639" y="168798"/>
                  <a:pt x="164480" y="168798"/>
                </a:cubicBezTo>
                <a:lnTo>
                  <a:pt x="157282" y="168798"/>
                </a:lnTo>
                <a:cubicBezTo>
                  <a:pt x="159081" y="189313"/>
                  <a:pt x="175277" y="205149"/>
                  <a:pt x="195432" y="207309"/>
                </a:cubicBezTo>
                <a:lnTo>
                  <a:pt x="195432" y="200111"/>
                </a:lnTo>
                <a:cubicBezTo>
                  <a:pt x="195432" y="197591"/>
                  <a:pt x="197232" y="195432"/>
                  <a:pt x="199751" y="195432"/>
                </a:cubicBezTo>
                <a:cubicBezTo>
                  <a:pt x="202271" y="195432"/>
                  <a:pt x="204430" y="197591"/>
                  <a:pt x="204430" y="200111"/>
                </a:cubicBezTo>
                <a:lnTo>
                  <a:pt x="204430" y="207309"/>
                </a:lnTo>
                <a:cubicBezTo>
                  <a:pt x="224225" y="205149"/>
                  <a:pt x="240421" y="189313"/>
                  <a:pt x="242581" y="168798"/>
                </a:cubicBezTo>
                <a:lnTo>
                  <a:pt x="235383" y="168798"/>
                </a:lnTo>
                <a:cubicBezTo>
                  <a:pt x="232863" y="168798"/>
                  <a:pt x="231064" y="166999"/>
                  <a:pt x="231064" y="164479"/>
                </a:cubicBezTo>
                <a:cubicBezTo>
                  <a:pt x="231064" y="161960"/>
                  <a:pt x="232863" y="159801"/>
                  <a:pt x="235383" y="159801"/>
                </a:cubicBezTo>
                <a:lnTo>
                  <a:pt x="242581" y="159801"/>
                </a:lnTo>
                <a:cubicBezTo>
                  <a:pt x="240421" y="140005"/>
                  <a:pt x="224225" y="123809"/>
                  <a:pt x="204430" y="121650"/>
                </a:cubicBezTo>
                <a:lnTo>
                  <a:pt x="204430" y="128848"/>
                </a:lnTo>
                <a:cubicBezTo>
                  <a:pt x="204430" y="131368"/>
                  <a:pt x="202271" y="133167"/>
                  <a:pt x="199751" y="133167"/>
                </a:cubicBezTo>
                <a:cubicBezTo>
                  <a:pt x="197232" y="133167"/>
                  <a:pt x="195432" y="131368"/>
                  <a:pt x="195432" y="128848"/>
                </a:cubicBezTo>
                <a:lnTo>
                  <a:pt x="195432" y="121650"/>
                </a:lnTo>
                <a:close/>
                <a:moveTo>
                  <a:pt x="63464" y="117475"/>
                </a:moveTo>
                <a:lnTo>
                  <a:pt x="101637" y="117475"/>
                </a:lnTo>
                <a:cubicBezTo>
                  <a:pt x="104182" y="117475"/>
                  <a:pt x="106000" y="119673"/>
                  <a:pt x="106000" y="122238"/>
                </a:cubicBezTo>
                <a:cubicBezTo>
                  <a:pt x="106000" y="124802"/>
                  <a:pt x="104182" y="126634"/>
                  <a:pt x="101637" y="126634"/>
                </a:cubicBezTo>
                <a:lnTo>
                  <a:pt x="63464" y="126634"/>
                </a:lnTo>
                <a:cubicBezTo>
                  <a:pt x="60556" y="126634"/>
                  <a:pt x="58738" y="124802"/>
                  <a:pt x="58738" y="122238"/>
                </a:cubicBezTo>
                <a:cubicBezTo>
                  <a:pt x="58738" y="119673"/>
                  <a:pt x="60556" y="117475"/>
                  <a:pt x="63464" y="117475"/>
                </a:cubicBezTo>
                <a:close/>
                <a:moveTo>
                  <a:pt x="33111" y="117475"/>
                </a:moveTo>
                <a:lnTo>
                  <a:pt x="39537" y="117475"/>
                </a:lnTo>
                <a:cubicBezTo>
                  <a:pt x="41804" y="117475"/>
                  <a:pt x="44072" y="119673"/>
                  <a:pt x="44072" y="122238"/>
                </a:cubicBezTo>
                <a:cubicBezTo>
                  <a:pt x="44072" y="124802"/>
                  <a:pt x="41804" y="126634"/>
                  <a:pt x="39537" y="126634"/>
                </a:cubicBezTo>
                <a:lnTo>
                  <a:pt x="33111" y="126634"/>
                </a:lnTo>
                <a:cubicBezTo>
                  <a:pt x="30465" y="126634"/>
                  <a:pt x="28575" y="124802"/>
                  <a:pt x="28575" y="122238"/>
                </a:cubicBezTo>
                <a:cubicBezTo>
                  <a:pt x="28575" y="119673"/>
                  <a:pt x="30465" y="117475"/>
                  <a:pt x="33111" y="117475"/>
                </a:cubicBezTo>
                <a:close/>
                <a:moveTo>
                  <a:pt x="204430" y="92137"/>
                </a:moveTo>
                <a:lnTo>
                  <a:pt x="204430" y="113012"/>
                </a:lnTo>
                <a:cubicBezTo>
                  <a:pt x="229264" y="114812"/>
                  <a:pt x="249419" y="134967"/>
                  <a:pt x="251219" y="159801"/>
                </a:cubicBezTo>
                <a:lnTo>
                  <a:pt x="272094" y="159801"/>
                </a:lnTo>
                <a:cubicBezTo>
                  <a:pt x="269934" y="123450"/>
                  <a:pt x="240781" y="94297"/>
                  <a:pt x="204430" y="92137"/>
                </a:cubicBezTo>
                <a:close/>
                <a:moveTo>
                  <a:pt x="195432" y="92137"/>
                </a:moveTo>
                <a:cubicBezTo>
                  <a:pt x="158721" y="94297"/>
                  <a:pt x="129568" y="123450"/>
                  <a:pt x="127409" y="159801"/>
                </a:cubicBezTo>
                <a:lnTo>
                  <a:pt x="148284" y="159801"/>
                </a:lnTo>
                <a:cubicBezTo>
                  <a:pt x="150443" y="134967"/>
                  <a:pt x="170239" y="114812"/>
                  <a:pt x="195432" y="113012"/>
                </a:cubicBezTo>
                <a:lnTo>
                  <a:pt x="195432" y="92137"/>
                </a:lnTo>
                <a:close/>
                <a:moveTo>
                  <a:pt x="63464" y="76200"/>
                </a:moveTo>
                <a:lnTo>
                  <a:pt x="131800" y="76200"/>
                </a:lnTo>
                <a:cubicBezTo>
                  <a:pt x="133981" y="76200"/>
                  <a:pt x="136162" y="78032"/>
                  <a:pt x="136162" y="80963"/>
                </a:cubicBezTo>
                <a:cubicBezTo>
                  <a:pt x="136162" y="83161"/>
                  <a:pt x="133981" y="85359"/>
                  <a:pt x="131800" y="85359"/>
                </a:cubicBezTo>
                <a:lnTo>
                  <a:pt x="63464" y="85359"/>
                </a:lnTo>
                <a:cubicBezTo>
                  <a:pt x="60556" y="85359"/>
                  <a:pt x="58738" y="83161"/>
                  <a:pt x="58738" y="80963"/>
                </a:cubicBezTo>
                <a:cubicBezTo>
                  <a:pt x="58738" y="78032"/>
                  <a:pt x="60556" y="76200"/>
                  <a:pt x="63464" y="76200"/>
                </a:cubicBezTo>
                <a:close/>
                <a:moveTo>
                  <a:pt x="33111" y="76200"/>
                </a:moveTo>
                <a:lnTo>
                  <a:pt x="39537" y="76200"/>
                </a:lnTo>
                <a:cubicBezTo>
                  <a:pt x="41804" y="76200"/>
                  <a:pt x="44072" y="78032"/>
                  <a:pt x="44072" y="80963"/>
                </a:cubicBezTo>
                <a:cubicBezTo>
                  <a:pt x="44072" y="83161"/>
                  <a:pt x="41804" y="85359"/>
                  <a:pt x="39537" y="85359"/>
                </a:cubicBezTo>
                <a:lnTo>
                  <a:pt x="33111" y="85359"/>
                </a:lnTo>
                <a:cubicBezTo>
                  <a:pt x="30465" y="85359"/>
                  <a:pt x="28575" y="83161"/>
                  <a:pt x="28575" y="80963"/>
                </a:cubicBezTo>
                <a:cubicBezTo>
                  <a:pt x="28575" y="78032"/>
                  <a:pt x="30465" y="76200"/>
                  <a:pt x="33111" y="76200"/>
                </a:cubicBezTo>
                <a:close/>
                <a:moveTo>
                  <a:pt x="68024" y="8998"/>
                </a:moveTo>
                <a:lnTo>
                  <a:pt x="68024" y="22315"/>
                </a:lnTo>
                <a:cubicBezTo>
                  <a:pt x="68024" y="29513"/>
                  <a:pt x="73782" y="35271"/>
                  <a:pt x="81340" y="35271"/>
                </a:cubicBezTo>
                <a:lnTo>
                  <a:pt x="152603" y="35271"/>
                </a:lnTo>
                <a:cubicBezTo>
                  <a:pt x="159441" y="35271"/>
                  <a:pt x="165920" y="29513"/>
                  <a:pt x="165920" y="22315"/>
                </a:cubicBezTo>
                <a:lnTo>
                  <a:pt x="165920" y="8998"/>
                </a:lnTo>
                <a:lnTo>
                  <a:pt x="68024" y="8998"/>
                </a:lnTo>
                <a:close/>
                <a:moveTo>
                  <a:pt x="21955" y="8998"/>
                </a:moveTo>
                <a:cubicBezTo>
                  <a:pt x="14757" y="8998"/>
                  <a:pt x="8638" y="15116"/>
                  <a:pt x="8638" y="22315"/>
                </a:cubicBezTo>
                <a:lnTo>
                  <a:pt x="8638" y="271013"/>
                </a:lnTo>
                <a:cubicBezTo>
                  <a:pt x="8638" y="278571"/>
                  <a:pt x="14757" y="284689"/>
                  <a:pt x="21955" y="284689"/>
                </a:cubicBezTo>
                <a:lnTo>
                  <a:pt x="211628" y="284689"/>
                </a:lnTo>
                <a:cubicBezTo>
                  <a:pt x="219187" y="284689"/>
                  <a:pt x="224945" y="278571"/>
                  <a:pt x="224945" y="271013"/>
                </a:cubicBezTo>
                <a:lnTo>
                  <a:pt x="224945" y="241860"/>
                </a:lnTo>
                <a:cubicBezTo>
                  <a:pt x="218467" y="244020"/>
                  <a:pt x="211268" y="245459"/>
                  <a:pt x="204430" y="245819"/>
                </a:cubicBezTo>
                <a:lnTo>
                  <a:pt x="204430" y="253377"/>
                </a:lnTo>
                <a:cubicBezTo>
                  <a:pt x="204430" y="255897"/>
                  <a:pt x="202271" y="257696"/>
                  <a:pt x="199751" y="257696"/>
                </a:cubicBezTo>
                <a:cubicBezTo>
                  <a:pt x="197232" y="257696"/>
                  <a:pt x="195432" y="255897"/>
                  <a:pt x="195432" y="253377"/>
                </a:cubicBezTo>
                <a:lnTo>
                  <a:pt x="195432" y="245819"/>
                </a:lnTo>
                <a:cubicBezTo>
                  <a:pt x="154042" y="243300"/>
                  <a:pt x="120931" y="210188"/>
                  <a:pt x="118411" y="168798"/>
                </a:cubicBezTo>
                <a:lnTo>
                  <a:pt x="110853" y="168798"/>
                </a:lnTo>
                <a:cubicBezTo>
                  <a:pt x="108334" y="168798"/>
                  <a:pt x="106534" y="166999"/>
                  <a:pt x="106534" y="164479"/>
                </a:cubicBezTo>
                <a:cubicBezTo>
                  <a:pt x="106534" y="161960"/>
                  <a:pt x="108334" y="159801"/>
                  <a:pt x="110853" y="159801"/>
                </a:cubicBezTo>
                <a:lnTo>
                  <a:pt x="118411" y="159801"/>
                </a:lnTo>
                <a:cubicBezTo>
                  <a:pt x="120931" y="118411"/>
                  <a:pt x="154042" y="85299"/>
                  <a:pt x="195432" y="83140"/>
                </a:cubicBezTo>
                <a:lnTo>
                  <a:pt x="195432" y="75581"/>
                </a:lnTo>
                <a:cubicBezTo>
                  <a:pt x="195432" y="73062"/>
                  <a:pt x="197232" y="71263"/>
                  <a:pt x="199751" y="71263"/>
                </a:cubicBezTo>
                <a:cubicBezTo>
                  <a:pt x="202271" y="71263"/>
                  <a:pt x="204430" y="73062"/>
                  <a:pt x="204430" y="75581"/>
                </a:cubicBezTo>
                <a:lnTo>
                  <a:pt x="204430" y="83140"/>
                </a:lnTo>
                <a:cubicBezTo>
                  <a:pt x="211268" y="83499"/>
                  <a:pt x="218467" y="84939"/>
                  <a:pt x="224945" y="87099"/>
                </a:cubicBezTo>
                <a:lnTo>
                  <a:pt x="224945" y="22315"/>
                </a:lnTo>
                <a:cubicBezTo>
                  <a:pt x="224945" y="15116"/>
                  <a:pt x="219187" y="8998"/>
                  <a:pt x="211628" y="8998"/>
                </a:cubicBezTo>
                <a:lnTo>
                  <a:pt x="174557" y="8998"/>
                </a:lnTo>
                <a:lnTo>
                  <a:pt x="174557" y="22315"/>
                </a:lnTo>
                <a:cubicBezTo>
                  <a:pt x="174557" y="34552"/>
                  <a:pt x="164840" y="44269"/>
                  <a:pt x="152603" y="44269"/>
                </a:cubicBezTo>
                <a:lnTo>
                  <a:pt x="81340" y="44269"/>
                </a:lnTo>
                <a:cubicBezTo>
                  <a:pt x="69103" y="44269"/>
                  <a:pt x="59026" y="34552"/>
                  <a:pt x="59026" y="22315"/>
                </a:cubicBezTo>
                <a:lnTo>
                  <a:pt x="59026" y="8998"/>
                </a:lnTo>
                <a:lnTo>
                  <a:pt x="21955" y="8998"/>
                </a:lnTo>
                <a:close/>
                <a:moveTo>
                  <a:pt x="21955" y="0"/>
                </a:moveTo>
                <a:lnTo>
                  <a:pt x="211628" y="0"/>
                </a:lnTo>
                <a:cubicBezTo>
                  <a:pt x="223865" y="0"/>
                  <a:pt x="233943" y="9718"/>
                  <a:pt x="233943" y="22315"/>
                </a:cubicBezTo>
                <a:lnTo>
                  <a:pt x="233943" y="90698"/>
                </a:lnTo>
                <a:cubicBezTo>
                  <a:pt x="260576" y="102935"/>
                  <a:pt x="279292" y="129208"/>
                  <a:pt x="281091" y="159801"/>
                </a:cubicBezTo>
                <a:lnTo>
                  <a:pt x="288649" y="159801"/>
                </a:lnTo>
                <a:cubicBezTo>
                  <a:pt x="291169" y="159801"/>
                  <a:pt x="293328" y="161960"/>
                  <a:pt x="293328" y="164479"/>
                </a:cubicBezTo>
                <a:cubicBezTo>
                  <a:pt x="293328" y="166999"/>
                  <a:pt x="291169" y="168798"/>
                  <a:pt x="288649" y="168798"/>
                </a:cubicBezTo>
                <a:lnTo>
                  <a:pt x="281091" y="168798"/>
                </a:lnTo>
                <a:cubicBezTo>
                  <a:pt x="279292" y="199751"/>
                  <a:pt x="260576" y="226024"/>
                  <a:pt x="233943" y="238261"/>
                </a:cubicBezTo>
                <a:lnTo>
                  <a:pt x="233943" y="271013"/>
                </a:lnTo>
                <a:cubicBezTo>
                  <a:pt x="233943" y="283250"/>
                  <a:pt x="223865" y="293327"/>
                  <a:pt x="211628" y="293327"/>
                </a:cubicBezTo>
                <a:lnTo>
                  <a:pt x="21955" y="293327"/>
                </a:lnTo>
                <a:cubicBezTo>
                  <a:pt x="9718" y="293327"/>
                  <a:pt x="0" y="283250"/>
                  <a:pt x="0" y="271013"/>
                </a:cubicBezTo>
                <a:lnTo>
                  <a:pt x="0" y="22315"/>
                </a:lnTo>
                <a:cubicBezTo>
                  <a:pt x="0" y="9718"/>
                  <a:pt x="9718" y="0"/>
                  <a:pt x="21955" y="0"/>
                </a:cubicBezTo>
                <a:close/>
              </a:path>
            </a:pathLst>
          </a:custGeom>
          <a:solidFill>
            <a:schemeClr val="accent4"/>
          </a:solidFill>
          <a:ln>
            <a:noFill/>
          </a:ln>
          <a:effectLst/>
        </p:spPr>
        <p:txBody>
          <a:bodyPr anchor="ctr"/>
          <a:lstStyle/>
          <a:p>
            <a:endParaRPr lang="en-US"/>
          </a:p>
        </p:txBody>
      </p:sp>
      <p:sp>
        <p:nvSpPr>
          <p:cNvPr id="20" name="Subtitle 2">
            <a:extLst>
              <a:ext uri="{FF2B5EF4-FFF2-40B4-BE49-F238E27FC236}">
                <a16:creationId xmlns:a16="http://schemas.microsoft.com/office/drawing/2014/main" id="{854107AB-7206-8B4A-AE84-9F7D14CA1B15}"/>
              </a:ext>
            </a:extLst>
          </p:cNvPr>
          <p:cNvSpPr txBox="1">
            <a:spLocks/>
          </p:cNvSpPr>
          <p:nvPr/>
        </p:nvSpPr>
        <p:spPr>
          <a:xfrm>
            <a:off x="2624251" y="7070674"/>
            <a:ext cx="3852874" cy="1084531"/>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a:t>
            </a:r>
          </a:p>
        </p:txBody>
      </p:sp>
      <p:sp>
        <p:nvSpPr>
          <p:cNvPr id="21" name="TextBox 20">
            <a:extLst>
              <a:ext uri="{FF2B5EF4-FFF2-40B4-BE49-F238E27FC236}">
                <a16:creationId xmlns:a16="http://schemas.microsoft.com/office/drawing/2014/main" id="{5574FB3B-22A0-0443-A14F-7364D0048F2F}"/>
              </a:ext>
            </a:extLst>
          </p:cNvPr>
          <p:cNvSpPr txBox="1"/>
          <p:nvPr/>
        </p:nvSpPr>
        <p:spPr>
          <a:xfrm>
            <a:off x="2756101" y="6411518"/>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22" name="Subtitle 2">
            <a:extLst>
              <a:ext uri="{FF2B5EF4-FFF2-40B4-BE49-F238E27FC236}">
                <a16:creationId xmlns:a16="http://schemas.microsoft.com/office/drawing/2014/main" id="{7896F0B6-9AD7-D045-AA33-181FC55650F4}"/>
              </a:ext>
            </a:extLst>
          </p:cNvPr>
          <p:cNvSpPr txBox="1">
            <a:spLocks/>
          </p:cNvSpPr>
          <p:nvPr/>
        </p:nvSpPr>
        <p:spPr>
          <a:xfrm>
            <a:off x="7389976" y="10188455"/>
            <a:ext cx="3852874" cy="1084531"/>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a:t>
            </a:r>
          </a:p>
        </p:txBody>
      </p:sp>
      <p:sp>
        <p:nvSpPr>
          <p:cNvPr id="23" name="TextBox 22">
            <a:extLst>
              <a:ext uri="{FF2B5EF4-FFF2-40B4-BE49-F238E27FC236}">
                <a16:creationId xmlns:a16="http://schemas.microsoft.com/office/drawing/2014/main" id="{16A3C677-D7AF-5A4B-8758-624CEFE007D7}"/>
              </a:ext>
            </a:extLst>
          </p:cNvPr>
          <p:cNvSpPr txBox="1"/>
          <p:nvPr/>
        </p:nvSpPr>
        <p:spPr>
          <a:xfrm>
            <a:off x="7521826" y="9529299"/>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24" name="Subtitle 2">
            <a:extLst>
              <a:ext uri="{FF2B5EF4-FFF2-40B4-BE49-F238E27FC236}">
                <a16:creationId xmlns:a16="http://schemas.microsoft.com/office/drawing/2014/main" id="{399C834B-C9BC-1549-B9E7-D95C5D5D1FBD}"/>
              </a:ext>
            </a:extLst>
          </p:cNvPr>
          <p:cNvSpPr txBox="1">
            <a:spLocks/>
          </p:cNvSpPr>
          <p:nvPr/>
        </p:nvSpPr>
        <p:spPr>
          <a:xfrm>
            <a:off x="11382197" y="5744239"/>
            <a:ext cx="3852874" cy="1084531"/>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a:t>
            </a:r>
          </a:p>
        </p:txBody>
      </p:sp>
      <p:sp>
        <p:nvSpPr>
          <p:cNvPr id="25" name="TextBox 24">
            <a:extLst>
              <a:ext uri="{FF2B5EF4-FFF2-40B4-BE49-F238E27FC236}">
                <a16:creationId xmlns:a16="http://schemas.microsoft.com/office/drawing/2014/main" id="{ED6851FF-9073-354B-8738-9462E911DC0B}"/>
              </a:ext>
            </a:extLst>
          </p:cNvPr>
          <p:cNvSpPr txBox="1"/>
          <p:nvPr/>
        </p:nvSpPr>
        <p:spPr>
          <a:xfrm>
            <a:off x="11514047" y="5085083"/>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26" name="Subtitle 2">
            <a:extLst>
              <a:ext uri="{FF2B5EF4-FFF2-40B4-BE49-F238E27FC236}">
                <a16:creationId xmlns:a16="http://schemas.microsoft.com/office/drawing/2014/main" id="{59476722-366E-4349-ACA2-BD3F998BBF4E}"/>
              </a:ext>
            </a:extLst>
          </p:cNvPr>
          <p:cNvSpPr txBox="1">
            <a:spLocks/>
          </p:cNvSpPr>
          <p:nvPr/>
        </p:nvSpPr>
        <p:spPr>
          <a:xfrm>
            <a:off x="18619952" y="8694780"/>
            <a:ext cx="3852874" cy="1084531"/>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a:t>
            </a:r>
          </a:p>
        </p:txBody>
      </p:sp>
      <p:sp>
        <p:nvSpPr>
          <p:cNvPr id="27" name="TextBox 26">
            <a:extLst>
              <a:ext uri="{FF2B5EF4-FFF2-40B4-BE49-F238E27FC236}">
                <a16:creationId xmlns:a16="http://schemas.microsoft.com/office/drawing/2014/main" id="{745F57D2-06C0-FD44-9041-C34B3F4718C3}"/>
              </a:ext>
            </a:extLst>
          </p:cNvPr>
          <p:cNvSpPr txBox="1"/>
          <p:nvPr/>
        </p:nvSpPr>
        <p:spPr>
          <a:xfrm>
            <a:off x="18751802" y="8035624"/>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Tree>
    <p:extLst>
      <p:ext uri="{BB962C8B-B14F-4D97-AF65-F5344CB8AC3E}">
        <p14:creationId xmlns:p14="http://schemas.microsoft.com/office/powerpoint/2010/main" val="258255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586CD4F-B31A-8943-B973-1AB7DFA83726}"/>
              </a:ext>
            </a:extLst>
          </p:cNvPr>
          <p:cNvCxnSpPr/>
          <p:nvPr/>
        </p:nvCxnSpPr>
        <p:spPr>
          <a:xfrm flipV="1">
            <a:off x="15754713" y="6848282"/>
            <a:ext cx="4454106" cy="3734449"/>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C1A1BE7-8A46-F041-A801-390CD400F24C}"/>
              </a:ext>
            </a:extLst>
          </p:cNvPr>
          <p:cNvCxnSpPr/>
          <p:nvPr/>
        </p:nvCxnSpPr>
        <p:spPr>
          <a:xfrm>
            <a:off x="9379616" y="5836865"/>
            <a:ext cx="6297294" cy="4668062"/>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C73A25-C364-C642-8B74-AC6A24B812B7}"/>
              </a:ext>
            </a:extLst>
          </p:cNvPr>
          <p:cNvCxnSpPr/>
          <p:nvPr/>
        </p:nvCxnSpPr>
        <p:spPr>
          <a:xfrm flipV="1">
            <a:off x="4389271" y="5934116"/>
            <a:ext cx="4791248" cy="1828330"/>
          </a:xfrm>
          <a:prstGeom prst="line">
            <a:avLst/>
          </a:prstGeom>
          <a:ln w="508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66F1B47-3BD1-2744-82B3-07BDAA22B740}"/>
              </a:ext>
            </a:extLst>
          </p:cNvPr>
          <p:cNvCxnSpPr/>
          <p:nvPr/>
        </p:nvCxnSpPr>
        <p:spPr>
          <a:xfrm>
            <a:off x="-4769886" y="5603458"/>
            <a:ext cx="8984108" cy="2081184"/>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23BFB48-A41B-5E4A-B4CE-BCF158AEE001}"/>
              </a:ext>
            </a:extLst>
          </p:cNvPr>
          <p:cNvSpPr/>
          <p:nvPr/>
        </p:nvSpPr>
        <p:spPr>
          <a:xfrm>
            <a:off x="4116975" y="7490142"/>
            <a:ext cx="544608" cy="544608"/>
          </a:xfrm>
          <a:prstGeom prst="ellips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701"/>
          </a:p>
        </p:txBody>
      </p:sp>
      <p:sp>
        <p:nvSpPr>
          <p:cNvPr id="7" name="Oval 6">
            <a:extLst>
              <a:ext uri="{FF2B5EF4-FFF2-40B4-BE49-F238E27FC236}">
                <a16:creationId xmlns:a16="http://schemas.microsoft.com/office/drawing/2014/main" id="{680129FC-CF01-5044-82A3-F2009612CDB9}"/>
              </a:ext>
            </a:extLst>
          </p:cNvPr>
          <p:cNvSpPr/>
          <p:nvPr/>
        </p:nvSpPr>
        <p:spPr>
          <a:xfrm>
            <a:off x="9107315" y="5564564"/>
            <a:ext cx="544608" cy="544608"/>
          </a:xfrm>
          <a:prstGeom prst="ellipse">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701"/>
          </a:p>
        </p:txBody>
      </p:sp>
      <p:sp>
        <p:nvSpPr>
          <p:cNvPr id="8" name="Oval 7">
            <a:extLst>
              <a:ext uri="{FF2B5EF4-FFF2-40B4-BE49-F238E27FC236}">
                <a16:creationId xmlns:a16="http://schemas.microsoft.com/office/drawing/2014/main" id="{AE4164E7-6048-AD49-A2D5-8CE57CFD2365}"/>
              </a:ext>
            </a:extLst>
          </p:cNvPr>
          <p:cNvSpPr/>
          <p:nvPr/>
        </p:nvSpPr>
        <p:spPr>
          <a:xfrm>
            <a:off x="15482410" y="10310428"/>
            <a:ext cx="544608" cy="544608"/>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701"/>
          </a:p>
        </p:txBody>
      </p:sp>
      <p:cxnSp>
        <p:nvCxnSpPr>
          <p:cNvPr id="9" name="Straight Connector 8">
            <a:extLst>
              <a:ext uri="{FF2B5EF4-FFF2-40B4-BE49-F238E27FC236}">
                <a16:creationId xmlns:a16="http://schemas.microsoft.com/office/drawing/2014/main" id="{96C207E7-F628-7544-BFB0-21A9DD956452}"/>
              </a:ext>
            </a:extLst>
          </p:cNvPr>
          <p:cNvCxnSpPr/>
          <p:nvPr/>
        </p:nvCxnSpPr>
        <p:spPr>
          <a:xfrm flipV="1">
            <a:off x="4316464" y="5359360"/>
            <a:ext cx="420107" cy="1672724"/>
          </a:xfrm>
          <a:prstGeom prst="line">
            <a:avLst/>
          </a:prstGeom>
          <a:ln w="25400">
            <a:solidFill>
              <a:schemeClr val="accent5"/>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E4D28CD-AC21-B748-A260-AB9F8CD5A203}"/>
              </a:ext>
            </a:extLst>
          </p:cNvPr>
          <p:cNvCxnSpPr/>
          <p:nvPr/>
        </p:nvCxnSpPr>
        <p:spPr>
          <a:xfrm flipV="1">
            <a:off x="9284270" y="6498177"/>
            <a:ext cx="0" cy="1536574"/>
          </a:xfrm>
          <a:prstGeom prst="line">
            <a:avLst/>
          </a:prstGeom>
          <a:ln w="25400">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1823F1-D545-0349-8A24-3F99B82F9113}"/>
              </a:ext>
            </a:extLst>
          </p:cNvPr>
          <p:cNvCxnSpPr/>
          <p:nvPr/>
        </p:nvCxnSpPr>
        <p:spPr>
          <a:xfrm flipH="1" flipV="1">
            <a:off x="15324897" y="8259536"/>
            <a:ext cx="429814" cy="1568297"/>
          </a:xfrm>
          <a:prstGeom prst="line">
            <a:avLst/>
          </a:prstGeom>
          <a:ln w="254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A578CFE-C21D-2240-B1D9-7DE4A0E0E39B}"/>
              </a:ext>
            </a:extLst>
          </p:cNvPr>
          <p:cNvGrpSpPr/>
          <p:nvPr/>
        </p:nvGrpSpPr>
        <p:grpSpPr>
          <a:xfrm>
            <a:off x="19895644" y="4411637"/>
            <a:ext cx="2783702" cy="2728535"/>
            <a:chOff x="2867025" y="1720850"/>
            <a:chExt cx="4005263" cy="3925888"/>
          </a:xfrm>
        </p:grpSpPr>
        <p:sp>
          <p:nvSpPr>
            <p:cNvPr id="73" name="Freeform 1">
              <a:extLst>
                <a:ext uri="{FF2B5EF4-FFF2-40B4-BE49-F238E27FC236}">
                  <a16:creationId xmlns:a16="http://schemas.microsoft.com/office/drawing/2014/main" id="{5BE0E9D6-5CDB-3E4A-881A-F7D8A7021A91}"/>
                </a:ext>
              </a:extLst>
            </p:cNvPr>
            <p:cNvSpPr>
              <a:spLocks noChangeArrowheads="1"/>
            </p:cNvSpPr>
            <p:nvPr/>
          </p:nvSpPr>
          <p:spPr bwMode="auto">
            <a:xfrm>
              <a:off x="3316288" y="2973388"/>
              <a:ext cx="1603375" cy="760412"/>
            </a:xfrm>
            <a:custGeom>
              <a:avLst/>
              <a:gdLst>
                <a:gd name="T0" fmla="*/ 0 w 4456"/>
                <a:gd name="T1" fmla="*/ 1957 h 2113"/>
                <a:gd name="T2" fmla="*/ 0 w 4456"/>
                <a:gd name="T3" fmla="*/ 1957 h 2113"/>
                <a:gd name="T4" fmla="*/ 2351 w 4456"/>
                <a:gd name="T5" fmla="*/ 2112 h 2113"/>
                <a:gd name="T6" fmla="*/ 4455 w 4456"/>
                <a:gd name="T7" fmla="*/ 55 h 2113"/>
                <a:gd name="T8" fmla="*/ 1750 w 4456"/>
                <a:gd name="T9" fmla="*/ 0 h 2113"/>
                <a:gd name="T10" fmla="*/ 0 w 4456"/>
                <a:gd name="T11" fmla="*/ 1957 h 2113"/>
              </a:gdLst>
              <a:ahLst/>
              <a:cxnLst>
                <a:cxn ang="0">
                  <a:pos x="T0" y="T1"/>
                </a:cxn>
                <a:cxn ang="0">
                  <a:pos x="T2" y="T3"/>
                </a:cxn>
                <a:cxn ang="0">
                  <a:pos x="T4" y="T5"/>
                </a:cxn>
                <a:cxn ang="0">
                  <a:pos x="T6" y="T7"/>
                </a:cxn>
                <a:cxn ang="0">
                  <a:pos x="T8" y="T9"/>
                </a:cxn>
                <a:cxn ang="0">
                  <a:pos x="T10" y="T11"/>
                </a:cxn>
              </a:cxnLst>
              <a:rect l="0" t="0" r="r" b="b"/>
              <a:pathLst>
                <a:path w="4456" h="2113">
                  <a:moveTo>
                    <a:pt x="0" y="1957"/>
                  </a:moveTo>
                  <a:lnTo>
                    <a:pt x="0" y="1957"/>
                  </a:lnTo>
                  <a:cubicBezTo>
                    <a:pt x="30" y="1987"/>
                    <a:pt x="2351" y="2112"/>
                    <a:pt x="2351" y="2112"/>
                  </a:cubicBezTo>
                  <a:lnTo>
                    <a:pt x="4455" y="55"/>
                  </a:lnTo>
                  <a:lnTo>
                    <a:pt x="1750" y="0"/>
                  </a:lnTo>
                  <a:lnTo>
                    <a:pt x="0" y="1957"/>
                  </a:lnTo>
                </a:path>
              </a:pathLst>
            </a:custGeom>
            <a:solidFill>
              <a:srgbClr val="1A47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2">
              <a:extLst>
                <a:ext uri="{FF2B5EF4-FFF2-40B4-BE49-F238E27FC236}">
                  <a16:creationId xmlns:a16="http://schemas.microsoft.com/office/drawing/2014/main" id="{80270222-0744-3748-8229-447398963244}"/>
                </a:ext>
              </a:extLst>
            </p:cNvPr>
            <p:cNvSpPr>
              <a:spLocks noChangeArrowheads="1"/>
            </p:cNvSpPr>
            <p:nvPr/>
          </p:nvSpPr>
          <p:spPr bwMode="auto">
            <a:xfrm>
              <a:off x="2867025" y="2641600"/>
              <a:ext cx="1320800" cy="1293813"/>
            </a:xfrm>
            <a:custGeom>
              <a:avLst/>
              <a:gdLst>
                <a:gd name="T0" fmla="*/ 2192 w 3671"/>
                <a:gd name="T1" fmla="*/ 2272 h 3596"/>
                <a:gd name="T2" fmla="*/ 2192 w 3671"/>
                <a:gd name="T3" fmla="*/ 2272 h 3596"/>
                <a:gd name="T4" fmla="*/ 3670 w 3671"/>
                <a:gd name="T5" fmla="*/ 0 h 3596"/>
                <a:gd name="T6" fmla="*/ 3670 w 3671"/>
                <a:gd name="T7" fmla="*/ 0 h 3596"/>
                <a:gd name="T8" fmla="*/ 1366 w 3671"/>
                <a:gd name="T9" fmla="*/ 1428 h 3596"/>
                <a:gd name="T10" fmla="*/ 1366 w 3671"/>
                <a:gd name="T11" fmla="*/ 1428 h 3596"/>
                <a:gd name="T12" fmla="*/ 962 w 3671"/>
                <a:gd name="T13" fmla="*/ 1866 h 3596"/>
                <a:gd name="T14" fmla="*/ 30 w 3671"/>
                <a:gd name="T15" fmla="*/ 3128 h 3596"/>
                <a:gd name="T16" fmla="*/ 30 w 3671"/>
                <a:gd name="T17" fmla="*/ 3128 h 3596"/>
                <a:gd name="T18" fmla="*/ 461 w 3671"/>
                <a:gd name="T19" fmla="*/ 3569 h 3596"/>
                <a:gd name="T20" fmla="*/ 1745 w 3671"/>
                <a:gd name="T21" fmla="*/ 2667 h 3596"/>
                <a:gd name="T22" fmla="*/ 1745 w 3671"/>
                <a:gd name="T23" fmla="*/ 2667 h 3596"/>
                <a:gd name="T24" fmla="*/ 2192 w 3671"/>
                <a:gd name="T25" fmla="*/ 2272 h 3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1" h="3596">
                  <a:moveTo>
                    <a:pt x="2192" y="2272"/>
                  </a:moveTo>
                  <a:lnTo>
                    <a:pt x="2192" y="2272"/>
                  </a:lnTo>
                  <a:cubicBezTo>
                    <a:pt x="2592" y="1838"/>
                    <a:pt x="3550" y="717"/>
                    <a:pt x="3670" y="0"/>
                  </a:cubicBezTo>
                  <a:lnTo>
                    <a:pt x="3670" y="0"/>
                  </a:lnTo>
                  <a:cubicBezTo>
                    <a:pt x="2952" y="105"/>
                    <a:pt x="1810" y="1039"/>
                    <a:pt x="1366" y="1428"/>
                  </a:cubicBezTo>
                  <a:lnTo>
                    <a:pt x="1366" y="1428"/>
                  </a:lnTo>
                  <a:cubicBezTo>
                    <a:pt x="1210" y="1565"/>
                    <a:pt x="1073" y="1714"/>
                    <a:pt x="962" y="1866"/>
                  </a:cubicBezTo>
                  <a:lnTo>
                    <a:pt x="30" y="3128"/>
                  </a:lnTo>
                  <a:lnTo>
                    <a:pt x="30" y="3128"/>
                  </a:lnTo>
                  <a:cubicBezTo>
                    <a:pt x="0" y="3344"/>
                    <a:pt x="245" y="3595"/>
                    <a:pt x="461" y="3569"/>
                  </a:cubicBezTo>
                  <a:lnTo>
                    <a:pt x="1745" y="2667"/>
                  </a:lnTo>
                  <a:lnTo>
                    <a:pt x="1745" y="2667"/>
                  </a:lnTo>
                  <a:cubicBezTo>
                    <a:pt x="1900" y="2559"/>
                    <a:pt x="2051" y="2426"/>
                    <a:pt x="2192" y="2272"/>
                  </a:cubicBezTo>
                </a:path>
              </a:pathLst>
            </a:custGeom>
            <a:solidFill>
              <a:srgbClr val="FFD05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3">
              <a:extLst>
                <a:ext uri="{FF2B5EF4-FFF2-40B4-BE49-F238E27FC236}">
                  <a16:creationId xmlns:a16="http://schemas.microsoft.com/office/drawing/2014/main" id="{2412D59D-E23B-4745-B4FB-DFC203785493}"/>
                </a:ext>
              </a:extLst>
            </p:cNvPr>
            <p:cNvSpPr>
              <a:spLocks noChangeArrowheads="1"/>
            </p:cNvSpPr>
            <p:nvPr/>
          </p:nvSpPr>
          <p:spPr bwMode="auto">
            <a:xfrm>
              <a:off x="2867025" y="3657600"/>
              <a:ext cx="282575" cy="277813"/>
            </a:xfrm>
            <a:custGeom>
              <a:avLst/>
              <a:gdLst>
                <a:gd name="T0" fmla="*/ 437 w 783"/>
                <a:gd name="T1" fmla="*/ 225 h 771"/>
                <a:gd name="T2" fmla="*/ 437 w 783"/>
                <a:gd name="T3" fmla="*/ 225 h 771"/>
                <a:gd name="T4" fmla="*/ 255 w 783"/>
                <a:gd name="T5" fmla="*/ 0 h 771"/>
                <a:gd name="T6" fmla="*/ 31 w 783"/>
                <a:gd name="T7" fmla="*/ 303 h 771"/>
                <a:gd name="T8" fmla="*/ 31 w 783"/>
                <a:gd name="T9" fmla="*/ 303 h 771"/>
                <a:gd name="T10" fmla="*/ 31 w 783"/>
                <a:gd name="T11" fmla="*/ 303 h 771"/>
                <a:gd name="T12" fmla="*/ 462 w 783"/>
                <a:gd name="T13" fmla="*/ 744 h 771"/>
                <a:gd name="T14" fmla="*/ 462 w 783"/>
                <a:gd name="T15" fmla="*/ 744 h 771"/>
                <a:gd name="T16" fmla="*/ 782 w 783"/>
                <a:gd name="T17" fmla="*/ 519 h 771"/>
                <a:gd name="T18" fmla="*/ 782 w 783"/>
                <a:gd name="T19" fmla="*/ 519 h 771"/>
                <a:gd name="T20" fmla="*/ 437 w 783"/>
                <a:gd name="T21" fmla="*/ 225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3" h="771">
                  <a:moveTo>
                    <a:pt x="437" y="225"/>
                  </a:moveTo>
                  <a:lnTo>
                    <a:pt x="437" y="225"/>
                  </a:lnTo>
                  <a:cubicBezTo>
                    <a:pt x="374" y="155"/>
                    <a:pt x="310" y="80"/>
                    <a:pt x="255" y="0"/>
                  </a:cubicBezTo>
                  <a:lnTo>
                    <a:pt x="31" y="303"/>
                  </a:lnTo>
                  <a:lnTo>
                    <a:pt x="31" y="303"/>
                  </a:lnTo>
                  <a:lnTo>
                    <a:pt x="31" y="303"/>
                  </a:lnTo>
                  <a:cubicBezTo>
                    <a:pt x="0" y="519"/>
                    <a:pt x="245" y="770"/>
                    <a:pt x="462" y="744"/>
                  </a:cubicBezTo>
                  <a:lnTo>
                    <a:pt x="462" y="744"/>
                  </a:lnTo>
                  <a:lnTo>
                    <a:pt x="782" y="519"/>
                  </a:lnTo>
                  <a:lnTo>
                    <a:pt x="782" y="519"/>
                  </a:lnTo>
                  <a:cubicBezTo>
                    <a:pt x="651" y="445"/>
                    <a:pt x="537" y="335"/>
                    <a:pt x="437" y="225"/>
                  </a:cubicBezTo>
                </a:path>
              </a:pathLst>
            </a:custGeom>
            <a:solidFill>
              <a:srgbClr val="4388A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4">
              <a:extLst>
                <a:ext uri="{FF2B5EF4-FFF2-40B4-BE49-F238E27FC236}">
                  <a16:creationId xmlns:a16="http://schemas.microsoft.com/office/drawing/2014/main" id="{FB9B112B-8FD0-C046-BF0F-965060399563}"/>
                </a:ext>
              </a:extLst>
            </p:cNvPr>
            <p:cNvSpPr>
              <a:spLocks noChangeArrowheads="1"/>
            </p:cNvSpPr>
            <p:nvPr/>
          </p:nvSpPr>
          <p:spPr bwMode="auto">
            <a:xfrm>
              <a:off x="3668713" y="2981325"/>
              <a:ext cx="765175" cy="733425"/>
            </a:xfrm>
            <a:custGeom>
              <a:avLst/>
              <a:gdLst>
                <a:gd name="T0" fmla="*/ 2126 w 2127"/>
                <a:gd name="T1" fmla="*/ 3 h 2039"/>
                <a:gd name="T2" fmla="*/ 491 w 2127"/>
                <a:gd name="T3" fmla="*/ 2038 h 2039"/>
                <a:gd name="T4" fmla="*/ 0 w 2127"/>
                <a:gd name="T5" fmla="*/ 2008 h 2039"/>
                <a:gd name="T6" fmla="*/ 1962 w 2127"/>
                <a:gd name="T7" fmla="*/ 0 h 2039"/>
                <a:gd name="T8" fmla="*/ 2126 w 2127"/>
                <a:gd name="T9" fmla="*/ 3 h 2039"/>
              </a:gdLst>
              <a:ahLst/>
              <a:cxnLst>
                <a:cxn ang="0">
                  <a:pos x="T0" y="T1"/>
                </a:cxn>
                <a:cxn ang="0">
                  <a:pos x="T2" y="T3"/>
                </a:cxn>
                <a:cxn ang="0">
                  <a:pos x="T4" y="T5"/>
                </a:cxn>
                <a:cxn ang="0">
                  <a:pos x="T6" y="T7"/>
                </a:cxn>
                <a:cxn ang="0">
                  <a:pos x="T8" y="T9"/>
                </a:cxn>
              </a:cxnLst>
              <a:rect l="0" t="0" r="r" b="b"/>
              <a:pathLst>
                <a:path w="2127" h="2039">
                  <a:moveTo>
                    <a:pt x="2126" y="3"/>
                  </a:moveTo>
                  <a:lnTo>
                    <a:pt x="491" y="2038"/>
                  </a:lnTo>
                  <a:lnTo>
                    <a:pt x="0" y="2008"/>
                  </a:lnTo>
                  <a:lnTo>
                    <a:pt x="1962" y="0"/>
                  </a:lnTo>
                  <a:lnTo>
                    <a:pt x="2126" y="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5">
              <a:extLst>
                <a:ext uri="{FF2B5EF4-FFF2-40B4-BE49-F238E27FC236}">
                  <a16:creationId xmlns:a16="http://schemas.microsoft.com/office/drawing/2014/main" id="{3DA77838-7B69-F746-AF32-BB9BDFA24E02}"/>
                </a:ext>
              </a:extLst>
            </p:cNvPr>
            <p:cNvSpPr>
              <a:spLocks noChangeArrowheads="1"/>
            </p:cNvSpPr>
            <p:nvPr/>
          </p:nvSpPr>
          <p:spPr bwMode="auto">
            <a:xfrm>
              <a:off x="4768850" y="3611563"/>
              <a:ext cx="757238" cy="1589087"/>
            </a:xfrm>
            <a:custGeom>
              <a:avLst/>
              <a:gdLst>
                <a:gd name="T0" fmla="*/ 102 w 2105"/>
                <a:gd name="T1" fmla="*/ 4411 h 4412"/>
                <a:gd name="T2" fmla="*/ 102 w 2105"/>
                <a:gd name="T3" fmla="*/ 4411 h 4412"/>
                <a:gd name="T4" fmla="*/ 0 w 2105"/>
                <a:gd name="T5" fmla="*/ 2057 h 4412"/>
                <a:gd name="T6" fmla="*/ 2104 w 2105"/>
                <a:gd name="T7" fmla="*/ 0 h 4412"/>
                <a:gd name="T8" fmla="*/ 2098 w 2105"/>
                <a:gd name="T9" fmla="*/ 2705 h 4412"/>
                <a:gd name="T10" fmla="*/ 102 w 2105"/>
                <a:gd name="T11" fmla="*/ 4411 h 4412"/>
              </a:gdLst>
              <a:ahLst/>
              <a:cxnLst>
                <a:cxn ang="0">
                  <a:pos x="T0" y="T1"/>
                </a:cxn>
                <a:cxn ang="0">
                  <a:pos x="T2" y="T3"/>
                </a:cxn>
                <a:cxn ang="0">
                  <a:pos x="T4" y="T5"/>
                </a:cxn>
                <a:cxn ang="0">
                  <a:pos x="T6" y="T7"/>
                </a:cxn>
                <a:cxn ang="0">
                  <a:pos x="T8" y="T9"/>
                </a:cxn>
                <a:cxn ang="0">
                  <a:pos x="T10" y="T11"/>
                </a:cxn>
              </a:cxnLst>
              <a:rect l="0" t="0" r="r" b="b"/>
              <a:pathLst>
                <a:path w="2105" h="4412">
                  <a:moveTo>
                    <a:pt x="102" y="4411"/>
                  </a:moveTo>
                  <a:lnTo>
                    <a:pt x="102" y="4411"/>
                  </a:lnTo>
                  <a:cubicBezTo>
                    <a:pt x="72" y="4380"/>
                    <a:pt x="0" y="2057"/>
                    <a:pt x="0" y="2057"/>
                  </a:cubicBezTo>
                  <a:lnTo>
                    <a:pt x="2104" y="0"/>
                  </a:lnTo>
                  <a:lnTo>
                    <a:pt x="2098" y="2705"/>
                  </a:lnTo>
                  <a:lnTo>
                    <a:pt x="102" y="4411"/>
                  </a:lnTo>
                </a:path>
              </a:pathLst>
            </a:custGeom>
            <a:solidFill>
              <a:srgbClr val="1A47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6">
              <a:extLst>
                <a:ext uri="{FF2B5EF4-FFF2-40B4-BE49-F238E27FC236}">
                  <a16:creationId xmlns:a16="http://schemas.microsoft.com/office/drawing/2014/main" id="{626479AD-8B66-8043-BB56-AE840A1503C0}"/>
                </a:ext>
              </a:extLst>
            </p:cNvPr>
            <p:cNvSpPr>
              <a:spLocks noChangeArrowheads="1"/>
            </p:cNvSpPr>
            <p:nvPr/>
          </p:nvSpPr>
          <p:spPr bwMode="auto">
            <a:xfrm>
              <a:off x="4538663" y="4351338"/>
              <a:ext cx="1320800" cy="1293812"/>
            </a:xfrm>
            <a:custGeom>
              <a:avLst/>
              <a:gdLst>
                <a:gd name="T0" fmla="*/ 1366 w 3671"/>
                <a:gd name="T1" fmla="*/ 1428 h 3596"/>
                <a:gd name="T2" fmla="*/ 1366 w 3671"/>
                <a:gd name="T3" fmla="*/ 1428 h 3596"/>
                <a:gd name="T4" fmla="*/ 3670 w 3671"/>
                <a:gd name="T5" fmla="*/ 0 h 3596"/>
                <a:gd name="T6" fmla="*/ 3670 w 3671"/>
                <a:gd name="T7" fmla="*/ 0 h 3596"/>
                <a:gd name="T8" fmla="*/ 2191 w 3671"/>
                <a:gd name="T9" fmla="*/ 2272 h 3596"/>
                <a:gd name="T10" fmla="*/ 2191 w 3671"/>
                <a:gd name="T11" fmla="*/ 2272 h 3596"/>
                <a:gd name="T12" fmla="*/ 1745 w 3671"/>
                <a:gd name="T13" fmla="*/ 2667 h 3596"/>
                <a:gd name="T14" fmla="*/ 462 w 3671"/>
                <a:gd name="T15" fmla="*/ 3569 h 3596"/>
                <a:gd name="T16" fmla="*/ 462 w 3671"/>
                <a:gd name="T17" fmla="*/ 3569 h 3596"/>
                <a:gd name="T18" fmla="*/ 31 w 3671"/>
                <a:gd name="T19" fmla="*/ 3129 h 3596"/>
                <a:gd name="T20" fmla="*/ 962 w 3671"/>
                <a:gd name="T21" fmla="*/ 1865 h 3596"/>
                <a:gd name="T22" fmla="*/ 962 w 3671"/>
                <a:gd name="T23" fmla="*/ 1865 h 3596"/>
                <a:gd name="T24" fmla="*/ 1366 w 3671"/>
                <a:gd name="T25" fmla="*/ 1428 h 3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1" h="3596">
                  <a:moveTo>
                    <a:pt x="1366" y="1428"/>
                  </a:moveTo>
                  <a:lnTo>
                    <a:pt x="1366" y="1428"/>
                  </a:lnTo>
                  <a:cubicBezTo>
                    <a:pt x="1810" y="1038"/>
                    <a:pt x="2952" y="104"/>
                    <a:pt x="3670" y="0"/>
                  </a:cubicBezTo>
                  <a:lnTo>
                    <a:pt x="3670" y="0"/>
                  </a:lnTo>
                  <a:cubicBezTo>
                    <a:pt x="3550" y="716"/>
                    <a:pt x="2591" y="1837"/>
                    <a:pt x="2191" y="2272"/>
                  </a:cubicBezTo>
                  <a:lnTo>
                    <a:pt x="2191" y="2272"/>
                  </a:lnTo>
                  <a:cubicBezTo>
                    <a:pt x="2051" y="2425"/>
                    <a:pt x="1899" y="2558"/>
                    <a:pt x="1745" y="2667"/>
                  </a:cubicBezTo>
                  <a:lnTo>
                    <a:pt x="462" y="3569"/>
                  </a:lnTo>
                  <a:lnTo>
                    <a:pt x="462" y="3569"/>
                  </a:lnTo>
                  <a:cubicBezTo>
                    <a:pt x="246" y="3595"/>
                    <a:pt x="0" y="3344"/>
                    <a:pt x="31" y="3129"/>
                  </a:cubicBezTo>
                  <a:lnTo>
                    <a:pt x="962" y="1865"/>
                  </a:lnTo>
                  <a:lnTo>
                    <a:pt x="962" y="1865"/>
                  </a:lnTo>
                  <a:cubicBezTo>
                    <a:pt x="1073" y="1713"/>
                    <a:pt x="1209" y="1565"/>
                    <a:pt x="1366" y="1428"/>
                  </a:cubicBezTo>
                </a:path>
              </a:pathLst>
            </a:custGeom>
            <a:solidFill>
              <a:srgbClr val="FFD05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7">
              <a:extLst>
                <a:ext uri="{FF2B5EF4-FFF2-40B4-BE49-F238E27FC236}">
                  <a16:creationId xmlns:a16="http://schemas.microsoft.com/office/drawing/2014/main" id="{7BF1914B-D8F6-9A43-8C13-806CD2D3A630}"/>
                </a:ext>
              </a:extLst>
            </p:cNvPr>
            <p:cNvSpPr>
              <a:spLocks noChangeArrowheads="1"/>
            </p:cNvSpPr>
            <p:nvPr/>
          </p:nvSpPr>
          <p:spPr bwMode="auto">
            <a:xfrm>
              <a:off x="4540250" y="5364163"/>
              <a:ext cx="277813" cy="282575"/>
            </a:xfrm>
            <a:custGeom>
              <a:avLst/>
              <a:gdLst>
                <a:gd name="T0" fmla="*/ 550 w 771"/>
                <a:gd name="T1" fmla="*/ 352 h 783"/>
                <a:gd name="T2" fmla="*/ 550 w 771"/>
                <a:gd name="T3" fmla="*/ 352 h 783"/>
                <a:gd name="T4" fmla="*/ 770 w 771"/>
                <a:gd name="T5" fmla="*/ 539 h 783"/>
                <a:gd name="T6" fmla="*/ 462 w 771"/>
                <a:gd name="T7" fmla="*/ 756 h 783"/>
                <a:gd name="T8" fmla="*/ 462 w 771"/>
                <a:gd name="T9" fmla="*/ 756 h 783"/>
                <a:gd name="T10" fmla="*/ 31 w 771"/>
                <a:gd name="T11" fmla="*/ 315 h 783"/>
                <a:gd name="T12" fmla="*/ 31 w 771"/>
                <a:gd name="T13" fmla="*/ 315 h 783"/>
                <a:gd name="T14" fmla="*/ 263 w 771"/>
                <a:gd name="T15" fmla="*/ 0 h 783"/>
                <a:gd name="T16" fmla="*/ 263 w 771"/>
                <a:gd name="T17" fmla="*/ 0 h 783"/>
                <a:gd name="T18" fmla="*/ 550 w 771"/>
                <a:gd name="T19" fmla="*/ 352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1" h="783">
                  <a:moveTo>
                    <a:pt x="550" y="352"/>
                  </a:moveTo>
                  <a:lnTo>
                    <a:pt x="550" y="352"/>
                  </a:lnTo>
                  <a:cubicBezTo>
                    <a:pt x="618" y="417"/>
                    <a:pt x="691" y="482"/>
                    <a:pt x="770" y="539"/>
                  </a:cubicBezTo>
                  <a:lnTo>
                    <a:pt x="462" y="756"/>
                  </a:lnTo>
                  <a:lnTo>
                    <a:pt x="462" y="756"/>
                  </a:lnTo>
                  <a:cubicBezTo>
                    <a:pt x="246" y="782"/>
                    <a:pt x="0" y="531"/>
                    <a:pt x="31" y="315"/>
                  </a:cubicBezTo>
                  <a:lnTo>
                    <a:pt x="31" y="315"/>
                  </a:lnTo>
                  <a:lnTo>
                    <a:pt x="263" y="0"/>
                  </a:lnTo>
                  <a:lnTo>
                    <a:pt x="263" y="0"/>
                  </a:lnTo>
                  <a:cubicBezTo>
                    <a:pt x="334" y="133"/>
                    <a:pt x="442" y="249"/>
                    <a:pt x="550" y="352"/>
                  </a:cubicBezTo>
                </a:path>
              </a:pathLst>
            </a:custGeom>
            <a:solidFill>
              <a:srgbClr val="4388A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8">
              <a:extLst>
                <a:ext uri="{FF2B5EF4-FFF2-40B4-BE49-F238E27FC236}">
                  <a16:creationId xmlns:a16="http://schemas.microsoft.com/office/drawing/2014/main" id="{27A8B46B-9C61-E74C-9911-08FA78EF193D}"/>
                </a:ext>
              </a:extLst>
            </p:cNvPr>
            <p:cNvSpPr>
              <a:spLocks noChangeArrowheads="1"/>
            </p:cNvSpPr>
            <p:nvPr/>
          </p:nvSpPr>
          <p:spPr bwMode="auto">
            <a:xfrm>
              <a:off x="4779963" y="4098925"/>
              <a:ext cx="746125" cy="749300"/>
            </a:xfrm>
            <a:custGeom>
              <a:avLst/>
              <a:gdLst>
                <a:gd name="T0" fmla="*/ 2071 w 2072"/>
                <a:gd name="T1" fmla="*/ 0 h 2082"/>
                <a:gd name="T2" fmla="*/ 0 w 2072"/>
                <a:gd name="T3" fmla="*/ 1588 h 2082"/>
                <a:gd name="T4" fmla="*/ 18 w 2072"/>
                <a:gd name="T5" fmla="*/ 2081 h 2082"/>
                <a:gd name="T6" fmla="*/ 2070 w 2072"/>
                <a:gd name="T7" fmla="*/ 164 h 2082"/>
                <a:gd name="T8" fmla="*/ 2071 w 2072"/>
                <a:gd name="T9" fmla="*/ 0 h 2082"/>
              </a:gdLst>
              <a:ahLst/>
              <a:cxnLst>
                <a:cxn ang="0">
                  <a:pos x="T0" y="T1"/>
                </a:cxn>
                <a:cxn ang="0">
                  <a:pos x="T2" y="T3"/>
                </a:cxn>
                <a:cxn ang="0">
                  <a:pos x="T4" y="T5"/>
                </a:cxn>
                <a:cxn ang="0">
                  <a:pos x="T6" y="T7"/>
                </a:cxn>
                <a:cxn ang="0">
                  <a:pos x="T8" y="T9"/>
                </a:cxn>
              </a:cxnLst>
              <a:rect l="0" t="0" r="r" b="b"/>
              <a:pathLst>
                <a:path w="2072" h="2082">
                  <a:moveTo>
                    <a:pt x="2071" y="0"/>
                  </a:moveTo>
                  <a:lnTo>
                    <a:pt x="0" y="1588"/>
                  </a:lnTo>
                  <a:lnTo>
                    <a:pt x="18" y="2081"/>
                  </a:lnTo>
                  <a:lnTo>
                    <a:pt x="2070" y="164"/>
                  </a:lnTo>
                  <a:lnTo>
                    <a:pt x="2071"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9">
              <a:extLst>
                <a:ext uri="{FF2B5EF4-FFF2-40B4-BE49-F238E27FC236}">
                  <a16:creationId xmlns:a16="http://schemas.microsoft.com/office/drawing/2014/main" id="{AEF9DE9B-D9A6-EC49-9118-E14302BA1368}"/>
                </a:ext>
              </a:extLst>
            </p:cNvPr>
            <p:cNvSpPr>
              <a:spLocks noChangeArrowheads="1"/>
            </p:cNvSpPr>
            <p:nvPr/>
          </p:nvSpPr>
          <p:spPr bwMode="auto">
            <a:xfrm>
              <a:off x="3679825" y="4287838"/>
              <a:ext cx="606425" cy="615950"/>
            </a:xfrm>
            <a:custGeom>
              <a:avLst/>
              <a:gdLst>
                <a:gd name="T0" fmla="*/ 1350 w 1686"/>
                <a:gd name="T1" fmla="*/ 1709 h 1710"/>
                <a:gd name="T2" fmla="*/ 0 w 1686"/>
                <a:gd name="T3" fmla="*/ 329 h 1710"/>
                <a:gd name="T4" fmla="*/ 336 w 1686"/>
                <a:gd name="T5" fmla="*/ 0 h 1710"/>
                <a:gd name="T6" fmla="*/ 1685 w 1686"/>
                <a:gd name="T7" fmla="*/ 1381 h 1710"/>
                <a:gd name="T8" fmla="*/ 1350 w 1686"/>
                <a:gd name="T9" fmla="*/ 1709 h 1710"/>
              </a:gdLst>
              <a:ahLst/>
              <a:cxnLst>
                <a:cxn ang="0">
                  <a:pos x="T0" y="T1"/>
                </a:cxn>
                <a:cxn ang="0">
                  <a:pos x="T2" y="T3"/>
                </a:cxn>
                <a:cxn ang="0">
                  <a:pos x="T4" y="T5"/>
                </a:cxn>
                <a:cxn ang="0">
                  <a:pos x="T6" y="T7"/>
                </a:cxn>
                <a:cxn ang="0">
                  <a:pos x="T8" y="T9"/>
                </a:cxn>
              </a:cxnLst>
              <a:rect l="0" t="0" r="r" b="b"/>
              <a:pathLst>
                <a:path w="1686" h="1710">
                  <a:moveTo>
                    <a:pt x="1350" y="1709"/>
                  </a:moveTo>
                  <a:lnTo>
                    <a:pt x="0" y="329"/>
                  </a:lnTo>
                  <a:lnTo>
                    <a:pt x="336" y="0"/>
                  </a:lnTo>
                  <a:lnTo>
                    <a:pt x="1685" y="1381"/>
                  </a:lnTo>
                  <a:lnTo>
                    <a:pt x="1350" y="1709"/>
                  </a:lnTo>
                </a:path>
              </a:pathLst>
            </a:custGeom>
            <a:solidFill>
              <a:srgbClr val="1A47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 name="Freeform 10">
              <a:extLst>
                <a:ext uri="{FF2B5EF4-FFF2-40B4-BE49-F238E27FC236}">
                  <a16:creationId xmlns:a16="http://schemas.microsoft.com/office/drawing/2014/main" id="{4358DC7E-A133-0D4D-8E28-023BF65E6951}"/>
                </a:ext>
              </a:extLst>
            </p:cNvPr>
            <p:cNvSpPr>
              <a:spLocks noChangeArrowheads="1"/>
            </p:cNvSpPr>
            <p:nvPr/>
          </p:nvSpPr>
          <p:spPr bwMode="auto">
            <a:xfrm>
              <a:off x="3516313" y="4379913"/>
              <a:ext cx="669925" cy="679450"/>
            </a:xfrm>
            <a:custGeom>
              <a:avLst/>
              <a:gdLst>
                <a:gd name="T0" fmla="*/ 1620 w 1859"/>
                <a:gd name="T1" fmla="*/ 1885 h 1886"/>
                <a:gd name="T2" fmla="*/ 0 w 1859"/>
                <a:gd name="T3" fmla="*/ 228 h 1886"/>
                <a:gd name="T4" fmla="*/ 434 w 1859"/>
                <a:gd name="T5" fmla="*/ 0 h 1886"/>
                <a:gd name="T6" fmla="*/ 1858 w 1859"/>
                <a:gd name="T7" fmla="*/ 1457 h 1886"/>
                <a:gd name="T8" fmla="*/ 1620 w 1859"/>
                <a:gd name="T9" fmla="*/ 1885 h 1886"/>
              </a:gdLst>
              <a:ahLst/>
              <a:cxnLst>
                <a:cxn ang="0">
                  <a:pos x="T0" y="T1"/>
                </a:cxn>
                <a:cxn ang="0">
                  <a:pos x="T2" y="T3"/>
                </a:cxn>
                <a:cxn ang="0">
                  <a:pos x="T4" y="T5"/>
                </a:cxn>
                <a:cxn ang="0">
                  <a:pos x="T6" y="T7"/>
                </a:cxn>
                <a:cxn ang="0">
                  <a:pos x="T8" y="T9"/>
                </a:cxn>
              </a:cxnLst>
              <a:rect l="0" t="0" r="r" b="b"/>
              <a:pathLst>
                <a:path w="1859" h="1886">
                  <a:moveTo>
                    <a:pt x="1620" y="1885"/>
                  </a:moveTo>
                  <a:lnTo>
                    <a:pt x="0" y="228"/>
                  </a:lnTo>
                  <a:lnTo>
                    <a:pt x="434" y="0"/>
                  </a:lnTo>
                  <a:lnTo>
                    <a:pt x="1858" y="1457"/>
                  </a:lnTo>
                  <a:lnTo>
                    <a:pt x="1620" y="1885"/>
                  </a:lnTo>
                </a:path>
              </a:pathLst>
            </a:custGeom>
            <a:solidFill>
              <a:srgbClr val="4388A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3" name="Freeform 11">
              <a:extLst>
                <a:ext uri="{FF2B5EF4-FFF2-40B4-BE49-F238E27FC236}">
                  <a16:creationId xmlns:a16="http://schemas.microsoft.com/office/drawing/2014/main" id="{F8E2867D-12EE-004A-B2CA-933ACDFC4DA4}"/>
                </a:ext>
              </a:extLst>
            </p:cNvPr>
            <p:cNvSpPr>
              <a:spLocks noChangeArrowheads="1"/>
            </p:cNvSpPr>
            <p:nvPr/>
          </p:nvSpPr>
          <p:spPr bwMode="auto">
            <a:xfrm>
              <a:off x="3533775" y="1720850"/>
              <a:ext cx="3338513" cy="3289300"/>
            </a:xfrm>
            <a:custGeom>
              <a:avLst/>
              <a:gdLst>
                <a:gd name="T0" fmla="*/ 7312 w 9274"/>
                <a:gd name="T1" fmla="*/ 5155 h 9139"/>
                <a:gd name="T2" fmla="*/ 7312 w 9274"/>
                <a:gd name="T3" fmla="*/ 5155 h 9139"/>
                <a:gd name="T4" fmla="*/ 9061 w 9274"/>
                <a:gd name="T5" fmla="*/ 1668 h 9139"/>
                <a:gd name="T6" fmla="*/ 9061 w 9274"/>
                <a:gd name="T7" fmla="*/ 1668 h 9139"/>
                <a:gd name="T8" fmla="*/ 9215 w 9274"/>
                <a:gd name="T9" fmla="*/ 68 h 9139"/>
                <a:gd name="T10" fmla="*/ 9215 w 9274"/>
                <a:gd name="T11" fmla="*/ 68 h 9139"/>
                <a:gd name="T12" fmla="*/ 7612 w 9274"/>
                <a:gd name="T13" fmla="*/ 185 h 9139"/>
                <a:gd name="T14" fmla="*/ 7612 w 9274"/>
                <a:gd name="T15" fmla="*/ 185 h 9139"/>
                <a:gd name="T16" fmla="*/ 4087 w 9274"/>
                <a:gd name="T17" fmla="*/ 1856 h 9139"/>
                <a:gd name="T18" fmla="*/ 4087 w 9274"/>
                <a:gd name="T19" fmla="*/ 1856 h 9139"/>
                <a:gd name="T20" fmla="*/ 1326 w 9274"/>
                <a:gd name="T21" fmla="*/ 4896 h 9139"/>
                <a:gd name="T22" fmla="*/ 1326 w 9274"/>
                <a:gd name="T23" fmla="*/ 4896 h 9139"/>
                <a:gd name="T24" fmla="*/ 0 w 9274"/>
                <a:gd name="T25" fmla="*/ 6431 h 9139"/>
                <a:gd name="T26" fmla="*/ 1324 w 9274"/>
                <a:gd name="T27" fmla="*/ 7784 h 9139"/>
                <a:gd name="T28" fmla="*/ 2647 w 9274"/>
                <a:gd name="T29" fmla="*/ 9138 h 9139"/>
                <a:gd name="T30" fmla="*/ 2647 w 9274"/>
                <a:gd name="T31" fmla="*/ 9138 h 9139"/>
                <a:gd name="T32" fmla="*/ 4211 w 9274"/>
                <a:gd name="T33" fmla="*/ 7847 h 9139"/>
                <a:gd name="T34" fmla="*/ 4211 w 9274"/>
                <a:gd name="T35" fmla="*/ 7847 h 9139"/>
                <a:gd name="T36" fmla="*/ 7312 w 9274"/>
                <a:gd name="T37" fmla="*/ 5155 h 9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74" h="9139">
                  <a:moveTo>
                    <a:pt x="7312" y="5155"/>
                  </a:moveTo>
                  <a:lnTo>
                    <a:pt x="7312" y="5155"/>
                  </a:lnTo>
                  <a:cubicBezTo>
                    <a:pt x="8132" y="4135"/>
                    <a:pt x="8725" y="2930"/>
                    <a:pt x="9061" y="1668"/>
                  </a:cubicBezTo>
                  <a:lnTo>
                    <a:pt x="9061" y="1668"/>
                  </a:lnTo>
                  <a:cubicBezTo>
                    <a:pt x="9190" y="1187"/>
                    <a:pt x="9273" y="520"/>
                    <a:pt x="9215" y="68"/>
                  </a:cubicBezTo>
                  <a:lnTo>
                    <a:pt x="9215" y="68"/>
                  </a:lnTo>
                  <a:cubicBezTo>
                    <a:pt x="8765" y="0"/>
                    <a:pt x="8096" y="68"/>
                    <a:pt x="7612" y="185"/>
                  </a:cubicBezTo>
                  <a:lnTo>
                    <a:pt x="7612" y="185"/>
                  </a:lnTo>
                  <a:cubicBezTo>
                    <a:pt x="6343" y="493"/>
                    <a:pt x="5125" y="1060"/>
                    <a:pt x="4087" y="1856"/>
                  </a:cubicBezTo>
                  <a:lnTo>
                    <a:pt x="4087" y="1856"/>
                  </a:lnTo>
                  <a:cubicBezTo>
                    <a:pt x="2985" y="2704"/>
                    <a:pt x="2225" y="3853"/>
                    <a:pt x="1326" y="4896"/>
                  </a:cubicBezTo>
                  <a:lnTo>
                    <a:pt x="1326" y="4896"/>
                  </a:lnTo>
                  <a:cubicBezTo>
                    <a:pt x="884" y="5407"/>
                    <a:pt x="442" y="5918"/>
                    <a:pt x="0" y="6431"/>
                  </a:cubicBezTo>
                  <a:lnTo>
                    <a:pt x="1324" y="7784"/>
                  </a:lnTo>
                  <a:lnTo>
                    <a:pt x="2647" y="9138"/>
                  </a:lnTo>
                  <a:lnTo>
                    <a:pt x="2647" y="9138"/>
                  </a:lnTo>
                  <a:cubicBezTo>
                    <a:pt x="3169" y="8708"/>
                    <a:pt x="3690" y="8277"/>
                    <a:pt x="4211" y="7847"/>
                  </a:cubicBezTo>
                  <a:lnTo>
                    <a:pt x="4211" y="7847"/>
                  </a:lnTo>
                  <a:cubicBezTo>
                    <a:pt x="5273" y="6972"/>
                    <a:pt x="6440" y="6238"/>
                    <a:pt x="7312" y="5155"/>
                  </a:cubicBezTo>
                </a:path>
              </a:pathLst>
            </a:custGeom>
            <a:solidFill>
              <a:srgbClr val="C74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12">
              <a:extLst>
                <a:ext uri="{FF2B5EF4-FFF2-40B4-BE49-F238E27FC236}">
                  <a16:creationId xmlns:a16="http://schemas.microsoft.com/office/drawing/2014/main" id="{7021A44C-BE1A-554F-AB2D-3A062D0ECC59}"/>
                </a:ext>
              </a:extLst>
            </p:cNvPr>
            <p:cNvSpPr>
              <a:spLocks noChangeArrowheads="1"/>
            </p:cNvSpPr>
            <p:nvPr/>
          </p:nvSpPr>
          <p:spPr bwMode="auto">
            <a:xfrm>
              <a:off x="3436938" y="4406900"/>
              <a:ext cx="723900" cy="738188"/>
            </a:xfrm>
            <a:custGeom>
              <a:avLst/>
              <a:gdLst>
                <a:gd name="T0" fmla="*/ 1880 w 2009"/>
                <a:gd name="T1" fmla="*/ 2038 h 2049"/>
                <a:gd name="T2" fmla="*/ 10 w 2009"/>
                <a:gd name="T3" fmla="*/ 126 h 2049"/>
                <a:gd name="T4" fmla="*/ 10 w 2009"/>
                <a:gd name="T5" fmla="*/ 126 h 2049"/>
                <a:gd name="T6" fmla="*/ 10 w 2009"/>
                <a:gd name="T7" fmla="*/ 90 h 2049"/>
                <a:gd name="T8" fmla="*/ 93 w 2009"/>
                <a:gd name="T9" fmla="*/ 10 h 2049"/>
                <a:gd name="T10" fmla="*/ 93 w 2009"/>
                <a:gd name="T11" fmla="*/ 10 h 2049"/>
                <a:gd name="T12" fmla="*/ 129 w 2009"/>
                <a:gd name="T13" fmla="*/ 10 h 2049"/>
                <a:gd name="T14" fmla="*/ 1999 w 2009"/>
                <a:gd name="T15" fmla="*/ 1922 h 2049"/>
                <a:gd name="T16" fmla="*/ 1999 w 2009"/>
                <a:gd name="T17" fmla="*/ 1922 h 2049"/>
                <a:gd name="T18" fmla="*/ 1998 w 2009"/>
                <a:gd name="T19" fmla="*/ 1958 h 2049"/>
                <a:gd name="T20" fmla="*/ 1916 w 2009"/>
                <a:gd name="T21" fmla="*/ 2038 h 2049"/>
                <a:gd name="T22" fmla="*/ 1916 w 2009"/>
                <a:gd name="T23" fmla="*/ 2038 h 2049"/>
                <a:gd name="T24" fmla="*/ 1880 w 2009"/>
                <a:gd name="T25" fmla="*/ 2038 h 2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9" h="2049">
                  <a:moveTo>
                    <a:pt x="1880" y="2038"/>
                  </a:moveTo>
                  <a:lnTo>
                    <a:pt x="10" y="126"/>
                  </a:lnTo>
                  <a:lnTo>
                    <a:pt x="10" y="126"/>
                  </a:lnTo>
                  <a:cubicBezTo>
                    <a:pt x="0" y="116"/>
                    <a:pt x="0" y="100"/>
                    <a:pt x="10" y="90"/>
                  </a:cubicBezTo>
                  <a:lnTo>
                    <a:pt x="93" y="10"/>
                  </a:lnTo>
                  <a:lnTo>
                    <a:pt x="93" y="10"/>
                  </a:lnTo>
                  <a:cubicBezTo>
                    <a:pt x="103" y="0"/>
                    <a:pt x="119" y="0"/>
                    <a:pt x="129" y="10"/>
                  </a:cubicBezTo>
                  <a:lnTo>
                    <a:pt x="1999" y="1922"/>
                  </a:lnTo>
                  <a:lnTo>
                    <a:pt x="1999" y="1922"/>
                  </a:lnTo>
                  <a:cubicBezTo>
                    <a:pt x="2008" y="1932"/>
                    <a:pt x="2008" y="1948"/>
                    <a:pt x="1998" y="1958"/>
                  </a:cubicBezTo>
                  <a:lnTo>
                    <a:pt x="1916" y="2038"/>
                  </a:lnTo>
                  <a:lnTo>
                    <a:pt x="1916" y="2038"/>
                  </a:lnTo>
                  <a:cubicBezTo>
                    <a:pt x="1906" y="2048"/>
                    <a:pt x="1889" y="2048"/>
                    <a:pt x="1880" y="2038"/>
                  </a:cubicBezTo>
                </a:path>
              </a:pathLst>
            </a:custGeom>
            <a:solidFill>
              <a:srgbClr val="1A47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13">
              <a:extLst>
                <a:ext uri="{FF2B5EF4-FFF2-40B4-BE49-F238E27FC236}">
                  <a16:creationId xmlns:a16="http://schemas.microsoft.com/office/drawing/2014/main" id="{B54A82BB-7A40-DD46-941C-9DFA95FBCB71}"/>
                </a:ext>
              </a:extLst>
            </p:cNvPr>
            <p:cNvSpPr>
              <a:spLocks noChangeArrowheads="1"/>
            </p:cNvSpPr>
            <p:nvPr/>
          </p:nvSpPr>
          <p:spPr bwMode="auto">
            <a:xfrm>
              <a:off x="3767138" y="4297363"/>
              <a:ext cx="509587" cy="576262"/>
            </a:xfrm>
            <a:custGeom>
              <a:avLst/>
              <a:gdLst>
                <a:gd name="T0" fmla="*/ 63 w 1414"/>
                <a:gd name="T1" fmla="*/ 0 h 1600"/>
                <a:gd name="T2" fmla="*/ 1413 w 1414"/>
                <a:gd name="T3" fmla="*/ 1380 h 1600"/>
                <a:gd name="T4" fmla="*/ 1189 w 1414"/>
                <a:gd name="T5" fmla="*/ 1599 h 1600"/>
                <a:gd name="T6" fmla="*/ 0 w 1414"/>
                <a:gd name="T7" fmla="*/ 61 h 1600"/>
                <a:gd name="T8" fmla="*/ 63 w 1414"/>
                <a:gd name="T9" fmla="*/ 0 h 1600"/>
              </a:gdLst>
              <a:ahLst/>
              <a:cxnLst>
                <a:cxn ang="0">
                  <a:pos x="T0" y="T1"/>
                </a:cxn>
                <a:cxn ang="0">
                  <a:pos x="T2" y="T3"/>
                </a:cxn>
                <a:cxn ang="0">
                  <a:pos x="T4" y="T5"/>
                </a:cxn>
                <a:cxn ang="0">
                  <a:pos x="T6" y="T7"/>
                </a:cxn>
                <a:cxn ang="0">
                  <a:pos x="T8" y="T9"/>
                </a:cxn>
              </a:cxnLst>
              <a:rect l="0" t="0" r="r" b="b"/>
              <a:pathLst>
                <a:path w="1414" h="1600">
                  <a:moveTo>
                    <a:pt x="63" y="0"/>
                  </a:moveTo>
                  <a:lnTo>
                    <a:pt x="1413" y="1380"/>
                  </a:lnTo>
                  <a:lnTo>
                    <a:pt x="1189" y="1599"/>
                  </a:lnTo>
                  <a:lnTo>
                    <a:pt x="0" y="61"/>
                  </a:lnTo>
                  <a:lnTo>
                    <a:pt x="63"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14">
              <a:extLst>
                <a:ext uri="{FF2B5EF4-FFF2-40B4-BE49-F238E27FC236}">
                  <a16:creationId xmlns:a16="http://schemas.microsoft.com/office/drawing/2014/main" id="{3DA03CA1-F2FE-4A41-B2CA-0A34892B00F5}"/>
                </a:ext>
              </a:extLst>
            </p:cNvPr>
            <p:cNvSpPr>
              <a:spLocks noChangeArrowheads="1"/>
            </p:cNvSpPr>
            <p:nvPr/>
          </p:nvSpPr>
          <p:spPr bwMode="auto">
            <a:xfrm>
              <a:off x="3530600" y="3773488"/>
              <a:ext cx="1231900" cy="1233487"/>
            </a:xfrm>
            <a:custGeom>
              <a:avLst/>
              <a:gdLst>
                <a:gd name="T0" fmla="*/ 0 w 3424"/>
                <a:gd name="T1" fmla="*/ 720 h 3428"/>
                <a:gd name="T2" fmla="*/ 2646 w 3424"/>
                <a:gd name="T3" fmla="*/ 3427 h 3428"/>
                <a:gd name="T4" fmla="*/ 3423 w 3424"/>
                <a:gd name="T5" fmla="*/ 2789 h 3428"/>
                <a:gd name="T6" fmla="*/ 651 w 3424"/>
                <a:gd name="T7" fmla="*/ 0 h 3428"/>
                <a:gd name="T8" fmla="*/ 0 w 3424"/>
                <a:gd name="T9" fmla="*/ 720 h 3428"/>
              </a:gdLst>
              <a:ahLst/>
              <a:cxnLst>
                <a:cxn ang="0">
                  <a:pos x="T0" y="T1"/>
                </a:cxn>
                <a:cxn ang="0">
                  <a:pos x="T2" y="T3"/>
                </a:cxn>
                <a:cxn ang="0">
                  <a:pos x="T4" y="T5"/>
                </a:cxn>
                <a:cxn ang="0">
                  <a:pos x="T6" y="T7"/>
                </a:cxn>
                <a:cxn ang="0">
                  <a:pos x="T8" y="T9"/>
                </a:cxn>
              </a:cxnLst>
              <a:rect l="0" t="0" r="r" b="b"/>
              <a:pathLst>
                <a:path w="3424" h="3428">
                  <a:moveTo>
                    <a:pt x="0" y="720"/>
                  </a:moveTo>
                  <a:lnTo>
                    <a:pt x="2646" y="3427"/>
                  </a:lnTo>
                  <a:lnTo>
                    <a:pt x="3423" y="2789"/>
                  </a:lnTo>
                  <a:lnTo>
                    <a:pt x="651" y="0"/>
                  </a:lnTo>
                  <a:lnTo>
                    <a:pt x="0" y="720"/>
                  </a:lnTo>
                </a:path>
              </a:pathLst>
            </a:custGeom>
            <a:solidFill>
              <a:srgbClr val="1A47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15">
              <a:extLst>
                <a:ext uri="{FF2B5EF4-FFF2-40B4-BE49-F238E27FC236}">
                  <a16:creationId xmlns:a16="http://schemas.microsoft.com/office/drawing/2014/main" id="{519BD0CC-FAF6-4442-BD5B-3AF5D35DFC54}"/>
                </a:ext>
              </a:extLst>
            </p:cNvPr>
            <p:cNvSpPr>
              <a:spLocks noChangeArrowheads="1"/>
            </p:cNvSpPr>
            <p:nvPr/>
          </p:nvSpPr>
          <p:spPr bwMode="auto">
            <a:xfrm>
              <a:off x="2959100" y="3595688"/>
              <a:ext cx="249238" cy="249237"/>
            </a:xfrm>
            <a:custGeom>
              <a:avLst/>
              <a:gdLst>
                <a:gd name="T0" fmla="*/ 0 w 694"/>
                <a:gd name="T1" fmla="*/ 172 h 692"/>
                <a:gd name="T2" fmla="*/ 0 w 694"/>
                <a:gd name="T3" fmla="*/ 172 h 692"/>
                <a:gd name="T4" fmla="*/ 527 w 694"/>
                <a:gd name="T5" fmla="*/ 691 h 692"/>
                <a:gd name="T6" fmla="*/ 693 w 694"/>
                <a:gd name="T7" fmla="*/ 577 h 692"/>
                <a:gd name="T8" fmla="*/ 693 w 694"/>
                <a:gd name="T9" fmla="*/ 577 h 692"/>
                <a:gd name="T10" fmla="*/ 127 w 694"/>
                <a:gd name="T11" fmla="*/ 0 h 692"/>
                <a:gd name="T12" fmla="*/ 0 w 694"/>
                <a:gd name="T13" fmla="*/ 172 h 692"/>
              </a:gdLst>
              <a:ahLst/>
              <a:cxnLst>
                <a:cxn ang="0">
                  <a:pos x="T0" y="T1"/>
                </a:cxn>
                <a:cxn ang="0">
                  <a:pos x="T2" y="T3"/>
                </a:cxn>
                <a:cxn ang="0">
                  <a:pos x="T4" y="T5"/>
                </a:cxn>
                <a:cxn ang="0">
                  <a:pos x="T6" y="T7"/>
                </a:cxn>
                <a:cxn ang="0">
                  <a:pos x="T8" y="T9"/>
                </a:cxn>
                <a:cxn ang="0">
                  <a:pos x="T10" y="T11"/>
                </a:cxn>
                <a:cxn ang="0">
                  <a:pos x="T12" y="T13"/>
                </a:cxn>
              </a:cxnLst>
              <a:rect l="0" t="0" r="r" b="b"/>
              <a:pathLst>
                <a:path w="694" h="692">
                  <a:moveTo>
                    <a:pt x="0" y="172"/>
                  </a:moveTo>
                  <a:lnTo>
                    <a:pt x="0" y="172"/>
                  </a:lnTo>
                  <a:cubicBezTo>
                    <a:pt x="0" y="172"/>
                    <a:pt x="330" y="623"/>
                    <a:pt x="527" y="691"/>
                  </a:cubicBezTo>
                  <a:lnTo>
                    <a:pt x="693" y="577"/>
                  </a:lnTo>
                  <a:lnTo>
                    <a:pt x="693" y="577"/>
                  </a:lnTo>
                  <a:cubicBezTo>
                    <a:pt x="693" y="577"/>
                    <a:pt x="316" y="287"/>
                    <a:pt x="127" y="0"/>
                  </a:cubicBezTo>
                  <a:lnTo>
                    <a:pt x="0" y="172"/>
                  </a:lnTo>
                </a:path>
              </a:pathLst>
            </a:custGeom>
            <a:solidFill>
              <a:srgbClr val="C74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16">
              <a:extLst>
                <a:ext uri="{FF2B5EF4-FFF2-40B4-BE49-F238E27FC236}">
                  <a16:creationId xmlns:a16="http://schemas.microsoft.com/office/drawing/2014/main" id="{A2AB7CE3-B237-9E45-97AD-F7290C4DED1E}"/>
                </a:ext>
              </a:extLst>
            </p:cNvPr>
            <p:cNvSpPr>
              <a:spLocks noChangeArrowheads="1"/>
            </p:cNvSpPr>
            <p:nvPr/>
          </p:nvSpPr>
          <p:spPr bwMode="auto">
            <a:xfrm>
              <a:off x="4611688" y="5324475"/>
              <a:ext cx="249237" cy="249238"/>
            </a:xfrm>
            <a:custGeom>
              <a:avLst/>
              <a:gdLst>
                <a:gd name="T0" fmla="*/ 0 w 693"/>
                <a:gd name="T1" fmla="*/ 172 h 692"/>
                <a:gd name="T2" fmla="*/ 0 w 693"/>
                <a:gd name="T3" fmla="*/ 172 h 692"/>
                <a:gd name="T4" fmla="*/ 527 w 693"/>
                <a:gd name="T5" fmla="*/ 691 h 692"/>
                <a:gd name="T6" fmla="*/ 692 w 693"/>
                <a:gd name="T7" fmla="*/ 578 h 692"/>
                <a:gd name="T8" fmla="*/ 692 w 693"/>
                <a:gd name="T9" fmla="*/ 578 h 692"/>
                <a:gd name="T10" fmla="*/ 128 w 693"/>
                <a:gd name="T11" fmla="*/ 0 h 692"/>
                <a:gd name="T12" fmla="*/ 0 w 693"/>
                <a:gd name="T13" fmla="*/ 172 h 692"/>
              </a:gdLst>
              <a:ahLst/>
              <a:cxnLst>
                <a:cxn ang="0">
                  <a:pos x="T0" y="T1"/>
                </a:cxn>
                <a:cxn ang="0">
                  <a:pos x="T2" y="T3"/>
                </a:cxn>
                <a:cxn ang="0">
                  <a:pos x="T4" y="T5"/>
                </a:cxn>
                <a:cxn ang="0">
                  <a:pos x="T6" y="T7"/>
                </a:cxn>
                <a:cxn ang="0">
                  <a:pos x="T8" y="T9"/>
                </a:cxn>
                <a:cxn ang="0">
                  <a:pos x="T10" y="T11"/>
                </a:cxn>
                <a:cxn ang="0">
                  <a:pos x="T12" y="T13"/>
                </a:cxn>
              </a:cxnLst>
              <a:rect l="0" t="0" r="r" b="b"/>
              <a:pathLst>
                <a:path w="693" h="692">
                  <a:moveTo>
                    <a:pt x="0" y="172"/>
                  </a:moveTo>
                  <a:lnTo>
                    <a:pt x="0" y="172"/>
                  </a:lnTo>
                  <a:cubicBezTo>
                    <a:pt x="0" y="172"/>
                    <a:pt x="330" y="623"/>
                    <a:pt x="527" y="691"/>
                  </a:cubicBezTo>
                  <a:lnTo>
                    <a:pt x="692" y="578"/>
                  </a:lnTo>
                  <a:lnTo>
                    <a:pt x="692" y="578"/>
                  </a:lnTo>
                  <a:cubicBezTo>
                    <a:pt x="692" y="578"/>
                    <a:pt x="317" y="288"/>
                    <a:pt x="128" y="0"/>
                  </a:cubicBezTo>
                  <a:lnTo>
                    <a:pt x="0" y="172"/>
                  </a:lnTo>
                </a:path>
              </a:pathLst>
            </a:custGeom>
            <a:solidFill>
              <a:srgbClr val="C74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 name="Freeform 17">
              <a:extLst>
                <a:ext uri="{FF2B5EF4-FFF2-40B4-BE49-F238E27FC236}">
                  <a16:creationId xmlns:a16="http://schemas.microsoft.com/office/drawing/2014/main" id="{AD1C4227-D802-6546-B243-64D10AAE6E39}"/>
                </a:ext>
              </a:extLst>
            </p:cNvPr>
            <p:cNvSpPr>
              <a:spLocks noChangeArrowheads="1"/>
            </p:cNvSpPr>
            <p:nvPr/>
          </p:nvSpPr>
          <p:spPr bwMode="auto">
            <a:xfrm>
              <a:off x="5880100" y="1720850"/>
              <a:ext cx="992188" cy="998538"/>
            </a:xfrm>
            <a:custGeom>
              <a:avLst/>
              <a:gdLst>
                <a:gd name="T0" fmla="*/ 2179 w 2758"/>
                <a:gd name="T1" fmla="*/ 2772 h 2773"/>
                <a:gd name="T2" fmla="*/ 2179 w 2758"/>
                <a:gd name="T3" fmla="*/ 2772 h 2773"/>
                <a:gd name="T4" fmla="*/ 2545 w 2758"/>
                <a:gd name="T5" fmla="*/ 1668 h 2773"/>
                <a:gd name="T6" fmla="*/ 2545 w 2758"/>
                <a:gd name="T7" fmla="*/ 1668 h 2773"/>
                <a:gd name="T8" fmla="*/ 2699 w 2758"/>
                <a:gd name="T9" fmla="*/ 68 h 2773"/>
                <a:gd name="T10" fmla="*/ 2699 w 2758"/>
                <a:gd name="T11" fmla="*/ 68 h 2773"/>
                <a:gd name="T12" fmla="*/ 1096 w 2758"/>
                <a:gd name="T13" fmla="*/ 185 h 2773"/>
                <a:gd name="T14" fmla="*/ 1096 w 2758"/>
                <a:gd name="T15" fmla="*/ 185 h 2773"/>
                <a:gd name="T16" fmla="*/ 0 w 2758"/>
                <a:gd name="T17" fmla="*/ 521 h 2773"/>
                <a:gd name="T18" fmla="*/ 0 w 2758"/>
                <a:gd name="T19" fmla="*/ 521 h 2773"/>
                <a:gd name="T20" fmla="*/ 2179 w 2758"/>
                <a:gd name="T21" fmla="*/ 2772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8" h="2773">
                  <a:moveTo>
                    <a:pt x="2179" y="2772"/>
                  </a:moveTo>
                  <a:lnTo>
                    <a:pt x="2179" y="2772"/>
                  </a:lnTo>
                  <a:cubicBezTo>
                    <a:pt x="2323" y="2411"/>
                    <a:pt x="2446" y="2042"/>
                    <a:pt x="2545" y="1668"/>
                  </a:cubicBezTo>
                  <a:lnTo>
                    <a:pt x="2545" y="1668"/>
                  </a:lnTo>
                  <a:cubicBezTo>
                    <a:pt x="2674" y="1187"/>
                    <a:pt x="2757" y="520"/>
                    <a:pt x="2699" y="68"/>
                  </a:cubicBezTo>
                  <a:lnTo>
                    <a:pt x="2699" y="68"/>
                  </a:lnTo>
                  <a:cubicBezTo>
                    <a:pt x="2249" y="0"/>
                    <a:pt x="1580" y="68"/>
                    <a:pt x="1096" y="185"/>
                  </a:cubicBezTo>
                  <a:lnTo>
                    <a:pt x="1096" y="185"/>
                  </a:lnTo>
                  <a:cubicBezTo>
                    <a:pt x="725" y="276"/>
                    <a:pt x="358" y="388"/>
                    <a:pt x="0" y="521"/>
                  </a:cubicBezTo>
                  <a:lnTo>
                    <a:pt x="0" y="521"/>
                  </a:lnTo>
                  <a:cubicBezTo>
                    <a:pt x="376" y="1040"/>
                    <a:pt x="1065" y="1862"/>
                    <a:pt x="2179" y="2772"/>
                  </a:cubicBezTo>
                </a:path>
              </a:pathLst>
            </a:custGeom>
            <a:solidFill>
              <a:srgbClr val="1A47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18">
              <a:extLst>
                <a:ext uri="{FF2B5EF4-FFF2-40B4-BE49-F238E27FC236}">
                  <a16:creationId xmlns:a16="http://schemas.microsoft.com/office/drawing/2014/main" id="{396B8797-CC1B-0747-8C2C-6E5965C944E9}"/>
                </a:ext>
              </a:extLst>
            </p:cNvPr>
            <p:cNvSpPr>
              <a:spLocks noChangeArrowheads="1"/>
            </p:cNvSpPr>
            <p:nvPr/>
          </p:nvSpPr>
          <p:spPr bwMode="auto">
            <a:xfrm>
              <a:off x="5092700" y="2436813"/>
              <a:ext cx="1036638" cy="1036637"/>
            </a:xfrm>
            <a:custGeom>
              <a:avLst/>
              <a:gdLst>
                <a:gd name="T0" fmla="*/ 2374 w 2878"/>
                <a:gd name="T1" fmla="*/ 2348 h 2880"/>
                <a:gd name="T2" fmla="*/ 2374 w 2878"/>
                <a:gd name="T3" fmla="*/ 2348 h 2880"/>
                <a:gd name="T4" fmla="*/ 528 w 2878"/>
                <a:gd name="T5" fmla="*/ 2377 h 2880"/>
                <a:gd name="T6" fmla="*/ 528 w 2878"/>
                <a:gd name="T7" fmla="*/ 2377 h 2880"/>
                <a:gd name="T8" fmla="*/ 502 w 2878"/>
                <a:gd name="T9" fmla="*/ 531 h 2880"/>
                <a:gd name="T10" fmla="*/ 502 w 2878"/>
                <a:gd name="T11" fmla="*/ 531 h 2880"/>
                <a:gd name="T12" fmla="*/ 2349 w 2878"/>
                <a:gd name="T13" fmla="*/ 501 h 2880"/>
                <a:gd name="T14" fmla="*/ 2349 w 2878"/>
                <a:gd name="T15" fmla="*/ 501 h 2880"/>
                <a:gd name="T16" fmla="*/ 2374 w 2878"/>
                <a:gd name="T17" fmla="*/ 2348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8" h="2880">
                  <a:moveTo>
                    <a:pt x="2374" y="2348"/>
                  </a:moveTo>
                  <a:lnTo>
                    <a:pt x="2374" y="2348"/>
                  </a:lnTo>
                  <a:cubicBezTo>
                    <a:pt x="1872" y="2866"/>
                    <a:pt x="1045" y="2879"/>
                    <a:pt x="528" y="2377"/>
                  </a:cubicBezTo>
                  <a:lnTo>
                    <a:pt x="528" y="2377"/>
                  </a:lnTo>
                  <a:cubicBezTo>
                    <a:pt x="11" y="1875"/>
                    <a:pt x="0" y="1048"/>
                    <a:pt x="502" y="531"/>
                  </a:cubicBezTo>
                  <a:lnTo>
                    <a:pt x="502" y="531"/>
                  </a:lnTo>
                  <a:cubicBezTo>
                    <a:pt x="1005" y="13"/>
                    <a:pt x="1832" y="0"/>
                    <a:pt x="2349" y="501"/>
                  </a:cubicBezTo>
                  <a:lnTo>
                    <a:pt x="2349" y="501"/>
                  </a:lnTo>
                  <a:cubicBezTo>
                    <a:pt x="2866" y="1004"/>
                    <a:pt x="2877" y="1831"/>
                    <a:pt x="2374" y="2348"/>
                  </a:cubicBezTo>
                </a:path>
              </a:pathLst>
            </a:custGeom>
            <a:solidFill>
              <a:srgbClr val="A0CBD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19">
              <a:extLst>
                <a:ext uri="{FF2B5EF4-FFF2-40B4-BE49-F238E27FC236}">
                  <a16:creationId xmlns:a16="http://schemas.microsoft.com/office/drawing/2014/main" id="{8D69973E-5CEC-5643-876D-2571E8BF112A}"/>
                </a:ext>
              </a:extLst>
            </p:cNvPr>
            <p:cNvSpPr>
              <a:spLocks noChangeArrowheads="1"/>
            </p:cNvSpPr>
            <p:nvPr/>
          </p:nvSpPr>
          <p:spPr bwMode="auto">
            <a:xfrm>
              <a:off x="5534025" y="2482850"/>
              <a:ext cx="557213" cy="946150"/>
            </a:xfrm>
            <a:custGeom>
              <a:avLst/>
              <a:gdLst>
                <a:gd name="T0" fmla="*/ 296 w 1547"/>
                <a:gd name="T1" fmla="*/ 0 h 2626"/>
                <a:gd name="T2" fmla="*/ 296 w 1547"/>
                <a:gd name="T3" fmla="*/ 0 h 2626"/>
                <a:gd name="T4" fmla="*/ 1018 w 1547"/>
                <a:gd name="T5" fmla="*/ 356 h 2626"/>
                <a:gd name="T6" fmla="*/ 1018 w 1547"/>
                <a:gd name="T7" fmla="*/ 356 h 2626"/>
                <a:gd name="T8" fmla="*/ 1043 w 1547"/>
                <a:gd name="T9" fmla="*/ 2202 h 2626"/>
                <a:gd name="T10" fmla="*/ 1043 w 1547"/>
                <a:gd name="T11" fmla="*/ 2202 h 2626"/>
                <a:gd name="T12" fmla="*/ 0 w 1547"/>
                <a:gd name="T13" fmla="*/ 2595 h 2626"/>
                <a:gd name="T14" fmla="*/ 296 w 1547"/>
                <a:gd name="T15" fmla="*/ 0 h 26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7" h="2626">
                  <a:moveTo>
                    <a:pt x="296" y="0"/>
                  </a:moveTo>
                  <a:lnTo>
                    <a:pt x="296" y="0"/>
                  </a:lnTo>
                  <a:cubicBezTo>
                    <a:pt x="559" y="38"/>
                    <a:pt x="812" y="157"/>
                    <a:pt x="1018" y="356"/>
                  </a:cubicBezTo>
                  <a:lnTo>
                    <a:pt x="1018" y="356"/>
                  </a:lnTo>
                  <a:cubicBezTo>
                    <a:pt x="1534" y="857"/>
                    <a:pt x="1546" y="1684"/>
                    <a:pt x="1043" y="2202"/>
                  </a:cubicBezTo>
                  <a:lnTo>
                    <a:pt x="1043" y="2202"/>
                  </a:lnTo>
                  <a:cubicBezTo>
                    <a:pt x="760" y="2494"/>
                    <a:pt x="375" y="2625"/>
                    <a:pt x="0" y="2595"/>
                  </a:cubicBezTo>
                  <a:lnTo>
                    <a:pt x="296"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20">
              <a:extLst>
                <a:ext uri="{FF2B5EF4-FFF2-40B4-BE49-F238E27FC236}">
                  <a16:creationId xmlns:a16="http://schemas.microsoft.com/office/drawing/2014/main" id="{5156F0F0-8A19-1749-B6D1-7F5105A02EED}"/>
                </a:ext>
              </a:extLst>
            </p:cNvPr>
            <p:cNvSpPr>
              <a:spLocks noChangeArrowheads="1"/>
            </p:cNvSpPr>
            <p:nvPr/>
          </p:nvSpPr>
          <p:spPr bwMode="auto">
            <a:xfrm>
              <a:off x="5057775" y="2401888"/>
              <a:ext cx="1106488" cy="1106487"/>
            </a:xfrm>
            <a:custGeom>
              <a:avLst/>
              <a:gdLst>
                <a:gd name="T0" fmla="*/ 2384 w 3072"/>
                <a:gd name="T1" fmla="*/ 662 h 3073"/>
                <a:gd name="T2" fmla="*/ 2384 w 3072"/>
                <a:gd name="T3" fmla="*/ 662 h 3073"/>
                <a:gd name="T4" fmla="*/ 663 w 3072"/>
                <a:gd name="T5" fmla="*/ 689 h 3073"/>
                <a:gd name="T6" fmla="*/ 663 w 3072"/>
                <a:gd name="T7" fmla="*/ 689 h 3073"/>
                <a:gd name="T8" fmla="*/ 686 w 3072"/>
                <a:gd name="T9" fmla="*/ 2411 h 3073"/>
                <a:gd name="T10" fmla="*/ 686 w 3072"/>
                <a:gd name="T11" fmla="*/ 2411 h 3073"/>
                <a:gd name="T12" fmla="*/ 2408 w 3072"/>
                <a:gd name="T13" fmla="*/ 2384 h 3073"/>
                <a:gd name="T14" fmla="*/ 2408 w 3072"/>
                <a:gd name="T15" fmla="*/ 2384 h 3073"/>
                <a:gd name="T16" fmla="*/ 2384 w 3072"/>
                <a:gd name="T17" fmla="*/ 662 h 3073"/>
                <a:gd name="T18" fmla="*/ 564 w 3072"/>
                <a:gd name="T19" fmla="*/ 2538 h 3073"/>
                <a:gd name="T20" fmla="*/ 564 w 3072"/>
                <a:gd name="T21" fmla="*/ 2538 h 3073"/>
                <a:gd name="T22" fmla="*/ 536 w 3072"/>
                <a:gd name="T23" fmla="*/ 566 h 3073"/>
                <a:gd name="T24" fmla="*/ 536 w 3072"/>
                <a:gd name="T25" fmla="*/ 566 h 3073"/>
                <a:gd name="T26" fmla="*/ 2508 w 3072"/>
                <a:gd name="T27" fmla="*/ 535 h 3073"/>
                <a:gd name="T28" fmla="*/ 2508 w 3072"/>
                <a:gd name="T29" fmla="*/ 535 h 3073"/>
                <a:gd name="T30" fmla="*/ 2535 w 3072"/>
                <a:gd name="T31" fmla="*/ 2507 h 3073"/>
                <a:gd name="T32" fmla="*/ 2535 w 3072"/>
                <a:gd name="T33" fmla="*/ 2507 h 3073"/>
                <a:gd name="T34" fmla="*/ 564 w 3072"/>
                <a:gd name="T35" fmla="*/ 2538 h 3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72" h="3073">
                  <a:moveTo>
                    <a:pt x="2384" y="662"/>
                  </a:moveTo>
                  <a:lnTo>
                    <a:pt x="2384" y="662"/>
                  </a:lnTo>
                  <a:cubicBezTo>
                    <a:pt x="1903" y="195"/>
                    <a:pt x="1131" y="207"/>
                    <a:pt x="663" y="689"/>
                  </a:cubicBezTo>
                  <a:lnTo>
                    <a:pt x="663" y="689"/>
                  </a:lnTo>
                  <a:cubicBezTo>
                    <a:pt x="195" y="1171"/>
                    <a:pt x="205" y="1943"/>
                    <a:pt x="686" y="2411"/>
                  </a:cubicBezTo>
                  <a:lnTo>
                    <a:pt x="686" y="2411"/>
                  </a:lnTo>
                  <a:cubicBezTo>
                    <a:pt x="1168" y="2878"/>
                    <a:pt x="1940" y="2866"/>
                    <a:pt x="2408" y="2384"/>
                  </a:cubicBezTo>
                  <a:lnTo>
                    <a:pt x="2408" y="2384"/>
                  </a:lnTo>
                  <a:cubicBezTo>
                    <a:pt x="2876" y="1902"/>
                    <a:pt x="2865" y="1129"/>
                    <a:pt x="2384" y="662"/>
                  </a:cubicBezTo>
                  <a:close/>
                  <a:moveTo>
                    <a:pt x="564" y="2538"/>
                  </a:moveTo>
                  <a:lnTo>
                    <a:pt x="564" y="2538"/>
                  </a:lnTo>
                  <a:cubicBezTo>
                    <a:pt x="12" y="2003"/>
                    <a:pt x="0" y="1118"/>
                    <a:pt x="536" y="566"/>
                  </a:cubicBezTo>
                  <a:lnTo>
                    <a:pt x="536" y="566"/>
                  </a:lnTo>
                  <a:cubicBezTo>
                    <a:pt x="1072" y="14"/>
                    <a:pt x="1957" y="0"/>
                    <a:pt x="2508" y="535"/>
                  </a:cubicBezTo>
                  <a:lnTo>
                    <a:pt x="2508" y="535"/>
                  </a:lnTo>
                  <a:cubicBezTo>
                    <a:pt x="3059" y="1070"/>
                    <a:pt x="3071" y="1954"/>
                    <a:pt x="2535" y="2507"/>
                  </a:cubicBezTo>
                  <a:lnTo>
                    <a:pt x="2535" y="2507"/>
                  </a:lnTo>
                  <a:cubicBezTo>
                    <a:pt x="1999" y="3059"/>
                    <a:pt x="1115" y="3072"/>
                    <a:pt x="564" y="2538"/>
                  </a:cubicBezTo>
                  <a:close/>
                </a:path>
              </a:pathLst>
            </a:custGeom>
            <a:solidFill>
              <a:srgbClr val="1A475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3" name="TextBox 92">
            <a:extLst>
              <a:ext uri="{FF2B5EF4-FFF2-40B4-BE49-F238E27FC236}">
                <a16:creationId xmlns:a16="http://schemas.microsoft.com/office/drawing/2014/main" id="{8CB2E6EF-0A94-8B41-AB50-26D67EE0332C}"/>
              </a:ext>
            </a:extLst>
          </p:cNvPr>
          <p:cNvSpPr txBox="1"/>
          <p:nvPr/>
        </p:nvSpPr>
        <p:spPr>
          <a:xfrm>
            <a:off x="8575724" y="628600"/>
            <a:ext cx="7285008"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TIMELINE SLIDE</a:t>
            </a:r>
          </a:p>
        </p:txBody>
      </p:sp>
      <p:cxnSp>
        <p:nvCxnSpPr>
          <p:cNvPr id="94" name="Straight Connector 93">
            <a:extLst>
              <a:ext uri="{FF2B5EF4-FFF2-40B4-BE49-F238E27FC236}">
                <a16:creationId xmlns:a16="http://schemas.microsoft.com/office/drawing/2014/main" id="{601B0C16-8B92-8643-B209-0689879812E0}"/>
              </a:ext>
            </a:extLst>
          </p:cNvPr>
          <p:cNvCxnSpPr/>
          <p:nvPr/>
        </p:nvCxnSpPr>
        <p:spPr>
          <a:xfrm>
            <a:off x="11520308"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reeform 202">
            <a:extLst>
              <a:ext uri="{FF2B5EF4-FFF2-40B4-BE49-F238E27FC236}">
                <a16:creationId xmlns:a16="http://schemas.microsoft.com/office/drawing/2014/main" id="{6ABDC7D0-32A1-154B-8F06-C16775031BD2}"/>
              </a:ext>
            </a:extLst>
          </p:cNvPr>
          <p:cNvSpPr>
            <a:spLocks noChangeAspect="1" noChangeArrowheads="1"/>
          </p:cNvSpPr>
          <p:nvPr/>
        </p:nvSpPr>
        <p:spPr bwMode="auto">
          <a:xfrm>
            <a:off x="2666726" y="3555062"/>
            <a:ext cx="823946" cy="793750"/>
          </a:xfrm>
          <a:custGeom>
            <a:avLst/>
            <a:gdLst>
              <a:gd name="T0" fmla="*/ 2147483646 w 842"/>
              <a:gd name="T1" fmla="*/ 2147483646 h 812"/>
              <a:gd name="T2" fmla="*/ 2147483646 w 842"/>
              <a:gd name="T3" fmla="*/ 2147483646 h 812"/>
              <a:gd name="T4" fmla="*/ 2147483646 w 842"/>
              <a:gd name="T5" fmla="*/ 2147483646 h 812"/>
              <a:gd name="T6" fmla="*/ 2147483646 w 842"/>
              <a:gd name="T7" fmla="*/ 2147483646 h 812"/>
              <a:gd name="T8" fmla="*/ 2147483646 w 842"/>
              <a:gd name="T9" fmla="*/ 2147483646 h 812"/>
              <a:gd name="T10" fmla="*/ 2147483646 w 842"/>
              <a:gd name="T11" fmla="*/ 2147483646 h 812"/>
              <a:gd name="T12" fmla="*/ 2147483646 w 842"/>
              <a:gd name="T13" fmla="*/ 2147483646 h 812"/>
              <a:gd name="T14" fmla="*/ 2147483646 w 842"/>
              <a:gd name="T15" fmla="*/ 2147483646 h 812"/>
              <a:gd name="T16" fmla="*/ 2147483646 w 842"/>
              <a:gd name="T17" fmla="*/ 2147483646 h 812"/>
              <a:gd name="T18" fmla="*/ 2147483646 w 842"/>
              <a:gd name="T19" fmla="*/ 2147483646 h 812"/>
              <a:gd name="T20" fmla="*/ 2147483646 w 842"/>
              <a:gd name="T21" fmla="*/ 2147483646 h 812"/>
              <a:gd name="T22" fmla="*/ 2147483646 w 842"/>
              <a:gd name="T23" fmla="*/ 2147483646 h 812"/>
              <a:gd name="T24" fmla="*/ 2147483646 w 842"/>
              <a:gd name="T25" fmla="*/ 2147483646 h 812"/>
              <a:gd name="T26" fmla="*/ 2147483646 w 842"/>
              <a:gd name="T27" fmla="*/ 2147483646 h 812"/>
              <a:gd name="T28" fmla="*/ 2147483646 w 842"/>
              <a:gd name="T29" fmla="*/ 2147483646 h 812"/>
              <a:gd name="T30" fmla="*/ 2147483646 w 842"/>
              <a:gd name="T31" fmla="*/ 2147483646 h 812"/>
              <a:gd name="T32" fmla="*/ 2147483646 w 842"/>
              <a:gd name="T33" fmla="*/ 2147483646 h 812"/>
              <a:gd name="T34" fmla="*/ 2147483646 w 842"/>
              <a:gd name="T35" fmla="*/ 2147483646 h 812"/>
              <a:gd name="T36" fmla="*/ 2147483646 w 842"/>
              <a:gd name="T37" fmla="*/ 2147483646 h 812"/>
              <a:gd name="T38" fmla="*/ 2147483646 w 842"/>
              <a:gd name="T39" fmla="*/ 2147483646 h 812"/>
              <a:gd name="T40" fmla="*/ 2147483646 w 842"/>
              <a:gd name="T41" fmla="*/ 2147483646 h 812"/>
              <a:gd name="T42" fmla="*/ 2147483646 w 842"/>
              <a:gd name="T43" fmla="*/ 2147483646 h 812"/>
              <a:gd name="T44" fmla="*/ 2147483646 w 842"/>
              <a:gd name="T45" fmla="*/ 2147483646 h 812"/>
              <a:gd name="T46" fmla="*/ 2147483646 w 842"/>
              <a:gd name="T47" fmla="*/ 2147483646 h 812"/>
              <a:gd name="T48" fmla="*/ 2147483646 w 842"/>
              <a:gd name="T49" fmla="*/ 2147483646 h 812"/>
              <a:gd name="T50" fmla="*/ 2147483646 w 842"/>
              <a:gd name="T51" fmla="*/ 2147483646 h 812"/>
              <a:gd name="T52" fmla="*/ 2147483646 w 842"/>
              <a:gd name="T53" fmla="*/ 2147483646 h 812"/>
              <a:gd name="T54" fmla="*/ 2147483646 w 842"/>
              <a:gd name="T55" fmla="*/ 2147483646 h 812"/>
              <a:gd name="T56" fmla="*/ 2147483646 w 842"/>
              <a:gd name="T57" fmla="*/ 2147483646 h 812"/>
              <a:gd name="T58" fmla="*/ 2147483646 w 842"/>
              <a:gd name="T59" fmla="*/ 2147483646 h 812"/>
              <a:gd name="T60" fmla="*/ 2147483646 w 842"/>
              <a:gd name="T61" fmla="*/ 2147483646 h 812"/>
              <a:gd name="T62" fmla="*/ 2147483646 w 842"/>
              <a:gd name="T63" fmla="*/ 2147483646 h 812"/>
              <a:gd name="T64" fmla="*/ 2147483646 w 842"/>
              <a:gd name="T65" fmla="*/ 2147483646 h 812"/>
              <a:gd name="T66" fmla="*/ 2147483646 w 842"/>
              <a:gd name="T67" fmla="*/ 2147483646 h 812"/>
              <a:gd name="T68" fmla="*/ 2147483646 w 842"/>
              <a:gd name="T69" fmla="*/ 2147483646 h 812"/>
              <a:gd name="T70" fmla="*/ 2147483646 w 842"/>
              <a:gd name="T71" fmla="*/ 2147483646 h 812"/>
              <a:gd name="T72" fmla="*/ 2147483646 w 842"/>
              <a:gd name="T73" fmla="*/ 2147483646 h 812"/>
              <a:gd name="T74" fmla="*/ 2147483646 w 842"/>
              <a:gd name="T75" fmla="*/ 2147483646 h 812"/>
              <a:gd name="T76" fmla="*/ 2147483646 w 842"/>
              <a:gd name="T77" fmla="*/ 2147483646 h 812"/>
              <a:gd name="T78" fmla="*/ 2147483646 w 842"/>
              <a:gd name="T79" fmla="*/ 2147483646 h 812"/>
              <a:gd name="T80" fmla="*/ 2147483646 w 842"/>
              <a:gd name="T81" fmla="*/ 2147483646 h 812"/>
              <a:gd name="T82" fmla="*/ 2147483646 w 842"/>
              <a:gd name="T83" fmla="*/ 2147483646 h 812"/>
              <a:gd name="T84" fmla="*/ 2147483646 w 842"/>
              <a:gd name="T85" fmla="*/ 2147483646 h 812"/>
              <a:gd name="T86" fmla="*/ 2147483646 w 842"/>
              <a:gd name="T87" fmla="*/ 2147483646 h 812"/>
              <a:gd name="T88" fmla="*/ 2147483646 w 842"/>
              <a:gd name="T89" fmla="*/ 2147483646 h 812"/>
              <a:gd name="T90" fmla="*/ 2147483646 w 842"/>
              <a:gd name="T91" fmla="*/ 2147483646 h 812"/>
              <a:gd name="T92" fmla="*/ 2147483646 w 842"/>
              <a:gd name="T93" fmla="*/ 2147483646 h 812"/>
              <a:gd name="T94" fmla="*/ 2147483646 w 842"/>
              <a:gd name="T95" fmla="*/ 2147483646 h 812"/>
              <a:gd name="T96" fmla="*/ 2147483646 w 842"/>
              <a:gd name="T97" fmla="*/ 2147483646 h 812"/>
              <a:gd name="T98" fmla="*/ 2147483646 w 842"/>
              <a:gd name="T99" fmla="*/ 2147483646 h 812"/>
              <a:gd name="T100" fmla="*/ 2147483646 w 842"/>
              <a:gd name="T101" fmla="*/ 2147483646 h 812"/>
              <a:gd name="T102" fmla="*/ 2147483646 w 842"/>
              <a:gd name="T103" fmla="*/ 2147483646 h 812"/>
              <a:gd name="T104" fmla="*/ 2147483646 w 842"/>
              <a:gd name="T105" fmla="*/ 2147483646 h 812"/>
              <a:gd name="T106" fmla="*/ 2147483646 w 842"/>
              <a:gd name="T107" fmla="*/ 2147483646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42" h="812">
                <a:moveTo>
                  <a:pt x="799" y="529"/>
                </a:moveTo>
                <a:lnTo>
                  <a:pt x="799" y="529"/>
                </a:lnTo>
                <a:cubicBezTo>
                  <a:pt x="795" y="538"/>
                  <a:pt x="761" y="544"/>
                  <a:pt x="667" y="514"/>
                </a:cubicBezTo>
                <a:cubicBezTo>
                  <a:pt x="662" y="512"/>
                  <a:pt x="656" y="510"/>
                  <a:pt x="652" y="508"/>
                </a:cubicBezTo>
                <a:cubicBezTo>
                  <a:pt x="677" y="479"/>
                  <a:pt x="696" y="446"/>
                  <a:pt x="709" y="410"/>
                </a:cubicBezTo>
                <a:cubicBezTo>
                  <a:pt x="793" y="481"/>
                  <a:pt x="806" y="518"/>
                  <a:pt x="799" y="529"/>
                </a:cubicBezTo>
                <a:close/>
                <a:moveTo>
                  <a:pt x="626" y="499"/>
                </a:moveTo>
                <a:lnTo>
                  <a:pt x="626" y="499"/>
                </a:lnTo>
                <a:cubicBezTo>
                  <a:pt x="572" y="478"/>
                  <a:pt x="509" y="449"/>
                  <a:pt x="445" y="415"/>
                </a:cubicBezTo>
                <a:cubicBezTo>
                  <a:pt x="454" y="411"/>
                  <a:pt x="463" y="405"/>
                  <a:pt x="472" y="400"/>
                </a:cubicBezTo>
                <a:cubicBezTo>
                  <a:pt x="544" y="359"/>
                  <a:pt x="628" y="303"/>
                  <a:pt x="696" y="249"/>
                </a:cubicBezTo>
                <a:cubicBezTo>
                  <a:pt x="701" y="268"/>
                  <a:pt x="703" y="288"/>
                  <a:pt x="703" y="307"/>
                </a:cubicBezTo>
                <a:cubicBezTo>
                  <a:pt x="703" y="379"/>
                  <a:pt x="676" y="447"/>
                  <a:pt x="626" y="499"/>
                </a:cubicBezTo>
                <a:close/>
                <a:moveTo>
                  <a:pt x="578" y="585"/>
                </a:moveTo>
                <a:lnTo>
                  <a:pt x="263" y="585"/>
                </a:lnTo>
                <a:cubicBezTo>
                  <a:pt x="257" y="560"/>
                  <a:pt x="246" y="538"/>
                  <a:pt x="230" y="518"/>
                </a:cubicBezTo>
                <a:cubicBezTo>
                  <a:pt x="288" y="496"/>
                  <a:pt x="353" y="465"/>
                  <a:pt x="420" y="429"/>
                </a:cubicBezTo>
                <a:cubicBezTo>
                  <a:pt x="487" y="465"/>
                  <a:pt x="551" y="496"/>
                  <a:pt x="610" y="518"/>
                </a:cubicBezTo>
                <a:cubicBezTo>
                  <a:pt x="594" y="539"/>
                  <a:pt x="584" y="560"/>
                  <a:pt x="578" y="585"/>
                </a:cubicBezTo>
                <a:close/>
                <a:moveTo>
                  <a:pt x="573" y="627"/>
                </a:moveTo>
                <a:lnTo>
                  <a:pt x="573" y="652"/>
                </a:lnTo>
                <a:lnTo>
                  <a:pt x="323" y="652"/>
                </a:lnTo>
                <a:cubicBezTo>
                  <a:pt x="316" y="652"/>
                  <a:pt x="310" y="658"/>
                  <a:pt x="310" y="664"/>
                </a:cubicBezTo>
                <a:cubicBezTo>
                  <a:pt x="310" y="671"/>
                  <a:pt x="316" y="677"/>
                  <a:pt x="323" y="677"/>
                </a:cubicBezTo>
                <a:lnTo>
                  <a:pt x="573" y="677"/>
                </a:lnTo>
                <a:lnTo>
                  <a:pt x="573" y="714"/>
                </a:lnTo>
                <a:cubicBezTo>
                  <a:pt x="573" y="716"/>
                  <a:pt x="570" y="718"/>
                  <a:pt x="568" y="718"/>
                </a:cubicBezTo>
                <a:lnTo>
                  <a:pt x="273" y="718"/>
                </a:lnTo>
                <a:cubicBezTo>
                  <a:pt x="271" y="718"/>
                  <a:pt x="269" y="716"/>
                  <a:pt x="269" y="714"/>
                </a:cubicBezTo>
                <a:lnTo>
                  <a:pt x="269" y="629"/>
                </a:lnTo>
                <a:cubicBezTo>
                  <a:pt x="269" y="622"/>
                  <a:pt x="268" y="616"/>
                  <a:pt x="267" y="609"/>
                </a:cubicBezTo>
                <a:lnTo>
                  <a:pt x="574" y="609"/>
                </a:lnTo>
                <a:cubicBezTo>
                  <a:pt x="573" y="615"/>
                  <a:pt x="573" y="621"/>
                  <a:pt x="573" y="627"/>
                </a:cubicBezTo>
                <a:lnTo>
                  <a:pt x="483" y="787"/>
                </a:lnTo>
                <a:lnTo>
                  <a:pt x="358" y="787"/>
                </a:lnTo>
                <a:cubicBezTo>
                  <a:pt x="332" y="787"/>
                  <a:pt x="309" y="768"/>
                  <a:pt x="303" y="742"/>
                </a:cubicBezTo>
                <a:lnTo>
                  <a:pt x="539" y="742"/>
                </a:lnTo>
                <a:cubicBezTo>
                  <a:pt x="533" y="768"/>
                  <a:pt x="510" y="787"/>
                  <a:pt x="483" y="787"/>
                </a:cubicBezTo>
                <a:lnTo>
                  <a:pt x="573" y="627"/>
                </a:lnTo>
                <a:close/>
                <a:moveTo>
                  <a:pt x="137" y="307"/>
                </a:moveTo>
                <a:lnTo>
                  <a:pt x="137" y="307"/>
                </a:lnTo>
                <a:cubicBezTo>
                  <a:pt x="137" y="288"/>
                  <a:pt x="139" y="268"/>
                  <a:pt x="143" y="249"/>
                </a:cubicBezTo>
                <a:cubicBezTo>
                  <a:pt x="204" y="299"/>
                  <a:pt x="282" y="351"/>
                  <a:pt x="367" y="400"/>
                </a:cubicBezTo>
                <a:cubicBezTo>
                  <a:pt x="376" y="405"/>
                  <a:pt x="385" y="411"/>
                  <a:pt x="394" y="415"/>
                </a:cubicBezTo>
                <a:cubicBezTo>
                  <a:pt x="329" y="449"/>
                  <a:pt x="267" y="478"/>
                  <a:pt x="213" y="499"/>
                </a:cubicBezTo>
                <a:cubicBezTo>
                  <a:pt x="164" y="447"/>
                  <a:pt x="137" y="379"/>
                  <a:pt x="137" y="307"/>
                </a:cubicBezTo>
                <a:close/>
                <a:moveTo>
                  <a:pt x="173" y="514"/>
                </a:moveTo>
                <a:lnTo>
                  <a:pt x="173" y="514"/>
                </a:lnTo>
                <a:cubicBezTo>
                  <a:pt x="79" y="544"/>
                  <a:pt x="45" y="538"/>
                  <a:pt x="40" y="529"/>
                </a:cubicBezTo>
                <a:cubicBezTo>
                  <a:pt x="34" y="518"/>
                  <a:pt x="48" y="481"/>
                  <a:pt x="130" y="410"/>
                </a:cubicBezTo>
                <a:cubicBezTo>
                  <a:pt x="143" y="446"/>
                  <a:pt x="162" y="479"/>
                  <a:pt x="188" y="508"/>
                </a:cubicBezTo>
                <a:cubicBezTo>
                  <a:pt x="182" y="510"/>
                  <a:pt x="178" y="512"/>
                  <a:pt x="173" y="514"/>
                </a:cubicBezTo>
                <a:close/>
                <a:moveTo>
                  <a:pt x="119" y="197"/>
                </a:moveTo>
                <a:lnTo>
                  <a:pt x="119" y="197"/>
                </a:lnTo>
                <a:cubicBezTo>
                  <a:pt x="45" y="131"/>
                  <a:pt x="34" y="99"/>
                  <a:pt x="40" y="89"/>
                </a:cubicBezTo>
                <a:cubicBezTo>
                  <a:pt x="45" y="79"/>
                  <a:pt x="83" y="73"/>
                  <a:pt x="186" y="108"/>
                </a:cubicBezTo>
                <a:cubicBezTo>
                  <a:pt x="162" y="137"/>
                  <a:pt x="142" y="171"/>
                  <a:pt x="129" y="206"/>
                </a:cubicBezTo>
                <a:cubicBezTo>
                  <a:pt x="126" y="204"/>
                  <a:pt x="122" y="200"/>
                  <a:pt x="119" y="197"/>
                </a:cubicBezTo>
                <a:close/>
                <a:moveTo>
                  <a:pt x="420" y="24"/>
                </a:moveTo>
                <a:lnTo>
                  <a:pt x="420" y="24"/>
                </a:lnTo>
                <a:cubicBezTo>
                  <a:pt x="546" y="24"/>
                  <a:pt x="654" y="109"/>
                  <a:pt x="689" y="223"/>
                </a:cubicBezTo>
                <a:cubicBezTo>
                  <a:pt x="634" y="269"/>
                  <a:pt x="557" y="324"/>
                  <a:pt x="461" y="378"/>
                </a:cubicBezTo>
                <a:cubicBezTo>
                  <a:pt x="446" y="386"/>
                  <a:pt x="434" y="394"/>
                  <a:pt x="420" y="402"/>
                </a:cubicBezTo>
                <a:cubicBezTo>
                  <a:pt x="406" y="394"/>
                  <a:pt x="393" y="386"/>
                  <a:pt x="379" y="378"/>
                </a:cubicBezTo>
                <a:cubicBezTo>
                  <a:pt x="291" y="328"/>
                  <a:pt x="211" y="274"/>
                  <a:pt x="150" y="223"/>
                </a:cubicBezTo>
                <a:cubicBezTo>
                  <a:pt x="186" y="108"/>
                  <a:pt x="293" y="24"/>
                  <a:pt x="420" y="24"/>
                </a:cubicBezTo>
                <a:close/>
                <a:moveTo>
                  <a:pt x="799" y="89"/>
                </a:moveTo>
                <a:lnTo>
                  <a:pt x="799" y="89"/>
                </a:lnTo>
                <a:cubicBezTo>
                  <a:pt x="808" y="105"/>
                  <a:pt x="778" y="148"/>
                  <a:pt x="710" y="207"/>
                </a:cubicBezTo>
                <a:cubicBezTo>
                  <a:pt x="697" y="171"/>
                  <a:pt x="678" y="137"/>
                  <a:pt x="653" y="108"/>
                </a:cubicBezTo>
                <a:cubicBezTo>
                  <a:pt x="756" y="73"/>
                  <a:pt x="795" y="79"/>
                  <a:pt x="799" y="89"/>
                </a:cubicBezTo>
                <a:close/>
                <a:moveTo>
                  <a:pt x="716" y="384"/>
                </a:moveTo>
                <a:lnTo>
                  <a:pt x="716" y="384"/>
                </a:lnTo>
                <a:cubicBezTo>
                  <a:pt x="723" y="359"/>
                  <a:pt x="727" y="334"/>
                  <a:pt x="727" y="307"/>
                </a:cubicBezTo>
                <a:cubicBezTo>
                  <a:pt x="727" y="281"/>
                  <a:pt x="723" y="256"/>
                  <a:pt x="718" y="232"/>
                </a:cubicBezTo>
                <a:cubicBezTo>
                  <a:pt x="791" y="171"/>
                  <a:pt x="841" y="111"/>
                  <a:pt x="821" y="77"/>
                </a:cubicBezTo>
                <a:cubicBezTo>
                  <a:pt x="804" y="46"/>
                  <a:pt x="740" y="50"/>
                  <a:pt x="635" y="88"/>
                </a:cubicBezTo>
                <a:cubicBezTo>
                  <a:pt x="580" y="34"/>
                  <a:pt x="504" y="0"/>
                  <a:pt x="420" y="0"/>
                </a:cubicBezTo>
                <a:cubicBezTo>
                  <a:pt x="335" y="0"/>
                  <a:pt x="259" y="34"/>
                  <a:pt x="204" y="88"/>
                </a:cubicBezTo>
                <a:cubicBezTo>
                  <a:pt x="99" y="50"/>
                  <a:pt x="36" y="46"/>
                  <a:pt x="18" y="77"/>
                </a:cubicBezTo>
                <a:cubicBezTo>
                  <a:pt x="2" y="104"/>
                  <a:pt x="31" y="151"/>
                  <a:pt x="102" y="215"/>
                </a:cubicBezTo>
                <a:cubicBezTo>
                  <a:pt x="108" y="221"/>
                  <a:pt x="114" y="226"/>
                  <a:pt x="122" y="232"/>
                </a:cubicBezTo>
                <a:cubicBezTo>
                  <a:pt x="116" y="256"/>
                  <a:pt x="112" y="281"/>
                  <a:pt x="112" y="307"/>
                </a:cubicBezTo>
                <a:cubicBezTo>
                  <a:pt x="112" y="334"/>
                  <a:pt x="117" y="359"/>
                  <a:pt x="122" y="384"/>
                </a:cubicBezTo>
                <a:cubicBezTo>
                  <a:pt x="36" y="457"/>
                  <a:pt x="0" y="509"/>
                  <a:pt x="18" y="540"/>
                </a:cubicBezTo>
                <a:cubicBezTo>
                  <a:pt x="26" y="553"/>
                  <a:pt x="42" y="560"/>
                  <a:pt x="68" y="560"/>
                </a:cubicBezTo>
                <a:cubicBezTo>
                  <a:pt x="95" y="560"/>
                  <a:pt x="133" y="552"/>
                  <a:pt x="180" y="536"/>
                </a:cubicBezTo>
                <a:cubicBezTo>
                  <a:pt x="189" y="534"/>
                  <a:pt x="197" y="531"/>
                  <a:pt x="205" y="529"/>
                </a:cubicBezTo>
                <a:cubicBezTo>
                  <a:pt x="231" y="556"/>
                  <a:pt x="245" y="591"/>
                  <a:pt x="245" y="629"/>
                </a:cubicBezTo>
                <a:lnTo>
                  <a:pt x="245" y="714"/>
                </a:lnTo>
                <a:cubicBezTo>
                  <a:pt x="245" y="730"/>
                  <a:pt x="258" y="742"/>
                  <a:pt x="273" y="742"/>
                </a:cubicBezTo>
                <a:lnTo>
                  <a:pt x="279" y="742"/>
                </a:lnTo>
                <a:cubicBezTo>
                  <a:pt x="284" y="781"/>
                  <a:pt x="317" y="811"/>
                  <a:pt x="358" y="811"/>
                </a:cubicBezTo>
                <a:lnTo>
                  <a:pt x="483" y="811"/>
                </a:lnTo>
                <a:cubicBezTo>
                  <a:pt x="523" y="811"/>
                  <a:pt x="557" y="781"/>
                  <a:pt x="563" y="742"/>
                </a:cubicBezTo>
                <a:lnTo>
                  <a:pt x="568" y="742"/>
                </a:lnTo>
                <a:cubicBezTo>
                  <a:pt x="584" y="742"/>
                  <a:pt x="598" y="730"/>
                  <a:pt x="598" y="714"/>
                </a:cubicBezTo>
                <a:lnTo>
                  <a:pt x="598" y="627"/>
                </a:lnTo>
                <a:cubicBezTo>
                  <a:pt x="598" y="591"/>
                  <a:pt x="610" y="555"/>
                  <a:pt x="634" y="529"/>
                </a:cubicBezTo>
                <a:cubicBezTo>
                  <a:pt x="643" y="531"/>
                  <a:pt x="651" y="534"/>
                  <a:pt x="659" y="536"/>
                </a:cubicBezTo>
                <a:cubicBezTo>
                  <a:pt x="706" y="552"/>
                  <a:pt x="745" y="560"/>
                  <a:pt x="772" y="560"/>
                </a:cubicBezTo>
                <a:cubicBezTo>
                  <a:pt x="797" y="560"/>
                  <a:pt x="814" y="553"/>
                  <a:pt x="821" y="540"/>
                </a:cubicBezTo>
                <a:cubicBezTo>
                  <a:pt x="839" y="509"/>
                  <a:pt x="804" y="457"/>
                  <a:pt x="716" y="384"/>
                </a:cubicBezTo>
                <a:close/>
              </a:path>
            </a:pathLst>
          </a:custGeom>
          <a:solidFill>
            <a:schemeClr val="accent5"/>
          </a:solidFill>
          <a:ln>
            <a:noFill/>
          </a:ln>
          <a:effectLst/>
        </p:spPr>
        <p:txBody>
          <a:bodyPr wrap="none" anchor="ctr"/>
          <a:lstStyle/>
          <a:p>
            <a:endParaRPr lang="en-US"/>
          </a:p>
        </p:txBody>
      </p:sp>
      <p:sp>
        <p:nvSpPr>
          <p:cNvPr id="36" name="Freeform 969">
            <a:extLst>
              <a:ext uri="{FF2B5EF4-FFF2-40B4-BE49-F238E27FC236}">
                <a16:creationId xmlns:a16="http://schemas.microsoft.com/office/drawing/2014/main" id="{F9CCBFCB-49C5-094D-93E5-0A3789CC503F}"/>
              </a:ext>
            </a:extLst>
          </p:cNvPr>
          <p:cNvSpPr>
            <a:spLocks noChangeAspect="1" noChangeArrowheads="1"/>
          </p:cNvSpPr>
          <p:nvPr/>
        </p:nvSpPr>
        <p:spPr bwMode="auto">
          <a:xfrm>
            <a:off x="6874321" y="8644651"/>
            <a:ext cx="698845" cy="798065"/>
          </a:xfrm>
          <a:custGeom>
            <a:avLst/>
            <a:gdLst>
              <a:gd name="T0" fmla="*/ 36068 w 256815"/>
              <a:gd name="T1" fmla="*/ 251530 h 293327"/>
              <a:gd name="T2" fmla="*/ 68934 w 256815"/>
              <a:gd name="T3" fmla="*/ 232219 h 293327"/>
              <a:gd name="T4" fmla="*/ 54645 w 256815"/>
              <a:gd name="T5" fmla="*/ 213273 h 293327"/>
              <a:gd name="T6" fmla="*/ 77868 w 256815"/>
              <a:gd name="T7" fmla="*/ 254081 h 293327"/>
              <a:gd name="T8" fmla="*/ 52501 w 256815"/>
              <a:gd name="T9" fmla="*/ 270842 h 293327"/>
              <a:gd name="T10" fmla="*/ 27139 w 256815"/>
              <a:gd name="T11" fmla="*/ 254081 h 293327"/>
              <a:gd name="T12" fmla="*/ 50358 w 256815"/>
              <a:gd name="T13" fmla="*/ 213273 h 293327"/>
              <a:gd name="T14" fmla="*/ 111339 w 256815"/>
              <a:gd name="T15" fmla="*/ 218200 h 293327"/>
              <a:gd name="T16" fmla="*/ 174101 w 256815"/>
              <a:gd name="T17" fmla="*/ 147749 h 293327"/>
              <a:gd name="T18" fmla="*/ 111339 w 256815"/>
              <a:gd name="T19" fmla="*/ 76576 h 293327"/>
              <a:gd name="T20" fmla="*/ 28048 w 256815"/>
              <a:gd name="T21" fmla="*/ 84481 h 293327"/>
              <a:gd name="T22" fmla="*/ 28048 w 256815"/>
              <a:gd name="T23" fmla="*/ 205580 h 293327"/>
              <a:gd name="T24" fmla="*/ 96013 w 256815"/>
              <a:gd name="T25" fmla="*/ 241838 h 293327"/>
              <a:gd name="T26" fmla="*/ 75516 w 256815"/>
              <a:gd name="T27" fmla="*/ 88468 h 293327"/>
              <a:gd name="T28" fmla="*/ 78393 w 256815"/>
              <a:gd name="T29" fmla="*/ 12692 h 293327"/>
              <a:gd name="T30" fmla="*/ 55020 w 256815"/>
              <a:gd name="T31" fmla="*/ 70703 h 293327"/>
              <a:gd name="T32" fmla="*/ 27329 w 256815"/>
              <a:gd name="T33" fmla="*/ 54387 h 293327"/>
              <a:gd name="T34" fmla="*/ 34163 w 256815"/>
              <a:gd name="T35" fmla="*/ 1451 h 293327"/>
              <a:gd name="T36" fmla="*/ 52862 w 256815"/>
              <a:gd name="T37" fmla="*/ 61638 h 293327"/>
              <a:gd name="T38" fmla="*/ 71201 w 256815"/>
              <a:gd name="T39" fmla="*/ 1451 h 293327"/>
              <a:gd name="T40" fmla="*/ 83787 w 256815"/>
              <a:gd name="T41" fmla="*/ 90282 h 293327"/>
              <a:gd name="T42" fmla="*/ 52862 w 256815"/>
              <a:gd name="T43" fmla="*/ 294773 h 293327"/>
              <a:gd name="T44" fmla="*/ 21218 w 256815"/>
              <a:gd name="T45" fmla="*/ 90282 h 293327"/>
              <a:gd name="T46" fmla="*/ 104923 w 256815"/>
              <a:gd name="T47" fmla="*/ 0 h 293327"/>
              <a:gd name="T48" fmla="*/ 133561 w 256815"/>
              <a:gd name="T49" fmla="*/ 27078 h 293327"/>
              <a:gd name="T50" fmla="*/ 166547 w 256815"/>
              <a:gd name="T51" fmla="*/ 13358 h 293327"/>
              <a:gd name="T52" fmla="*/ 198084 w 256815"/>
              <a:gd name="T53" fmla="*/ 41161 h 293327"/>
              <a:gd name="T54" fmla="*/ 216934 w 256815"/>
              <a:gd name="T55" fmla="*/ 59936 h 293327"/>
              <a:gd name="T56" fmla="*/ 243758 w 256815"/>
              <a:gd name="T57" fmla="*/ 82683 h 293327"/>
              <a:gd name="T58" fmla="*/ 225995 w 256815"/>
              <a:gd name="T59" fmla="*/ 106150 h 293327"/>
              <a:gd name="T60" fmla="*/ 258259 w 256815"/>
              <a:gd name="T61" fmla="*/ 135758 h 293327"/>
              <a:gd name="T62" fmla="*/ 231071 w 256815"/>
              <a:gd name="T63" fmla="*/ 168975 h 293327"/>
              <a:gd name="T64" fmla="*/ 243758 w 256815"/>
              <a:gd name="T65" fmla="*/ 210497 h 293327"/>
              <a:gd name="T66" fmla="*/ 216934 w 256815"/>
              <a:gd name="T67" fmla="*/ 233604 h 293327"/>
              <a:gd name="T68" fmla="*/ 198084 w 256815"/>
              <a:gd name="T69" fmla="*/ 252379 h 293327"/>
              <a:gd name="T70" fmla="*/ 166547 w 256815"/>
              <a:gd name="T71" fmla="*/ 280181 h 293327"/>
              <a:gd name="T72" fmla="*/ 133561 w 256815"/>
              <a:gd name="T73" fmla="*/ 266100 h 293327"/>
              <a:gd name="T74" fmla="*/ 104923 w 256815"/>
              <a:gd name="T75" fmla="*/ 293179 h 293327"/>
              <a:gd name="T76" fmla="*/ 121961 w 256815"/>
              <a:gd name="T77" fmla="*/ 284153 h 293327"/>
              <a:gd name="T78" fmla="*/ 128124 w 256815"/>
              <a:gd name="T79" fmla="*/ 257796 h 293327"/>
              <a:gd name="T80" fmla="*/ 166910 w 256815"/>
              <a:gd name="T81" fmla="*/ 270072 h 293327"/>
              <a:gd name="T82" fmla="*/ 189747 w 256815"/>
              <a:gd name="T83" fmla="*/ 260324 h 293327"/>
              <a:gd name="T84" fmla="*/ 181772 w 256815"/>
              <a:gd name="T85" fmla="*/ 234687 h 293327"/>
              <a:gd name="T86" fmla="*/ 221646 w 256815"/>
              <a:gd name="T87" fmla="*/ 225661 h 293327"/>
              <a:gd name="T88" fmla="*/ 235784 w 256815"/>
              <a:gd name="T89" fmla="*/ 206164 h 293327"/>
              <a:gd name="T90" fmla="*/ 218384 w 256815"/>
              <a:gd name="T91" fmla="*/ 193166 h 293327"/>
              <a:gd name="T92" fmla="*/ 227445 w 256815"/>
              <a:gd name="T93" fmla="*/ 159949 h 293327"/>
              <a:gd name="T94" fmla="*/ 249195 w 256815"/>
              <a:gd name="T95" fmla="*/ 135758 h 293327"/>
              <a:gd name="T96" fmla="*/ 222733 w 256815"/>
              <a:gd name="T97" fmla="*/ 129259 h 293327"/>
              <a:gd name="T98" fmla="*/ 235059 w 256815"/>
              <a:gd name="T99" fmla="*/ 90625 h 293327"/>
              <a:gd name="T100" fmla="*/ 225270 w 256815"/>
              <a:gd name="T101" fmla="*/ 68241 h 293327"/>
              <a:gd name="T102" fmla="*/ 205334 w 256815"/>
              <a:gd name="T103" fmla="*/ 76905 h 293327"/>
              <a:gd name="T104" fmla="*/ 180685 w 256815"/>
              <a:gd name="T105" fmla="*/ 52716 h 293327"/>
              <a:gd name="T106" fmla="*/ 170898 w 256815"/>
              <a:gd name="T107" fmla="*/ 22385 h 293327"/>
              <a:gd name="T108" fmla="*/ 157485 w 256815"/>
              <a:gd name="T109" fmla="*/ 39717 h 293327"/>
              <a:gd name="T110" fmla="*/ 124499 w 256815"/>
              <a:gd name="T111" fmla="*/ 30691 h 293327"/>
              <a:gd name="T112" fmla="*/ 104923 w 256815"/>
              <a:gd name="T113" fmla="*/ 8667 h 2933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56815" h="293327">
                <a:moveTo>
                  <a:pt x="52209" y="221290"/>
                </a:moveTo>
                <a:lnTo>
                  <a:pt x="35868" y="231080"/>
                </a:lnTo>
                <a:lnTo>
                  <a:pt x="35868" y="250296"/>
                </a:lnTo>
                <a:lnTo>
                  <a:pt x="52209" y="259723"/>
                </a:lnTo>
                <a:lnTo>
                  <a:pt x="68550" y="250296"/>
                </a:lnTo>
                <a:lnTo>
                  <a:pt x="68550" y="231080"/>
                </a:lnTo>
                <a:lnTo>
                  <a:pt x="52209" y="221290"/>
                </a:lnTo>
                <a:close/>
                <a:moveTo>
                  <a:pt x="50078" y="212226"/>
                </a:moveTo>
                <a:cubicBezTo>
                  <a:pt x="51143" y="211138"/>
                  <a:pt x="52564" y="211138"/>
                  <a:pt x="54341" y="212226"/>
                </a:cubicBezTo>
                <a:lnTo>
                  <a:pt x="74945" y="224553"/>
                </a:lnTo>
                <a:cubicBezTo>
                  <a:pt x="76366" y="225278"/>
                  <a:pt x="77432" y="226366"/>
                  <a:pt x="77432" y="228179"/>
                </a:cubicBezTo>
                <a:lnTo>
                  <a:pt x="77432" y="252834"/>
                </a:lnTo>
                <a:cubicBezTo>
                  <a:pt x="77432" y="254284"/>
                  <a:pt x="76366" y="255735"/>
                  <a:pt x="74945" y="256460"/>
                </a:cubicBezTo>
                <a:lnTo>
                  <a:pt x="54341" y="268787"/>
                </a:lnTo>
                <a:cubicBezTo>
                  <a:pt x="53630" y="269150"/>
                  <a:pt x="52564" y="269512"/>
                  <a:pt x="52209" y="269512"/>
                </a:cubicBezTo>
                <a:cubicBezTo>
                  <a:pt x="51143" y="269512"/>
                  <a:pt x="50433" y="269150"/>
                  <a:pt x="50078" y="268787"/>
                </a:cubicBezTo>
                <a:lnTo>
                  <a:pt x="29473" y="256460"/>
                </a:lnTo>
                <a:cubicBezTo>
                  <a:pt x="27697" y="255735"/>
                  <a:pt x="26987" y="254284"/>
                  <a:pt x="26987" y="252834"/>
                </a:cubicBezTo>
                <a:lnTo>
                  <a:pt x="26987" y="228179"/>
                </a:lnTo>
                <a:cubicBezTo>
                  <a:pt x="26987" y="226366"/>
                  <a:pt x="27697" y="225278"/>
                  <a:pt x="29473" y="224553"/>
                </a:cubicBezTo>
                <a:lnTo>
                  <a:pt x="50078" y="212226"/>
                </a:lnTo>
                <a:close/>
                <a:moveTo>
                  <a:pt x="110717" y="76200"/>
                </a:moveTo>
                <a:cubicBezTo>
                  <a:pt x="150268" y="76200"/>
                  <a:pt x="182199" y="107478"/>
                  <a:pt x="182199" y="147024"/>
                </a:cubicBezTo>
                <a:cubicBezTo>
                  <a:pt x="182199" y="185492"/>
                  <a:pt x="150268" y="217129"/>
                  <a:pt x="110717" y="217129"/>
                </a:cubicBezTo>
                <a:cubicBezTo>
                  <a:pt x="108539" y="217129"/>
                  <a:pt x="106362" y="215331"/>
                  <a:pt x="106362" y="212814"/>
                </a:cubicBezTo>
                <a:cubicBezTo>
                  <a:pt x="106362" y="210298"/>
                  <a:pt x="108539" y="208500"/>
                  <a:pt x="110717" y="208500"/>
                </a:cubicBezTo>
                <a:cubicBezTo>
                  <a:pt x="145188" y="208500"/>
                  <a:pt x="173128" y="180818"/>
                  <a:pt x="173128" y="147024"/>
                </a:cubicBezTo>
                <a:cubicBezTo>
                  <a:pt x="173128" y="112870"/>
                  <a:pt x="145188" y="85188"/>
                  <a:pt x="110717" y="85188"/>
                </a:cubicBezTo>
                <a:cubicBezTo>
                  <a:pt x="108539" y="85188"/>
                  <a:pt x="106362" y="82671"/>
                  <a:pt x="106362" y="80155"/>
                </a:cubicBezTo>
                <a:cubicBezTo>
                  <a:pt x="106362" y="77638"/>
                  <a:pt x="108539" y="76200"/>
                  <a:pt x="110717" y="76200"/>
                </a:cubicBezTo>
                <a:close/>
                <a:moveTo>
                  <a:pt x="27177" y="12628"/>
                </a:moveTo>
                <a:cubicBezTo>
                  <a:pt x="15734" y="20926"/>
                  <a:pt x="8940" y="33554"/>
                  <a:pt x="8940" y="48347"/>
                </a:cubicBezTo>
                <a:cubicBezTo>
                  <a:pt x="8940" y="62418"/>
                  <a:pt x="16449" y="76128"/>
                  <a:pt x="27892" y="84066"/>
                </a:cubicBezTo>
                <a:cubicBezTo>
                  <a:pt x="29322" y="85148"/>
                  <a:pt x="30038" y="86591"/>
                  <a:pt x="30038" y="88034"/>
                </a:cubicBezTo>
                <a:lnTo>
                  <a:pt x="30038" y="200963"/>
                </a:lnTo>
                <a:cubicBezTo>
                  <a:pt x="30038" y="202046"/>
                  <a:pt x="29322" y="203850"/>
                  <a:pt x="27892" y="204571"/>
                </a:cubicBezTo>
                <a:cubicBezTo>
                  <a:pt x="16449" y="212870"/>
                  <a:pt x="8940" y="226219"/>
                  <a:pt x="8940" y="240651"/>
                </a:cubicBezTo>
                <a:cubicBezTo>
                  <a:pt x="8940" y="264824"/>
                  <a:pt x="28250" y="284307"/>
                  <a:pt x="52566" y="284307"/>
                </a:cubicBezTo>
                <a:cubicBezTo>
                  <a:pt x="76167" y="284307"/>
                  <a:pt x="95477" y="264824"/>
                  <a:pt x="95477" y="240651"/>
                </a:cubicBezTo>
                <a:cubicBezTo>
                  <a:pt x="95477" y="226219"/>
                  <a:pt x="88683" y="212870"/>
                  <a:pt x="76882" y="204571"/>
                </a:cubicBezTo>
                <a:cubicBezTo>
                  <a:pt x="75452" y="203850"/>
                  <a:pt x="75094" y="202046"/>
                  <a:pt x="75094" y="200963"/>
                </a:cubicBezTo>
                <a:lnTo>
                  <a:pt x="75094" y="88034"/>
                </a:lnTo>
                <a:cubicBezTo>
                  <a:pt x="75094" y="86591"/>
                  <a:pt x="75452" y="85148"/>
                  <a:pt x="76882" y="84066"/>
                </a:cubicBezTo>
                <a:cubicBezTo>
                  <a:pt x="88683" y="76128"/>
                  <a:pt x="95477" y="62418"/>
                  <a:pt x="95477" y="48347"/>
                </a:cubicBezTo>
                <a:cubicBezTo>
                  <a:pt x="95477" y="33554"/>
                  <a:pt x="89041" y="20926"/>
                  <a:pt x="77955" y="12628"/>
                </a:cubicBezTo>
                <a:lnTo>
                  <a:pt x="77955" y="54119"/>
                </a:lnTo>
                <a:cubicBezTo>
                  <a:pt x="77955" y="55923"/>
                  <a:pt x="76882" y="57367"/>
                  <a:pt x="75452" y="58088"/>
                </a:cubicBezTo>
                <a:lnTo>
                  <a:pt x="54712" y="70355"/>
                </a:lnTo>
                <a:cubicBezTo>
                  <a:pt x="52924" y="71077"/>
                  <a:pt x="51493" y="71077"/>
                  <a:pt x="50420" y="70355"/>
                </a:cubicBezTo>
                <a:lnTo>
                  <a:pt x="29680" y="58088"/>
                </a:lnTo>
                <a:cubicBezTo>
                  <a:pt x="27892" y="57367"/>
                  <a:pt x="27177" y="55923"/>
                  <a:pt x="27177" y="54119"/>
                </a:cubicBezTo>
                <a:lnTo>
                  <a:pt x="27177" y="12628"/>
                </a:lnTo>
                <a:close/>
                <a:moveTo>
                  <a:pt x="29680" y="1082"/>
                </a:moveTo>
                <a:cubicBezTo>
                  <a:pt x="30753" y="0"/>
                  <a:pt x="32541" y="0"/>
                  <a:pt x="33971" y="1443"/>
                </a:cubicBezTo>
                <a:cubicBezTo>
                  <a:pt x="35402" y="1804"/>
                  <a:pt x="36117" y="3247"/>
                  <a:pt x="36117" y="4690"/>
                </a:cubicBezTo>
                <a:lnTo>
                  <a:pt x="36117" y="51955"/>
                </a:lnTo>
                <a:lnTo>
                  <a:pt x="52566" y="61335"/>
                </a:lnTo>
                <a:lnTo>
                  <a:pt x="69015" y="51955"/>
                </a:lnTo>
                <a:lnTo>
                  <a:pt x="69015" y="4690"/>
                </a:lnTo>
                <a:cubicBezTo>
                  <a:pt x="69015" y="3247"/>
                  <a:pt x="69731" y="1804"/>
                  <a:pt x="70803" y="1443"/>
                </a:cubicBezTo>
                <a:cubicBezTo>
                  <a:pt x="72234" y="0"/>
                  <a:pt x="73664" y="0"/>
                  <a:pt x="75452" y="1082"/>
                </a:cubicBezTo>
                <a:cubicBezTo>
                  <a:pt x="93689" y="10102"/>
                  <a:pt x="104417" y="27781"/>
                  <a:pt x="104417" y="48347"/>
                </a:cubicBezTo>
                <a:cubicBezTo>
                  <a:pt x="104417" y="64582"/>
                  <a:pt x="96908" y="80097"/>
                  <a:pt x="83319" y="89838"/>
                </a:cubicBezTo>
                <a:lnTo>
                  <a:pt x="83319" y="198438"/>
                </a:lnTo>
                <a:cubicBezTo>
                  <a:pt x="96908" y="208901"/>
                  <a:pt x="104417" y="223694"/>
                  <a:pt x="104417" y="240651"/>
                </a:cubicBezTo>
                <a:cubicBezTo>
                  <a:pt x="104417" y="269515"/>
                  <a:pt x="81531" y="293327"/>
                  <a:pt x="52566" y="293327"/>
                </a:cubicBezTo>
                <a:cubicBezTo>
                  <a:pt x="23959" y="293327"/>
                  <a:pt x="0" y="269515"/>
                  <a:pt x="0" y="240651"/>
                </a:cubicBezTo>
                <a:cubicBezTo>
                  <a:pt x="0" y="223694"/>
                  <a:pt x="8224" y="208901"/>
                  <a:pt x="21098" y="198438"/>
                </a:cubicBezTo>
                <a:lnTo>
                  <a:pt x="21098" y="89838"/>
                </a:lnTo>
                <a:cubicBezTo>
                  <a:pt x="8224" y="80097"/>
                  <a:pt x="0" y="64582"/>
                  <a:pt x="0" y="48347"/>
                </a:cubicBezTo>
                <a:cubicBezTo>
                  <a:pt x="0" y="27781"/>
                  <a:pt x="11800" y="10102"/>
                  <a:pt x="29680" y="1082"/>
                </a:cubicBezTo>
                <a:close/>
                <a:moveTo>
                  <a:pt x="104337" y="0"/>
                </a:moveTo>
                <a:lnTo>
                  <a:pt x="121280" y="0"/>
                </a:lnTo>
                <a:cubicBezTo>
                  <a:pt x="127408" y="0"/>
                  <a:pt x="132815" y="5389"/>
                  <a:pt x="132815" y="11497"/>
                </a:cubicBezTo>
                <a:lnTo>
                  <a:pt x="132815" y="26946"/>
                </a:lnTo>
                <a:cubicBezTo>
                  <a:pt x="138943" y="27665"/>
                  <a:pt x="144710" y="29821"/>
                  <a:pt x="150477" y="31976"/>
                </a:cubicBezTo>
                <a:lnTo>
                  <a:pt x="158408" y="18324"/>
                </a:lnTo>
                <a:cubicBezTo>
                  <a:pt x="159850" y="15449"/>
                  <a:pt x="162373" y="14012"/>
                  <a:pt x="165617" y="13294"/>
                </a:cubicBezTo>
                <a:cubicBezTo>
                  <a:pt x="168501" y="12216"/>
                  <a:pt x="171384" y="12934"/>
                  <a:pt x="174268" y="14371"/>
                </a:cubicBezTo>
                <a:lnTo>
                  <a:pt x="192652" y="25150"/>
                </a:lnTo>
                <a:cubicBezTo>
                  <a:pt x="198419" y="27665"/>
                  <a:pt x="199861" y="35210"/>
                  <a:pt x="196977" y="40959"/>
                </a:cubicBezTo>
                <a:lnTo>
                  <a:pt x="189408" y="53893"/>
                </a:lnTo>
                <a:cubicBezTo>
                  <a:pt x="194094" y="57845"/>
                  <a:pt x="198419" y="62516"/>
                  <a:pt x="202745" y="67187"/>
                </a:cubicBezTo>
                <a:lnTo>
                  <a:pt x="215722" y="59642"/>
                </a:lnTo>
                <a:cubicBezTo>
                  <a:pt x="218245" y="57845"/>
                  <a:pt x="221489" y="57486"/>
                  <a:pt x="224733" y="58204"/>
                </a:cubicBezTo>
                <a:cubicBezTo>
                  <a:pt x="227617" y="59642"/>
                  <a:pt x="230140" y="61079"/>
                  <a:pt x="231943" y="63953"/>
                </a:cubicBezTo>
                <a:lnTo>
                  <a:pt x="242396" y="82277"/>
                </a:lnTo>
                <a:cubicBezTo>
                  <a:pt x="243838" y="84792"/>
                  <a:pt x="243838" y="88025"/>
                  <a:pt x="243117" y="90900"/>
                </a:cubicBezTo>
                <a:cubicBezTo>
                  <a:pt x="242757" y="94133"/>
                  <a:pt x="240594" y="96648"/>
                  <a:pt x="238431" y="97726"/>
                </a:cubicBezTo>
                <a:lnTo>
                  <a:pt x="224733" y="105630"/>
                </a:lnTo>
                <a:cubicBezTo>
                  <a:pt x="226896" y="111738"/>
                  <a:pt x="228338" y="117846"/>
                  <a:pt x="229780" y="123595"/>
                </a:cubicBezTo>
                <a:lnTo>
                  <a:pt x="245280" y="123595"/>
                </a:lnTo>
                <a:cubicBezTo>
                  <a:pt x="251408" y="123595"/>
                  <a:pt x="256815" y="128984"/>
                  <a:pt x="256815" y="135092"/>
                </a:cubicBezTo>
                <a:lnTo>
                  <a:pt x="256815" y="156290"/>
                </a:lnTo>
                <a:cubicBezTo>
                  <a:pt x="256815" y="162757"/>
                  <a:pt x="251408" y="168146"/>
                  <a:pt x="245280" y="168146"/>
                </a:cubicBezTo>
                <a:lnTo>
                  <a:pt x="229780" y="168146"/>
                </a:lnTo>
                <a:cubicBezTo>
                  <a:pt x="228338" y="174254"/>
                  <a:pt x="226896" y="180362"/>
                  <a:pt x="224733" y="186470"/>
                </a:cubicBezTo>
                <a:lnTo>
                  <a:pt x="238431" y="194015"/>
                </a:lnTo>
                <a:cubicBezTo>
                  <a:pt x="243478" y="196889"/>
                  <a:pt x="245280" y="203716"/>
                  <a:pt x="242396" y="209464"/>
                </a:cubicBezTo>
                <a:lnTo>
                  <a:pt x="231943" y="227788"/>
                </a:lnTo>
                <a:cubicBezTo>
                  <a:pt x="230140" y="230303"/>
                  <a:pt x="227617" y="232458"/>
                  <a:pt x="224733" y="233536"/>
                </a:cubicBezTo>
                <a:cubicBezTo>
                  <a:pt x="221489" y="233896"/>
                  <a:pt x="218245" y="233536"/>
                  <a:pt x="215722" y="232458"/>
                </a:cubicBezTo>
                <a:lnTo>
                  <a:pt x="202745" y="224554"/>
                </a:lnTo>
                <a:cubicBezTo>
                  <a:pt x="198419" y="229584"/>
                  <a:pt x="194094" y="233896"/>
                  <a:pt x="189408" y="237848"/>
                </a:cubicBezTo>
                <a:lnTo>
                  <a:pt x="196977" y="251141"/>
                </a:lnTo>
                <a:cubicBezTo>
                  <a:pt x="199861" y="256531"/>
                  <a:pt x="198419" y="263716"/>
                  <a:pt x="192652" y="266950"/>
                </a:cubicBezTo>
                <a:lnTo>
                  <a:pt x="174268" y="277369"/>
                </a:lnTo>
                <a:cubicBezTo>
                  <a:pt x="171384" y="279166"/>
                  <a:pt x="168501" y="279525"/>
                  <a:pt x="165617" y="278806"/>
                </a:cubicBezTo>
                <a:cubicBezTo>
                  <a:pt x="162373" y="277729"/>
                  <a:pt x="159850" y="275932"/>
                  <a:pt x="158408" y="273417"/>
                </a:cubicBezTo>
                <a:lnTo>
                  <a:pt x="150477" y="260124"/>
                </a:lnTo>
                <a:cubicBezTo>
                  <a:pt x="144710" y="261920"/>
                  <a:pt x="138943" y="263716"/>
                  <a:pt x="132815" y="264794"/>
                </a:cubicBezTo>
                <a:lnTo>
                  <a:pt x="132815" y="280244"/>
                </a:lnTo>
                <a:cubicBezTo>
                  <a:pt x="132815" y="286351"/>
                  <a:pt x="127408" y="291741"/>
                  <a:pt x="121280" y="291741"/>
                </a:cubicBezTo>
                <a:lnTo>
                  <a:pt x="104337" y="291741"/>
                </a:lnTo>
                <a:cubicBezTo>
                  <a:pt x="102175" y="291741"/>
                  <a:pt x="100012" y="289585"/>
                  <a:pt x="100012" y="287070"/>
                </a:cubicBezTo>
                <a:cubicBezTo>
                  <a:pt x="100012" y="284914"/>
                  <a:pt x="102175" y="282759"/>
                  <a:pt x="104337" y="282759"/>
                </a:cubicBezTo>
                <a:lnTo>
                  <a:pt x="121280" y="282759"/>
                </a:lnTo>
                <a:cubicBezTo>
                  <a:pt x="122361" y="282759"/>
                  <a:pt x="123803" y="281681"/>
                  <a:pt x="123803" y="280244"/>
                </a:cubicBezTo>
                <a:lnTo>
                  <a:pt x="123803" y="261201"/>
                </a:lnTo>
                <a:cubicBezTo>
                  <a:pt x="123803" y="258686"/>
                  <a:pt x="125245" y="257249"/>
                  <a:pt x="127408" y="256531"/>
                </a:cubicBezTo>
                <a:cubicBezTo>
                  <a:pt x="135338" y="255453"/>
                  <a:pt x="143629" y="253297"/>
                  <a:pt x="151559" y="250064"/>
                </a:cubicBezTo>
                <a:cubicBezTo>
                  <a:pt x="153001" y="249704"/>
                  <a:pt x="155524" y="250064"/>
                  <a:pt x="156605" y="252219"/>
                </a:cubicBezTo>
                <a:lnTo>
                  <a:pt x="165977" y="268746"/>
                </a:lnTo>
                <a:cubicBezTo>
                  <a:pt x="166338" y="269465"/>
                  <a:pt x="167059" y="270184"/>
                  <a:pt x="167780" y="270184"/>
                </a:cubicBezTo>
                <a:cubicBezTo>
                  <a:pt x="168501" y="270184"/>
                  <a:pt x="168861" y="270184"/>
                  <a:pt x="169943" y="269824"/>
                </a:cubicBezTo>
                <a:lnTo>
                  <a:pt x="188687" y="259046"/>
                </a:lnTo>
                <a:cubicBezTo>
                  <a:pt x="189408" y="258327"/>
                  <a:pt x="190129" y="256531"/>
                  <a:pt x="189408" y="255453"/>
                </a:cubicBezTo>
                <a:lnTo>
                  <a:pt x="179675" y="239285"/>
                </a:lnTo>
                <a:cubicBezTo>
                  <a:pt x="178233" y="237129"/>
                  <a:pt x="179315" y="234614"/>
                  <a:pt x="180757" y="233536"/>
                </a:cubicBezTo>
                <a:cubicBezTo>
                  <a:pt x="187245" y="228147"/>
                  <a:pt x="193012" y="222039"/>
                  <a:pt x="198419" y="215931"/>
                </a:cubicBezTo>
                <a:cubicBezTo>
                  <a:pt x="199501" y="214494"/>
                  <a:pt x="202024" y="213776"/>
                  <a:pt x="204187" y="214853"/>
                </a:cubicBezTo>
                <a:lnTo>
                  <a:pt x="220408" y="224554"/>
                </a:lnTo>
                <a:cubicBezTo>
                  <a:pt x="220768" y="224913"/>
                  <a:pt x="221489" y="224913"/>
                  <a:pt x="222210" y="224913"/>
                </a:cubicBezTo>
                <a:cubicBezTo>
                  <a:pt x="223291" y="224554"/>
                  <a:pt x="223652" y="224195"/>
                  <a:pt x="224012" y="223836"/>
                </a:cubicBezTo>
                <a:lnTo>
                  <a:pt x="234466" y="205153"/>
                </a:lnTo>
                <a:cubicBezTo>
                  <a:pt x="235187" y="204793"/>
                  <a:pt x="235187" y="203716"/>
                  <a:pt x="234466" y="202997"/>
                </a:cubicBezTo>
                <a:cubicBezTo>
                  <a:pt x="234466" y="202638"/>
                  <a:pt x="234105" y="201919"/>
                  <a:pt x="233745" y="201560"/>
                </a:cubicBezTo>
                <a:lnTo>
                  <a:pt x="217164" y="192218"/>
                </a:lnTo>
                <a:cubicBezTo>
                  <a:pt x="215001" y="190781"/>
                  <a:pt x="214280" y="188985"/>
                  <a:pt x="215001" y="186829"/>
                </a:cubicBezTo>
                <a:cubicBezTo>
                  <a:pt x="218245" y="178925"/>
                  <a:pt x="220408" y="171020"/>
                  <a:pt x="221489" y="162757"/>
                </a:cubicBezTo>
                <a:cubicBezTo>
                  <a:pt x="221850" y="160601"/>
                  <a:pt x="223652" y="159164"/>
                  <a:pt x="226175" y="159164"/>
                </a:cubicBezTo>
                <a:lnTo>
                  <a:pt x="245280" y="159164"/>
                </a:lnTo>
                <a:cubicBezTo>
                  <a:pt x="246361" y="159164"/>
                  <a:pt x="247803" y="158086"/>
                  <a:pt x="247803" y="156290"/>
                </a:cubicBezTo>
                <a:lnTo>
                  <a:pt x="247803" y="135092"/>
                </a:lnTo>
                <a:cubicBezTo>
                  <a:pt x="247803" y="134014"/>
                  <a:pt x="246361" y="132577"/>
                  <a:pt x="245280" y="132577"/>
                </a:cubicBezTo>
                <a:lnTo>
                  <a:pt x="226175" y="132577"/>
                </a:lnTo>
                <a:cubicBezTo>
                  <a:pt x="223652" y="132577"/>
                  <a:pt x="221850" y="131140"/>
                  <a:pt x="221489" y="128625"/>
                </a:cubicBezTo>
                <a:cubicBezTo>
                  <a:pt x="220408" y="121080"/>
                  <a:pt x="218245" y="112816"/>
                  <a:pt x="215001" y="104912"/>
                </a:cubicBezTo>
                <a:cubicBezTo>
                  <a:pt x="214280" y="103115"/>
                  <a:pt x="215001" y="100960"/>
                  <a:pt x="217164" y="99882"/>
                </a:cubicBezTo>
                <a:lnTo>
                  <a:pt x="233745" y="90181"/>
                </a:lnTo>
                <a:cubicBezTo>
                  <a:pt x="234105" y="90181"/>
                  <a:pt x="234466" y="89103"/>
                  <a:pt x="234466" y="88744"/>
                </a:cubicBezTo>
                <a:cubicBezTo>
                  <a:pt x="235187" y="88025"/>
                  <a:pt x="235187" y="87307"/>
                  <a:pt x="234466" y="86229"/>
                </a:cubicBezTo>
                <a:lnTo>
                  <a:pt x="224012" y="67905"/>
                </a:lnTo>
                <a:cubicBezTo>
                  <a:pt x="223652" y="67546"/>
                  <a:pt x="223291" y="67187"/>
                  <a:pt x="222210" y="66827"/>
                </a:cubicBezTo>
                <a:cubicBezTo>
                  <a:pt x="221489" y="66827"/>
                  <a:pt x="220768" y="66827"/>
                  <a:pt x="220408" y="67187"/>
                </a:cubicBezTo>
                <a:lnTo>
                  <a:pt x="204187" y="76528"/>
                </a:lnTo>
                <a:cubicBezTo>
                  <a:pt x="202024" y="77965"/>
                  <a:pt x="199501" y="77247"/>
                  <a:pt x="198419" y="75809"/>
                </a:cubicBezTo>
                <a:cubicBezTo>
                  <a:pt x="193012" y="69342"/>
                  <a:pt x="187245" y="63594"/>
                  <a:pt x="180757" y="58204"/>
                </a:cubicBezTo>
                <a:cubicBezTo>
                  <a:pt x="179315" y="57127"/>
                  <a:pt x="178233" y="54612"/>
                  <a:pt x="179675" y="52456"/>
                </a:cubicBezTo>
                <a:lnTo>
                  <a:pt x="189408" y="35929"/>
                </a:lnTo>
                <a:cubicBezTo>
                  <a:pt x="190129" y="35210"/>
                  <a:pt x="189408" y="33054"/>
                  <a:pt x="188687" y="32695"/>
                </a:cubicBezTo>
                <a:lnTo>
                  <a:pt x="169943" y="22276"/>
                </a:lnTo>
                <a:cubicBezTo>
                  <a:pt x="168861" y="21557"/>
                  <a:pt x="168501" y="21557"/>
                  <a:pt x="167780" y="21557"/>
                </a:cubicBezTo>
                <a:cubicBezTo>
                  <a:pt x="167059" y="21557"/>
                  <a:pt x="166338" y="22635"/>
                  <a:pt x="165977" y="22994"/>
                </a:cubicBezTo>
                <a:lnTo>
                  <a:pt x="156605" y="39521"/>
                </a:lnTo>
                <a:cubicBezTo>
                  <a:pt x="155524" y="41318"/>
                  <a:pt x="153001" y="42036"/>
                  <a:pt x="151559" y="41318"/>
                </a:cubicBezTo>
                <a:cubicBezTo>
                  <a:pt x="143629" y="38444"/>
                  <a:pt x="135338" y="35929"/>
                  <a:pt x="127408" y="35210"/>
                </a:cubicBezTo>
                <a:cubicBezTo>
                  <a:pt x="125245" y="34851"/>
                  <a:pt x="123803" y="32695"/>
                  <a:pt x="123803" y="30539"/>
                </a:cubicBezTo>
                <a:lnTo>
                  <a:pt x="123803" y="11497"/>
                </a:lnTo>
                <a:cubicBezTo>
                  <a:pt x="123803" y="10419"/>
                  <a:pt x="122361" y="8623"/>
                  <a:pt x="121280" y="8623"/>
                </a:cubicBezTo>
                <a:lnTo>
                  <a:pt x="104337" y="8623"/>
                </a:lnTo>
                <a:cubicBezTo>
                  <a:pt x="102175" y="8623"/>
                  <a:pt x="100012" y="7186"/>
                  <a:pt x="100012" y="4671"/>
                </a:cubicBezTo>
                <a:cubicBezTo>
                  <a:pt x="100012" y="2156"/>
                  <a:pt x="102175" y="0"/>
                  <a:pt x="104337" y="0"/>
                </a:cubicBezTo>
                <a:close/>
              </a:path>
            </a:pathLst>
          </a:custGeom>
          <a:solidFill>
            <a:schemeClr val="accent6"/>
          </a:solidFill>
          <a:ln>
            <a:noFill/>
          </a:ln>
          <a:effectLst/>
        </p:spPr>
        <p:txBody>
          <a:bodyPr anchor="ctr"/>
          <a:lstStyle/>
          <a:p>
            <a:endParaRPr lang="en-US"/>
          </a:p>
        </p:txBody>
      </p:sp>
      <p:sp>
        <p:nvSpPr>
          <p:cNvPr id="37" name="Freeform 978">
            <a:extLst>
              <a:ext uri="{FF2B5EF4-FFF2-40B4-BE49-F238E27FC236}">
                <a16:creationId xmlns:a16="http://schemas.microsoft.com/office/drawing/2014/main" id="{8912B5F9-21D3-2640-9967-5D8E2E014765}"/>
              </a:ext>
            </a:extLst>
          </p:cNvPr>
          <p:cNvSpPr>
            <a:spLocks noChangeAspect="1" noChangeArrowheads="1"/>
          </p:cNvSpPr>
          <p:nvPr/>
        </p:nvSpPr>
        <p:spPr bwMode="auto">
          <a:xfrm>
            <a:off x="12665121" y="6557108"/>
            <a:ext cx="793750" cy="793750"/>
          </a:xfrm>
          <a:custGeom>
            <a:avLst/>
            <a:gdLst>
              <a:gd name="T0" fmla="*/ 237622 w 291739"/>
              <a:gd name="T1" fmla="*/ 250296 h 291739"/>
              <a:gd name="T2" fmla="*/ 255399 w 291739"/>
              <a:gd name="T3" fmla="*/ 250296 h 291739"/>
              <a:gd name="T4" fmla="*/ 246328 w 291739"/>
              <a:gd name="T5" fmla="*/ 232925 h 291739"/>
              <a:gd name="T6" fmla="*/ 246328 w 291739"/>
              <a:gd name="T7" fmla="*/ 267668 h 291739"/>
              <a:gd name="T8" fmla="*/ 152724 w 291739"/>
              <a:gd name="T9" fmla="*/ 254551 h 291739"/>
              <a:gd name="T10" fmla="*/ 152724 w 291739"/>
              <a:gd name="T11" fmla="*/ 246042 h 291739"/>
              <a:gd name="T12" fmla="*/ 246328 w 291739"/>
              <a:gd name="T13" fmla="*/ 232925 h 291739"/>
              <a:gd name="T14" fmla="*/ 178846 w 291739"/>
              <a:gd name="T15" fmla="*/ 205626 h 291739"/>
              <a:gd name="T16" fmla="*/ 196624 w 291739"/>
              <a:gd name="T17" fmla="*/ 205626 h 291739"/>
              <a:gd name="T18" fmla="*/ 187554 w 291739"/>
              <a:gd name="T19" fmla="*/ 188254 h 291739"/>
              <a:gd name="T20" fmla="*/ 259753 w 291739"/>
              <a:gd name="T21" fmla="*/ 201372 h 291739"/>
              <a:gd name="T22" fmla="*/ 259753 w 291739"/>
              <a:gd name="T23" fmla="*/ 210235 h 291739"/>
              <a:gd name="T24" fmla="*/ 187554 w 291739"/>
              <a:gd name="T25" fmla="*/ 222998 h 291739"/>
              <a:gd name="T26" fmla="*/ 152724 w 291739"/>
              <a:gd name="T27" fmla="*/ 210235 h 291739"/>
              <a:gd name="T28" fmla="*/ 152724 w 291739"/>
              <a:gd name="T29" fmla="*/ 201372 h 291739"/>
              <a:gd name="T30" fmla="*/ 187554 w 291739"/>
              <a:gd name="T31" fmla="*/ 188254 h 291739"/>
              <a:gd name="T32" fmla="*/ 216579 w 291739"/>
              <a:gd name="T33" fmla="*/ 160955 h 291739"/>
              <a:gd name="T34" fmla="*/ 234357 w 291739"/>
              <a:gd name="T35" fmla="*/ 160955 h 291739"/>
              <a:gd name="T36" fmla="*/ 225285 w 291739"/>
              <a:gd name="T37" fmla="*/ 143583 h 291739"/>
              <a:gd name="T38" fmla="*/ 259753 w 291739"/>
              <a:gd name="T39" fmla="*/ 156701 h 291739"/>
              <a:gd name="T40" fmla="*/ 259753 w 291739"/>
              <a:gd name="T41" fmla="*/ 165209 h 291739"/>
              <a:gd name="T42" fmla="*/ 225285 w 291739"/>
              <a:gd name="T43" fmla="*/ 178327 h 291739"/>
              <a:gd name="T44" fmla="*/ 152724 w 291739"/>
              <a:gd name="T45" fmla="*/ 165209 h 291739"/>
              <a:gd name="T46" fmla="*/ 152724 w 291739"/>
              <a:gd name="T47" fmla="*/ 156701 h 291739"/>
              <a:gd name="T48" fmla="*/ 225285 w 291739"/>
              <a:gd name="T49" fmla="*/ 143583 h 291739"/>
              <a:gd name="T50" fmla="*/ 126759 w 291739"/>
              <a:gd name="T51" fmla="*/ 284847 h 291739"/>
              <a:gd name="T52" fmla="*/ 284122 w 291739"/>
              <a:gd name="T53" fmla="*/ 127123 h 291739"/>
              <a:gd name="T54" fmla="*/ 122408 w 291739"/>
              <a:gd name="T55" fmla="*/ 118058 h 291739"/>
              <a:gd name="T56" fmla="*/ 293185 w 291739"/>
              <a:gd name="T57" fmla="*/ 122771 h 291739"/>
              <a:gd name="T58" fmla="*/ 289198 w 291739"/>
              <a:gd name="T59" fmla="*/ 293185 h 291739"/>
              <a:gd name="T60" fmla="*/ 118058 w 291739"/>
              <a:gd name="T61" fmla="*/ 289198 h 291739"/>
              <a:gd name="T62" fmla="*/ 122408 w 291739"/>
              <a:gd name="T63" fmla="*/ 118058 h 291739"/>
              <a:gd name="T64" fmla="*/ 58403 w 291739"/>
              <a:gd name="T65" fmla="*/ 44317 h 291739"/>
              <a:gd name="T66" fmla="*/ 79158 w 291739"/>
              <a:gd name="T67" fmla="*/ 44317 h 291739"/>
              <a:gd name="T68" fmla="*/ 68781 w 291739"/>
              <a:gd name="T69" fmla="*/ 25526 h 291739"/>
              <a:gd name="T70" fmla="*/ 68781 w 291739"/>
              <a:gd name="T71" fmla="*/ 63459 h 291739"/>
              <a:gd name="T72" fmla="*/ 68781 w 291739"/>
              <a:gd name="T73" fmla="*/ 25526 h 291739"/>
              <a:gd name="T74" fmla="*/ 181966 w 291739"/>
              <a:gd name="T75" fmla="*/ 0 h 291739"/>
              <a:gd name="T76" fmla="*/ 186298 w 291739"/>
              <a:gd name="T77" fmla="*/ 99093 h 291739"/>
              <a:gd name="T78" fmla="*/ 177634 w 291739"/>
              <a:gd name="T79" fmla="*/ 99093 h 291739"/>
              <a:gd name="T80" fmla="*/ 9025 w 291739"/>
              <a:gd name="T81" fmla="*/ 9008 h 291739"/>
              <a:gd name="T82" fmla="*/ 46213 w 291739"/>
              <a:gd name="T83" fmla="*/ 79998 h 291739"/>
              <a:gd name="T84" fmla="*/ 53434 w 291739"/>
              <a:gd name="T85" fmla="*/ 79998 h 291739"/>
              <a:gd name="T86" fmla="*/ 124560 w 291739"/>
              <a:gd name="T87" fmla="*/ 44682 h 291739"/>
              <a:gd name="T88" fmla="*/ 168246 w 291739"/>
              <a:gd name="T89" fmla="*/ 96572 h 291739"/>
              <a:gd name="T90" fmla="*/ 161026 w 291739"/>
              <a:gd name="T91" fmla="*/ 101616 h 291739"/>
              <a:gd name="T92" fmla="*/ 81956 w 291739"/>
              <a:gd name="T93" fmla="*/ 121075 h 291739"/>
              <a:gd name="T94" fmla="*/ 101452 w 291739"/>
              <a:gd name="T95" fmla="*/ 156749 h 291739"/>
              <a:gd name="T96" fmla="*/ 95676 w 291739"/>
              <a:gd name="T97" fmla="*/ 155668 h 291739"/>
              <a:gd name="T98" fmla="*/ 9025 w 291739"/>
              <a:gd name="T99" fmla="*/ 148822 h 291739"/>
              <a:gd name="T100" fmla="*/ 99287 w 291739"/>
              <a:gd name="T101" fmla="*/ 177289 h 291739"/>
              <a:gd name="T102" fmla="*/ 99287 w 291739"/>
              <a:gd name="T103" fmla="*/ 186297 h 291739"/>
              <a:gd name="T104" fmla="*/ 0 w 291739"/>
              <a:gd name="T105" fmla="*/ 181974 h 291739"/>
              <a:gd name="T106" fmla="*/ 4331 w 291739"/>
              <a:gd name="T107" fmla="*/ 0 h 29173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1739" h="291739">
                <a:moveTo>
                  <a:pt x="245113" y="240242"/>
                </a:moveTo>
                <a:cubicBezTo>
                  <a:pt x="240059" y="240242"/>
                  <a:pt x="236449" y="244122"/>
                  <a:pt x="236449" y="249061"/>
                </a:cubicBezTo>
                <a:cubicBezTo>
                  <a:pt x="236449" y="254000"/>
                  <a:pt x="240059" y="257528"/>
                  <a:pt x="245113" y="257528"/>
                </a:cubicBezTo>
                <a:cubicBezTo>
                  <a:pt x="249807" y="257528"/>
                  <a:pt x="254139" y="254000"/>
                  <a:pt x="254139" y="249061"/>
                </a:cubicBezTo>
                <a:cubicBezTo>
                  <a:pt x="254139" y="244122"/>
                  <a:pt x="249807" y="240242"/>
                  <a:pt x="245113" y="240242"/>
                </a:cubicBezTo>
                <a:close/>
                <a:moveTo>
                  <a:pt x="245113" y="231775"/>
                </a:moveTo>
                <a:cubicBezTo>
                  <a:pt x="255222" y="231775"/>
                  <a:pt x="263164" y="239536"/>
                  <a:pt x="263164" y="249061"/>
                </a:cubicBezTo>
                <a:cubicBezTo>
                  <a:pt x="263164" y="258586"/>
                  <a:pt x="255222" y="266347"/>
                  <a:pt x="245113" y="266347"/>
                </a:cubicBezTo>
                <a:cubicBezTo>
                  <a:pt x="236810" y="266347"/>
                  <a:pt x="230312" y="260703"/>
                  <a:pt x="227784" y="253295"/>
                </a:cubicBezTo>
                <a:lnTo>
                  <a:pt x="151970" y="253295"/>
                </a:lnTo>
                <a:cubicBezTo>
                  <a:pt x="149443" y="253295"/>
                  <a:pt x="147638" y="251531"/>
                  <a:pt x="147638" y="249061"/>
                </a:cubicBezTo>
                <a:cubicBezTo>
                  <a:pt x="147638" y="246592"/>
                  <a:pt x="149443" y="244828"/>
                  <a:pt x="151970" y="244828"/>
                </a:cubicBezTo>
                <a:lnTo>
                  <a:pt x="227784" y="244828"/>
                </a:lnTo>
                <a:cubicBezTo>
                  <a:pt x="230312" y="237420"/>
                  <a:pt x="236810" y="231775"/>
                  <a:pt x="245113" y="231775"/>
                </a:cubicBezTo>
                <a:close/>
                <a:moveTo>
                  <a:pt x="186628" y="195792"/>
                </a:moveTo>
                <a:cubicBezTo>
                  <a:pt x="181574" y="195792"/>
                  <a:pt x="177964" y="200025"/>
                  <a:pt x="177964" y="204611"/>
                </a:cubicBezTo>
                <a:cubicBezTo>
                  <a:pt x="177964" y="209550"/>
                  <a:pt x="181574" y="213078"/>
                  <a:pt x="186628" y="213078"/>
                </a:cubicBezTo>
                <a:cubicBezTo>
                  <a:pt x="191683" y="213078"/>
                  <a:pt x="195654" y="209550"/>
                  <a:pt x="195654" y="204611"/>
                </a:cubicBezTo>
                <a:cubicBezTo>
                  <a:pt x="195654" y="200025"/>
                  <a:pt x="191683" y="195792"/>
                  <a:pt x="186628" y="195792"/>
                </a:cubicBezTo>
                <a:close/>
                <a:moveTo>
                  <a:pt x="186628" y="187325"/>
                </a:moveTo>
                <a:cubicBezTo>
                  <a:pt x="195293" y="187325"/>
                  <a:pt x="201791" y="192617"/>
                  <a:pt x="203957" y="200378"/>
                </a:cubicBezTo>
                <a:lnTo>
                  <a:pt x="258471" y="200378"/>
                </a:lnTo>
                <a:cubicBezTo>
                  <a:pt x="260998" y="200378"/>
                  <a:pt x="263164" y="202494"/>
                  <a:pt x="263164" y="204611"/>
                </a:cubicBezTo>
                <a:cubicBezTo>
                  <a:pt x="263164" y="207080"/>
                  <a:pt x="260998" y="209197"/>
                  <a:pt x="258471" y="209197"/>
                </a:cubicBezTo>
                <a:lnTo>
                  <a:pt x="203957" y="209197"/>
                </a:lnTo>
                <a:cubicBezTo>
                  <a:pt x="201791" y="216605"/>
                  <a:pt x="195293" y="221897"/>
                  <a:pt x="186628" y="221897"/>
                </a:cubicBezTo>
                <a:cubicBezTo>
                  <a:pt x="178325" y="221897"/>
                  <a:pt x="171465" y="216605"/>
                  <a:pt x="170021" y="209197"/>
                </a:cubicBezTo>
                <a:lnTo>
                  <a:pt x="151970" y="209197"/>
                </a:lnTo>
                <a:cubicBezTo>
                  <a:pt x="149443" y="209197"/>
                  <a:pt x="147638" y="207080"/>
                  <a:pt x="147638" y="204611"/>
                </a:cubicBezTo>
                <a:cubicBezTo>
                  <a:pt x="147638" y="202494"/>
                  <a:pt x="149443" y="200378"/>
                  <a:pt x="151970" y="200378"/>
                </a:cubicBezTo>
                <a:lnTo>
                  <a:pt x="170021" y="200378"/>
                </a:lnTo>
                <a:cubicBezTo>
                  <a:pt x="171465" y="192617"/>
                  <a:pt x="178325" y="187325"/>
                  <a:pt x="186628" y="187325"/>
                </a:cubicBezTo>
                <a:close/>
                <a:moveTo>
                  <a:pt x="224174" y="151342"/>
                </a:moveTo>
                <a:cubicBezTo>
                  <a:pt x="219842" y="151342"/>
                  <a:pt x="215510" y="155222"/>
                  <a:pt x="215510" y="160161"/>
                </a:cubicBezTo>
                <a:cubicBezTo>
                  <a:pt x="215510" y="165100"/>
                  <a:pt x="219842" y="168980"/>
                  <a:pt x="224174" y="168980"/>
                </a:cubicBezTo>
                <a:cubicBezTo>
                  <a:pt x="229589" y="168980"/>
                  <a:pt x="233200" y="165100"/>
                  <a:pt x="233200" y="160161"/>
                </a:cubicBezTo>
                <a:cubicBezTo>
                  <a:pt x="233200" y="155222"/>
                  <a:pt x="229589" y="151342"/>
                  <a:pt x="224174" y="151342"/>
                </a:cubicBezTo>
                <a:close/>
                <a:moveTo>
                  <a:pt x="224174" y="142875"/>
                </a:moveTo>
                <a:cubicBezTo>
                  <a:pt x="232839" y="142875"/>
                  <a:pt x="239337" y="148167"/>
                  <a:pt x="241864" y="155928"/>
                </a:cubicBezTo>
                <a:lnTo>
                  <a:pt x="258471" y="155928"/>
                </a:lnTo>
                <a:cubicBezTo>
                  <a:pt x="260998" y="155928"/>
                  <a:pt x="263164" y="157692"/>
                  <a:pt x="263164" y="160161"/>
                </a:cubicBezTo>
                <a:cubicBezTo>
                  <a:pt x="263164" y="162630"/>
                  <a:pt x="260998" y="164394"/>
                  <a:pt x="258471" y="164394"/>
                </a:cubicBezTo>
                <a:lnTo>
                  <a:pt x="241864" y="164394"/>
                </a:lnTo>
                <a:cubicBezTo>
                  <a:pt x="239337" y="172155"/>
                  <a:pt x="232839" y="177447"/>
                  <a:pt x="224174" y="177447"/>
                </a:cubicBezTo>
                <a:cubicBezTo>
                  <a:pt x="215871" y="177447"/>
                  <a:pt x="209011" y="172155"/>
                  <a:pt x="207567" y="164394"/>
                </a:cubicBezTo>
                <a:lnTo>
                  <a:pt x="151970" y="164394"/>
                </a:lnTo>
                <a:cubicBezTo>
                  <a:pt x="149443" y="164394"/>
                  <a:pt x="147638" y="162630"/>
                  <a:pt x="147638" y="160161"/>
                </a:cubicBezTo>
                <a:cubicBezTo>
                  <a:pt x="147638" y="157692"/>
                  <a:pt x="149443" y="155928"/>
                  <a:pt x="151970" y="155928"/>
                </a:cubicBezTo>
                <a:lnTo>
                  <a:pt x="207567" y="155928"/>
                </a:lnTo>
                <a:cubicBezTo>
                  <a:pt x="209011" y="148167"/>
                  <a:pt x="215871" y="142875"/>
                  <a:pt x="224174" y="142875"/>
                </a:cubicBezTo>
                <a:close/>
                <a:moveTo>
                  <a:pt x="126134" y="126495"/>
                </a:moveTo>
                <a:lnTo>
                  <a:pt x="126134" y="283441"/>
                </a:lnTo>
                <a:lnTo>
                  <a:pt x="282720" y="283441"/>
                </a:lnTo>
                <a:lnTo>
                  <a:pt x="282720" y="126495"/>
                </a:lnTo>
                <a:lnTo>
                  <a:pt x="126134" y="126495"/>
                </a:lnTo>
                <a:close/>
                <a:moveTo>
                  <a:pt x="121804" y="117475"/>
                </a:moveTo>
                <a:lnTo>
                  <a:pt x="287771" y="117475"/>
                </a:lnTo>
                <a:cubicBezTo>
                  <a:pt x="289575" y="117475"/>
                  <a:pt x="291739" y="119640"/>
                  <a:pt x="291739" y="122165"/>
                </a:cubicBezTo>
                <a:lnTo>
                  <a:pt x="291739" y="287771"/>
                </a:lnTo>
                <a:cubicBezTo>
                  <a:pt x="291739" y="290296"/>
                  <a:pt x="289575" y="291739"/>
                  <a:pt x="287771" y="291739"/>
                </a:cubicBezTo>
                <a:lnTo>
                  <a:pt x="121804" y="291739"/>
                </a:lnTo>
                <a:cubicBezTo>
                  <a:pt x="119640" y="291739"/>
                  <a:pt x="117475" y="290296"/>
                  <a:pt x="117475" y="287771"/>
                </a:cubicBezTo>
                <a:lnTo>
                  <a:pt x="117475" y="122165"/>
                </a:lnTo>
                <a:cubicBezTo>
                  <a:pt x="117475" y="119640"/>
                  <a:pt x="119640" y="117475"/>
                  <a:pt x="121804" y="117475"/>
                </a:cubicBezTo>
                <a:close/>
                <a:moveTo>
                  <a:pt x="68441" y="33867"/>
                </a:moveTo>
                <a:cubicBezTo>
                  <a:pt x="62388" y="33867"/>
                  <a:pt x="58115" y="38805"/>
                  <a:pt x="58115" y="44097"/>
                </a:cubicBezTo>
                <a:cubicBezTo>
                  <a:pt x="58115" y="49742"/>
                  <a:pt x="62388" y="54328"/>
                  <a:pt x="68441" y="54328"/>
                </a:cubicBezTo>
                <a:cubicBezTo>
                  <a:pt x="73782" y="54328"/>
                  <a:pt x="78767" y="49742"/>
                  <a:pt x="78767" y="44097"/>
                </a:cubicBezTo>
                <a:cubicBezTo>
                  <a:pt x="78767" y="38805"/>
                  <a:pt x="73782" y="33867"/>
                  <a:pt x="68441" y="33867"/>
                </a:cubicBezTo>
                <a:close/>
                <a:moveTo>
                  <a:pt x="68441" y="25400"/>
                </a:moveTo>
                <a:cubicBezTo>
                  <a:pt x="78767" y="25400"/>
                  <a:pt x="86957" y="33867"/>
                  <a:pt x="86957" y="44097"/>
                </a:cubicBezTo>
                <a:cubicBezTo>
                  <a:pt x="86957" y="54680"/>
                  <a:pt x="78767" y="63147"/>
                  <a:pt x="68441" y="63147"/>
                </a:cubicBezTo>
                <a:cubicBezTo>
                  <a:pt x="58115" y="63147"/>
                  <a:pt x="49213" y="54680"/>
                  <a:pt x="49213" y="44097"/>
                </a:cubicBezTo>
                <a:cubicBezTo>
                  <a:pt x="49213" y="33867"/>
                  <a:pt x="58115" y="25400"/>
                  <a:pt x="68441" y="25400"/>
                </a:cubicBezTo>
                <a:close/>
                <a:moveTo>
                  <a:pt x="4311" y="0"/>
                </a:moveTo>
                <a:lnTo>
                  <a:pt x="181068" y="0"/>
                </a:lnTo>
                <a:cubicBezTo>
                  <a:pt x="183583" y="0"/>
                  <a:pt x="185379" y="2510"/>
                  <a:pt x="185379" y="4303"/>
                </a:cubicBezTo>
                <a:lnTo>
                  <a:pt x="185379" y="98605"/>
                </a:lnTo>
                <a:cubicBezTo>
                  <a:pt x="185379" y="101115"/>
                  <a:pt x="183583" y="102908"/>
                  <a:pt x="181068" y="102908"/>
                </a:cubicBezTo>
                <a:cubicBezTo>
                  <a:pt x="178194" y="102908"/>
                  <a:pt x="176757" y="101115"/>
                  <a:pt x="176757" y="98605"/>
                </a:cubicBezTo>
                <a:lnTo>
                  <a:pt x="176757" y="8964"/>
                </a:lnTo>
                <a:lnTo>
                  <a:pt x="8981" y="8964"/>
                </a:lnTo>
                <a:lnTo>
                  <a:pt x="8981" y="132669"/>
                </a:lnTo>
                <a:lnTo>
                  <a:pt x="45985" y="79602"/>
                </a:lnTo>
                <a:cubicBezTo>
                  <a:pt x="46704" y="78167"/>
                  <a:pt x="47781" y="77809"/>
                  <a:pt x="49578" y="77809"/>
                </a:cubicBezTo>
                <a:cubicBezTo>
                  <a:pt x="50656" y="77809"/>
                  <a:pt x="52452" y="78167"/>
                  <a:pt x="53170" y="79602"/>
                </a:cubicBezTo>
                <a:lnTo>
                  <a:pt x="75804" y="112231"/>
                </a:lnTo>
                <a:lnTo>
                  <a:pt x="123945" y="44462"/>
                </a:lnTo>
                <a:cubicBezTo>
                  <a:pt x="125382" y="41952"/>
                  <a:pt x="129693" y="41952"/>
                  <a:pt x="131130" y="44462"/>
                </a:cubicBezTo>
                <a:lnTo>
                  <a:pt x="167416" y="96096"/>
                </a:lnTo>
                <a:cubicBezTo>
                  <a:pt x="168494" y="98247"/>
                  <a:pt x="168134" y="101115"/>
                  <a:pt x="166338" y="102191"/>
                </a:cubicBezTo>
                <a:cubicBezTo>
                  <a:pt x="164183" y="103625"/>
                  <a:pt x="161668" y="102908"/>
                  <a:pt x="160231" y="101115"/>
                </a:cubicBezTo>
                <a:lnTo>
                  <a:pt x="127537" y="54860"/>
                </a:lnTo>
                <a:lnTo>
                  <a:pt x="81552" y="120478"/>
                </a:lnTo>
                <a:lnTo>
                  <a:pt x="102389" y="150239"/>
                </a:lnTo>
                <a:cubicBezTo>
                  <a:pt x="103467" y="151673"/>
                  <a:pt x="103108" y="154542"/>
                  <a:pt x="100952" y="155976"/>
                </a:cubicBezTo>
                <a:cubicBezTo>
                  <a:pt x="100234" y="156693"/>
                  <a:pt x="99515" y="157052"/>
                  <a:pt x="98797" y="157052"/>
                </a:cubicBezTo>
                <a:cubicBezTo>
                  <a:pt x="97000" y="157052"/>
                  <a:pt x="95922" y="156335"/>
                  <a:pt x="95204" y="154900"/>
                </a:cubicBezTo>
                <a:lnTo>
                  <a:pt x="49578" y="90000"/>
                </a:lnTo>
                <a:lnTo>
                  <a:pt x="8981" y="148088"/>
                </a:lnTo>
                <a:lnTo>
                  <a:pt x="8981" y="176414"/>
                </a:lnTo>
                <a:lnTo>
                  <a:pt x="98797" y="176414"/>
                </a:lnTo>
                <a:cubicBezTo>
                  <a:pt x="100593" y="176414"/>
                  <a:pt x="103108" y="178566"/>
                  <a:pt x="103108" y="181076"/>
                </a:cubicBezTo>
                <a:cubicBezTo>
                  <a:pt x="103108" y="183227"/>
                  <a:pt x="100593" y="185378"/>
                  <a:pt x="98797" y="185378"/>
                </a:cubicBezTo>
                <a:lnTo>
                  <a:pt x="4311" y="185378"/>
                </a:lnTo>
                <a:cubicBezTo>
                  <a:pt x="1796" y="185378"/>
                  <a:pt x="0" y="183227"/>
                  <a:pt x="0" y="181076"/>
                </a:cubicBezTo>
                <a:lnTo>
                  <a:pt x="0" y="4303"/>
                </a:lnTo>
                <a:cubicBezTo>
                  <a:pt x="0" y="2510"/>
                  <a:pt x="1796" y="0"/>
                  <a:pt x="4311" y="0"/>
                </a:cubicBezTo>
                <a:close/>
              </a:path>
            </a:pathLst>
          </a:custGeom>
          <a:solidFill>
            <a:schemeClr val="accent3"/>
          </a:solidFill>
          <a:ln>
            <a:noFill/>
          </a:ln>
          <a:effectLst/>
        </p:spPr>
        <p:txBody>
          <a:bodyPr anchor="ctr"/>
          <a:lstStyle/>
          <a:p>
            <a:endParaRPr lang="en-US"/>
          </a:p>
        </p:txBody>
      </p:sp>
      <p:sp>
        <p:nvSpPr>
          <p:cNvPr id="38" name="Subtitle 2">
            <a:extLst>
              <a:ext uri="{FF2B5EF4-FFF2-40B4-BE49-F238E27FC236}">
                <a16:creationId xmlns:a16="http://schemas.microsoft.com/office/drawing/2014/main" id="{67A65C0C-E198-5240-8164-BD369E5DD15A}"/>
              </a:ext>
            </a:extLst>
          </p:cNvPr>
          <p:cNvSpPr txBox="1">
            <a:spLocks/>
          </p:cNvSpPr>
          <p:nvPr/>
        </p:nvSpPr>
        <p:spPr>
          <a:xfrm>
            <a:off x="3772458" y="3901971"/>
            <a:ext cx="3852874" cy="1084531"/>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a:t>
            </a:r>
          </a:p>
        </p:txBody>
      </p:sp>
      <p:sp>
        <p:nvSpPr>
          <p:cNvPr id="39" name="TextBox 38">
            <a:extLst>
              <a:ext uri="{FF2B5EF4-FFF2-40B4-BE49-F238E27FC236}">
                <a16:creationId xmlns:a16="http://schemas.microsoft.com/office/drawing/2014/main" id="{27BA9970-74A5-804A-936D-DBC934599EDF}"/>
              </a:ext>
            </a:extLst>
          </p:cNvPr>
          <p:cNvSpPr txBox="1"/>
          <p:nvPr/>
        </p:nvSpPr>
        <p:spPr>
          <a:xfrm>
            <a:off x="3904308" y="3242815"/>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40" name="Subtitle 2">
            <a:extLst>
              <a:ext uri="{FF2B5EF4-FFF2-40B4-BE49-F238E27FC236}">
                <a16:creationId xmlns:a16="http://schemas.microsoft.com/office/drawing/2014/main" id="{22486E6B-7BEF-4F40-B03D-05F9528F2B1C}"/>
              </a:ext>
            </a:extLst>
          </p:cNvPr>
          <p:cNvSpPr txBox="1">
            <a:spLocks/>
          </p:cNvSpPr>
          <p:nvPr/>
        </p:nvSpPr>
        <p:spPr>
          <a:xfrm>
            <a:off x="13703811" y="6870630"/>
            <a:ext cx="3852874" cy="1084531"/>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a:t>
            </a:r>
          </a:p>
        </p:txBody>
      </p:sp>
      <p:sp>
        <p:nvSpPr>
          <p:cNvPr id="41" name="TextBox 40">
            <a:extLst>
              <a:ext uri="{FF2B5EF4-FFF2-40B4-BE49-F238E27FC236}">
                <a16:creationId xmlns:a16="http://schemas.microsoft.com/office/drawing/2014/main" id="{05FB86F8-FC2A-D242-8FCB-4467E6CF433F}"/>
              </a:ext>
            </a:extLst>
          </p:cNvPr>
          <p:cNvSpPr txBox="1"/>
          <p:nvPr/>
        </p:nvSpPr>
        <p:spPr>
          <a:xfrm>
            <a:off x="13835661" y="6211474"/>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
        <p:nvSpPr>
          <p:cNvPr id="42" name="Subtitle 2">
            <a:extLst>
              <a:ext uri="{FF2B5EF4-FFF2-40B4-BE49-F238E27FC236}">
                <a16:creationId xmlns:a16="http://schemas.microsoft.com/office/drawing/2014/main" id="{0DAF93E9-ADCE-6A4D-B4BE-BF30D0BECC9F}"/>
              </a:ext>
            </a:extLst>
          </p:cNvPr>
          <p:cNvSpPr txBox="1">
            <a:spLocks/>
          </p:cNvSpPr>
          <p:nvPr/>
        </p:nvSpPr>
        <p:spPr>
          <a:xfrm>
            <a:off x="7765845" y="8944942"/>
            <a:ext cx="3852874" cy="1084531"/>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a:t>
            </a:r>
          </a:p>
        </p:txBody>
      </p:sp>
      <p:sp>
        <p:nvSpPr>
          <p:cNvPr id="43" name="TextBox 42">
            <a:extLst>
              <a:ext uri="{FF2B5EF4-FFF2-40B4-BE49-F238E27FC236}">
                <a16:creationId xmlns:a16="http://schemas.microsoft.com/office/drawing/2014/main" id="{C5C1279B-412F-154F-AE0D-05B103A24FA7}"/>
              </a:ext>
            </a:extLst>
          </p:cNvPr>
          <p:cNvSpPr txBox="1"/>
          <p:nvPr/>
        </p:nvSpPr>
        <p:spPr>
          <a:xfrm>
            <a:off x="7897695" y="8285786"/>
            <a:ext cx="2164375" cy="584775"/>
          </a:xfrm>
          <a:prstGeom prst="rect">
            <a:avLst/>
          </a:prstGeom>
          <a:noFill/>
        </p:spPr>
        <p:txBody>
          <a:bodyPr wrap="none" rtlCol="0" anchor="ctr" anchorCtr="0">
            <a:spAutoFit/>
          </a:bodyPr>
          <a:lstStyle/>
          <a:p>
            <a:r>
              <a:rPr lang="en-US" sz="3200" b="1" dirty="0">
                <a:solidFill>
                  <a:schemeClr val="tx2"/>
                </a:solidFill>
                <a:latin typeface="Noto Sans" panose="020B0502040504020204" pitchFamily="34" charset="0"/>
                <a:ea typeface="League Spartan" charset="0"/>
                <a:cs typeface="Poppins" pitchFamily="2" charset="77"/>
              </a:rPr>
              <a:t>Your Title</a:t>
            </a:r>
          </a:p>
        </p:txBody>
      </p:sp>
    </p:spTree>
    <p:extLst>
      <p:ext uri="{BB962C8B-B14F-4D97-AF65-F5344CB8AC3E}">
        <p14:creationId xmlns:p14="http://schemas.microsoft.com/office/powerpoint/2010/main" val="72970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360D0FD-85AB-434A-B8FF-CC8A06740B68}"/>
              </a:ext>
            </a:extLst>
          </p:cNvPr>
          <p:cNvSpPr/>
          <p:nvPr/>
        </p:nvSpPr>
        <p:spPr>
          <a:xfrm>
            <a:off x="20298659" y="3677"/>
            <a:ext cx="4078989" cy="137123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7" name="Freeform: Shape 75">
            <a:extLst>
              <a:ext uri="{FF2B5EF4-FFF2-40B4-BE49-F238E27FC236}">
                <a16:creationId xmlns:a16="http://schemas.microsoft.com/office/drawing/2014/main" id="{95F56D76-8986-7E48-8FA1-9CB6FD3EC572}"/>
              </a:ext>
            </a:extLst>
          </p:cNvPr>
          <p:cNvSpPr/>
          <p:nvPr/>
        </p:nvSpPr>
        <p:spPr>
          <a:xfrm rot="5400000">
            <a:off x="11641843" y="4581505"/>
            <a:ext cx="13712326" cy="4556669"/>
          </a:xfrm>
          <a:custGeom>
            <a:avLst/>
            <a:gdLst>
              <a:gd name="connsiteX0" fmla="*/ 0 w 5372336"/>
              <a:gd name="connsiteY0" fmla="*/ 2278928 h 2278928"/>
              <a:gd name="connsiteX1" fmla="*/ 0 w 5372336"/>
              <a:gd name="connsiteY1" fmla="*/ 238902 h 2278928"/>
              <a:gd name="connsiteX2" fmla="*/ 1932034 w 5372336"/>
              <a:gd name="connsiteY2" fmla="*/ 238902 h 2278928"/>
              <a:gd name="connsiteX3" fmla="*/ 2229057 w 5372336"/>
              <a:gd name="connsiteY3" fmla="*/ 0 h 2278928"/>
              <a:gd name="connsiteX4" fmla="*/ 2526080 w 5372336"/>
              <a:gd name="connsiteY4" fmla="*/ 238902 h 2278928"/>
              <a:gd name="connsiteX5" fmla="*/ 5372336 w 5372336"/>
              <a:gd name="connsiteY5" fmla="*/ 238902 h 2278928"/>
              <a:gd name="connsiteX6" fmla="*/ 5372336 w 5372336"/>
              <a:gd name="connsiteY6" fmla="*/ 2278928 h 227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2336" h="2278928">
                <a:moveTo>
                  <a:pt x="0" y="2278928"/>
                </a:moveTo>
                <a:lnTo>
                  <a:pt x="0" y="238902"/>
                </a:lnTo>
                <a:lnTo>
                  <a:pt x="1932034" y="238902"/>
                </a:lnTo>
                <a:lnTo>
                  <a:pt x="2229057" y="0"/>
                </a:lnTo>
                <a:lnTo>
                  <a:pt x="2526080" y="238902"/>
                </a:lnTo>
                <a:lnTo>
                  <a:pt x="5372336" y="238902"/>
                </a:lnTo>
                <a:lnTo>
                  <a:pt x="5372336" y="227892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8" name="Freeform: Shape 74">
            <a:extLst>
              <a:ext uri="{FF2B5EF4-FFF2-40B4-BE49-F238E27FC236}">
                <a16:creationId xmlns:a16="http://schemas.microsoft.com/office/drawing/2014/main" id="{1EC7538C-7DC2-6C47-B4AC-4DCAA8F07D1B}"/>
              </a:ext>
            </a:extLst>
          </p:cNvPr>
          <p:cNvSpPr/>
          <p:nvPr/>
        </p:nvSpPr>
        <p:spPr>
          <a:xfrm rot="5400000">
            <a:off x="7586983" y="4590715"/>
            <a:ext cx="13712326" cy="4538250"/>
          </a:xfrm>
          <a:custGeom>
            <a:avLst/>
            <a:gdLst>
              <a:gd name="connsiteX0" fmla="*/ 0 w 5372336"/>
              <a:gd name="connsiteY0" fmla="*/ 2269716 h 2269716"/>
              <a:gd name="connsiteX1" fmla="*/ 0 w 5372336"/>
              <a:gd name="connsiteY1" fmla="*/ 229690 h 2269716"/>
              <a:gd name="connsiteX2" fmla="*/ 1494918 w 5372336"/>
              <a:gd name="connsiteY2" fmla="*/ 229690 h 2269716"/>
              <a:gd name="connsiteX3" fmla="*/ 1780487 w 5372336"/>
              <a:gd name="connsiteY3" fmla="*/ 0 h 2269716"/>
              <a:gd name="connsiteX4" fmla="*/ 2066057 w 5372336"/>
              <a:gd name="connsiteY4" fmla="*/ 229690 h 2269716"/>
              <a:gd name="connsiteX5" fmla="*/ 5372336 w 5372336"/>
              <a:gd name="connsiteY5" fmla="*/ 229690 h 2269716"/>
              <a:gd name="connsiteX6" fmla="*/ 5372336 w 5372336"/>
              <a:gd name="connsiteY6" fmla="*/ 2269716 h 226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2336" h="2269716">
                <a:moveTo>
                  <a:pt x="0" y="2269716"/>
                </a:moveTo>
                <a:lnTo>
                  <a:pt x="0" y="229690"/>
                </a:lnTo>
                <a:lnTo>
                  <a:pt x="1494918" y="229690"/>
                </a:lnTo>
                <a:lnTo>
                  <a:pt x="1780487" y="0"/>
                </a:lnTo>
                <a:lnTo>
                  <a:pt x="2066057" y="229690"/>
                </a:lnTo>
                <a:lnTo>
                  <a:pt x="5372336" y="229690"/>
                </a:lnTo>
                <a:lnTo>
                  <a:pt x="5372336" y="22697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9" name="Freeform: Shape 73">
            <a:extLst>
              <a:ext uri="{FF2B5EF4-FFF2-40B4-BE49-F238E27FC236}">
                <a16:creationId xmlns:a16="http://schemas.microsoft.com/office/drawing/2014/main" id="{9F85A9EE-EC05-4C4C-A5BE-34257B6D6193}"/>
              </a:ext>
            </a:extLst>
          </p:cNvPr>
          <p:cNvSpPr/>
          <p:nvPr/>
        </p:nvSpPr>
        <p:spPr>
          <a:xfrm rot="5400000">
            <a:off x="3540535" y="4591516"/>
            <a:ext cx="13712326" cy="4536652"/>
          </a:xfrm>
          <a:custGeom>
            <a:avLst/>
            <a:gdLst>
              <a:gd name="connsiteX0" fmla="*/ 0 w 5372336"/>
              <a:gd name="connsiteY0" fmla="*/ 2268917 h 2268917"/>
              <a:gd name="connsiteX1" fmla="*/ 0 w 5372336"/>
              <a:gd name="connsiteY1" fmla="*/ 228891 h 2268917"/>
              <a:gd name="connsiteX2" fmla="*/ 3726948 w 5372336"/>
              <a:gd name="connsiteY2" fmla="*/ 228891 h 2268917"/>
              <a:gd name="connsiteX3" fmla="*/ 4011524 w 5372336"/>
              <a:gd name="connsiteY3" fmla="*/ 0 h 2268917"/>
              <a:gd name="connsiteX4" fmla="*/ 4296100 w 5372336"/>
              <a:gd name="connsiteY4" fmla="*/ 228891 h 2268917"/>
              <a:gd name="connsiteX5" fmla="*/ 5372336 w 5372336"/>
              <a:gd name="connsiteY5" fmla="*/ 228891 h 2268917"/>
              <a:gd name="connsiteX6" fmla="*/ 5372336 w 5372336"/>
              <a:gd name="connsiteY6" fmla="*/ 2268917 h 226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2336" h="2268917">
                <a:moveTo>
                  <a:pt x="0" y="2268917"/>
                </a:moveTo>
                <a:lnTo>
                  <a:pt x="0" y="228891"/>
                </a:lnTo>
                <a:lnTo>
                  <a:pt x="3726948" y="228891"/>
                </a:lnTo>
                <a:lnTo>
                  <a:pt x="4011524" y="0"/>
                </a:lnTo>
                <a:lnTo>
                  <a:pt x="4296100" y="228891"/>
                </a:lnTo>
                <a:lnTo>
                  <a:pt x="5372336" y="228891"/>
                </a:lnTo>
                <a:lnTo>
                  <a:pt x="5372336" y="22689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0" name="Freeform: Shape 54">
            <a:extLst>
              <a:ext uri="{FF2B5EF4-FFF2-40B4-BE49-F238E27FC236}">
                <a16:creationId xmlns:a16="http://schemas.microsoft.com/office/drawing/2014/main" id="{C4FF89BA-E0F2-E94B-B076-685BB1D6B580}"/>
              </a:ext>
            </a:extLst>
          </p:cNvPr>
          <p:cNvSpPr/>
          <p:nvPr/>
        </p:nvSpPr>
        <p:spPr>
          <a:xfrm rot="5400000">
            <a:off x="-517270" y="4590713"/>
            <a:ext cx="13712326" cy="4538250"/>
          </a:xfrm>
          <a:custGeom>
            <a:avLst/>
            <a:gdLst>
              <a:gd name="connsiteX0" fmla="*/ 0 w 5372336"/>
              <a:gd name="connsiteY0" fmla="*/ 2269716 h 2269716"/>
              <a:gd name="connsiteX1" fmla="*/ 0 w 5372336"/>
              <a:gd name="connsiteY1" fmla="*/ 229690 h 2269716"/>
              <a:gd name="connsiteX2" fmla="*/ 1494918 w 5372336"/>
              <a:gd name="connsiteY2" fmla="*/ 229690 h 2269716"/>
              <a:gd name="connsiteX3" fmla="*/ 1780487 w 5372336"/>
              <a:gd name="connsiteY3" fmla="*/ 0 h 2269716"/>
              <a:gd name="connsiteX4" fmla="*/ 2066057 w 5372336"/>
              <a:gd name="connsiteY4" fmla="*/ 229690 h 2269716"/>
              <a:gd name="connsiteX5" fmla="*/ 5372336 w 5372336"/>
              <a:gd name="connsiteY5" fmla="*/ 229690 h 2269716"/>
              <a:gd name="connsiteX6" fmla="*/ 5372336 w 5372336"/>
              <a:gd name="connsiteY6" fmla="*/ 2269716 h 226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2336" h="2269716">
                <a:moveTo>
                  <a:pt x="0" y="2269716"/>
                </a:moveTo>
                <a:lnTo>
                  <a:pt x="0" y="229690"/>
                </a:lnTo>
                <a:lnTo>
                  <a:pt x="1494918" y="229690"/>
                </a:lnTo>
                <a:lnTo>
                  <a:pt x="1780487" y="0"/>
                </a:lnTo>
                <a:lnTo>
                  <a:pt x="2066057" y="229690"/>
                </a:lnTo>
                <a:lnTo>
                  <a:pt x="5372336" y="229690"/>
                </a:lnTo>
                <a:lnTo>
                  <a:pt x="5372336" y="22697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1" name="Freeform: Shape 67">
            <a:extLst>
              <a:ext uri="{FF2B5EF4-FFF2-40B4-BE49-F238E27FC236}">
                <a16:creationId xmlns:a16="http://schemas.microsoft.com/office/drawing/2014/main" id="{CECB3295-A461-0F45-8626-F8D75F236F4A}"/>
              </a:ext>
            </a:extLst>
          </p:cNvPr>
          <p:cNvSpPr/>
          <p:nvPr/>
        </p:nvSpPr>
        <p:spPr>
          <a:xfrm rot="5400000">
            <a:off x="-4590676" y="4594488"/>
            <a:ext cx="13712188" cy="4530836"/>
          </a:xfrm>
          <a:custGeom>
            <a:avLst/>
            <a:gdLst>
              <a:gd name="connsiteX0" fmla="*/ 0 w 5372282"/>
              <a:gd name="connsiteY0" fmla="*/ 2266008 h 2266008"/>
              <a:gd name="connsiteX1" fmla="*/ 0 w 5372282"/>
              <a:gd name="connsiteY1" fmla="*/ 225982 h 2266008"/>
              <a:gd name="connsiteX2" fmla="*/ 4290275 w 5372282"/>
              <a:gd name="connsiteY2" fmla="*/ 225982 h 2266008"/>
              <a:gd name="connsiteX3" fmla="*/ 4571234 w 5372282"/>
              <a:gd name="connsiteY3" fmla="*/ 0 h 2266008"/>
              <a:gd name="connsiteX4" fmla="*/ 4852194 w 5372282"/>
              <a:gd name="connsiteY4" fmla="*/ 225982 h 2266008"/>
              <a:gd name="connsiteX5" fmla="*/ 5372282 w 5372282"/>
              <a:gd name="connsiteY5" fmla="*/ 225982 h 2266008"/>
              <a:gd name="connsiteX6" fmla="*/ 5372282 w 5372282"/>
              <a:gd name="connsiteY6" fmla="*/ 2266008 h 226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2282" h="2266008">
                <a:moveTo>
                  <a:pt x="0" y="2266008"/>
                </a:moveTo>
                <a:lnTo>
                  <a:pt x="0" y="225982"/>
                </a:lnTo>
                <a:lnTo>
                  <a:pt x="4290275" y="225982"/>
                </a:lnTo>
                <a:lnTo>
                  <a:pt x="4571234" y="0"/>
                </a:lnTo>
                <a:lnTo>
                  <a:pt x="4852194" y="225982"/>
                </a:lnTo>
                <a:lnTo>
                  <a:pt x="5372282" y="225982"/>
                </a:lnTo>
                <a:lnTo>
                  <a:pt x="5372282" y="2266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2" name="TextBox 1">
            <a:extLst>
              <a:ext uri="{FF2B5EF4-FFF2-40B4-BE49-F238E27FC236}">
                <a16:creationId xmlns:a16="http://schemas.microsoft.com/office/drawing/2014/main" id="{C2976681-45C1-0348-983A-D6825E8680D0}"/>
              </a:ext>
            </a:extLst>
          </p:cNvPr>
          <p:cNvSpPr txBox="1"/>
          <p:nvPr/>
        </p:nvSpPr>
        <p:spPr>
          <a:xfrm>
            <a:off x="6538309" y="628600"/>
            <a:ext cx="11359841" cy="1015663"/>
          </a:xfrm>
          <a:prstGeom prst="rect">
            <a:avLst/>
          </a:prstGeom>
          <a:noFill/>
        </p:spPr>
        <p:txBody>
          <a:bodyPr wrap="none" lIns="91440" tIns="0" rIns="0" bIns="0" rtlCol="0">
            <a:spAutoFit/>
          </a:bodyPr>
          <a:lstStyle/>
          <a:p>
            <a:pPr algn="ctr"/>
            <a:r>
              <a:rPr lang="en-US" sz="6600" b="1" spc="300" dirty="0">
                <a:solidFill>
                  <a:schemeClr val="bg1"/>
                </a:solidFill>
                <a:latin typeface="Noto Sans" panose="020B0502040504020204" pitchFamily="34" charset="0"/>
                <a:ea typeface="Noto Sans" panose="020B0502040504020204" pitchFamily="34" charset="0"/>
                <a:cs typeface="Noto Sans" panose="020B0502040504020204" pitchFamily="34" charset="0"/>
              </a:rPr>
              <a:t>PROJECT TIMELINE SLIDE</a:t>
            </a:r>
          </a:p>
        </p:txBody>
      </p:sp>
      <p:cxnSp>
        <p:nvCxnSpPr>
          <p:cNvPr id="3" name="Straight Connector 2">
            <a:extLst>
              <a:ext uri="{FF2B5EF4-FFF2-40B4-BE49-F238E27FC236}">
                <a16:creationId xmlns:a16="http://schemas.microsoft.com/office/drawing/2014/main" id="{30B96616-C446-654A-97EA-3C58887A1579}"/>
              </a:ext>
            </a:extLst>
          </p:cNvPr>
          <p:cNvCxnSpPr/>
          <p:nvPr/>
        </p:nvCxnSpPr>
        <p:spPr>
          <a:xfrm>
            <a:off x="11520308" y="1784762"/>
            <a:ext cx="1364539" cy="0"/>
          </a:xfrm>
          <a:prstGeom prst="line">
            <a:avLst/>
          </a:prstGeom>
          <a:ln w="4572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reeform 979">
            <a:extLst>
              <a:ext uri="{FF2B5EF4-FFF2-40B4-BE49-F238E27FC236}">
                <a16:creationId xmlns:a16="http://schemas.microsoft.com/office/drawing/2014/main" id="{34A73174-3737-9E4A-8AC4-CDA04E02FA15}"/>
              </a:ext>
            </a:extLst>
          </p:cNvPr>
          <p:cNvSpPr>
            <a:spLocks noChangeAspect="1" noChangeArrowheads="1"/>
          </p:cNvSpPr>
          <p:nvPr/>
        </p:nvSpPr>
        <p:spPr bwMode="auto">
          <a:xfrm>
            <a:off x="5521810" y="2967598"/>
            <a:ext cx="1072887" cy="1072887"/>
          </a:xfrm>
          <a:custGeom>
            <a:avLst/>
            <a:gdLst>
              <a:gd name="T0" fmla="*/ 195573 w 291741"/>
              <a:gd name="T1" fmla="*/ 284869 h 291740"/>
              <a:gd name="T2" fmla="*/ 9037 w 291741"/>
              <a:gd name="T3" fmla="*/ 222688 h 291740"/>
              <a:gd name="T4" fmla="*/ 276911 w 291741"/>
              <a:gd name="T5" fmla="*/ 249079 h 291740"/>
              <a:gd name="T6" fmla="*/ 9037 w 291741"/>
              <a:gd name="T7" fmla="*/ 222688 h 291740"/>
              <a:gd name="T8" fmla="*/ 284503 w 291741"/>
              <a:gd name="T9" fmla="*/ 177862 h 291740"/>
              <a:gd name="T10" fmla="*/ 245822 w 291741"/>
              <a:gd name="T11" fmla="*/ 92184 h 291740"/>
              <a:gd name="T12" fmla="*/ 284503 w 291741"/>
              <a:gd name="T13" fmla="*/ 92184 h 291740"/>
              <a:gd name="T14" fmla="*/ 127013 w 291741"/>
              <a:gd name="T15" fmla="*/ 107185 h 291740"/>
              <a:gd name="T16" fmla="*/ 183603 w 291741"/>
              <a:gd name="T17" fmla="*/ 81493 h 291740"/>
              <a:gd name="T18" fmla="*/ 118305 w 291741"/>
              <a:gd name="T19" fmla="*/ 167972 h 291740"/>
              <a:gd name="T20" fmla="*/ 123022 w 291741"/>
              <a:gd name="T21" fmla="*/ 49652 h 291740"/>
              <a:gd name="T22" fmla="*/ 177073 w 291741"/>
              <a:gd name="T23" fmla="*/ 74257 h 291740"/>
              <a:gd name="T24" fmla="*/ 245822 w 291741"/>
              <a:gd name="T25" fmla="*/ 83146 h 291740"/>
              <a:gd name="T26" fmla="*/ 245822 w 291741"/>
              <a:gd name="T27" fmla="*/ 44467 h 291740"/>
              <a:gd name="T28" fmla="*/ 190495 w 291741"/>
              <a:gd name="T29" fmla="*/ 70639 h 291740"/>
              <a:gd name="T30" fmla="*/ 189769 w 291741"/>
              <a:gd name="T31" fmla="*/ 149157 h 291740"/>
              <a:gd name="T32" fmla="*/ 121933 w 291741"/>
              <a:gd name="T33" fmla="*/ 179550 h 291740"/>
              <a:gd name="T34" fmla="*/ 55547 w 291741"/>
              <a:gd name="T35" fmla="*/ 149157 h 291740"/>
              <a:gd name="T36" fmla="*/ 54821 w 291741"/>
              <a:gd name="T37" fmla="*/ 70639 h 291740"/>
              <a:gd name="T38" fmla="*/ 9037 w 291741"/>
              <a:gd name="T39" fmla="*/ 16268 h 291740"/>
              <a:gd name="T40" fmla="*/ 20605 w 291741"/>
              <a:gd name="T41" fmla="*/ 40126 h 291740"/>
              <a:gd name="T42" fmla="*/ 9037 w 291741"/>
              <a:gd name="T43" fmla="*/ 71218 h 291740"/>
              <a:gd name="T44" fmla="*/ 16268 w 291741"/>
              <a:gd name="T45" fmla="*/ 80256 h 291740"/>
              <a:gd name="T46" fmla="*/ 16268 w 291741"/>
              <a:gd name="T47" fmla="*/ 106644 h 291740"/>
              <a:gd name="T48" fmla="*/ 9037 w 291741"/>
              <a:gd name="T49" fmla="*/ 115682 h 291740"/>
              <a:gd name="T50" fmla="*/ 20605 w 291741"/>
              <a:gd name="T51" fmla="*/ 146772 h 291740"/>
              <a:gd name="T52" fmla="*/ 9037 w 291741"/>
              <a:gd name="T53" fmla="*/ 177862 h 291740"/>
              <a:gd name="T54" fmla="*/ 16268 w 291741"/>
              <a:gd name="T55" fmla="*/ 186899 h 291740"/>
              <a:gd name="T56" fmla="*/ 35789 w 291741"/>
              <a:gd name="T57" fmla="*/ 213651 h 291740"/>
              <a:gd name="T58" fmla="*/ 44466 w 291741"/>
              <a:gd name="T59" fmla="*/ 206060 h 291740"/>
              <a:gd name="T60" fmla="*/ 71216 w 291741"/>
              <a:gd name="T61" fmla="*/ 206060 h 291740"/>
              <a:gd name="T62" fmla="*/ 80254 w 291741"/>
              <a:gd name="T63" fmla="*/ 213651 h 291740"/>
              <a:gd name="T64" fmla="*/ 110981 w 291741"/>
              <a:gd name="T65" fmla="*/ 201722 h 291740"/>
              <a:gd name="T66" fmla="*/ 142432 w 291741"/>
              <a:gd name="T67" fmla="*/ 213651 h 291740"/>
              <a:gd name="T68" fmla="*/ 151470 w 291741"/>
              <a:gd name="T69" fmla="*/ 206060 h 291740"/>
              <a:gd name="T70" fmla="*/ 177860 w 291741"/>
              <a:gd name="T71" fmla="*/ 206060 h 291740"/>
              <a:gd name="T72" fmla="*/ 186535 w 291741"/>
              <a:gd name="T73" fmla="*/ 213651 h 291740"/>
              <a:gd name="T74" fmla="*/ 217624 w 291741"/>
              <a:gd name="T75" fmla="*/ 201722 h 291740"/>
              <a:gd name="T76" fmla="*/ 284503 w 291741"/>
              <a:gd name="T77" fmla="*/ 213651 h 291740"/>
              <a:gd name="T78" fmla="*/ 236785 w 291741"/>
              <a:gd name="T79" fmla="*/ 182561 h 291740"/>
              <a:gd name="T80" fmla="*/ 284503 w 291741"/>
              <a:gd name="T81" fmla="*/ 35430 h 291740"/>
              <a:gd name="T82" fmla="*/ 16268 w 291741"/>
              <a:gd name="T83" fmla="*/ 9037 h 291740"/>
              <a:gd name="T84" fmla="*/ 293179 w 291741"/>
              <a:gd name="T85" fmla="*/ 16268 h 291740"/>
              <a:gd name="T86" fmla="*/ 204611 w 291741"/>
              <a:gd name="T87" fmla="*/ 257755 h 291740"/>
              <a:gd name="T88" fmla="*/ 240038 w 291741"/>
              <a:gd name="T89" fmla="*/ 289206 h 291740"/>
              <a:gd name="T90" fmla="*/ 53140 w 291741"/>
              <a:gd name="T91" fmla="*/ 289206 h 291740"/>
              <a:gd name="T92" fmla="*/ 88930 w 291741"/>
              <a:gd name="T93" fmla="*/ 257755 h 291740"/>
              <a:gd name="T94" fmla="*/ 0 w 291741"/>
              <a:gd name="T95" fmla="*/ 16268 h 2917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741" h="291740">
                <a:moveTo>
                  <a:pt x="97487" y="256487"/>
                </a:moveTo>
                <a:lnTo>
                  <a:pt x="97487" y="283467"/>
                </a:lnTo>
                <a:lnTo>
                  <a:pt x="194614" y="283467"/>
                </a:lnTo>
                <a:lnTo>
                  <a:pt x="194614" y="256487"/>
                </a:lnTo>
                <a:lnTo>
                  <a:pt x="97487" y="256487"/>
                </a:lnTo>
                <a:close/>
                <a:moveTo>
                  <a:pt x="8993" y="221593"/>
                </a:moveTo>
                <a:lnTo>
                  <a:pt x="8993" y="240299"/>
                </a:lnTo>
                <a:cubicBezTo>
                  <a:pt x="8993" y="244256"/>
                  <a:pt x="12231" y="247853"/>
                  <a:pt x="16188" y="247853"/>
                </a:cubicBezTo>
                <a:lnTo>
                  <a:pt x="275553" y="247853"/>
                </a:lnTo>
                <a:cubicBezTo>
                  <a:pt x="279510" y="247853"/>
                  <a:pt x="283107" y="244256"/>
                  <a:pt x="283107" y="240299"/>
                </a:cubicBezTo>
                <a:lnTo>
                  <a:pt x="283107" y="221593"/>
                </a:lnTo>
                <a:lnTo>
                  <a:pt x="8993" y="221593"/>
                </a:lnTo>
                <a:close/>
                <a:moveTo>
                  <a:pt x="244616" y="138855"/>
                </a:moveTo>
                <a:lnTo>
                  <a:pt x="244616" y="176987"/>
                </a:lnTo>
                <a:lnTo>
                  <a:pt x="283107" y="176987"/>
                </a:lnTo>
                <a:lnTo>
                  <a:pt x="283107" y="138855"/>
                </a:lnTo>
                <a:lnTo>
                  <a:pt x="244616" y="138855"/>
                </a:lnTo>
                <a:close/>
                <a:moveTo>
                  <a:pt x="244616" y="91731"/>
                </a:moveTo>
                <a:lnTo>
                  <a:pt x="244616" y="129862"/>
                </a:lnTo>
                <a:lnTo>
                  <a:pt x="283107" y="129862"/>
                </a:lnTo>
                <a:lnTo>
                  <a:pt x="283107" y="91731"/>
                </a:lnTo>
                <a:lnTo>
                  <a:pt x="244616" y="91731"/>
                </a:lnTo>
                <a:close/>
                <a:moveTo>
                  <a:pt x="182702" y="81093"/>
                </a:moveTo>
                <a:lnTo>
                  <a:pt x="126389" y="106657"/>
                </a:lnTo>
                <a:lnTo>
                  <a:pt x="126389" y="167145"/>
                </a:lnTo>
                <a:lnTo>
                  <a:pt x="182702" y="141942"/>
                </a:lnTo>
                <a:lnTo>
                  <a:pt x="182702" y="81093"/>
                </a:lnTo>
                <a:close/>
                <a:moveTo>
                  <a:pt x="61412" y="81093"/>
                </a:moveTo>
                <a:lnTo>
                  <a:pt x="61412" y="141942"/>
                </a:lnTo>
                <a:lnTo>
                  <a:pt x="117725" y="167145"/>
                </a:lnTo>
                <a:lnTo>
                  <a:pt x="117725" y="106657"/>
                </a:lnTo>
                <a:lnTo>
                  <a:pt x="61412" y="81093"/>
                </a:lnTo>
                <a:close/>
                <a:moveTo>
                  <a:pt x="122418" y="49408"/>
                </a:moveTo>
                <a:lnTo>
                  <a:pt x="67548" y="73892"/>
                </a:lnTo>
                <a:lnTo>
                  <a:pt x="122418" y="98736"/>
                </a:lnTo>
                <a:lnTo>
                  <a:pt x="176204" y="73892"/>
                </a:lnTo>
                <a:lnTo>
                  <a:pt x="122418" y="49408"/>
                </a:lnTo>
                <a:close/>
                <a:moveTo>
                  <a:pt x="244616" y="44247"/>
                </a:moveTo>
                <a:lnTo>
                  <a:pt x="244616" y="82738"/>
                </a:lnTo>
                <a:lnTo>
                  <a:pt x="283107" y="82738"/>
                </a:lnTo>
                <a:lnTo>
                  <a:pt x="283107" y="44247"/>
                </a:lnTo>
                <a:lnTo>
                  <a:pt x="244616" y="44247"/>
                </a:lnTo>
                <a:close/>
                <a:moveTo>
                  <a:pt x="120252" y="40767"/>
                </a:moveTo>
                <a:cubicBezTo>
                  <a:pt x="121335" y="39687"/>
                  <a:pt x="122779" y="39687"/>
                  <a:pt x="123862" y="40767"/>
                </a:cubicBezTo>
                <a:lnTo>
                  <a:pt x="189560" y="70291"/>
                </a:lnTo>
                <a:cubicBezTo>
                  <a:pt x="191004" y="71012"/>
                  <a:pt x="191726" y="72812"/>
                  <a:pt x="191726" y="73892"/>
                </a:cubicBezTo>
                <a:lnTo>
                  <a:pt x="191726" y="144462"/>
                </a:lnTo>
                <a:cubicBezTo>
                  <a:pt x="191726" y="146622"/>
                  <a:pt x="190643" y="148063"/>
                  <a:pt x="188838" y="148423"/>
                </a:cubicBezTo>
                <a:lnTo>
                  <a:pt x="123862" y="178307"/>
                </a:lnTo>
                <a:cubicBezTo>
                  <a:pt x="123140" y="178667"/>
                  <a:pt x="122779" y="179027"/>
                  <a:pt x="122418" y="179027"/>
                </a:cubicBezTo>
                <a:cubicBezTo>
                  <a:pt x="122418" y="179027"/>
                  <a:pt x="122057" y="178667"/>
                  <a:pt x="121335" y="178667"/>
                </a:cubicBezTo>
                <a:cubicBezTo>
                  <a:pt x="120974" y="178667"/>
                  <a:pt x="120974" y="178667"/>
                  <a:pt x="120613" y="178307"/>
                </a:cubicBezTo>
                <a:lnTo>
                  <a:pt x="120252" y="178307"/>
                </a:lnTo>
                <a:lnTo>
                  <a:pt x="55275" y="148423"/>
                </a:lnTo>
                <a:cubicBezTo>
                  <a:pt x="53831" y="148063"/>
                  <a:pt x="52387" y="146622"/>
                  <a:pt x="52387" y="144462"/>
                </a:cubicBezTo>
                <a:lnTo>
                  <a:pt x="52387" y="73892"/>
                </a:lnTo>
                <a:cubicBezTo>
                  <a:pt x="52387" y="72812"/>
                  <a:pt x="53109" y="71012"/>
                  <a:pt x="54553" y="70291"/>
                </a:cubicBezTo>
                <a:lnTo>
                  <a:pt x="120252" y="40767"/>
                </a:lnTo>
                <a:close/>
                <a:moveTo>
                  <a:pt x="16188" y="8993"/>
                </a:moveTo>
                <a:cubicBezTo>
                  <a:pt x="12231" y="8993"/>
                  <a:pt x="8993" y="12231"/>
                  <a:pt x="8993" y="16188"/>
                </a:cubicBezTo>
                <a:lnTo>
                  <a:pt x="8993" y="35254"/>
                </a:lnTo>
                <a:lnTo>
                  <a:pt x="16188" y="35254"/>
                </a:lnTo>
                <a:cubicBezTo>
                  <a:pt x="18706" y="35254"/>
                  <a:pt x="20505" y="37412"/>
                  <a:pt x="20505" y="39930"/>
                </a:cubicBezTo>
                <a:cubicBezTo>
                  <a:pt x="20505" y="42448"/>
                  <a:pt x="18706" y="44247"/>
                  <a:pt x="16188" y="44247"/>
                </a:cubicBezTo>
                <a:lnTo>
                  <a:pt x="8993" y="44247"/>
                </a:lnTo>
                <a:lnTo>
                  <a:pt x="8993" y="70867"/>
                </a:lnTo>
                <a:lnTo>
                  <a:pt x="16188" y="70867"/>
                </a:lnTo>
                <a:cubicBezTo>
                  <a:pt x="18706" y="70867"/>
                  <a:pt x="20505" y="73025"/>
                  <a:pt x="20505" y="75183"/>
                </a:cubicBezTo>
                <a:cubicBezTo>
                  <a:pt x="20505" y="77702"/>
                  <a:pt x="18706" y="79860"/>
                  <a:pt x="16188" y="79860"/>
                </a:cubicBezTo>
                <a:lnTo>
                  <a:pt x="8993" y="79860"/>
                </a:lnTo>
                <a:lnTo>
                  <a:pt x="8993" y="106120"/>
                </a:lnTo>
                <a:lnTo>
                  <a:pt x="16188" y="106120"/>
                </a:lnTo>
                <a:cubicBezTo>
                  <a:pt x="18706" y="106120"/>
                  <a:pt x="20505" y="108279"/>
                  <a:pt x="20505" y="110797"/>
                </a:cubicBezTo>
                <a:cubicBezTo>
                  <a:pt x="20505" y="113315"/>
                  <a:pt x="18706" y="115113"/>
                  <a:pt x="16188" y="115113"/>
                </a:cubicBezTo>
                <a:lnTo>
                  <a:pt x="8993" y="115113"/>
                </a:lnTo>
                <a:lnTo>
                  <a:pt x="8993" y="141733"/>
                </a:lnTo>
                <a:lnTo>
                  <a:pt x="16188" y="141733"/>
                </a:lnTo>
                <a:cubicBezTo>
                  <a:pt x="18706" y="141733"/>
                  <a:pt x="20505" y="143532"/>
                  <a:pt x="20505" y="146050"/>
                </a:cubicBezTo>
                <a:cubicBezTo>
                  <a:pt x="20505" y="148568"/>
                  <a:pt x="18706" y="150727"/>
                  <a:pt x="16188" y="150727"/>
                </a:cubicBezTo>
                <a:lnTo>
                  <a:pt x="8993" y="150727"/>
                </a:lnTo>
                <a:lnTo>
                  <a:pt x="8993" y="176987"/>
                </a:lnTo>
                <a:lnTo>
                  <a:pt x="16188" y="176987"/>
                </a:lnTo>
                <a:cubicBezTo>
                  <a:pt x="18706" y="176987"/>
                  <a:pt x="20505" y="179145"/>
                  <a:pt x="20505" y="181663"/>
                </a:cubicBezTo>
                <a:cubicBezTo>
                  <a:pt x="20505" y="183822"/>
                  <a:pt x="18706" y="185980"/>
                  <a:pt x="16188" y="185980"/>
                </a:cubicBezTo>
                <a:lnTo>
                  <a:pt x="8993" y="185980"/>
                </a:lnTo>
                <a:lnTo>
                  <a:pt x="8993" y="212600"/>
                </a:lnTo>
                <a:lnTo>
                  <a:pt x="35613" y="212600"/>
                </a:lnTo>
                <a:lnTo>
                  <a:pt x="35613" y="205046"/>
                </a:lnTo>
                <a:cubicBezTo>
                  <a:pt x="35613" y="202887"/>
                  <a:pt x="37052" y="200729"/>
                  <a:pt x="39930" y="200729"/>
                </a:cubicBezTo>
                <a:cubicBezTo>
                  <a:pt x="42089" y="200729"/>
                  <a:pt x="44247" y="202887"/>
                  <a:pt x="44247" y="205046"/>
                </a:cubicBezTo>
                <a:lnTo>
                  <a:pt x="44247" y="212600"/>
                </a:lnTo>
                <a:lnTo>
                  <a:pt x="70867" y="212600"/>
                </a:lnTo>
                <a:lnTo>
                  <a:pt x="70867" y="205046"/>
                </a:lnTo>
                <a:cubicBezTo>
                  <a:pt x="70867" y="202887"/>
                  <a:pt x="73025" y="200729"/>
                  <a:pt x="74824" y="200729"/>
                </a:cubicBezTo>
                <a:cubicBezTo>
                  <a:pt x="77342" y="200729"/>
                  <a:pt x="79860" y="202887"/>
                  <a:pt x="79860" y="205046"/>
                </a:cubicBezTo>
                <a:lnTo>
                  <a:pt x="79860" y="212600"/>
                </a:lnTo>
                <a:lnTo>
                  <a:pt x="106120" y="212600"/>
                </a:lnTo>
                <a:lnTo>
                  <a:pt x="106120" y="205046"/>
                </a:lnTo>
                <a:cubicBezTo>
                  <a:pt x="106120" y="202887"/>
                  <a:pt x="107919" y="200729"/>
                  <a:pt x="110437" y="200729"/>
                </a:cubicBezTo>
                <a:cubicBezTo>
                  <a:pt x="113315" y="200729"/>
                  <a:pt x="114754" y="202887"/>
                  <a:pt x="114754" y="205046"/>
                </a:cubicBezTo>
                <a:lnTo>
                  <a:pt x="114754" y="212600"/>
                </a:lnTo>
                <a:lnTo>
                  <a:pt x="141733" y="212600"/>
                </a:lnTo>
                <a:lnTo>
                  <a:pt x="141733" y="205046"/>
                </a:lnTo>
                <a:cubicBezTo>
                  <a:pt x="141733" y="202887"/>
                  <a:pt x="143172" y="200729"/>
                  <a:pt x="145691" y="200729"/>
                </a:cubicBezTo>
                <a:cubicBezTo>
                  <a:pt x="148568" y="200729"/>
                  <a:pt x="150727" y="202887"/>
                  <a:pt x="150727" y="205046"/>
                </a:cubicBezTo>
                <a:lnTo>
                  <a:pt x="150727" y="212600"/>
                </a:lnTo>
                <a:lnTo>
                  <a:pt x="176987" y="212600"/>
                </a:lnTo>
                <a:lnTo>
                  <a:pt x="176987" y="205046"/>
                </a:lnTo>
                <a:cubicBezTo>
                  <a:pt x="176987" y="202887"/>
                  <a:pt x="178786" y="200729"/>
                  <a:pt x="181304" y="200729"/>
                </a:cubicBezTo>
                <a:cubicBezTo>
                  <a:pt x="184182" y="200729"/>
                  <a:pt x="185620" y="202887"/>
                  <a:pt x="185620" y="205046"/>
                </a:cubicBezTo>
                <a:lnTo>
                  <a:pt x="185620" y="212600"/>
                </a:lnTo>
                <a:lnTo>
                  <a:pt x="212600" y="212600"/>
                </a:lnTo>
                <a:lnTo>
                  <a:pt x="212600" y="205046"/>
                </a:lnTo>
                <a:cubicBezTo>
                  <a:pt x="212600" y="202887"/>
                  <a:pt x="214039" y="200729"/>
                  <a:pt x="216557" y="200729"/>
                </a:cubicBezTo>
                <a:cubicBezTo>
                  <a:pt x="219435" y="200729"/>
                  <a:pt x="221234" y="202887"/>
                  <a:pt x="221234" y="205046"/>
                </a:cubicBezTo>
                <a:lnTo>
                  <a:pt x="221234" y="212600"/>
                </a:lnTo>
                <a:lnTo>
                  <a:pt x="283107" y="212600"/>
                </a:lnTo>
                <a:lnTo>
                  <a:pt x="283107" y="185980"/>
                </a:lnTo>
                <a:lnTo>
                  <a:pt x="240299" y="185980"/>
                </a:lnTo>
                <a:cubicBezTo>
                  <a:pt x="237781" y="185980"/>
                  <a:pt x="235623" y="183822"/>
                  <a:pt x="235623" y="181663"/>
                </a:cubicBezTo>
                <a:lnTo>
                  <a:pt x="235623" y="39930"/>
                </a:lnTo>
                <a:cubicBezTo>
                  <a:pt x="235623" y="37412"/>
                  <a:pt x="237781" y="35254"/>
                  <a:pt x="240299" y="35254"/>
                </a:cubicBezTo>
                <a:lnTo>
                  <a:pt x="283107" y="35254"/>
                </a:lnTo>
                <a:lnTo>
                  <a:pt x="283107" y="16188"/>
                </a:lnTo>
                <a:cubicBezTo>
                  <a:pt x="283107" y="12231"/>
                  <a:pt x="279510" y="8993"/>
                  <a:pt x="275553" y="8993"/>
                </a:cubicBezTo>
                <a:lnTo>
                  <a:pt x="16188" y="8993"/>
                </a:lnTo>
                <a:close/>
                <a:moveTo>
                  <a:pt x="16188" y="0"/>
                </a:moveTo>
                <a:lnTo>
                  <a:pt x="275553" y="0"/>
                </a:lnTo>
                <a:cubicBezTo>
                  <a:pt x="284546" y="0"/>
                  <a:pt x="291741" y="7195"/>
                  <a:pt x="291741" y="16188"/>
                </a:cubicBezTo>
                <a:lnTo>
                  <a:pt x="291741" y="240299"/>
                </a:lnTo>
                <a:cubicBezTo>
                  <a:pt x="291741" y="249652"/>
                  <a:pt x="284546" y="256487"/>
                  <a:pt x="275553" y="256487"/>
                </a:cubicBezTo>
                <a:lnTo>
                  <a:pt x="203607" y="256487"/>
                </a:lnTo>
                <a:lnTo>
                  <a:pt x="203607" y="283467"/>
                </a:lnTo>
                <a:lnTo>
                  <a:pt x="234184" y="283467"/>
                </a:lnTo>
                <a:cubicBezTo>
                  <a:pt x="237062" y="283467"/>
                  <a:pt x="238860" y="285265"/>
                  <a:pt x="238860" y="287783"/>
                </a:cubicBezTo>
                <a:cubicBezTo>
                  <a:pt x="238860" y="290301"/>
                  <a:pt x="237062" y="291740"/>
                  <a:pt x="234184" y="291740"/>
                </a:cubicBezTo>
                <a:lnTo>
                  <a:pt x="57557" y="291740"/>
                </a:lnTo>
                <a:cubicBezTo>
                  <a:pt x="55039" y="291740"/>
                  <a:pt x="52880" y="290301"/>
                  <a:pt x="52880" y="287783"/>
                </a:cubicBezTo>
                <a:cubicBezTo>
                  <a:pt x="52880" y="285265"/>
                  <a:pt x="55039" y="283467"/>
                  <a:pt x="57557" y="283467"/>
                </a:cubicBezTo>
                <a:lnTo>
                  <a:pt x="88494" y="283467"/>
                </a:lnTo>
                <a:lnTo>
                  <a:pt x="88494" y="256487"/>
                </a:lnTo>
                <a:lnTo>
                  <a:pt x="16188" y="256487"/>
                </a:lnTo>
                <a:cubicBezTo>
                  <a:pt x="7195" y="256487"/>
                  <a:pt x="0" y="249652"/>
                  <a:pt x="0" y="240299"/>
                </a:cubicBezTo>
                <a:lnTo>
                  <a:pt x="0" y="16188"/>
                </a:lnTo>
                <a:cubicBezTo>
                  <a:pt x="0" y="7195"/>
                  <a:pt x="7195" y="0"/>
                  <a:pt x="16188" y="0"/>
                </a:cubicBezTo>
                <a:close/>
              </a:path>
            </a:pathLst>
          </a:custGeom>
          <a:solidFill>
            <a:schemeClr val="bg1"/>
          </a:solidFill>
          <a:ln>
            <a:noFill/>
          </a:ln>
          <a:effectLst/>
        </p:spPr>
        <p:txBody>
          <a:bodyPr anchor="ctr"/>
          <a:lstStyle/>
          <a:p>
            <a:endParaRPr lang="en-US"/>
          </a:p>
        </p:txBody>
      </p:sp>
      <p:sp>
        <p:nvSpPr>
          <p:cNvPr id="13" name="Freeform 980">
            <a:extLst>
              <a:ext uri="{FF2B5EF4-FFF2-40B4-BE49-F238E27FC236}">
                <a16:creationId xmlns:a16="http://schemas.microsoft.com/office/drawing/2014/main" id="{D9325E23-3C09-A847-99A7-46629E38E4FF}"/>
              </a:ext>
            </a:extLst>
          </p:cNvPr>
          <p:cNvSpPr>
            <a:spLocks noChangeAspect="1" noChangeArrowheads="1"/>
          </p:cNvSpPr>
          <p:nvPr/>
        </p:nvSpPr>
        <p:spPr bwMode="auto">
          <a:xfrm>
            <a:off x="13707211" y="2967598"/>
            <a:ext cx="967930" cy="1072887"/>
          </a:xfrm>
          <a:custGeom>
            <a:avLst/>
            <a:gdLst>
              <a:gd name="T0" fmla="*/ 97871 w 262678"/>
              <a:gd name="T1" fmla="*/ 285919 h 291382"/>
              <a:gd name="T2" fmla="*/ 106987 w 262678"/>
              <a:gd name="T3" fmla="*/ 277937 h 291382"/>
              <a:gd name="T4" fmla="*/ 200343 w 262678"/>
              <a:gd name="T5" fmla="*/ 264874 h 291382"/>
              <a:gd name="T6" fmla="*/ 103926 w 262678"/>
              <a:gd name="T7" fmla="*/ 156696 h 291382"/>
              <a:gd name="T8" fmla="*/ 99101 w 262678"/>
              <a:gd name="T9" fmla="*/ 243380 h 291382"/>
              <a:gd name="T10" fmla="*/ 9619 w 262678"/>
              <a:gd name="T11" fmla="*/ 140057 h 291382"/>
              <a:gd name="T12" fmla="*/ 256137 w 262678"/>
              <a:gd name="T13" fmla="*/ 140057 h 291382"/>
              <a:gd name="T14" fmla="*/ 113550 w 262678"/>
              <a:gd name="T15" fmla="*/ 130986 h 291382"/>
              <a:gd name="T16" fmla="*/ 135430 w 262678"/>
              <a:gd name="T17" fmla="*/ 110303 h 291382"/>
              <a:gd name="T18" fmla="*/ 113550 w 262678"/>
              <a:gd name="T19" fmla="*/ 108127 h 291382"/>
              <a:gd name="T20" fmla="*/ 48274 w 262678"/>
              <a:gd name="T21" fmla="*/ 130986 h 291382"/>
              <a:gd name="T22" fmla="*/ 66143 w 262678"/>
              <a:gd name="T23" fmla="*/ 97241 h 291382"/>
              <a:gd name="T24" fmla="*/ 113550 w 262678"/>
              <a:gd name="T25" fmla="*/ 97968 h 291382"/>
              <a:gd name="T26" fmla="*/ 140536 w 262678"/>
              <a:gd name="T27" fmla="*/ 97968 h 291382"/>
              <a:gd name="T28" fmla="*/ 127409 w 262678"/>
              <a:gd name="T29" fmla="*/ 64949 h 291382"/>
              <a:gd name="T30" fmla="*/ 206542 w 262678"/>
              <a:gd name="T31" fmla="*/ 56603 h 291382"/>
              <a:gd name="T32" fmla="*/ 224410 w 262678"/>
              <a:gd name="T33" fmla="*/ 56603 h 291382"/>
              <a:gd name="T34" fmla="*/ 179921 w 262678"/>
              <a:gd name="T35" fmla="*/ 130986 h 291382"/>
              <a:gd name="T36" fmla="*/ 179921 w 262678"/>
              <a:gd name="T37" fmla="*/ 56603 h 291382"/>
              <a:gd name="T38" fmla="*/ 48274 w 262678"/>
              <a:gd name="T39" fmla="*/ 91436 h 291382"/>
              <a:gd name="T40" fmla="*/ 74894 w 262678"/>
              <a:gd name="T41" fmla="*/ 91436 h 291382"/>
              <a:gd name="T42" fmla="*/ 56661 w 262678"/>
              <a:gd name="T43" fmla="*/ 31929 h 291382"/>
              <a:gd name="T44" fmla="*/ 122667 w 262678"/>
              <a:gd name="T45" fmla="*/ 54426 h 291382"/>
              <a:gd name="T46" fmla="*/ 127409 w 262678"/>
              <a:gd name="T47" fmla="*/ 17417 h 291382"/>
              <a:gd name="T48" fmla="*/ 221128 w 262678"/>
              <a:gd name="T49" fmla="*/ 47895 h 291382"/>
              <a:gd name="T50" fmla="*/ 56296 w 262678"/>
              <a:gd name="T51" fmla="*/ 10160 h 291382"/>
              <a:gd name="T52" fmla="*/ 66507 w 262678"/>
              <a:gd name="T53" fmla="*/ 10160 h 291382"/>
              <a:gd name="T54" fmla="*/ 127409 w 262678"/>
              <a:gd name="T55" fmla="*/ 0 h 291382"/>
              <a:gd name="T56" fmla="*/ 149652 w 262678"/>
              <a:gd name="T57" fmla="*/ 53337 h 291382"/>
              <a:gd name="T58" fmla="*/ 170803 w 262678"/>
              <a:gd name="T59" fmla="*/ 52248 h 291382"/>
              <a:gd name="T60" fmla="*/ 202167 w 262678"/>
              <a:gd name="T61" fmla="*/ 0 h 291382"/>
              <a:gd name="T62" fmla="*/ 233528 w 262678"/>
              <a:gd name="T63" fmla="*/ 52248 h 291382"/>
              <a:gd name="T64" fmla="*/ 265254 w 262678"/>
              <a:gd name="T65" fmla="*/ 132438 h 291382"/>
              <a:gd name="T66" fmla="*/ 237539 w 262678"/>
              <a:gd name="T67" fmla="*/ 264874 h 291382"/>
              <a:gd name="T68" fmla="*/ 205083 w 262678"/>
              <a:gd name="T69" fmla="*/ 294265 h 291382"/>
              <a:gd name="T70" fmla="*/ 56661 w 262678"/>
              <a:gd name="T71" fmla="*/ 264874 h 291382"/>
              <a:gd name="T72" fmla="*/ 135 w 262678"/>
              <a:gd name="T73" fmla="*/ 136429 h 291382"/>
              <a:gd name="T74" fmla="*/ 39156 w 262678"/>
              <a:gd name="T75" fmla="*/ 130986 h 291382"/>
              <a:gd name="T76" fmla="*/ 24205 w 262678"/>
              <a:gd name="T77" fmla="*/ 91436 h 291382"/>
              <a:gd name="T78" fmla="*/ 15087 w 262678"/>
              <a:gd name="T79" fmla="*/ 54426 h 291382"/>
              <a:gd name="T80" fmla="*/ 47180 w 262678"/>
              <a:gd name="T81" fmla="*/ 7258 h 291382"/>
              <a:gd name="T82" fmla="*/ 69424 w 262678"/>
              <a:gd name="T83" fmla="*/ 2176 h 291382"/>
              <a:gd name="T84" fmla="*/ 75259 w 262678"/>
              <a:gd name="T85" fmla="*/ 26851 h 291382"/>
              <a:gd name="T86" fmla="*/ 84010 w 262678"/>
              <a:gd name="T87" fmla="*/ 130986 h 291382"/>
              <a:gd name="T88" fmla="*/ 105163 w 262678"/>
              <a:gd name="T89" fmla="*/ 51161 h 29138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62678" h="291382">
                <a:moveTo>
                  <a:pt x="64936" y="262280"/>
                </a:moveTo>
                <a:lnTo>
                  <a:pt x="64936" y="283118"/>
                </a:lnTo>
                <a:lnTo>
                  <a:pt x="96617" y="283118"/>
                </a:lnTo>
                <a:lnTo>
                  <a:pt x="96617" y="275214"/>
                </a:lnTo>
                <a:cubicBezTo>
                  <a:pt x="96617" y="272699"/>
                  <a:pt x="98777" y="271262"/>
                  <a:pt x="101657" y="271262"/>
                </a:cubicBezTo>
                <a:cubicBezTo>
                  <a:pt x="104177" y="271262"/>
                  <a:pt x="105617" y="272699"/>
                  <a:pt x="105617" y="275214"/>
                </a:cubicBezTo>
                <a:lnTo>
                  <a:pt x="105617" y="283118"/>
                </a:lnTo>
                <a:lnTo>
                  <a:pt x="197779" y="283118"/>
                </a:lnTo>
                <a:lnTo>
                  <a:pt x="197779" y="262280"/>
                </a:lnTo>
                <a:lnTo>
                  <a:pt x="64936" y="262280"/>
                </a:lnTo>
                <a:close/>
                <a:moveTo>
                  <a:pt x="97834" y="151178"/>
                </a:moveTo>
                <a:cubicBezTo>
                  <a:pt x="100398" y="150454"/>
                  <a:pt x="102596" y="152627"/>
                  <a:pt x="102596" y="155162"/>
                </a:cubicBezTo>
                <a:lnTo>
                  <a:pt x="106993" y="240634"/>
                </a:lnTo>
                <a:cubicBezTo>
                  <a:pt x="107359" y="242807"/>
                  <a:pt x="105527" y="245342"/>
                  <a:pt x="102963" y="245342"/>
                </a:cubicBezTo>
                <a:cubicBezTo>
                  <a:pt x="100398" y="245342"/>
                  <a:pt x="98566" y="243531"/>
                  <a:pt x="97834" y="240996"/>
                </a:cubicBezTo>
                <a:lnTo>
                  <a:pt x="93437" y="155524"/>
                </a:lnTo>
                <a:cubicBezTo>
                  <a:pt x="93437" y="152989"/>
                  <a:pt x="95635" y="151178"/>
                  <a:pt x="97834" y="151178"/>
                </a:cubicBezTo>
                <a:close/>
                <a:moveTo>
                  <a:pt x="9495" y="138685"/>
                </a:moveTo>
                <a:lnTo>
                  <a:pt x="31455" y="253297"/>
                </a:lnTo>
                <a:lnTo>
                  <a:pt x="231260" y="253297"/>
                </a:lnTo>
                <a:lnTo>
                  <a:pt x="252860" y="138685"/>
                </a:lnTo>
                <a:lnTo>
                  <a:pt x="9495" y="138685"/>
                </a:lnTo>
                <a:close/>
                <a:moveTo>
                  <a:pt x="112097" y="107068"/>
                </a:moveTo>
                <a:lnTo>
                  <a:pt x="112097" y="129703"/>
                </a:lnTo>
                <a:lnTo>
                  <a:pt x="138738" y="129703"/>
                </a:lnTo>
                <a:lnTo>
                  <a:pt x="138738" y="107068"/>
                </a:lnTo>
                <a:lnTo>
                  <a:pt x="133698" y="109223"/>
                </a:lnTo>
                <a:cubicBezTo>
                  <a:pt x="131538" y="110660"/>
                  <a:pt x="128658" y="111379"/>
                  <a:pt x="125778" y="111379"/>
                </a:cubicBezTo>
                <a:cubicBezTo>
                  <a:pt x="122538" y="111379"/>
                  <a:pt x="119658" y="110660"/>
                  <a:pt x="117137" y="109223"/>
                </a:cubicBezTo>
                <a:lnTo>
                  <a:pt x="112097" y="107068"/>
                </a:lnTo>
                <a:close/>
                <a:moveTo>
                  <a:pt x="55936" y="96289"/>
                </a:moveTo>
                <a:lnTo>
                  <a:pt x="47656" y="100960"/>
                </a:lnTo>
                <a:lnTo>
                  <a:pt x="47656" y="129703"/>
                </a:lnTo>
                <a:lnTo>
                  <a:pt x="73936" y="129703"/>
                </a:lnTo>
                <a:lnTo>
                  <a:pt x="73936" y="100960"/>
                </a:lnTo>
                <a:lnTo>
                  <a:pt x="65296" y="96289"/>
                </a:lnTo>
                <a:cubicBezTo>
                  <a:pt x="62056" y="94852"/>
                  <a:pt x="58816" y="94852"/>
                  <a:pt x="55936" y="96289"/>
                </a:cubicBezTo>
                <a:close/>
                <a:moveTo>
                  <a:pt x="112097" y="59642"/>
                </a:moveTo>
                <a:lnTo>
                  <a:pt x="112097" y="97008"/>
                </a:lnTo>
                <a:lnTo>
                  <a:pt x="121098" y="101678"/>
                </a:lnTo>
                <a:cubicBezTo>
                  <a:pt x="123978" y="102756"/>
                  <a:pt x="127218" y="102756"/>
                  <a:pt x="130098" y="101678"/>
                </a:cubicBezTo>
                <a:lnTo>
                  <a:pt x="138738" y="97008"/>
                </a:lnTo>
                <a:lnTo>
                  <a:pt x="138738" y="59642"/>
                </a:lnTo>
                <a:lnTo>
                  <a:pt x="133698" y="62157"/>
                </a:lnTo>
                <a:cubicBezTo>
                  <a:pt x="131538" y="63594"/>
                  <a:pt x="128658" y="64313"/>
                  <a:pt x="125778" y="64313"/>
                </a:cubicBezTo>
                <a:cubicBezTo>
                  <a:pt x="122538" y="64313"/>
                  <a:pt x="119658" y="63594"/>
                  <a:pt x="117137" y="62157"/>
                </a:cubicBezTo>
                <a:lnTo>
                  <a:pt x="112097" y="59642"/>
                </a:lnTo>
                <a:close/>
                <a:moveTo>
                  <a:pt x="203899" y="56049"/>
                </a:moveTo>
                <a:lnTo>
                  <a:pt x="203899" y="129703"/>
                </a:lnTo>
                <a:lnTo>
                  <a:pt x="221899" y="129703"/>
                </a:lnTo>
                <a:lnTo>
                  <a:pt x="221539" y="56049"/>
                </a:lnTo>
                <a:lnTo>
                  <a:pt x="203899" y="56049"/>
                </a:lnTo>
                <a:close/>
                <a:moveTo>
                  <a:pt x="177619" y="56049"/>
                </a:moveTo>
                <a:lnTo>
                  <a:pt x="177619" y="129703"/>
                </a:lnTo>
                <a:lnTo>
                  <a:pt x="194899" y="129703"/>
                </a:lnTo>
                <a:lnTo>
                  <a:pt x="194899" y="56049"/>
                </a:lnTo>
                <a:lnTo>
                  <a:pt x="177619" y="56049"/>
                </a:lnTo>
                <a:close/>
                <a:moveTo>
                  <a:pt x="55936" y="31617"/>
                </a:moveTo>
                <a:lnTo>
                  <a:pt x="47656" y="36288"/>
                </a:lnTo>
                <a:lnTo>
                  <a:pt x="47656" y="90540"/>
                </a:lnTo>
                <a:lnTo>
                  <a:pt x="51976" y="88744"/>
                </a:lnTo>
                <a:cubicBezTo>
                  <a:pt x="57736" y="85870"/>
                  <a:pt x="63856" y="85870"/>
                  <a:pt x="69256" y="88744"/>
                </a:cubicBezTo>
                <a:lnTo>
                  <a:pt x="73936" y="90540"/>
                </a:lnTo>
                <a:lnTo>
                  <a:pt x="73936" y="36288"/>
                </a:lnTo>
                <a:lnTo>
                  <a:pt x="65296" y="31617"/>
                </a:lnTo>
                <a:cubicBezTo>
                  <a:pt x="62056" y="30180"/>
                  <a:pt x="58816" y="30180"/>
                  <a:pt x="55936" y="31617"/>
                </a:cubicBezTo>
                <a:close/>
                <a:moveTo>
                  <a:pt x="125778" y="17246"/>
                </a:moveTo>
                <a:lnTo>
                  <a:pt x="113537" y="50300"/>
                </a:lnTo>
                <a:lnTo>
                  <a:pt x="121098" y="53893"/>
                </a:lnTo>
                <a:cubicBezTo>
                  <a:pt x="123978" y="56049"/>
                  <a:pt x="127218" y="56049"/>
                  <a:pt x="130098" y="53893"/>
                </a:cubicBezTo>
                <a:lnTo>
                  <a:pt x="138018" y="50300"/>
                </a:lnTo>
                <a:lnTo>
                  <a:pt x="125778" y="17246"/>
                </a:lnTo>
                <a:close/>
                <a:moveTo>
                  <a:pt x="199579" y="13653"/>
                </a:moveTo>
                <a:lnTo>
                  <a:pt x="180859" y="47426"/>
                </a:lnTo>
                <a:lnTo>
                  <a:pt x="218299" y="47426"/>
                </a:lnTo>
                <a:lnTo>
                  <a:pt x="199579" y="13653"/>
                </a:lnTo>
                <a:close/>
                <a:moveTo>
                  <a:pt x="56296" y="9701"/>
                </a:moveTo>
                <a:lnTo>
                  <a:pt x="55576" y="10060"/>
                </a:lnTo>
                <a:lnTo>
                  <a:pt x="55576" y="22276"/>
                </a:lnTo>
                <a:cubicBezTo>
                  <a:pt x="58816" y="21557"/>
                  <a:pt x="62056" y="21557"/>
                  <a:pt x="65656" y="22276"/>
                </a:cubicBezTo>
                <a:lnTo>
                  <a:pt x="65656" y="10060"/>
                </a:lnTo>
                <a:lnTo>
                  <a:pt x="64936" y="9701"/>
                </a:lnTo>
                <a:cubicBezTo>
                  <a:pt x="62056" y="8623"/>
                  <a:pt x="58816" y="8623"/>
                  <a:pt x="56296" y="9701"/>
                </a:cubicBezTo>
                <a:close/>
                <a:moveTo>
                  <a:pt x="125778" y="0"/>
                </a:moveTo>
                <a:cubicBezTo>
                  <a:pt x="127218" y="0"/>
                  <a:pt x="129018" y="1078"/>
                  <a:pt x="129738" y="2875"/>
                </a:cubicBezTo>
                <a:lnTo>
                  <a:pt x="147738" y="50660"/>
                </a:lnTo>
                <a:cubicBezTo>
                  <a:pt x="147738" y="51378"/>
                  <a:pt x="147738" y="52097"/>
                  <a:pt x="147738" y="52815"/>
                </a:cubicBezTo>
                <a:lnTo>
                  <a:pt x="147738" y="129703"/>
                </a:lnTo>
                <a:lnTo>
                  <a:pt x="168618" y="129703"/>
                </a:lnTo>
                <a:lnTo>
                  <a:pt x="168618" y="51737"/>
                </a:lnTo>
                <a:cubicBezTo>
                  <a:pt x="168618" y="50660"/>
                  <a:pt x="168978" y="49941"/>
                  <a:pt x="168978" y="49582"/>
                </a:cubicBezTo>
                <a:lnTo>
                  <a:pt x="195259" y="2515"/>
                </a:lnTo>
                <a:cubicBezTo>
                  <a:pt x="196339" y="719"/>
                  <a:pt x="197779" y="0"/>
                  <a:pt x="199579" y="0"/>
                </a:cubicBezTo>
                <a:cubicBezTo>
                  <a:pt x="200659" y="0"/>
                  <a:pt x="202819" y="719"/>
                  <a:pt x="203179" y="2515"/>
                </a:cubicBezTo>
                <a:lnTo>
                  <a:pt x="229820" y="49582"/>
                </a:lnTo>
                <a:cubicBezTo>
                  <a:pt x="229820" y="49941"/>
                  <a:pt x="230540" y="50660"/>
                  <a:pt x="230540" y="51737"/>
                </a:cubicBezTo>
                <a:lnTo>
                  <a:pt x="230540" y="129703"/>
                </a:lnTo>
                <a:lnTo>
                  <a:pt x="258260" y="129703"/>
                </a:lnTo>
                <a:cubicBezTo>
                  <a:pt x="259340" y="129703"/>
                  <a:pt x="260420" y="130062"/>
                  <a:pt x="261860" y="131140"/>
                </a:cubicBezTo>
                <a:cubicBezTo>
                  <a:pt x="262220" y="132577"/>
                  <a:pt x="262940" y="133655"/>
                  <a:pt x="262580" y="135092"/>
                </a:cubicBezTo>
                <a:lnTo>
                  <a:pt x="238820" y="258687"/>
                </a:lnTo>
                <a:cubicBezTo>
                  <a:pt x="238460" y="260483"/>
                  <a:pt x="236660" y="262280"/>
                  <a:pt x="234500" y="262280"/>
                </a:cubicBezTo>
                <a:lnTo>
                  <a:pt x="206779" y="262280"/>
                </a:lnTo>
                <a:lnTo>
                  <a:pt x="206779" y="287430"/>
                </a:lnTo>
                <a:cubicBezTo>
                  <a:pt x="206779" y="289945"/>
                  <a:pt x="204259" y="291382"/>
                  <a:pt x="202459" y="291382"/>
                </a:cubicBezTo>
                <a:lnTo>
                  <a:pt x="60616" y="291382"/>
                </a:lnTo>
                <a:cubicBezTo>
                  <a:pt x="58096" y="291382"/>
                  <a:pt x="55936" y="289945"/>
                  <a:pt x="55936" y="287430"/>
                </a:cubicBezTo>
                <a:lnTo>
                  <a:pt x="55936" y="262280"/>
                </a:lnTo>
                <a:lnTo>
                  <a:pt x="27855" y="262280"/>
                </a:lnTo>
                <a:cubicBezTo>
                  <a:pt x="26055" y="262280"/>
                  <a:pt x="24255" y="260483"/>
                  <a:pt x="23535" y="258687"/>
                </a:cubicBezTo>
                <a:lnTo>
                  <a:pt x="135" y="135092"/>
                </a:lnTo>
                <a:cubicBezTo>
                  <a:pt x="-225" y="133655"/>
                  <a:pt x="135" y="132577"/>
                  <a:pt x="1215" y="131140"/>
                </a:cubicBezTo>
                <a:cubicBezTo>
                  <a:pt x="1935" y="130062"/>
                  <a:pt x="3015" y="129703"/>
                  <a:pt x="4455" y="129703"/>
                </a:cubicBezTo>
                <a:lnTo>
                  <a:pt x="38655" y="129703"/>
                </a:lnTo>
                <a:lnTo>
                  <a:pt x="38655" y="38444"/>
                </a:lnTo>
                <a:cubicBezTo>
                  <a:pt x="30015" y="40240"/>
                  <a:pt x="23895" y="46348"/>
                  <a:pt x="23895" y="53893"/>
                </a:cubicBezTo>
                <a:lnTo>
                  <a:pt x="23895" y="90540"/>
                </a:lnTo>
                <a:cubicBezTo>
                  <a:pt x="23895" y="93055"/>
                  <a:pt x="21735" y="95211"/>
                  <a:pt x="19215" y="95211"/>
                </a:cubicBezTo>
                <a:cubicBezTo>
                  <a:pt x="17055" y="95211"/>
                  <a:pt x="14895" y="93055"/>
                  <a:pt x="14895" y="90540"/>
                </a:cubicBezTo>
                <a:lnTo>
                  <a:pt x="14895" y="53893"/>
                </a:lnTo>
                <a:cubicBezTo>
                  <a:pt x="14895" y="40600"/>
                  <a:pt x="26775" y="29821"/>
                  <a:pt x="41896" y="29102"/>
                </a:cubicBezTo>
                <a:lnTo>
                  <a:pt x="46576" y="26587"/>
                </a:lnTo>
                <a:lnTo>
                  <a:pt x="46576" y="7186"/>
                </a:lnTo>
                <a:cubicBezTo>
                  <a:pt x="46576" y="5749"/>
                  <a:pt x="48016" y="4312"/>
                  <a:pt x="49456" y="3593"/>
                </a:cubicBezTo>
                <a:lnTo>
                  <a:pt x="52336" y="2156"/>
                </a:lnTo>
                <a:cubicBezTo>
                  <a:pt x="57736" y="-359"/>
                  <a:pt x="63856" y="-359"/>
                  <a:pt x="68536" y="2156"/>
                </a:cubicBezTo>
                <a:lnTo>
                  <a:pt x="71776" y="3593"/>
                </a:lnTo>
                <a:cubicBezTo>
                  <a:pt x="73576" y="4312"/>
                  <a:pt x="74296" y="5749"/>
                  <a:pt x="74296" y="7186"/>
                </a:cubicBezTo>
                <a:lnTo>
                  <a:pt x="74296" y="26587"/>
                </a:lnTo>
                <a:lnTo>
                  <a:pt x="80416" y="29821"/>
                </a:lnTo>
                <a:cubicBezTo>
                  <a:pt x="82216" y="30540"/>
                  <a:pt x="82936" y="31617"/>
                  <a:pt x="82936" y="33414"/>
                </a:cubicBezTo>
                <a:lnTo>
                  <a:pt x="82936" y="129703"/>
                </a:lnTo>
                <a:lnTo>
                  <a:pt x="103457" y="129703"/>
                </a:lnTo>
                <a:lnTo>
                  <a:pt x="103457" y="52815"/>
                </a:lnTo>
                <a:cubicBezTo>
                  <a:pt x="103457" y="52097"/>
                  <a:pt x="103457" y="51378"/>
                  <a:pt x="103817" y="50660"/>
                </a:cubicBezTo>
                <a:lnTo>
                  <a:pt x="121098" y="2875"/>
                </a:lnTo>
                <a:cubicBezTo>
                  <a:pt x="122178" y="1078"/>
                  <a:pt x="123618" y="0"/>
                  <a:pt x="125778" y="0"/>
                </a:cubicBezTo>
                <a:close/>
              </a:path>
            </a:pathLst>
          </a:custGeom>
          <a:solidFill>
            <a:schemeClr val="bg1"/>
          </a:solidFill>
          <a:ln>
            <a:noFill/>
          </a:ln>
          <a:effectLst/>
        </p:spPr>
        <p:txBody>
          <a:bodyPr anchor="ctr"/>
          <a:lstStyle/>
          <a:p>
            <a:endParaRPr lang="en-US"/>
          </a:p>
        </p:txBody>
      </p:sp>
      <p:sp>
        <p:nvSpPr>
          <p:cNvPr id="14" name="Freeform 981">
            <a:extLst>
              <a:ext uri="{FF2B5EF4-FFF2-40B4-BE49-F238E27FC236}">
                <a16:creationId xmlns:a16="http://schemas.microsoft.com/office/drawing/2014/main" id="{54C87AEE-02F3-BE42-A4FE-28330107B101}"/>
              </a:ext>
            </a:extLst>
          </p:cNvPr>
          <p:cNvSpPr>
            <a:spLocks noChangeAspect="1" noChangeArrowheads="1"/>
          </p:cNvSpPr>
          <p:nvPr/>
        </p:nvSpPr>
        <p:spPr bwMode="auto">
          <a:xfrm>
            <a:off x="22062414" y="2967598"/>
            <a:ext cx="1072887" cy="1072887"/>
          </a:xfrm>
          <a:custGeom>
            <a:avLst/>
            <a:gdLst>
              <a:gd name="T0" fmla="*/ 174434 w 291855"/>
              <a:gd name="T1" fmla="*/ 271106 h 291740"/>
              <a:gd name="T2" fmla="*/ 270456 w 291855"/>
              <a:gd name="T3" fmla="*/ 284859 h 291740"/>
              <a:gd name="T4" fmla="*/ 283812 w 291855"/>
              <a:gd name="T5" fmla="*/ 263868 h 291740"/>
              <a:gd name="T6" fmla="*/ 276953 w 291855"/>
              <a:gd name="T7" fmla="*/ 195467 h 291740"/>
              <a:gd name="T8" fmla="*/ 174795 w 291855"/>
              <a:gd name="T9" fmla="*/ 254820 h 291740"/>
              <a:gd name="T10" fmla="*/ 276953 w 291855"/>
              <a:gd name="T11" fmla="*/ 195467 h 291740"/>
              <a:gd name="T12" fmla="*/ 183097 w 291855"/>
              <a:gd name="T13" fmla="*/ 179905 h 291740"/>
              <a:gd name="T14" fmla="*/ 276231 w 291855"/>
              <a:gd name="T15" fmla="*/ 186057 h 291740"/>
              <a:gd name="T16" fmla="*/ 207645 w 291855"/>
              <a:gd name="T17" fmla="*/ 109695 h 291740"/>
              <a:gd name="T18" fmla="*/ 184180 w 291855"/>
              <a:gd name="T19" fmla="*/ 170133 h 291740"/>
              <a:gd name="T20" fmla="*/ 269734 w 291855"/>
              <a:gd name="T21" fmla="*/ 126705 h 291740"/>
              <a:gd name="T22" fmla="*/ 244466 w 291855"/>
              <a:gd name="T23" fmla="*/ 109695 h 291740"/>
              <a:gd name="T24" fmla="*/ 218835 w 291855"/>
              <a:gd name="T25" fmla="*/ 68076 h 291740"/>
              <a:gd name="T26" fmla="*/ 239773 w 291855"/>
              <a:gd name="T27" fmla="*/ 100648 h 291740"/>
              <a:gd name="T28" fmla="*/ 218835 w 291855"/>
              <a:gd name="T29" fmla="*/ 68076 h 291740"/>
              <a:gd name="T30" fmla="*/ 243742 w 291855"/>
              <a:gd name="T31" fmla="*/ 59028 h 291740"/>
              <a:gd name="T32" fmla="*/ 248435 w 291855"/>
              <a:gd name="T33" fmla="*/ 100648 h 291740"/>
              <a:gd name="T34" fmla="*/ 278758 w 291855"/>
              <a:gd name="T35" fmla="*/ 125981 h 291740"/>
              <a:gd name="T36" fmla="*/ 292836 w 291855"/>
              <a:gd name="T37" fmla="*/ 259163 h 291740"/>
              <a:gd name="T38" fmla="*/ 270456 w 291855"/>
              <a:gd name="T39" fmla="*/ 293182 h 291740"/>
              <a:gd name="T40" fmla="*/ 165771 w 291855"/>
              <a:gd name="T41" fmla="*/ 271106 h 291740"/>
              <a:gd name="T42" fmla="*/ 165771 w 291855"/>
              <a:gd name="T43" fmla="*/ 258802 h 291740"/>
              <a:gd name="T44" fmla="*/ 207645 w 291855"/>
              <a:gd name="T45" fmla="*/ 100648 h 291740"/>
              <a:gd name="T46" fmla="*/ 210171 w 291855"/>
              <a:gd name="T47" fmla="*/ 63732 h 291740"/>
              <a:gd name="T48" fmla="*/ 43077 w 291855"/>
              <a:gd name="T49" fmla="*/ 50250 h 291740"/>
              <a:gd name="T50" fmla="*/ 64042 w 291855"/>
              <a:gd name="T51" fmla="*/ 284869 h 291740"/>
              <a:gd name="T52" fmla="*/ 68017 w 291855"/>
              <a:gd name="T53" fmla="*/ 117490 h 291740"/>
              <a:gd name="T54" fmla="*/ 47415 w 291855"/>
              <a:gd name="T55" fmla="*/ 9037 h 291740"/>
              <a:gd name="T56" fmla="*/ 170667 w 291855"/>
              <a:gd name="T57" fmla="*/ 35429 h 291740"/>
              <a:gd name="T58" fmla="*/ 47415 w 291855"/>
              <a:gd name="T59" fmla="*/ 9037 h 291740"/>
              <a:gd name="T60" fmla="*/ 174641 w 291855"/>
              <a:gd name="T61" fmla="*/ 0 h 291740"/>
              <a:gd name="T62" fmla="*/ 179703 w 291855"/>
              <a:gd name="T63" fmla="*/ 39404 h 291740"/>
              <a:gd name="T64" fmla="*/ 195607 w 291855"/>
              <a:gd name="T65" fmla="*/ 87485 h 291740"/>
              <a:gd name="T66" fmla="*/ 172112 w 291855"/>
              <a:gd name="T67" fmla="*/ 44467 h 291740"/>
              <a:gd name="T68" fmla="*/ 75606 w 291855"/>
              <a:gd name="T69" fmla="*/ 111706 h 291740"/>
              <a:gd name="T70" fmla="*/ 167775 w 291855"/>
              <a:gd name="T71" fmla="*/ 116044 h 291740"/>
              <a:gd name="T72" fmla="*/ 77775 w 291855"/>
              <a:gd name="T73" fmla="*/ 120744 h 291740"/>
              <a:gd name="T74" fmla="*/ 154401 w 291855"/>
              <a:gd name="T75" fmla="*/ 213651 h 291740"/>
              <a:gd name="T76" fmla="*/ 154401 w 291855"/>
              <a:gd name="T77" fmla="*/ 222688 h 291740"/>
              <a:gd name="T78" fmla="*/ 73438 w 291855"/>
              <a:gd name="T79" fmla="*/ 284869 h 291740"/>
              <a:gd name="T80" fmla="*/ 155847 w 291855"/>
              <a:gd name="T81" fmla="*/ 289206 h 291740"/>
              <a:gd name="T82" fmla="*/ 19582 w 291855"/>
              <a:gd name="T83" fmla="*/ 293182 h 291740"/>
              <a:gd name="T84" fmla="*/ 39102 w 291855"/>
              <a:gd name="T85" fmla="*/ 38682 h 291740"/>
              <a:gd name="T86" fmla="*/ 43437 w 291855"/>
              <a:gd name="T87" fmla="*/ 0 h 2917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1855" h="291740">
                <a:moveTo>
                  <a:pt x="173850" y="262570"/>
                </a:moveTo>
                <a:lnTo>
                  <a:pt x="173850" y="269772"/>
                </a:lnTo>
                <a:cubicBezTo>
                  <a:pt x="173850" y="277335"/>
                  <a:pt x="179966" y="283457"/>
                  <a:pt x="187161" y="283457"/>
                </a:cubicBezTo>
                <a:lnTo>
                  <a:pt x="269550" y="283457"/>
                </a:lnTo>
                <a:cubicBezTo>
                  <a:pt x="276745" y="283457"/>
                  <a:pt x="282861" y="277335"/>
                  <a:pt x="282861" y="269772"/>
                </a:cubicBezTo>
                <a:lnTo>
                  <a:pt x="282861" y="262570"/>
                </a:lnTo>
                <a:lnTo>
                  <a:pt x="173850" y="262570"/>
                </a:lnTo>
                <a:close/>
                <a:moveTo>
                  <a:pt x="276025" y="194505"/>
                </a:moveTo>
                <a:lnTo>
                  <a:pt x="176368" y="234480"/>
                </a:lnTo>
                <a:lnTo>
                  <a:pt x="174210" y="253566"/>
                </a:lnTo>
                <a:lnTo>
                  <a:pt x="282501" y="253566"/>
                </a:lnTo>
                <a:lnTo>
                  <a:pt x="276025" y="194505"/>
                </a:lnTo>
                <a:close/>
                <a:moveTo>
                  <a:pt x="270629" y="143367"/>
                </a:moveTo>
                <a:lnTo>
                  <a:pt x="182484" y="179020"/>
                </a:lnTo>
                <a:lnTo>
                  <a:pt x="177448" y="224756"/>
                </a:lnTo>
                <a:lnTo>
                  <a:pt x="275306" y="185142"/>
                </a:lnTo>
                <a:lnTo>
                  <a:pt x="270629" y="143367"/>
                </a:lnTo>
                <a:close/>
                <a:moveTo>
                  <a:pt x="206949" y="109155"/>
                </a:moveTo>
                <a:cubicBezTo>
                  <a:pt x="197235" y="109155"/>
                  <a:pt x="188960" y="116358"/>
                  <a:pt x="188241" y="126081"/>
                </a:cubicBezTo>
                <a:lnTo>
                  <a:pt x="183564" y="169296"/>
                </a:lnTo>
                <a:lnTo>
                  <a:pt x="269550" y="134004"/>
                </a:lnTo>
                <a:lnTo>
                  <a:pt x="268830" y="126081"/>
                </a:lnTo>
                <a:cubicBezTo>
                  <a:pt x="267751" y="116358"/>
                  <a:pt x="259836" y="109155"/>
                  <a:pt x="250122" y="109155"/>
                </a:cubicBezTo>
                <a:lnTo>
                  <a:pt x="243646" y="109155"/>
                </a:lnTo>
                <a:lnTo>
                  <a:pt x="206949" y="109155"/>
                </a:lnTo>
                <a:close/>
                <a:moveTo>
                  <a:pt x="218102" y="67740"/>
                </a:moveTo>
                <a:lnTo>
                  <a:pt x="218102" y="100152"/>
                </a:lnTo>
                <a:lnTo>
                  <a:pt x="238969" y="100152"/>
                </a:lnTo>
                <a:lnTo>
                  <a:pt x="238969" y="67740"/>
                </a:lnTo>
                <a:lnTo>
                  <a:pt x="218102" y="67740"/>
                </a:lnTo>
                <a:close/>
                <a:moveTo>
                  <a:pt x="213785" y="58737"/>
                </a:moveTo>
                <a:lnTo>
                  <a:pt x="242926" y="58737"/>
                </a:lnTo>
                <a:cubicBezTo>
                  <a:pt x="245804" y="58737"/>
                  <a:pt x="247603" y="60898"/>
                  <a:pt x="247603" y="63419"/>
                </a:cubicBezTo>
                <a:lnTo>
                  <a:pt x="247603" y="100152"/>
                </a:lnTo>
                <a:lnTo>
                  <a:pt x="250122" y="100152"/>
                </a:lnTo>
                <a:cubicBezTo>
                  <a:pt x="264153" y="100152"/>
                  <a:pt x="276025" y="110956"/>
                  <a:pt x="277824" y="125361"/>
                </a:cubicBezTo>
                <a:lnTo>
                  <a:pt x="291855" y="257528"/>
                </a:lnTo>
                <a:lnTo>
                  <a:pt x="291855" y="257888"/>
                </a:lnTo>
                <a:lnTo>
                  <a:pt x="291855" y="269772"/>
                </a:lnTo>
                <a:cubicBezTo>
                  <a:pt x="291855" y="282016"/>
                  <a:pt x="281782" y="291740"/>
                  <a:pt x="269550" y="291740"/>
                </a:cubicBezTo>
                <a:lnTo>
                  <a:pt x="187161" y="291740"/>
                </a:lnTo>
                <a:cubicBezTo>
                  <a:pt x="174929" y="291740"/>
                  <a:pt x="165215" y="282016"/>
                  <a:pt x="165215" y="269772"/>
                </a:cubicBezTo>
                <a:lnTo>
                  <a:pt x="165215" y="257888"/>
                </a:lnTo>
                <a:lnTo>
                  <a:pt x="165215" y="257528"/>
                </a:lnTo>
                <a:lnTo>
                  <a:pt x="179246" y="125361"/>
                </a:lnTo>
                <a:cubicBezTo>
                  <a:pt x="180686" y="110956"/>
                  <a:pt x="192558" y="100152"/>
                  <a:pt x="206949" y="100152"/>
                </a:cubicBezTo>
                <a:lnTo>
                  <a:pt x="209467" y="100152"/>
                </a:lnTo>
                <a:lnTo>
                  <a:pt x="209467" y="63419"/>
                </a:lnTo>
                <a:cubicBezTo>
                  <a:pt x="209467" y="60898"/>
                  <a:pt x="211266" y="58737"/>
                  <a:pt x="213785" y="58737"/>
                </a:cubicBezTo>
                <a:close/>
                <a:moveTo>
                  <a:pt x="42933" y="50002"/>
                </a:moveTo>
                <a:cubicBezTo>
                  <a:pt x="-14704" y="168353"/>
                  <a:pt x="15915" y="265840"/>
                  <a:pt x="22399" y="283467"/>
                </a:cubicBezTo>
                <a:lnTo>
                  <a:pt x="63826" y="283467"/>
                </a:lnTo>
                <a:cubicBezTo>
                  <a:pt x="66348" y="275553"/>
                  <a:pt x="74633" y="251451"/>
                  <a:pt x="77155" y="216557"/>
                </a:cubicBezTo>
                <a:cubicBezTo>
                  <a:pt x="79316" y="183462"/>
                  <a:pt x="76434" y="149647"/>
                  <a:pt x="67789" y="116912"/>
                </a:cubicBezTo>
                <a:cubicBezTo>
                  <a:pt x="62025" y="94609"/>
                  <a:pt x="53740" y="71586"/>
                  <a:pt x="42933" y="50002"/>
                </a:cubicBezTo>
                <a:close/>
                <a:moveTo>
                  <a:pt x="47255" y="8993"/>
                </a:moveTo>
                <a:lnTo>
                  <a:pt x="47255" y="35253"/>
                </a:lnTo>
                <a:lnTo>
                  <a:pt x="170095" y="35253"/>
                </a:lnTo>
                <a:lnTo>
                  <a:pt x="170095" y="8993"/>
                </a:lnTo>
                <a:lnTo>
                  <a:pt x="47255" y="8993"/>
                </a:lnTo>
                <a:close/>
                <a:moveTo>
                  <a:pt x="43293" y="0"/>
                </a:moveTo>
                <a:lnTo>
                  <a:pt x="174057" y="0"/>
                </a:lnTo>
                <a:cubicBezTo>
                  <a:pt x="176939" y="0"/>
                  <a:pt x="179101" y="2518"/>
                  <a:pt x="179101" y="4317"/>
                </a:cubicBezTo>
                <a:lnTo>
                  <a:pt x="179101" y="39210"/>
                </a:lnTo>
                <a:cubicBezTo>
                  <a:pt x="185945" y="52880"/>
                  <a:pt x="192429" y="67269"/>
                  <a:pt x="197833" y="81659"/>
                </a:cubicBezTo>
                <a:cubicBezTo>
                  <a:pt x="198193" y="83817"/>
                  <a:pt x="197112" y="86335"/>
                  <a:pt x="194951" y="87054"/>
                </a:cubicBezTo>
                <a:cubicBezTo>
                  <a:pt x="192429" y="87774"/>
                  <a:pt x="189908" y="86695"/>
                  <a:pt x="189187" y="84536"/>
                </a:cubicBezTo>
                <a:cubicBezTo>
                  <a:pt x="184504" y="71226"/>
                  <a:pt x="178380" y="57557"/>
                  <a:pt x="171536" y="44247"/>
                </a:cubicBezTo>
                <a:lnTo>
                  <a:pt x="50137" y="44247"/>
                </a:lnTo>
                <a:cubicBezTo>
                  <a:pt x="61305" y="65830"/>
                  <a:pt x="69230" y="88853"/>
                  <a:pt x="75354" y="111156"/>
                </a:cubicBezTo>
                <a:lnTo>
                  <a:pt x="162890" y="111156"/>
                </a:lnTo>
                <a:cubicBezTo>
                  <a:pt x="165051" y="111156"/>
                  <a:pt x="167213" y="113674"/>
                  <a:pt x="167213" y="115473"/>
                </a:cubicBezTo>
                <a:cubicBezTo>
                  <a:pt x="167213" y="117991"/>
                  <a:pt x="165051" y="120150"/>
                  <a:pt x="162890" y="120150"/>
                </a:cubicBezTo>
                <a:lnTo>
                  <a:pt x="77515" y="120150"/>
                </a:lnTo>
                <a:cubicBezTo>
                  <a:pt x="84720" y="151086"/>
                  <a:pt x="87601" y="182023"/>
                  <a:pt x="86160" y="212600"/>
                </a:cubicBezTo>
                <a:lnTo>
                  <a:pt x="153884" y="212600"/>
                </a:lnTo>
                <a:cubicBezTo>
                  <a:pt x="156045" y="212600"/>
                  <a:pt x="158207" y="214039"/>
                  <a:pt x="158207" y="216917"/>
                </a:cubicBezTo>
                <a:cubicBezTo>
                  <a:pt x="158207" y="219435"/>
                  <a:pt x="156045" y="221593"/>
                  <a:pt x="153884" y="221593"/>
                </a:cubicBezTo>
                <a:lnTo>
                  <a:pt x="85800" y="221593"/>
                </a:lnTo>
                <a:cubicBezTo>
                  <a:pt x="82918" y="251451"/>
                  <a:pt x="76434" y="273034"/>
                  <a:pt x="73192" y="283467"/>
                </a:cubicBezTo>
                <a:lnTo>
                  <a:pt x="151002" y="283467"/>
                </a:lnTo>
                <a:cubicBezTo>
                  <a:pt x="153524" y="283467"/>
                  <a:pt x="155325" y="285265"/>
                  <a:pt x="155325" y="287783"/>
                </a:cubicBezTo>
                <a:cubicBezTo>
                  <a:pt x="155325" y="290301"/>
                  <a:pt x="153524" y="291740"/>
                  <a:pt x="151002" y="291740"/>
                </a:cubicBezTo>
                <a:lnTo>
                  <a:pt x="19518" y="291740"/>
                </a:lnTo>
                <a:cubicBezTo>
                  <a:pt x="17716" y="291740"/>
                  <a:pt x="15915" y="291021"/>
                  <a:pt x="15555" y="289582"/>
                </a:cubicBezTo>
                <a:cubicBezTo>
                  <a:pt x="15195" y="288143"/>
                  <a:pt x="-31635" y="175908"/>
                  <a:pt x="38970" y="38491"/>
                </a:cubicBezTo>
                <a:lnTo>
                  <a:pt x="38970" y="4317"/>
                </a:lnTo>
                <a:cubicBezTo>
                  <a:pt x="38970" y="2518"/>
                  <a:pt x="40411" y="0"/>
                  <a:pt x="43293" y="0"/>
                </a:cubicBezTo>
                <a:close/>
              </a:path>
            </a:pathLst>
          </a:custGeom>
          <a:solidFill>
            <a:schemeClr val="bg1"/>
          </a:solidFill>
          <a:ln>
            <a:noFill/>
          </a:ln>
          <a:effectLst/>
        </p:spPr>
        <p:txBody>
          <a:bodyPr anchor="ctr"/>
          <a:lstStyle/>
          <a:p>
            <a:endParaRPr lang="en-US"/>
          </a:p>
        </p:txBody>
      </p:sp>
      <p:sp>
        <p:nvSpPr>
          <p:cNvPr id="15" name="Freeform 989">
            <a:extLst>
              <a:ext uri="{FF2B5EF4-FFF2-40B4-BE49-F238E27FC236}">
                <a16:creationId xmlns:a16="http://schemas.microsoft.com/office/drawing/2014/main" id="{86E44D5E-4735-C344-8FFE-776F2C774CB2}"/>
              </a:ext>
            </a:extLst>
          </p:cNvPr>
          <p:cNvSpPr>
            <a:spLocks noChangeAspect="1" noChangeArrowheads="1"/>
          </p:cNvSpPr>
          <p:nvPr/>
        </p:nvSpPr>
        <p:spPr bwMode="auto">
          <a:xfrm>
            <a:off x="1581539" y="7137400"/>
            <a:ext cx="1072887" cy="1072887"/>
          </a:xfrm>
          <a:custGeom>
            <a:avLst/>
            <a:gdLst>
              <a:gd name="T0" fmla="*/ 151048 w 291741"/>
              <a:gd name="T1" fmla="*/ 275373 h 291740"/>
              <a:gd name="T2" fmla="*/ 276862 w 291741"/>
              <a:gd name="T3" fmla="*/ 282579 h 291740"/>
              <a:gd name="T4" fmla="*/ 284476 w 291741"/>
              <a:gd name="T5" fmla="*/ 256275 h 291740"/>
              <a:gd name="T6" fmla="*/ 262856 w 291741"/>
              <a:gd name="T7" fmla="*/ 131402 h 291740"/>
              <a:gd name="T8" fmla="*/ 269027 w 291741"/>
              <a:gd name="T9" fmla="*/ 137574 h 291740"/>
              <a:gd name="T10" fmla="*/ 170634 w 291741"/>
              <a:gd name="T11" fmla="*/ 234154 h 291740"/>
              <a:gd name="T12" fmla="*/ 167730 w 291741"/>
              <a:gd name="T13" fmla="*/ 226892 h 291740"/>
              <a:gd name="T14" fmla="*/ 120842 w 291741"/>
              <a:gd name="T15" fmla="*/ 131402 h 291740"/>
              <a:gd name="T16" fmla="*/ 127400 w 291741"/>
              <a:gd name="T17" fmla="*/ 137574 h 291740"/>
              <a:gd name="T18" fmla="*/ 28665 w 291741"/>
              <a:gd name="T19" fmla="*/ 234154 h 291740"/>
              <a:gd name="T20" fmla="*/ 25386 w 291741"/>
              <a:gd name="T21" fmla="*/ 226892 h 291740"/>
              <a:gd name="T22" fmla="*/ 232795 w 291741"/>
              <a:gd name="T23" fmla="*/ 125969 h 291740"/>
              <a:gd name="T24" fmla="*/ 240527 w 291741"/>
              <a:gd name="T25" fmla="*/ 129414 h 291740"/>
              <a:gd name="T26" fmla="*/ 235740 w 291741"/>
              <a:gd name="T27" fmla="*/ 133626 h 291740"/>
              <a:gd name="T28" fmla="*/ 231322 w 291741"/>
              <a:gd name="T29" fmla="*/ 129414 h 291740"/>
              <a:gd name="T30" fmla="*/ 197330 w 291741"/>
              <a:gd name="T31" fmla="*/ 125969 h 291740"/>
              <a:gd name="T32" fmla="*/ 205429 w 291741"/>
              <a:gd name="T33" fmla="*/ 129414 h 291740"/>
              <a:gd name="T34" fmla="*/ 200643 w 291741"/>
              <a:gd name="T35" fmla="*/ 133626 h 291740"/>
              <a:gd name="T36" fmla="*/ 196225 w 291741"/>
              <a:gd name="T37" fmla="*/ 129414 h 291740"/>
              <a:gd name="T38" fmla="*/ 217986 w 291741"/>
              <a:gd name="T39" fmla="*/ 124437 h 291740"/>
              <a:gd name="T40" fmla="*/ 217986 w 291741"/>
              <a:gd name="T41" fmla="*/ 132081 h 291740"/>
              <a:gd name="T42" fmla="*/ 217986 w 291741"/>
              <a:gd name="T43" fmla="*/ 124437 h 291740"/>
              <a:gd name="T44" fmla="*/ 151048 w 291741"/>
              <a:gd name="T45" fmla="*/ 121508 h 291740"/>
              <a:gd name="T46" fmla="*/ 284476 w 291741"/>
              <a:gd name="T47" fmla="*/ 247267 h 291740"/>
              <a:gd name="T48" fmla="*/ 276862 w 291741"/>
              <a:gd name="T49" fmla="*/ 114302 h 291740"/>
              <a:gd name="T50" fmla="*/ 158300 w 291741"/>
              <a:gd name="T51" fmla="*/ 105293 h 291740"/>
              <a:gd name="T52" fmla="*/ 293177 w 291741"/>
              <a:gd name="T53" fmla="*/ 121508 h 291740"/>
              <a:gd name="T54" fmla="*/ 276862 w 291741"/>
              <a:gd name="T55" fmla="*/ 291588 h 291740"/>
              <a:gd name="T56" fmla="*/ 141984 w 291741"/>
              <a:gd name="T57" fmla="*/ 275373 h 291740"/>
              <a:gd name="T58" fmla="*/ 158300 w 291741"/>
              <a:gd name="T59" fmla="*/ 105293 h 291740"/>
              <a:gd name="T60" fmla="*/ 232717 w 291741"/>
              <a:gd name="T61" fmla="*/ 24141 h 291740"/>
              <a:gd name="T62" fmla="*/ 173816 w 291741"/>
              <a:gd name="T63" fmla="*/ 89490 h 291740"/>
              <a:gd name="T64" fmla="*/ 167710 w 291741"/>
              <a:gd name="T65" fmla="*/ 89490 h 291740"/>
              <a:gd name="T66" fmla="*/ 226252 w 291741"/>
              <a:gd name="T67" fmla="*/ 24141 h 291740"/>
              <a:gd name="T68" fmla="*/ 276911 w 291741"/>
              <a:gd name="T69" fmla="*/ 0 h 291740"/>
              <a:gd name="T70" fmla="*/ 293179 w 291741"/>
              <a:gd name="T71" fmla="*/ 93270 h 291740"/>
              <a:gd name="T72" fmla="*/ 284503 w 291741"/>
              <a:gd name="T73" fmla="*/ 93270 h 291740"/>
              <a:gd name="T74" fmla="*/ 276911 w 291741"/>
              <a:gd name="T75" fmla="*/ 8314 h 291740"/>
              <a:gd name="T76" fmla="*/ 9037 w 291741"/>
              <a:gd name="T77" fmla="*/ 16268 h 291740"/>
              <a:gd name="T78" fmla="*/ 16268 w 291741"/>
              <a:gd name="T79" fmla="*/ 248718 h 291740"/>
              <a:gd name="T80" fmla="*/ 133395 w 291741"/>
              <a:gd name="T81" fmla="*/ 253055 h 291740"/>
              <a:gd name="T82" fmla="*/ 80254 w 291741"/>
              <a:gd name="T83" fmla="*/ 257755 h 291740"/>
              <a:gd name="T84" fmla="*/ 129057 w 291741"/>
              <a:gd name="T85" fmla="*/ 284145 h 291740"/>
              <a:gd name="T86" fmla="*/ 129057 w 291741"/>
              <a:gd name="T87" fmla="*/ 293182 h 291740"/>
              <a:gd name="T88" fmla="*/ 0 w 291741"/>
              <a:gd name="T89" fmla="*/ 288846 h 291740"/>
              <a:gd name="T90" fmla="*/ 71216 w 291741"/>
              <a:gd name="T91" fmla="*/ 284145 h 291740"/>
              <a:gd name="T92" fmla="*/ 16268 w 291741"/>
              <a:gd name="T93" fmla="*/ 257755 h 291740"/>
              <a:gd name="T94" fmla="*/ 0 w 291741"/>
              <a:gd name="T95" fmla="*/ 16268 h 2917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741" h="291740">
                <a:moveTo>
                  <a:pt x="150307" y="255014"/>
                </a:moveTo>
                <a:lnTo>
                  <a:pt x="150307" y="274018"/>
                </a:lnTo>
                <a:cubicBezTo>
                  <a:pt x="150307" y="277962"/>
                  <a:pt x="153554" y="281189"/>
                  <a:pt x="157523" y="281189"/>
                </a:cubicBezTo>
                <a:lnTo>
                  <a:pt x="275504" y="281189"/>
                </a:lnTo>
                <a:cubicBezTo>
                  <a:pt x="279472" y="281189"/>
                  <a:pt x="283080" y="277962"/>
                  <a:pt x="283080" y="274018"/>
                </a:cubicBezTo>
                <a:lnTo>
                  <a:pt x="283080" y="255014"/>
                </a:lnTo>
                <a:lnTo>
                  <a:pt x="150307" y="255014"/>
                </a:lnTo>
                <a:close/>
                <a:moveTo>
                  <a:pt x="261566" y="130755"/>
                </a:moveTo>
                <a:cubicBezTo>
                  <a:pt x="263372" y="128587"/>
                  <a:pt x="265901" y="128587"/>
                  <a:pt x="267707" y="130755"/>
                </a:cubicBezTo>
                <a:cubicBezTo>
                  <a:pt x="269514" y="131839"/>
                  <a:pt x="269514" y="135090"/>
                  <a:pt x="267707" y="136897"/>
                </a:cubicBezTo>
                <a:lnTo>
                  <a:pt x="173049" y="231917"/>
                </a:lnTo>
                <a:cubicBezTo>
                  <a:pt x="172326" y="232278"/>
                  <a:pt x="170881" y="233001"/>
                  <a:pt x="169797" y="233001"/>
                </a:cubicBezTo>
                <a:cubicBezTo>
                  <a:pt x="168352" y="233001"/>
                  <a:pt x="167629" y="232278"/>
                  <a:pt x="166907" y="231917"/>
                </a:cubicBezTo>
                <a:cubicBezTo>
                  <a:pt x="165100" y="230110"/>
                  <a:pt x="165100" y="227220"/>
                  <a:pt x="166907" y="225775"/>
                </a:cubicBezTo>
                <a:lnTo>
                  <a:pt x="261566" y="130755"/>
                </a:lnTo>
                <a:close/>
                <a:moveTo>
                  <a:pt x="120249" y="130755"/>
                </a:moveTo>
                <a:cubicBezTo>
                  <a:pt x="122061" y="128587"/>
                  <a:pt x="124599" y="128587"/>
                  <a:pt x="126775" y="130755"/>
                </a:cubicBezTo>
                <a:cubicBezTo>
                  <a:pt x="128225" y="131839"/>
                  <a:pt x="128225" y="135090"/>
                  <a:pt x="126775" y="136897"/>
                </a:cubicBezTo>
                <a:lnTo>
                  <a:pt x="31426" y="231917"/>
                </a:lnTo>
                <a:cubicBezTo>
                  <a:pt x="30701" y="232640"/>
                  <a:pt x="29975" y="233001"/>
                  <a:pt x="28525" y="233001"/>
                </a:cubicBezTo>
                <a:cubicBezTo>
                  <a:pt x="27438" y="233001"/>
                  <a:pt x="25988" y="232640"/>
                  <a:pt x="25262" y="231917"/>
                </a:cubicBezTo>
                <a:cubicBezTo>
                  <a:pt x="23812" y="230110"/>
                  <a:pt x="23812" y="227220"/>
                  <a:pt x="25262" y="225775"/>
                </a:cubicBezTo>
                <a:lnTo>
                  <a:pt x="120249" y="130755"/>
                </a:lnTo>
                <a:close/>
                <a:moveTo>
                  <a:pt x="231653" y="125349"/>
                </a:moveTo>
                <a:cubicBezTo>
                  <a:pt x="233118" y="123825"/>
                  <a:pt x="236049" y="123825"/>
                  <a:pt x="237881" y="125349"/>
                </a:cubicBezTo>
                <a:cubicBezTo>
                  <a:pt x="238613" y="126111"/>
                  <a:pt x="239346" y="127635"/>
                  <a:pt x="239346" y="128778"/>
                </a:cubicBezTo>
                <a:cubicBezTo>
                  <a:pt x="239346" y="129540"/>
                  <a:pt x="238613" y="131064"/>
                  <a:pt x="237881" y="132207"/>
                </a:cubicBezTo>
                <a:cubicBezTo>
                  <a:pt x="237514" y="132588"/>
                  <a:pt x="235682" y="132969"/>
                  <a:pt x="234583" y="132969"/>
                </a:cubicBezTo>
                <a:cubicBezTo>
                  <a:pt x="233484" y="132969"/>
                  <a:pt x="232385" y="132588"/>
                  <a:pt x="231653" y="132207"/>
                </a:cubicBezTo>
                <a:cubicBezTo>
                  <a:pt x="230920" y="131064"/>
                  <a:pt x="230187" y="129540"/>
                  <a:pt x="230187" y="128778"/>
                </a:cubicBezTo>
                <a:cubicBezTo>
                  <a:pt x="230187" y="127635"/>
                  <a:pt x="230920" y="126111"/>
                  <a:pt x="231653" y="125349"/>
                </a:cubicBezTo>
                <a:close/>
                <a:moveTo>
                  <a:pt x="196361" y="125349"/>
                </a:moveTo>
                <a:cubicBezTo>
                  <a:pt x="198193" y="123825"/>
                  <a:pt x="201124" y="123825"/>
                  <a:pt x="202589" y="125349"/>
                </a:cubicBezTo>
                <a:cubicBezTo>
                  <a:pt x="204055" y="126111"/>
                  <a:pt x="204421" y="127635"/>
                  <a:pt x="204421" y="128778"/>
                </a:cubicBezTo>
                <a:cubicBezTo>
                  <a:pt x="204421" y="129540"/>
                  <a:pt x="204055" y="131064"/>
                  <a:pt x="202589" y="131826"/>
                </a:cubicBezTo>
                <a:cubicBezTo>
                  <a:pt x="201856" y="132588"/>
                  <a:pt x="201124" y="132969"/>
                  <a:pt x="199658" y="132969"/>
                </a:cubicBezTo>
                <a:cubicBezTo>
                  <a:pt x="198559" y="132969"/>
                  <a:pt x="197460" y="132588"/>
                  <a:pt x="196361" y="132207"/>
                </a:cubicBezTo>
                <a:cubicBezTo>
                  <a:pt x="195629" y="131064"/>
                  <a:pt x="195262" y="129540"/>
                  <a:pt x="195262" y="128778"/>
                </a:cubicBezTo>
                <a:cubicBezTo>
                  <a:pt x="195262" y="127635"/>
                  <a:pt x="195629" y="126111"/>
                  <a:pt x="196361" y="125349"/>
                </a:cubicBezTo>
                <a:close/>
                <a:moveTo>
                  <a:pt x="216916" y="123825"/>
                </a:moveTo>
                <a:cubicBezTo>
                  <a:pt x="219583" y="123825"/>
                  <a:pt x="221869" y="125478"/>
                  <a:pt x="221869" y="127793"/>
                </a:cubicBezTo>
                <a:cubicBezTo>
                  <a:pt x="221869" y="130109"/>
                  <a:pt x="219583" y="131431"/>
                  <a:pt x="216916" y="131431"/>
                </a:cubicBezTo>
                <a:cubicBezTo>
                  <a:pt x="214249" y="131431"/>
                  <a:pt x="212725" y="130109"/>
                  <a:pt x="212725" y="127793"/>
                </a:cubicBezTo>
                <a:cubicBezTo>
                  <a:pt x="212725" y="125478"/>
                  <a:pt x="214249" y="123825"/>
                  <a:pt x="216916" y="123825"/>
                </a:cubicBezTo>
                <a:close/>
                <a:moveTo>
                  <a:pt x="157523" y="113739"/>
                </a:moveTo>
                <a:cubicBezTo>
                  <a:pt x="153554" y="113739"/>
                  <a:pt x="150307" y="116966"/>
                  <a:pt x="150307" y="120910"/>
                </a:cubicBezTo>
                <a:lnTo>
                  <a:pt x="150307" y="246050"/>
                </a:lnTo>
                <a:lnTo>
                  <a:pt x="283080" y="246050"/>
                </a:lnTo>
                <a:lnTo>
                  <a:pt x="283080" y="120910"/>
                </a:lnTo>
                <a:cubicBezTo>
                  <a:pt x="283080" y="116966"/>
                  <a:pt x="279472" y="113739"/>
                  <a:pt x="275504" y="113739"/>
                </a:cubicBezTo>
                <a:lnTo>
                  <a:pt x="157523" y="113739"/>
                </a:lnTo>
                <a:close/>
                <a:moveTo>
                  <a:pt x="157523" y="104775"/>
                </a:moveTo>
                <a:lnTo>
                  <a:pt x="275504" y="104775"/>
                </a:lnTo>
                <a:cubicBezTo>
                  <a:pt x="284524" y="104775"/>
                  <a:pt x="291739" y="111946"/>
                  <a:pt x="291739" y="120910"/>
                </a:cubicBezTo>
                <a:lnTo>
                  <a:pt x="291739" y="274018"/>
                </a:lnTo>
                <a:cubicBezTo>
                  <a:pt x="291739" y="282982"/>
                  <a:pt x="284524" y="290154"/>
                  <a:pt x="275504" y="290154"/>
                </a:cubicBezTo>
                <a:lnTo>
                  <a:pt x="157523" y="290154"/>
                </a:lnTo>
                <a:cubicBezTo>
                  <a:pt x="148142" y="290154"/>
                  <a:pt x="141287" y="282982"/>
                  <a:pt x="141287" y="274018"/>
                </a:cubicBezTo>
                <a:lnTo>
                  <a:pt x="141287" y="120910"/>
                </a:lnTo>
                <a:cubicBezTo>
                  <a:pt x="141287" y="111946"/>
                  <a:pt x="148142" y="104775"/>
                  <a:pt x="157523" y="104775"/>
                </a:cubicBezTo>
                <a:close/>
                <a:moveTo>
                  <a:pt x="225142" y="24021"/>
                </a:moveTo>
                <a:cubicBezTo>
                  <a:pt x="227287" y="22225"/>
                  <a:pt x="229431" y="22225"/>
                  <a:pt x="231575" y="24021"/>
                </a:cubicBezTo>
                <a:cubicBezTo>
                  <a:pt x="233005" y="25458"/>
                  <a:pt x="233005" y="28333"/>
                  <a:pt x="231575" y="30129"/>
                </a:cubicBezTo>
                <a:lnTo>
                  <a:pt x="172963" y="89050"/>
                </a:lnTo>
                <a:cubicBezTo>
                  <a:pt x="172248" y="89768"/>
                  <a:pt x="170819" y="90128"/>
                  <a:pt x="169746" y="90128"/>
                </a:cubicBezTo>
                <a:cubicBezTo>
                  <a:pt x="168317" y="90128"/>
                  <a:pt x="167602" y="89768"/>
                  <a:pt x="166887" y="89050"/>
                </a:cubicBezTo>
                <a:cubicBezTo>
                  <a:pt x="165100" y="87253"/>
                  <a:pt x="165100" y="84379"/>
                  <a:pt x="166887" y="82942"/>
                </a:cubicBezTo>
                <a:lnTo>
                  <a:pt x="225142" y="24021"/>
                </a:lnTo>
                <a:close/>
                <a:moveTo>
                  <a:pt x="16188" y="0"/>
                </a:moveTo>
                <a:lnTo>
                  <a:pt x="275553" y="0"/>
                </a:lnTo>
                <a:cubicBezTo>
                  <a:pt x="284546" y="0"/>
                  <a:pt x="291741" y="6835"/>
                  <a:pt x="291741" y="16188"/>
                </a:cubicBezTo>
                <a:lnTo>
                  <a:pt x="291741" y="92810"/>
                </a:lnTo>
                <a:cubicBezTo>
                  <a:pt x="291741" y="94968"/>
                  <a:pt x="289942" y="97127"/>
                  <a:pt x="287424" y="97127"/>
                </a:cubicBezTo>
                <a:cubicBezTo>
                  <a:pt x="284906" y="97127"/>
                  <a:pt x="283107" y="94968"/>
                  <a:pt x="283107" y="92810"/>
                </a:cubicBezTo>
                <a:lnTo>
                  <a:pt x="283107" y="16188"/>
                </a:lnTo>
                <a:cubicBezTo>
                  <a:pt x="283107" y="12231"/>
                  <a:pt x="279510" y="8274"/>
                  <a:pt x="275553" y="8274"/>
                </a:cubicBezTo>
                <a:lnTo>
                  <a:pt x="16188" y="8274"/>
                </a:lnTo>
                <a:cubicBezTo>
                  <a:pt x="12231" y="8274"/>
                  <a:pt x="8993" y="12231"/>
                  <a:pt x="8993" y="16188"/>
                </a:cubicBezTo>
                <a:lnTo>
                  <a:pt x="8993" y="239939"/>
                </a:lnTo>
                <a:cubicBezTo>
                  <a:pt x="8993" y="244256"/>
                  <a:pt x="12231" y="247494"/>
                  <a:pt x="16188" y="247494"/>
                </a:cubicBezTo>
                <a:lnTo>
                  <a:pt x="128424" y="247494"/>
                </a:lnTo>
                <a:cubicBezTo>
                  <a:pt x="130582" y="247494"/>
                  <a:pt x="132740" y="249292"/>
                  <a:pt x="132740" y="251810"/>
                </a:cubicBezTo>
                <a:cubicBezTo>
                  <a:pt x="132740" y="254329"/>
                  <a:pt x="130582" y="256487"/>
                  <a:pt x="128424" y="256487"/>
                </a:cubicBezTo>
                <a:lnTo>
                  <a:pt x="79860" y="256487"/>
                </a:lnTo>
                <a:lnTo>
                  <a:pt x="79860" y="282747"/>
                </a:lnTo>
                <a:lnTo>
                  <a:pt x="128424" y="282747"/>
                </a:lnTo>
                <a:cubicBezTo>
                  <a:pt x="130582" y="282747"/>
                  <a:pt x="132740" y="284906"/>
                  <a:pt x="132740" y="287424"/>
                </a:cubicBezTo>
                <a:cubicBezTo>
                  <a:pt x="132740" y="289582"/>
                  <a:pt x="130582" y="291740"/>
                  <a:pt x="128424" y="291740"/>
                </a:cubicBezTo>
                <a:lnTo>
                  <a:pt x="3957" y="291740"/>
                </a:lnTo>
                <a:cubicBezTo>
                  <a:pt x="2158" y="291740"/>
                  <a:pt x="0" y="289582"/>
                  <a:pt x="0" y="287424"/>
                </a:cubicBezTo>
                <a:cubicBezTo>
                  <a:pt x="0" y="284906"/>
                  <a:pt x="2158" y="282747"/>
                  <a:pt x="3957" y="282747"/>
                </a:cubicBezTo>
                <a:lnTo>
                  <a:pt x="70867" y="282747"/>
                </a:lnTo>
                <a:lnTo>
                  <a:pt x="70867" y="256487"/>
                </a:lnTo>
                <a:lnTo>
                  <a:pt x="16188" y="256487"/>
                </a:lnTo>
                <a:cubicBezTo>
                  <a:pt x="7194" y="256487"/>
                  <a:pt x="0" y="248933"/>
                  <a:pt x="0" y="239939"/>
                </a:cubicBezTo>
                <a:lnTo>
                  <a:pt x="0" y="16188"/>
                </a:lnTo>
                <a:cubicBezTo>
                  <a:pt x="0" y="6835"/>
                  <a:pt x="7194" y="0"/>
                  <a:pt x="16188" y="0"/>
                </a:cubicBezTo>
                <a:close/>
              </a:path>
            </a:pathLst>
          </a:custGeom>
          <a:solidFill>
            <a:schemeClr val="bg1"/>
          </a:solidFill>
          <a:ln>
            <a:noFill/>
          </a:ln>
          <a:effectLst/>
        </p:spPr>
        <p:txBody>
          <a:bodyPr anchor="ctr"/>
          <a:lstStyle/>
          <a:p>
            <a:endParaRPr lang="en-US"/>
          </a:p>
        </p:txBody>
      </p:sp>
      <p:sp>
        <p:nvSpPr>
          <p:cNvPr id="16" name="Freeform 294">
            <a:extLst>
              <a:ext uri="{FF2B5EF4-FFF2-40B4-BE49-F238E27FC236}">
                <a16:creationId xmlns:a16="http://schemas.microsoft.com/office/drawing/2014/main" id="{4C4F10F5-4CD6-3746-8EAF-2A864EECD6AB}"/>
              </a:ext>
            </a:extLst>
          </p:cNvPr>
          <p:cNvSpPr>
            <a:spLocks noChangeAspect="1" noChangeArrowheads="1"/>
          </p:cNvSpPr>
          <p:nvPr/>
        </p:nvSpPr>
        <p:spPr bwMode="auto">
          <a:xfrm>
            <a:off x="9584702" y="7137400"/>
            <a:ext cx="1072887" cy="1072887"/>
          </a:xfrm>
          <a:custGeom>
            <a:avLst/>
            <a:gdLst>
              <a:gd name="T0" fmla="*/ 2147483646 w 813"/>
              <a:gd name="T1" fmla="*/ 2147483646 h 812"/>
              <a:gd name="T2" fmla="*/ 2147483646 w 813"/>
              <a:gd name="T3" fmla="*/ 2147483646 h 812"/>
              <a:gd name="T4" fmla="*/ 2147483646 w 813"/>
              <a:gd name="T5" fmla="*/ 2147483646 h 812"/>
              <a:gd name="T6" fmla="*/ 2147483646 w 813"/>
              <a:gd name="T7" fmla="*/ 2147483646 h 812"/>
              <a:gd name="T8" fmla="*/ 2147483646 w 813"/>
              <a:gd name="T9" fmla="*/ 2147483646 h 812"/>
              <a:gd name="T10" fmla="*/ 2147483646 w 813"/>
              <a:gd name="T11" fmla="*/ 2147483646 h 812"/>
              <a:gd name="T12" fmla="*/ 2147483646 w 813"/>
              <a:gd name="T13" fmla="*/ 2147483646 h 812"/>
              <a:gd name="T14" fmla="*/ 2147483646 w 813"/>
              <a:gd name="T15" fmla="*/ 2147483646 h 812"/>
              <a:gd name="T16" fmla="*/ 2147483646 w 813"/>
              <a:gd name="T17" fmla="*/ 2147483646 h 812"/>
              <a:gd name="T18" fmla="*/ 2147483646 w 813"/>
              <a:gd name="T19" fmla="*/ 2147483646 h 812"/>
              <a:gd name="T20" fmla="*/ 2147483646 w 813"/>
              <a:gd name="T21" fmla="*/ 2147483646 h 812"/>
              <a:gd name="T22" fmla="*/ 2147483646 w 813"/>
              <a:gd name="T23" fmla="*/ 2147483646 h 812"/>
              <a:gd name="T24" fmla="*/ 2147483646 w 813"/>
              <a:gd name="T25" fmla="*/ 2147483646 h 812"/>
              <a:gd name="T26" fmla="*/ 2147483646 w 813"/>
              <a:gd name="T27" fmla="*/ 2147483646 h 812"/>
              <a:gd name="T28" fmla="*/ 2147483646 w 813"/>
              <a:gd name="T29" fmla="*/ 2147483646 h 812"/>
              <a:gd name="T30" fmla="*/ 2147483646 w 813"/>
              <a:gd name="T31" fmla="*/ 2147483646 h 812"/>
              <a:gd name="T32" fmla="*/ 2147483646 w 813"/>
              <a:gd name="T33" fmla="*/ 2147483646 h 812"/>
              <a:gd name="T34" fmla="*/ 2147483646 w 813"/>
              <a:gd name="T35" fmla="*/ 2147483646 h 812"/>
              <a:gd name="T36" fmla="*/ 2147483646 w 813"/>
              <a:gd name="T37" fmla="*/ 2147483646 h 812"/>
              <a:gd name="T38" fmla="*/ 2147483646 w 813"/>
              <a:gd name="T39" fmla="*/ 2147483646 h 812"/>
              <a:gd name="T40" fmla="*/ 2147483646 w 813"/>
              <a:gd name="T41" fmla="*/ 2147483646 h 812"/>
              <a:gd name="T42" fmla="*/ 2147483646 w 813"/>
              <a:gd name="T43" fmla="*/ 2147483646 h 812"/>
              <a:gd name="T44" fmla="*/ 2147483646 w 813"/>
              <a:gd name="T45" fmla="*/ 2147483646 h 812"/>
              <a:gd name="T46" fmla="*/ 2147483646 w 813"/>
              <a:gd name="T47" fmla="*/ 2147483646 h 812"/>
              <a:gd name="T48" fmla="*/ 2147483646 w 813"/>
              <a:gd name="T49" fmla="*/ 2147483646 h 812"/>
              <a:gd name="T50" fmla="*/ 2147483646 w 813"/>
              <a:gd name="T51" fmla="*/ 2147483646 h 812"/>
              <a:gd name="T52" fmla="*/ 2147483646 w 813"/>
              <a:gd name="T53" fmla="*/ 2147483646 h 812"/>
              <a:gd name="T54" fmla="*/ 2147483646 w 813"/>
              <a:gd name="T55" fmla="*/ 2147483646 h 812"/>
              <a:gd name="T56" fmla="*/ 2147483646 w 813"/>
              <a:gd name="T57" fmla="*/ 2147483646 h 812"/>
              <a:gd name="T58" fmla="*/ 2147483646 w 813"/>
              <a:gd name="T59" fmla="*/ 2147483646 h 812"/>
              <a:gd name="T60" fmla="*/ 2147483646 w 813"/>
              <a:gd name="T61" fmla="*/ 0 h 812"/>
              <a:gd name="T62" fmla="*/ 2147483646 w 813"/>
              <a:gd name="T63" fmla="*/ 0 h 812"/>
              <a:gd name="T64" fmla="*/ 2147483646 w 813"/>
              <a:gd name="T65" fmla="*/ 2147483646 h 812"/>
              <a:gd name="T66" fmla="*/ 2147483646 w 813"/>
              <a:gd name="T67" fmla="*/ 2147483646 h 812"/>
              <a:gd name="T68" fmla="*/ 2147483646 w 813"/>
              <a:gd name="T69" fmla="*/ 2147483646 h 812"/>
              <a:gd name="T70" fmla="*/ 2147483646 w 813"/>
              <a:gd name="T71" fmla="*/ 2147483646 h 812"/>
              <a:gd name="T72" fmla="*/ 2147483646 w 813"/>
              <a:gd name="T73" fmla="*/ 2147483646 h 812"/>
              <a:gd name="T74" fmla="*/ 2147483646 w 813"/>
              <a:gd name="T75" fmla="*/ 2147483646 h 812"/>
              <a:gd name="T76" fmla="*/ 2147483646 w 813"/>
              <a:gd name="T77" fmla="*/ 2147483646 h 812"/>
              <a:gd name="T78" fmla="*/ 2147483646 w 813"/>
              <a:gd name="T79" fmla="*/ 2147483646 h 812"/>
              <a:gd name="T80" fmla="*/ 0 w 813"/>
              <a:gd name="T81" fmla="*/ 2147483646 h 812"/>
              <a:gd name="T82" fmla="*/ 2147483646 w 813"/>
              <a:gd name="T83" fmla="*/ 2147483646 h 812"/>
              <a:gd name="T84" fmla="*/ 2147483646 w 813"/>
              <a:gd name="T85" fmla="*/ 2147483646 h 812"/>
              <a:gd name="T86" fmla="*/ 2147483646 w 813"/>
              <a:gd name="T87" fmla="*/ 2147483646 h 812"/>
              <a:gd name="T88" fmla="*/ 2147483646 w 813"/>
              <a:gd name="T89" fmla="*/ 2147483646 h 812"/>
              <a:gd name="T90" fmla="*/ 2147483646 w 813"/>
              <a:gd name="T91" fmla="*/ 2147483646 h 812"/>
              <a:gd name="T92" fmla="*/ 2147483646 w 813"/>
              <a:gd name="T93" fmla="*/ 2147483646 h 812"/>
              <a:gd name="T94" fmla="*/ 2147483646 w 813"/>
              <a:gd name="T95" fmla="*/ 2147483646 h 812"/>
              <a:gd name="T96" fmla="*/ 2147483646 w 813"/>
              <a:gd name="T97" fmla="*/ 2147483646 h 8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13" h="812">
                <a:moveTo>
                  <a:pt x="788" y="589"/>
                </a:moveTo>
                <a:lnTo>
                  <a:pt x="25" y="589"/>
                </a:lnTo>
                <a:lnTo>
                  <a:pt x="25" y="499"/>
                </a:lnTo>
                <a:lnTo>
                  <a:pt x="788" y="499"/>
                </a:lnTo>
                <a:lnTo>
                  <a:pt x="788" y="589"/>
                </a:lnTo>
                <a:close/>
                <a:moveTo>
                  <a:pt x="754" y="786"/>
                </a:moveTo>
                <a:lnTo>
                  <a:pt x="453" y="786"/>
                </a:lnTo>
                <a:lnTo>
                  <a:pt x="625" y="614"/>
                </a:lnTo>
                <a:lnTo>
                  <a:pt x="754" y="614"/>
                </a:lnTo>
                <a:lnTo>
                  <a:pt x="754" y="786"/>
                </a:lnTo>
                <a:close/>
                <a:moveTo>
                  <a:pt x="321" y="786"/>
                </a:moveTo>
                <a:lnTo>
                  <a:pt x="493" y="614"/>
                </a:lnTo>
                <a:lnTo>
                  <a:pt x="590" y="614"/>
                </a:lnTo>
                <a:lnTo>
                  <a:pt x="418" y="786"/>
                </a:lnTo>
                <a:lnTo>
                  <a:pt x="321" y="786"/>
                </a:lnTo>
                <a:close/>
                <a:moveTo>
                  <a:pt x="58" y="786"/>
                </a:moveTo>
                <a:lnTo>
                  <a:pt x="58" y="614"/>
                </a:lnTo>
                <a:lnTo>
                  <a:pt x="459" y="614"/>
                </a:lnTo>
                <a:lnTo>
                  <a:pt x="287" y="786"/>
                </a:lnTo>
                <a:lnTo>
                  <a:pt x="58" y="786"/>
                </a:lnTo>
                <a:close/>
                <a:moveTo>
                  <a:pt x="344" y="475"/>
                </a:moveTo>
                <a:lnTo>
                  <a:pt x="107" y="475"/>
                </a:lnTo>
                <a:lnTo>
                  <a:pt x="107" y="270"/>
                </a:lnTo>
                <a:lnTo>
                  <a:pt x="344" y="270"/>
                </a:lnTo>
                <a:lnTo>
                  <a:pt x="344" y="475"/>
                </a:lnTo>
                <a:close/>
                <a:moveTo>
                  <a:pt x="75" y="188"/>
                </a:moveTo>
                <a:lnTo>
                  <a:pt x="344" y="188"/>
                </a:lnTo>
                <a:lnTo>
                  <a:pt x="344" y="245"/>
                </a:lnTo>
                <a:lnTo>
                  <a:pt x="75" y="245"/>
                </a:lnTo>
                <a:lnTo>
                  <a:pt x="75" y="188"/>
                </a:lnTo>
                <a:close/>
                <a:moveTo>
                  <a:pt x="705" y="376"/>
                </a:moveTo>
                <a:lnTo>
                  <a:pt x="566" y="376"/>
                </a:lnTo>
                <a:lnTo>
                  <a:pt x="566" y="204"/>
                </a:lnTo>
                <a:lnTo>
                  <a:pt x="705" y="204"/>
                </a:lnTo>
                <a:lnTo>
                  <a:pt x="705" y="376"/>
                </a:lnTo>
                <a:close/>
                <a:moveTo>
                  <a:pt x="554" y="180"/>
                </a:moveTo>
                <a:lnTo>
                  <a:pt x="554" y="180"/>
                </a:lnTo>
                <a:cubicBezTo>
                  <a:pt x="547" y="180"/>
                  <a:pt x="541" y="185"/>
                  <a:pt x="541" y="192"/>
                </a:cubicBezTo>
                <a:lnTo>
                  <a:pt x="541" y="389"/>
                </a:lnTo>
                <a:cubicBezTo>
                  <a:pt x="541" y="396"/>
                  <a:pt x="547" y="400"/>
                  <a:pt x="554" y="400"/>
                </a:cubicBezTo>
                <a:lnTo>
                  <a:pt x="705" y="400"/>
                </a:lnTo>
                <a:lnTo>
                  <a:pt x="705" y="475"/>
                </a:lnTo>
                <a:lnTo>
                  <a:pt x="369" y="475"/>
                </a:lnTo>
                <a:lnTo>
                  <a:pt x="369" y="106"/>
                </a:lnTo>
                <a:lnTo>
                  <a:pt x="705" y="106"/>
                </a:lnTo>
                <a:lnTo>
                  <a:pt x="705" y="180"/>
                </a:lnTo>
                <a:lnTo>
                  <a:pt x="554" y="180"/>
                </a:lnTo>
                <a:close/>
                <a:moveTo>
                  <a:pt x="336" y="23"/>
                </a:moveTo>
                <a:lnTo>
                  <a:pt x="738" y="23"/>
                </a:lnTo>
                <a:lnTo>
                  <a:pt x="738" y="81"/>
                </a:lnTo>
                <a:lnTo>
                  <a:pt x="336" y="81"/>
                </a:lnTo>
                <a:lnTo>
                  <a:pt x="336" y="23"/>
                </a:lnTo>
                <a:close/>
                <a:moveTo>
                  <a:pt x="799" y="475"/>
                </a:moveTo>
                <a:lnTo>
                  <a:pt x="730" y="475"/>
                </a:lnTo>
                <a:lnTo>
                  <a:pt x="730" y="106"/>
                </a:lnTo>
                <a:lnTo>
                  <a:pt x="751" y="106"/>
                </a:lnTo>
                <a:cubicBezTo>
                  <a:pt x="757" y="106"/>
                  <a:pt x="763" y="100"/>
                  <a:pt x="763" y="94"/>
                </a:cubicBezTo>
                <a:lnTo>
                  <a:pt x="763" y="12"/>
                </a:lnTo>
                <a:cubicBezTo>
                  <a:pt x="763" y="4"/>
                  <a:pt x="757" y="0"/>
                  <a:pt x="751" y="0"/>
                </a:cubicBezTo>
                <a:lnTo>
                  <a:pt x="324" y="0"/>
                </a:lnTo>
                <a:cubicBezTo>
                  <a:pt x="318" y="0"/>
                  <a:pt x="312" y="4"/>
                  <a:pt x="312" y="12"/>
                </a:cubicBezTo>
                <a:lnTo>
                  <a:pt x="312" y="94"/>
                </a:lnTo>
                <a:cubicBezTo>
                  <a:pt x="312" y="100"/>
                  <a:pt x="318" y="106"/>
                  <a:pt x="324" y="106"/>
                </a:cubicBezTo>
                <a:lnTo>
                  <a:pt x="344" y="106"/>
                </a:lnTo>
                <a:lnTo>
                  <a:pt x="344" y="164"/>
                </a:lnTo>
                <a:lnTo>
                  <a:pt x="62" y="164"/>
                </a:lnTo>
                <a:cubicBezTo>
                  <a:pt x="55" y="164"/>
                  <a:pt x="50" y="168"/>
                  <a:pt x="50" y="175"/>
                </a:cubicBezTo>
                <a:lnTo>
                  <a:pt x="50" y="258"/>
                </a:lnTo>
                <a:cubicBezTo>
                  <a:pt x="50" y="264"/>
                  <a:pt x="55" y="270"/>
                  <a:pt x="62" y="270"/>
                </a:cubicBezTo>
                <a:lnTo>
                  <a:pt x="82" y="270"/>
                </a:lnTo>
                <a:lnTo>
                  <a:pt x="82" y="475"/>
                </a:lnTo>
                <a:lnTo>
                  <a:pt x="13" y="475"/>
                </a:lnTo>
                <a:cubicBezTo>
                  <a:pt x="6" y="475"/>
                  <a:pt x="0" y="481"/>
                  <a:pt x="0" y="487"/>
                </a:cubicBezTo>
                <a:lnTo>
                  <a:pt x="0" y="602"/>
                </a:lnTo>
                <a:cubicBezTo>
                  <a:pt x="0" y="608"/>
                  <a:pt x="6" y="614"/>
                  <a:pt x="13" y="614"/>
                </a:cubicBezTo>
                <a:lnTo>
                  <a:pt x="33" y="614"/>
                </a:lnTo>
                <a:lnTo>
                  <a:pt x="33" y="799"/>
                </a:lnTo>
                <a:cubicBezTo>
                  <a:pt x="33" y="805"/>
                  <a:pt x="39" y="811"/>
                  <a:pt x="46" y="811"/>
                </a:cubicBezTo>
                <a:lnTo>
                  <a:pt x="766" y="811"/>
                </a:lnTo>
                <a:cubicBezTo>
                  <a:pt x="773" y="811"/>
                  <a:pt x="779" y="805"/>
                  <a:pt x="779" y="799"/>
                </a:cubicBezTo>
                <a:lnTo>
                  <a:pt x="779" y="614"/>
                </a:lnTo>
                <a:lnTo>
                  <a:pt x="799" y="614"/>
                </a:lnTo>
                <a:cubicBezTo>
                  <a:pt x="806" y="614"/>
                  <a:pt x="812" y="608"/>
                  <a:pt x="812" y="602"/>
                </a:cubicBezTo>
                <a:lnTo>
                  <a:pt x="812" y="487"/>
                </a:lnTo>
                <a:cubicBezTo>
                  <a:pt x="812" y="481"/>
                  <a:pt x="806" y="475"/>
                  <a:pt x="799" y="475"/>
                </a:cubicBezTo>
                <a:close/>
              </a:path>
            </a:pathLst>
          </a:custGeom>
          <a:solidFill>
            <a:schemeClr val="bg1"/>
          </a:solidFill>
          <a:ln>
            <a:noFill/>
          </a:ln>
          <a:effectLst/>
        </p:spPr>
        <p:txBody>
          <a:bodyPr wrap="none" anchor="ctr"/>
          <a:lstStyle/>
          <a:p>
            <a:endParaRPr lang="en-US"/>
          </a:p>
        </p:txBody>
      </p:sp>
      <p:sp>
        <p:nvSpPr>
          <p:cNvPr id="17" name="Freeform 990">
            <a:extLst>
              <a:ext uri="{FF2B5EF4-FFF2-40B4-BE49-F238E27FC236}">
                <a16:creationId xmlns:a16="http://schemas.microsoft.com/office/drawing/2014/main" id="{E32E2949-64B0-5C47-870A-648DAEB74AF7}"/>
              </a:ext>
            </a:extLst>
          </p:cNvPr>
          <p:cNvSpPr>
            <a:spLocks noChangeAspect="1" noChangeArrowheads="1"/>
          </p:cNvSpPr>
          <p:nvPr/>
        </p:nvSpPr>
        <p:spPr bwMode="auto">
          <a:xfrm>
            <a:off x="17738353" y="7120378"/>
            <a:ext cx="1072887" cy="1067054"/>
          </a:xfrm>
          <a:custGeom>
            <a:avLst/>
            <a:gdLst>
              <a:gd name="T0" fmla="*/ 207827 w 291741"/>
              <a:gd name="T1" fmla="*/ 282607 h 290155"/>
              <a:gd name="T2" fmla="*/ 227044 w 291741"/>
              <a:gd name="T3" fmla="*/ 267885 h 290155"/>
              <a:gd name="T4" fmla="*/ 69687 w 291741"/>
              <a:gd name="T5" fmla="*/ 275426 h 290155"/>
              <a:gd name="T6" fmla="*/ 96155 w 291741"/>
              <a:gd name="T7" fmla="*/ 275426 h 290155"/>
              <a:gd name="T8" fmla="*/ 250612 w 291741"/>
              <a:gd name="T9" fmla="*/ 226949 h 290155"/>
              <a:gd name="T10" fmla="*/ 250612 w 291741"/>
              <a:gd name="T11" fmla="*/ 251726 h 290155"/>
              <a:gd name="T12" fmla="*/ 45756 w 291741"/>
              <a:gd name="T13" fmla="*/ 251726 h 290155"/>
              <a:gd name="T14" fmla="*/ 45756 w 291741"/>
              <a:gd name="T15" fmla="*/ 226949 h 290155"/>
              <a:gd name="T16" fmla="*/ 259675 w 291741"/>
              <a:gd name="T17" fmla="*/ 251726 h 290155"/>
              <a:gd name="T18" fmla="*/ 236108 w 291741"/>
              <a:gd name="T19" fmla="*/ 275426 h 290155"/>
              <a:gd name="T20" fmla="*/ 191512 w 291741"/>
              <a:gd name="T21" fmla="*/ 275426 h 290155"/>
              <a:gd name="T22" fmla="*/ 105219 w 291741"/>
              <a:gd name="T23" fmla="*/ 275426 h 290155"/>
              <a:gd name="T24" fmla="*/ 60622 w 291741"/>
              <a:gd name="T25" fmla="*/ 275426 h 290155"/>
              <a:gd name="T26" fmla="*/ 36692 w 291741"/>
              <a:gd name="T27" fmla="*/ 251726 h 290155"/>
              <a:gd name="T28" fmla="*/ 45756 w 291741"/>
              <a:gd name="T29" fmla="*/ 205044 h 290155"/>
              <a:gd name="T30" fmla="*/ 209641 w 291741"/>
              <a:gd name="T31" fmla="*/ 258908 h 290155"/>
              <a:gd name="T32" fmla="*/ 254962 w 291741"/>
              <a:gd name="T33" fmla="*/ 194630 h 290155"/>
              <a:gd name="T34" fmla="*/ 242930 w 291741"/>
              <a:gd name="T35" fmla="*/ 174193 h 290155"/>
              <a:gd name="T36" fmla="*/ 251606 w 291741"/>
              <a:gd name="T37" fmla="*/ 133427 h 290155"/>
              <a:gd name="T38" fmla="*/ 251606 w 291741"/>
              <a:gd name="T39" fmla="*/ 133427 h 290155"/>
              <a:gd name="T40" fmla="*/ 242930 w 291741"/>
              <a:gd name="T41" fmla="*/ 147622 h 290155"/>
              <a:gd name="T42" fmla="*/ 16268 w 291741"/>
              <a:gd name="T43" fmla="*/ 130151 h 290155"/>
              <a:gd name="T44" fmla="*/ 9037 w 291741"/>
              <a:gd name="T45" fmla="*/ 166913 h 290155"/>
              <a:gd name="T46" fmla="*/ 35427 w 291741"/>
              <a:gd name="T47" fmla="*/ 130151 h 290155"/>
              <a:gd name="T48" fmla="*/ 44466 w 291741"/>
              <a:gd name="T49" fmla="*/ 119231 h 290155"/>
              <a:gd name="T50" fmla="*/ 249799 w 291741"/>
              <a:gd name="T51" fmla="*/ 121779 h 290155"/>
              <a:gd name="T52" fmla="*/ 291372 w 291741"/>
              <a:gd name="T53" fmla="*/ 155993 h 290155"/>
              <a:gd name="T54" fmla="*/ 44466 w 291741"/>
              <a:gd name="T55" fmla="*/ 183656 h 290155"/>
              <a:gd name="T56" fmla="*/ 35427 w 291741"/>
              <a:gd name="T57" fmla="*/ 185112 h 290155"/>
              <a:gd name="T58" fmla="*/ 0 w 291741"/>
              <a:gd name="T59" fmla="*/ 166913 h 290155"/>
              <a:gd name="T60" fmla="*/ 35427 w 291741"/>
              <a:gd name="T61" fmla="*/ 121051 h 290155"/>
              <a:gd name="T62" fmla="*/ 218705 w 291741"/>
              <a:gd name="T63" fmla="*/ 44320 h 290155"/>
              <a:gd name="T64" fmla="*/ 243722 w 291741"/>
              <a:gd name="T65" fmla="*/ 44320 h 290155"/>
              <a:gd name="T66" fmla="*/ 45756 w 291741"/>
              <a:gd name="T67" fmla="*/ 51952 h 290155"/>
              <a:gd name="T68" fmla="*/ 53371 w 291741"/>
              <a:gd name="T69" fmla="*/ 44320 h 290155"/>
              <a:gd name="T70" fmla="*/ 111019 w 291741"/>
              <a:gd name="T71" fmla="*/ 35604 h 290155"/>
              <a:gd name="T72" fmla="*/ 172295 w 291741"/>
              <a:gd name="T73" fmla="*/ 8355 h 290155"/>
              <a:gd name="T74" fmla="*/ 172295 w 291741"/>
              <a:gd name="T75" fmla="*/ 0 h 290155"/>
              <a:gd name="T76" fmla="*/ 243722 w 291741"/>
              <a:gd name="T77" fmla="*/ 35604 h 290155"/>
              <a:gd name="T78" fmla="*/ 254962 w 291741"/>
              <a:gd name="T79" fmla="*/ 109713 h 290155"/>
              <a:gd name="T80" fmla="*/ 209641 w 291741"/>
              <a:gd name="T81" fmla="*/ 44320 h 290155"/>
              <a:gd name="T82" fmla="*/ 45756 w 291741"/>
              <a:gd name="T83" fmla="*/ 99905 h 290155"/>
              <a:gd name="T84" fmla="*/ 36692 w 291741"/>
              <a:gd name="T85" fmla="*/ 51952 h 290155"/>
              <a:gd name="T86" fmla="*/ 101955 w 291741"/>
              <a:gd name="T87" fmla="*/ 22160 h 290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1741" h="290155">
                <a:moveTo>
                  <a:pt x="199592" y="266571"/>
                </a:moveTo>
                <a:lnTo>
                  <a:pt x="199592" y="274075"/>
                </a:lnTo>
                <a:cubicBezTo>
                  <a:pt x="199592" y="278006"/>
                  <a:pt x="202839" y="281221"/>
                  <a:pt x="206808" y="281221"/>
                </a:cubicBezTo>
                <a:lnTo>
                  <a:pt x="218714" y="281221"/>
                </a:lnTo>
                <a:cubicBezTo>
                  <a:pt x="222683" y="281221"/>
                  <a:pt x="225930" y="278006"/>
                  <a:pt x="225930" y="274075"/>
                </a:cubicBezTo>
                <a:lnTo>
                  <a:pt x="225930" y="266571"/>
                </a:lnTo>
                <a:lnTo>
                  <a:pt x="199592" y="266571"/>
                </a:lnTo>
                <a:close/>
                <a:moveTo>
                  <a:pt x="69345" y="266571"/>
                </a:moveTo>
                <a:lnTo>
                  <a:pt x="69345" y="274075"/>
                </a:lnTo>
                <a:cubicBezTo>
                  <a:pt x="69345" y="278006"/>
                  <a:pt x="72592" y="281221"/>
                  <a:pt x="76561" y="281221"/>
                </a:cubicBezTo>
                <a:lnTo>
                  <a:pt x="88467" y="281221"/>
                </a:lnTo>
                <a:cubicBezTo>
                  <a:pt x="92436" y="281221"/>
                  <a:pt x="95683" y="278006"/>
                  <a:pt x="95683" y="274075"/>
                </a:cubicBezTo>
                <a:lnTo>
                  <a:pt x="95683" y="266571"/>
                </a:lnTo>
                <a:lnTo>
                  <a:pt x="69345" y="266571"/>
                </a:lnTo>
                <a:close/>
                <a:moveTo>
                  <a:pt x="249382" y="225835"/>
                </a:moveTo>
                <a:cubicBezTo>
                  <a:pt x="232424" y="227979"/>
                  <a:pt x="219075" y="241200"/>
                  <a:pt x="217632" y="257638"/>
                </a:cubicBezTo>
                <a:lnTo>
                  <a:pt x="242526" y="257638"/>
                </a:lnTo>
                <a:cubicBezTo>
                  <a:pt x="246495" y="257638"/>
                  <a:pt x="249382" y="254422"/>
                  <a:pt x="249382" y="250491"/>
                </a:cubicBezTo>
                <a:lnTo>
                  <a:pt x="249382" y="225835"/>
                </a:lnTo>
                <a:close/>
                <a:moveTo>
                  <a:pt x="45532" y="225835"/>
                </a:moveTo>
                <a:lnTo>
                  <a:pt x="45532" y="250491"/>
                </a:lnTo>
                <a:cubicBezTo>
                  <a:pt x="45532" y="254422"/>
                  <a:pt x="48779" y="257638"/>
                  <a:pt x="53109" y="257638"/>
                </a:cubicBezTo>
                <a:lnTo>
                  <a:pt x="78004" y="257638"/>
                </a:lnTo>
                <a:cubicBezTo>
                  <a:pt x="75478" y="241200"/>
                  <a:pt x="62490" y="227979"/>
                  <a:pt x="45532" y="225835"/>
                </a:cubicBezTo>
                <a:close/>
                <a:moveTo>
                  <a:pt x="253711" y="193675"/>
                </a:moveTo>
                <a:cubicBezTo>
                  <a:pt x="256237" y="193675"/>
                  <a:pt x="258401" y="195462"/>
                  <a:pt x="258401" y="197963"/>
                </a:cubicBezTo>
                <a:lnTo>
                  <a:pt x="258401" y="250491"/>
                </a:lnTo>
                <a:cubicBezTo>
                  <a:pt x="258401" y="259424"/>
                  <a:pt x="250825" y="266571"/>
                  <a:pt x="242526" y="266571"/>
                </a:cubicBezTo>
                <a:lnTo>
                  <a:pt x="234950" y="266571"/>
                </a:lnTo>
                <a:lnTo>
                  <a:pt x="234950" y="274075"/>
                </a:lnTo>
                <a:cubicBezTo>
                  <a:pt x="234950" y="283008"/>
                  <a:pt x="227373" y="290155"/>
                  <a:pt x="218714" y="290155"/>
                </a:cubicBezTo>
                <a:lnTo>
                  <a:pt x="206808" y="290155"/>
                </a:lnTo>
                <a:cubicBezTo>
                  <a:pt x="197427" y="290155"/>
                  <a:pt x="190572" y="283008"/>
                  <a:pt x="190572" y="274075"/>
                </a:cubicBezTo>
                <a:lnTo>
                  <a:pt x="190572" y="266571"/>
                </a:lnTo>
                <a:lnTo>
                  <a:pt x="104703" y="266571"/>
                </a:lnTo>
                <a:lnTo>
                  <a:pt x="104703" y="274075"/>
                </a:lnTo>
                <a:cubicBezTo>
                  <a:pt x="104703" y="283008"/>
                  <a:pt x="97487" y="290155"/>
                  <a:pt x="88467" y="290155"/>
                </a:cubicBezTo>
                <a:lnTo>
                  <a:pt x="76561" y="290155"/>
                </a:lnTo>
                <a:cubicBezTo>
                  <a:pt x="67541" y="290155"/>
                  <a:pt x="60325" y="283008"/>
                  <a:pt x="60325" y="274075"/>
                </a:cubicBezTo>
                <a:lnTo>
                  <a:pt x="60325" y="266571"/>
                </a:lnTo>
                <a:lnTo>
                  <a:pt x="53109" y="266571"/>
                </a:lnTo>
                <a:cubicBezTo>
                  <a:pt x="44089" y="266571"/>
                  <a:pt x="36512" y="259424"/>
                  <a:pt x="36512" y="250491"/>
                </a:cubicBezTo>
                <a:lnTo>
                  <a:pt x="36512" y="204038"/>
                </a:lnTo>
                <a:cubicBezTo>
                  <a:pt x="36512" y="201536"/>
                  <a:pt x="38677" y="199750"/>
                  <a:pt x="41203" y="199750"/>
                </a:cubicBezTo>
                <a:cubicBezTo>
                  <a:pt x="43728" y="199750"/>
                  <a:pt x="45532" y="201536"/>
                  <a:pt x="45532" y="204038"/>
                </a:cubicBezTo>
                <a:lnTo>
                  <a:pt x="45532" y="216902"/>
                </a:lnTo>
                <a:cubicBezTo>
                  <a:pt x="67180" y="219046"/>
                  <a:pt x="84498" y="236555"/>
                  <a:pt x="87024" y="257638"/>
                </a:cubicBezTo>
                <a:lnTo>
                  <a:pt x="208612" y="257638"/>
                </a:lnTo>
                <a:cubicBezTo>
                  <a:pt x="210416" y="236555"/>
                  <a:pt x="228095" y="219046"/>
                  <a:pt x="249382" y="216902"/>
                </a:cubicBezTo>
                <a:lnTo>
                  <a:pt x="249382" y="197963"/>
                </a:lnTo>
                <a:cubicBezTo>
                  <a:pt x="249382" y="195462"/>
                  <a:pt x="251907" y="193675"/>
                  <a:pt x="253711" y="193675"/>
                </a:cubicBezTo>
                <a:close/>
                <a:moveTo>
                  <a:pt x="44247" y="155952"/>
                </a:moveTo>
                <a:lnTo>
                  <a:pt x="44247" y="173700"/>
                </a:lnTo>
                <a:lnTo>
                  <a:pt x="241738" y="173338"/>
                </a:lnTo>
                <a:lnTo>
                  <a:pt x="241738" y="155952"/>
                </a:lnTo>
                <a:lnTo>
                  <a:pt x="44247" y="155952"/>
                </a:lnTo>
                <a:close/>
                <a:moveTo>
                  <a:pt x="250372" y="132772"/>
                </a:moveTo>
                <a:lnTo>
                  <a:pt x="250372" y="170078"/>
                </a:lnTo>
                <a:lnTo>
                  <a:pt x="279510" y="151606"/>
                </a:lnTo>
                <a:lnTo>
                  <a:pt x="250372" y="132772"/>
                </a:lnTo>
                <a:close/>
                <a:moveTo>
                  <a:pt x="44247" y="129512"/>
                </a:moveTo>
                <a:lnTo>
                  <a:pt x="44247" y="146898"/>
                </a:lnTo>
                <a:lnTo>
                  <a:pt x="241738" y="146898"/>
                </a:lnTo>
                <a:lnTo>
                  <a:pt x="241738" y="129512"/>
                </a:lnTo>
                <a:lnTo>
                  <a:pt x="44247" y="129512"/>
                </a:lnTo>
                <a:close/>
                <a:moveTo>
                  <a:pt x="16188" y="129512"/>
                </a:moveTo>
                <a:cubicBezTo>
                  <a:pt x="14389" y="129512"/>
                  <a:pt x="12231" y="130237"/>
                  <a:pt x="10792" y="131323"/>
                </a:cubicBezTo>
                <a:cubicBezTo>
                  <a:pt x="9713" y="133134"/>
                  <a:pt x="8993" y="134583"/>
                  <a:pt x="8993" y="136756"/>
                </a:cubicBezTo>
                <a:lnTo>
                  <a:pt x="8993" y="166094"/>
                </a:lnTo>
                <a:cubicBezTo>
                  <a:pt x="8993" y="170440"/>
                  <a:pt x="12231" y="173700"/>
                  <a:pt x="16188" y="173700"/>
                </a:cubicBezTo>
                <a:lnTo>
                  <a:pt x="35254" y="173700"/>
                </a:lnTo>
                <a:lnTo>
                  <a:pt x="35254" y="129512"/>
                </a:lnTo>
                <a:lnTo>
                  <a:pt x="16188" y="129512"/>
                </a:lnTo>
                <a:close/>
                <a:moveTo>
                  <a:pt x="39930" y="114300"/>
                </a:moveTo>
                <a:cubicBezTo>
                  <a:pt x="42448" y="114300"/>
                  <a:pt x="44247" y="116111"/>
                  <a:pt x="44247" y="118646"/>
                </a:cubicBezTo>
                <a:lnTo>
                  <a:pt x="44247" y="120457"/>
                </a:lnTo>
                <a:lnTo>
                  <a:pt x="246055" y="120457"/>
                </a:lnTo>
                <a:cubicBezTo>
                  <a:pt x="247134" y="120457"/>
                  <a:pt x="247854" y="120457"/>
                  <a:pt x="248573" y="121182"/>
                </a:cubicBezTo>
                <a:lnTo>
                  <a:pt x="289942" y="147984"/>
                </a:lnTo>
                <a:cubicBezTo>
                  <a:pt x="291021" y="148346"/>
                  <a:pt x="291741" y="149795"/>
                  <a:pt x="291741" y="151606"/>
                </a:cubicBezTo>
                <a:cubicBezTo>
                  <a:pt x="291741" y="152693"/>
                  <a:pt x="291021" y="154504"/>
                  <a:pt x="289942" y="155228"/>
                </a:cubicBezTo>
                <a:lnTo>
                  <a:pt x="248573" y="181306"/>
                </a:lnTo>
                <a:cubicBezTo>
                  <a:pt x="247854" y="182393"/>
                  <a:pt x="247134" y="182393"/>
                  <a:pt x="246055" y="182393"/>
                </a:cubicBezTo>
                <a:lnTo>
                  <a:pt x="44247" y="182755"/>
                </a:lnTo>
                <a:lnTo>
                  <a:pt x="44247" y="184204"/>
                </a:lnTo>
                <a:cubicBezTo>
                  <a:pt x="44247" y="186377"/>
                  <a:pt x="42448" y="188550"/>
                  <a:pt x="39930" y="188550"/>
                </a:cubicBezTo>
                <a:cubicBezTo>
                  <a:pt x="37412" y="188550"/>
                  <a:pt x="35254" y="186377"/>
                  <a:pt x="35254" y="184204"/>
                </a:cubicBezTo>
                <a:lnTo>
                  <a:pt x="35254" y="182755"/>
                </a:lnTo>
                <a:lnTo>
                  <a:pt x="16188" y="182755"/>
                </a:lnTo>
                <a:cubicBezTo>
                  <a:pt x="7195" y="182755"/>
                  <a:pt x="0" y="175149"/>
                  <a:pt x="0" y="166094"/>
                </a:cubicBezTo>
                <a:lnTo>
                  <a:pt x="0" y="136756"/>
                </a:lnTo>
                <a:cubicBezTo>
                  <a:pt x="0" y="127701"/>
                  <a:pt x="7195" y="120457"/>
                  <a:pt x="16188" y="120457"/>
                </a:cubicBezTo>
                <a:lnTo>
                  <a:pt x="35254" y="120457"/>
                </a:lnTo>
                <a:lnTo>
                  <a:pt x="35254" y="118646"/>
                </a:lnTo>
                <a:cubicBezTo>
                  <a:pt x="35254" y="116111"/>
                  <a:pt x="37412" y="114300"/>
                  <a:pt x="39930" y="114300"/>
                </a:cubicBezTo>
                <a:close/>
                <a:moveTo>
                  <a:pt x="217632" y="44104"/>
                </a:moveTo>
                <a:cubicBezTo>
                  <a:pt x="219075" y="60733"/>
                  <a:pt x="232424" y="74471"/>
                  <a:pt x="249382" y="76640"/>
                </a:cubicBezTo>
                <a:lnTo>
                  <a:pt x="249382" y="51696"/>
                </a:lnTo>
                <a:cubicBezTo>
                  <a:pt x="249382" y="47719"/>
                  <a:pt x="246495" y="44104"/>
                  <a:pt x="242526" y="44104"/>
                </a:cubicBezTo>
                <a:lnTo>
                  <a:pt x="217632" y="44104"/>
                </a:lnTo>
                <a:close/>
                <a:moveTo>
                  <a:pt x="53109" y="44104"/>
                </a:moveTo>
                <a:cubicBezTo>
                  <a:pt x="48779" y="44104"/>
                  <a:pt x="45532" y="47719"/>
                  <a:pt x="45532" y="51696"/>
                </a:cubicBezTo>
                <a:lnTo>
                  <a:pt x="45532" y="76640"/>
                </a:lnTo>
                <a:cubicBezTo>
                  <a:pt x="62490" y="74471"/>
                  <a:pt x="75478" y="60733"/>
                  <a:pt x="78004" y="44104"/>
                </a:cubicBezTo>
                <a:lnTo>
                  <a:pt x="53109" y="44104"/>
                </a:lnTo>
                <a:close/>
                <a:moveTo>
                  <a:pt x="124186" y="8315"/>
                </a:moveTo>
                <a:cubicBezTo>
                  <a:pt x="116609" y="8315"/>
                  <a:pt x="110475" y="14460"/>
                  <a:pt x="110475" y="22052"/>
                </a:cubicBezTo>
                <a:lnTo>
                  <a:pt x="110475" y="35428"/>
                </a:lnTo>
                <a:lnTo>
                  <a:pt x="184438" y="35428"/>
                </a:lnTo>
                <a:lnTo>
                  <a:pt x="184438" y="22052"/>
                </a:lnTo>
                <a:cubicBezTo>
                  <a:pt x="184438" y="14460"/>
                  <a:pt x="178305" y="8315"/>
                  <a:pt x="171450" y="8315"/>
                </a:cubicBezTo>
                <a:lnTo>
                  <a:pt x="124186" y="8315"/>
                </a:lnTo>
                <a:close/>
                <a:moveTo>
                  <a:pt x="124186" y="0"/>
                </a:moveTo>
                <a:lnTo>
                  <a:pt x="171450" y="0"/>
                </a:lnTo>
                <a:cubicBezTo>
                  <a:pt x="183717" y="0"/>
                  <a:pt x="193458" y="9761"/>
                  <a:pt x="193458" y="22052"/>
                </a:cubicBezTo>
                <a:lnTo>
                  <a:pt x="193458" y="35428"/>
                </a:lnTo>
                <a:lnTo>
                  <a:pt x="242526" y="35428"/>
                </a:lnTo>
                <a:cubicBezTo>
                  <a:pt x="250825" y="35428"/>
                  <a:pt x="258401" y="42296"/>
                  <a:pt x="258401" y="51696"/>
                </a:cubicBezTo>
                <a:lnTo>
                  <a:pt x="258401" y="104837"/>
                </a:lnTo>
                <a:cubicBezTo>
                  <a:pt x="258401" y="107368"/>
                  <a:pt x="256237" y="109175"/>
                  <a:pt x="253711" y="109175"/>
                </a:cubicBezTo>
                <a:cubicBezTo>
                  <a:pt x="251907" y="109175"/>
                  <a:pt x="249382" y="107368"/>
                  <a:pt x="249382" y="104837"/>
                </a:cubicBezTo>
                <a:lnTo>
                  <a:pt x="249382" y="85316"/>
                </a:lnTo>
                <a:cubicBezTo>
                  <a:pt x="228095" y="83508"/>
                  <a:pt x="210416" y="66156"/>
                  <a:pt x="208612" y="44104"/>
                </a:cubicBezTo>
                <a:lnTo>
                  <a:pt x="87024" y="44104"/>
                </a:lnTo>
                <a:cubicBezTo>
                  <a:pt x="84498" y="66156"/>
                  <a:pt x="67180" y="83508"/>
                  <a:pt x="45532" y="85316"/>
                </a:cubicBezTo>
                <a:lnTo>
                  <a:pt x="45532" y="99415"/>
                </a:lnTo>
                <a:cubicBezTo>
                  <a:pt x="45532" y="101584"/>
                  <a:pt x="43728" y="103391"/>
                  <a:pt x="41203" y="103391"/>
                </a:cubicBezTo>
                <a:cubicBezTo>
                  <a:pt x="38677" y="103391"/>
                  <a:pt x="36512" y="101584"/>
                  <a:pt x="36512" y="99415"/>
                </a:cubicBezTo>
                <a:lnTo>
                  <a:pt x="36512" y="51696"/>
                </a:lnTo>
                <a:cubicBezTo>
                  <a:pt x="36512" y="42296"/>
                  <a:pt x="44089" y="35428"/>
                  <a:pt x="53109" y="35428"/>
                </a:cubicBezTo>
                <a:lnTo>
                  <a:pt x="101455" y="35428"/>
                </a:lnTo>
                <a:lnTo>
                  <a:pt x="101455" y="22052"/>
                </a:lnTo>
                <a:cubicBezTo>
                  <a:pt x="101455" y="9761"/>
                  <a:pt x="111918" y="0"/>
                  <a:pt x="124186" y="0"/>
                </a:cubicBezTo>
                <a:close/>
              </a:path>
            </a:pathLst>
          </a:custGeom>
          <a:solidFill>
            <a:schemeClr val="bg1"/>
          </a:solidFill>
          <a:ln>
            <a:noFill/>
          </a:ln>
          <a:effectLst/>
        </p:spPr>
        <p:txBody>
          <a:bodyPr anchor="ctr"/>
          <a:lstStyle/>
          <a:p>
            <a:endParaRPr lang="en-US"/>
          </a:p>
        </p:txBody>
      </p:sp>
      <p:sp>
        <p:nvSpPr>
          <p:cNvPr id="18" name="TextBox 17">
            <a:extLst>
              <a:ext uri="{FF2B5EF4-FFF2-40B4-BE49-F238E27FC236}">
                <a16:creationId xmlns:a16="http://schemas.microsoft.com/office/drawing/2014/main" id="{7EF5183B-D9AA-1546-83EA-E5B5F3973980}"/>
              </a:ext>
            </a:extLst>
          </p:cNvPr>
          <p:cNvSpPr txBox="1"/>
          <p:nvPr/>
        </p:nvSpPr>
        <p:spPr>
          <a:xfrm>
            <a:off x="1511226" y="8522574"/>
            <a:ext cx="1087157"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1990</a:t>
            </a:r>
          </a:p>
        </p:txBody>
      </p:sp>
      <p:sp>
        <p:nvSpPr>
          <p:cNvPr id="19" name="Subtitle 2">
            <a:extLst>
              <a:ext uri="{FF2B5EF4-FFF2-40B4-BE49-F238E27FC236}">
                <a16:creationId xmlns:a16="http://schemas.microsoft.com/office/drawing/2014/main" id="{F4143637-5E8A-EA44-BF21-448532B85E3F}"/>
              </a:ext>
            </a:extLst>
          </p:cNvPr>
          <p:cNvSpPr txBox="1">
            <a:spLocks/>
          </p:cNvSpPr>
          <p:nvPr/>
        </p:nvSpPr>
        <p:spPr>
          <a:xfrm>
            <a:off x="547977" y="9127372"/>
            <a:ext cx="2973814" cy="243105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20" name="TextBox 19">
            <a:extLst>
              <a:ext uri="{FF2B5EF4-FFF2-40B4-BE49-F238E27FC236}">
                <a16:creationId xmlns:a16="http://schemas.microsoft.com/office/drawing/2014/main" id="{BAA66499-6AE3-DB41-B51F-706342DC729A}"/>
              </a:ext>
            </a:extLst>
          </p:cNvPr>
          <p:cNvSpPr txBox="1"/>
          <p:nvPr/>
        </p:nvSpPr>
        <p:spPr>
          <a:xfrm>
            <a:off x="9648481" y="8522574"/>
            <a:ext cx="1087157"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1990</a:t>
            </a:r>
          </a:p>
        </p:txBody>
      </p:sp>
      <p:sp>
        <p:nvSpPr>
          <p:cNvPr id="21" name="Subtitle 2">
            <a:extLst>
              <a:ext uri="{FF2B5EF4-FFF2-40B4-BE49-F238E27FC236}">
                <a16:creationId xmlns:a16="http://schemas.microsoft.com/office/drawing/2014/main" id="{43CA5929-D47A-7643-B84B-83092E68FFE0}"/>
              </a:ext>
            </a:extLst>
          </p:cNvPr>
          <p:cNvSpPr txBox="1">
            <a:spLocks/>
          </p:cNvSpPr>
          <p:nvPr/>
        </p:nvSpPr>
        <p:spPr>
          <a:xfrm>
            <a:off x="8685232" y="9127372"/>
            <a:ext cx="2973814" cy="243105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22" name="TextBox 21">
            <a:extLst>
              <a:ext uri="{FF2B5EF4-FFF2-40B4-BE49-F238E27FC236}">
                <a16:creationId xmlns:a16="http://schemas.microsoft.com/office/drawing/2014/main" id="{AF1C9D8D-4AE0-A84E-90D3-97D175296CC2}"/>
              </a:ext>
            </a:extLst>
          </p:cNvPr>
          <p:cNvSpPr txBox="1"/>
          <p:nvPr/>
        </p:nvSpPr>
        <p:spPr>
          <a:xfrm>
            <a:off x="17752176" y="8522574"/>
            <a:ext cx="1087157"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1990</a:t>
            </a:r>
          </a:p>
        </p:txBody>
      </p:sp>
      <p:sp>
        <p:nvSpPr>
          <p:cNvPr id="23" name="Subtitle 2">
            <a:extLst>
              <a:ext uri="{FF2B5EF4-FFF2-40B4-BE49-F238E27FC236}">
                <a16:creationId xmlns:a16="http://schemas.microsoft.com/office/drawing/2014/main" id="{9BD07443-3F17-B944-A9FF-303D9884318F}"/>
              </a:ext>
            </a:extLst>
          </p:cNvPr>
          <p:cNvSpPr txBox="1">
            <a:spLocks/>
          </p:cNvSpPr>
          <p:nvPr/>
        </p:nvSpPr>
        <p:spPr>
          <a:xfrm>
            <a:off x="16788927" y="9127372"/>
            <a:ext cx="2973814" cy="243105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24" name="TextBox 23">
            <a:extLst>
              <a:ext uri="{FF2B5EF4-FFF2-40B4-BE49-F238E27FC236}">
                <a16:creationId xmlns:a16="http://schemas.microsoft.com/office/drawing/2014/main" id="{0D031E81-9780-D847-9B9F-49B45D352AF4}"/>
              </a:ext>
            </a:extLst>
          </p:cNvPr>
          <p:cNvSpPr txBox="1"/>
          <p:nvPr/>
        </p:nvSpPr>
        <p:spPr>
          <a:xfrm>
            <a:off x="13705487" y="4412132"/>
            <a:ext cx="1087157"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1990</a:t>
            </a:r>
          </a:p>
        </p:txBody>
      </p:sp>
      <p:sp>
        <p:nvSpPr>
          <p:cNvPr id="25" name="Subtitle 2">
            <a:extLst>
              <a:ext uri="{FF2B5EF4-FFF2-40B4-BE49-F238E27FC236}">
                <a16:creationId xmlns:a16="http://schemas.microsoft.com/office/drawing/2014/main" id="{93D022E5-9934-B841-94AA-0AC24839E667}"/>
              </a:ext>
            </a:extLst>
          </p:cNvPr>
          <p:cNvSpPr txBox="1">
            <a:spLocks/>
          </p:cNvSpPr>
          <p:nvPr/>
        </p:nvSpPr>
        <p:spPr>
          <a:xfrm>
            <a:off x="12742238" y="5016930"/>
            <a:ext cx="2973814" cy="243105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26" name="TextBox 25">
            <a:extLst>
              <a:ext uri="{FF2B5EF4-FFF2-40B4-BE49-F238E27FC236}">
                <a16:creationId xmlns:a16="http://schemas.microsoft.com/office/drawing/2014/main" id="{7F9667FD-FEB5-564B-BC4C-EA9B36EFDCDA}"/>
              </a:ext>
            </a:extLst>
          </p:cNvPr>
          <p:cNvSpPr txBox="1"/>
          <p:nvPr/>
        </p:nvSpPr>
        <p:spPr>
          <a:xfrm>
            <a:off x="5551312" y="4412132"/>
            <a:ext cx="1087157"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1990</a:t>
            </a:r>
          </a:p>
        </p:txBody>
      </p:sp>
      <p:sp>
        <p:nvSpPr>
          <p:cNvPr id="27" name="Subtitle 2">
            <a:extLst>
              <a:ext uri="{FF2B5EF4-FFF2-40B4-BE49-F238E27FC236}">
                <a16:creationId xmlns:a16="http://schemas.microsoft.com/office/drawing/2014/main" id="{5493F133-14B9-B742-B167-ED4F8CEF1761}"/>
              </a:ext>
            </a:extLst>
          </p:cNvPr>
          <p:cNvSpPr txBox="1">
            <a:spLocks/>
          </p:cNvSpPr>
          <p:nvPr/>
        </p:nvSpPr>
        <p:spPr>
          <a:xfrm>
            <a:off x="4588063" y="5016930"/>
            <a:ext cx="2973814" cy="243105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
        <p:nvSpPr>
          <p:cNvPr id="28" name="TextBox 27">
            <a:extLst>
              <a:ext uri="{FF2B5EF4-FFF2-40B4-BE49-F238E27FC236}">
                <a16:creationId xmlns:a16="http://schemas.microsoft.com/office/drawing/2014/main" id="{B77D37C1-B02A-0F4E-8932-4A41F3925535}"/>
              </a:ext>
            </a:extLst>
          </p:cNvPr>
          <p:cNvSpPr txBox="1"/>
          <p:nvPr/>
        </p:nvSpPr>
        <p:spPr>
          <a:xfrm>
            <a:off x="21977136" y="4412132"/>
            <a:ext cx="1087157" cy="553998"/>
          </a:xfrm>
          <a:prstGeom prst="rect">
            <a:avLst/>
          </a:prstGeom>
          <a:noFill/>
        </p:spPr>
        <p:txBody>
          <a:bodyPr wrap="none" rtlCol="0" anchor="ctr" anchorCtr="0">
            <a:spAutoFit/>
          </a:bodyPr>
          <a:lstStyle/>
          <a:p>
            <a:pPr algn="ctr"/>
            <a:r>
              <a:rPr lang="en-US" sz="3000" b="1" dirty="0">
                <a:solidFill>
                  <a:schemeClr val="bg1"/>
                </a:solidFill>
                <a:latin typeface="Noto Sans" panose="020B0502040504020204" pitchFamily="34" charset="0"/>
                <a:ea typeface="League Spartan" charset="0"/>
                <a:cs typeface="Poppins" pitchFamily="2" charset="77"/>
              </a:rPr>
              <a:t>1990</a:t>
            </a:r>
          </a:p>
        </p:txBody>
      </p:sp>
      <p:sp>
        <p:nvSpPr>
          <p:cNvPr id="29" name="Subtitle 2">
            <a:extLst>
              <a:ext uri="{FF2B5EF4-FFF2-40B4-BE49-F238E27FC236}">
                <a16:creationId xmlns:a16="http://schemas.microsoft.com/office/drawing/2014/main" id="{126A1E0A-1CF8-8446-A862-DCD1691E6120}"/>
              </a:ext>
            </a:extLst>
          </p:cNvPr>
          <p:cNvSpPr txBox="1">
            <a:spLocks/>
          </p:cNvSpPr>
          <p:nvPr/>
        </p:nvSpPr>
        <p:spPr>
          <a:xfrm>
            <a:off x="21013887" y="5016930"/>
            <a:ext cx="2973814" cy="243105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a:t>
            </a:r>
          </a:p>
        </p:txBody>
      </p:sp>
    </p:spTree>
    <p:extLst>
      <p:ext uri="{BB962C8B-B14F-4D97-AF65-F5344CB8AC3E}">
        <p14:creationId xmlns:p14="http://schemas.microsoft.com/office/powerpoint/2010/main" val="360351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A6DDE-83D7-AD42-847F-1C0316DCC585}"/>
              </a:ext>
            </a:extLst>
          </p:cNvPr>
          <p:cNvSpPr txBox="1"/>
          <p:nvPr/>
        </p:nvSpPr>
        <p:spPr>
          <a:xfrm>
            <a:off x="6633688" y="628600"/>
            <a:ext cx="11169084" cy="1015663"/>
          </a:xfrm>
          <a:prstGeom prst="rect">
            <a:avLst/>
          </a:prstGeom>
          <a:noFill/>
        </p:spPr>
        <p:txBody>
          <a:bodyPr wrap="none" lIns="91440" tIns="0" rIns="0" bIns="0" rtlCol="0">
            <a:spAutoFit/>
          </a:bodyPr>
          <a:lstStyle/>
          <a:p>
            <a:pPr algn="ctr"/>
            <a:r>
              <a:rPr lang="en-US" sz="6600" b="1" spc="300" dirty="0">
                <a:solidFill>
                  <a:schemeClr val="tx2"/>
                </a:solidFill>
                <a:latin typeface="Noto Sans" panose="020B0502040504020204" pitchFamily="34" charset="0"/>
                <a:ea typeface="Noto Sans" panose="020B0502040504020204" pitchFamily="34" charset="0"/>
                <a:cs typeface="Noto Sans" panose="020B0502040504020204" pitchFamily="34" charset="0"/>
              </a:rPr>
              <a:t>SQUARE TIMELINE SLIDE</a:t>
            </a:r>
          </a:p>
        </p:txBody>
      </p:sp>
      <p:cxnSp>
        <p:nvCxnSpPr>
          <p:cNvPr id="3" name="Straight Connector 2">
            <a:extLst>
              <a:ext uri="{FF2B5EF4-FFF2-40B4-BE49-F238E27FC236}">
                <a16:creationId xmlns:a16="http://schemas.microsoft.com/office/drawing/2014/main" id="{D151A358-2235-BA41-A299-E15200BB79EA}"/>
              </a:ext>
            </a:extLst>
          </p:cNvPr>
          <p:cNvCxnSpPr/>
          <p:nvPr/>
        </p:nvCxnSpPr>
        <p:spPr>
          <a:xfrm>
            <a:off x="11520308" y="17847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BA70093-CED1-E640-B36A-420B92CB75BD}"/>
              </a:ext>
            </a:extLst>
          </p:cNvPr>
          <p:cNvCxnSpPr>
            <a:cxnSpLocks/>
          </p:cNvCxnSpPr>
          <p:nvPr/>
        </p:nvCxnSpPr>
        <p:spPr>
          <a:xfrm flipV="1">
            <a:off x="12188832" y="3891477"/>
            <a:ext cx="0" cy="9822743"/>
          </a:xfrm>
          <a:prstGeom prst="line">
            <a:avLst/>
          </a:prstGeom>
          <a:ln w="50800">
            <a:solidFill>
              <a:schemeClr val="tx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E1ED655-9523-6F4B-9069-8C3AD9622095}"/>
              </a:ext>
            </a:extLst>
          </p:cNvPr>
          <p:cNvCxnSpPr>
            <a:cxnSpLocks/>
          </p:cNvCxnSpPr>
          <p:nvPr/>
        </p:nvCxnSpPr>
        <p:spPr>
          <a:xfrm>
            <a:off x="12188825" y="5017070"/>
            <a:ext cx="2154503" cy="0"/>
          </a:xfrm>
          <a:prstGeom prst="line">
            <a:avLst/>
          </a:prstGeom>
          <a:ln w="508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3FA49CD-EB40-1146-B01C-F8FE786BA4DE}"/>
              </a:ext>
            </a:extLst>
          </p:cNvPr>
          <p:cNvSpPr/>
          <p:nvPr/>
        </p:nvSpPr>
        <p:spPr>
          <a:xfrm>
            <a:off x="14730700" y="3544803"/>
            <a:ext cx="722302" cy="29445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cxnSp>
        <p:nvCxnSpPr>
          <p:cNvPr id="7" name="Straight Connector 6">
            <a:extLst>
              <a:ext uri="{FF2B5EF4-FFF2-40B4-BE49-F238E27FC236}">
                <a16:creationId xmlns:a16="http://schemas.microsoft.com/office/drawing/2014/main" id="{7C956CC6-25A5-2A4D-8B66-FDB1E49C1547}"/>
              </a:ext>
            </a:extLst>
          </p:cNvPr>
          <p:cNvCxnSpPr>
            <a:cxnSpLocks/>
          </p:cNvCxnSpPr>
          <p:nvPr/>
        </p:nvCxnSpPr>
        <p:spPr>
          <a:xfrm flipH="1">
            <a:off x="10034322" y="8128653"/>
            <a:ext cx="2154503" cy="0"/>
          </a:xfrm>
          <a:prstGeom prst="line">
            <a:avLst/>
          </a:prstGeom>
          <a:ln w="508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45F027-B84E-8045-A937-0EB539F8F2AF}"/>
              </a:ext>
            </a:extLst>
          </p:cNvPr>
          <p:cNvCxnSpPr>
            <a:cxnSpLocks/>
          </p:cNvCxnSpPr>
          <p:nvPr/>
        </p:nvCxnSpPr>
        <p:spPr>
          <a:xfrm>
            <a:off x="12188823" y="11237261"/>
            <a:ext cx="2154503" cy="0"/>
          </a:xfrm>
          <a:prstGeom prst="line">
            <a:avLst/>
          </a:prstGeom>
          <a:ln w="508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9430F6A-8252-8841-81CE-694B72583203}"/>
              </a:ext>
            </a:extLst>
          </p:cNvPr>
          <p:cNvSpPr/>
          <p:nvPr/>
        </p:nvSpPr>
        <p:spPr>
          <a:xfrm>
            <a:off x="8735160" y="6656385"/>
            <a:ext cx="722302" cy="29445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8" name="Rectangle 17">
            <a:extLst>
              <a:ext uri="{FF2B5EF4-FFF2-40B4-BE49-F238E27FC236}">
                <a16:creationId xmlns:a16="http://schemas.microsoft.com/office/drawing/2014/main" id="{58962A95-7F44-324E-AF4A-460AA6B758F7}"/>
              </a:ext>
            </a:extLst>
          </p:cNvPr>
          <p:cNvSpPr/>
          <p:nvPr/>
        </p:nvSpPr>
        <p:spPr>
          <a:xfrm>
            <a:off x="14937910" y="9751910"/>
            <a:ext cx="722302" cy="294453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23" name="Rectangle 22">
            <a:extLst>
              <a:ext uri="{FF2B5EF4-FFF2-40B4-BE49-F238E27FC236}">
                <a16:creationId xmlns:a16="http://schemas.microsoft.com/office/drawing/2014/main" id="{4169F1F3-72C5-E448-B41D-67C02B6A0D97}"/>
              </a:ext>
            </a:extLst>
          </p:cNvPr>
          <p:cNvSpPr/>
          <p:nvPr/>
        </p:nvSpPr>
        <p:spPr>
          <a:xfrm>
            <a:off x="15453002" y="3544803"/>
            <a:ext cx="5011944" cy="29452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A5097F3-2479-E540-85B0-435B46382701}"/>
              </a:ext>
            </a:extLst>
          </p:cNvPr>
          <p:cNvSpPr/>
          <p:nvPr/>
        </p:nvSpPr>
        <p:spPr>
          <a:xfrm>
            <a:off x="15660212" y="9751546"/>
            <a:ext cx="5011944" cy="29452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EEA59C3-0980-1B42-825A-23563F2B15D6}"/>
              </a:ext>
            </a:extLst>
          </p:cNvPr>
          <p:cNvSpPr/>
          <p:nvPr/>
        </p:nvSpPr>
        <p:spPr>
          <a:xfrm>
            <a:off x="3723216" y="6655658"/>
            <a:ext cx="5011944" cy="2945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ubtitle 2">
            <a:extLst>
              <a:ext uri="{FF2B5EF4-FFF2-40B4-BE49-F238E27FC236}">
                <a16:creationId xmlns:a16="http://schemas.microsoft.com/office/drawing/2014/main" id="{696312C7-1991-124F-91C1-7027C1A8E93D}"/>
              </a:ext>
            </a:extLst>
          </p:cNvPr>
          <p:cNvSpPr txBox="1">
            <a:spLocks/>
          </p:cNvSpPr>
          <p:nvPr/>
        </p:nvSpPr>
        <p:spPr>
          <a:xfrm>
            <a:off x="15766120" y="4561669"/>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30" name="TextBox 29">
            <a:extLst>
              <a:ext uri="{FF2B5EF4-FFF2-40B4-BE49-F238E27FC236}">
                <a16:creationId xmlns:a16="http://schemas.microsoft.com/office/drawing/2014/main" id="{000E4923-56AD-AA43-9380-E61E0DAAE20E}"/>
              </a:ext>
            </a:extLst>
          </p:cNvPr>
          <p:cNvSpPr txBox="1"/>
          <p:nvPr/>
        </p:nvSpPr>
        <p:spPr>
          <a:xfrm>
            <a:off x="15909803" y="3891477"/>
            <a:ext cx="2164375" cy="584775"/>
          </a:xfrm>
          <a:prstGeom prst="rect">
            <a:avLst/>
          </a:prstGeom>
          <a:noFill/>
        </p:spPr>
        <p:txBody>
          <a:bodyPr wrap="none" rtlCol="0" anchor="ctr" anchorCtr="0">
            <a:spAutoFit/>
          </a:bodyPr>
          <a:lstStyle/>
          <a:p>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31" name="Subtitle 2">
            <a:extLst>
              <a:ext uri="{FF2B5EF4-FFF2-40B4-BE49-F238E27FC236}">
                <a16:creationId xmlns:a16="http://schemas.microsoft.com/office/drawing/2014/main" id="{4252F6D4-9C9F-A848-87AA-9B26232CAB0E}"/>
              </a:ext>
            </a:extLst>
          </p:cNvPr>
          <p:cNvSpPr txBox="1">
            <a:spLocks/>
          </p:cNvSpPr>
          <p:nvPr/>
        </p:nvSpPr>
        <p:spPr>
          <a:xfrm>
            <a:off x="15766120" y="10792348"/>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32" name="TextBox 31">
            <a:extLst>
              <a:ext uri="{FF2B5EF4-FFF2-40B4-BE49-F238E27FC236}">
                <a16:creationId xmlns:a16="http://schemas.microsoft.com/office/drawing/2014/main" id="{18B92F5B-D7EF-574A-984C-D2FE954763AE}"/>
              </a:ext>
            </a:extLst>
          </p:cNvPr>
          <p:cNvSpPr txBox="1"/>
          <p:nvPr/>
        </p:nvSpPr>
        <p:spPr>
          <a:xfrm>
            <a:off x="15909803" y="10122156"/>
            <a:ext cx="2164375" cy="584775"/>
          </a:xfrm>
          <a:prstGeom prst="rect">
            <a:avLst/>
          </a:prstGeom>
          <a:noFill/>
        </p:spPr>
        <p:txBody>
          <a:bodyPr wrap="none" rtlCol="0" anchor="ctr" anchorCtr="0">
            <a:spAutoFit/>
          </a:bodyPr>
          <a:lstStyle/>
          <a:p>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33" name="Subtitle 2">
            <a:extLst>
              <a:ext uri="{FF2B5EF4-FFF2-40B4-BE49-F238E27FC236}">
                <a16:creationId xmlns:a16="http://schemas.microsoft.com/office/drawing/2014/main" id="{6149D78D-572C-E144-B50D-B84AECEFD546}"/>
              </a:ext>
            </a:extLst>
          </p:cNvPr>
          <p:cNvSpPr txBox="1">
            <a:spLocks/>
          </p:cNvSpPr>
          <p:nvPr/>
        </p:nvSpPr>
        <p:spPr>
          <a:xfrm>
            <a:off x="4064275" y="7669000"/>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34" name="TextBox 33">
            <a:extLst>
              <a:ext uri="{FF2B5EF4-FFF2-40B4-BE49-F238E27FC236}">
                <a16:creationId xmlns:a16="http://schemas.microsoft.com/office/drawing/2014/main" id="{46573AC3-A604-604D-ADBD-A309323C2592}"/>
              </a:ext>
            </a:extLst>
          </p:cNvPr>
          <p:cNvSpPr txBox="1"/>
          <p:nvPr/>
        </p:nvSpPr>
        <p:spPr>
          <a:xfrm>
            <a:off x="6172027" y="6998808"/>
            <a:ext cx="2164375" cy="584775"/>
          </a:xfrm>
          <a:prstGeom prst="rect">
            <a:avLst/>
          </a:prstGeom>
          <a:noFill/>
        </p:spPr>
        <p:txBody>
          <a:bodyPr wrap="none" rtlCol="0" anchor="ctr" anchorCtr="0">
            <a:spAutoFit/>
          </a:bodyPr>
          <a:lstStyle/>
          <a:p>
            <a:pPr algn="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35" name="TextBox 34">
            <a:extLst>
              <a:ext uri="{FF2B5EF4-FFF2-40B4-BE49-F238E27FC236}">
                <a16:creationId xmlns:a16="http://schemas.microsoft.com/office/drawing/2014/main" id="{FFFC7733-4867-9447-84F3-95351E28CF2A}"/>
              </a:ext>
            </a:extLst>
          </p:cNvPr>
          <p:cNvSpPr txBox="1"/>
          <p:nvPr/>
        </p:nvSpPr>
        <p:spPr>
          <a:xfrm rot="16200000">
            <a:off x="14531441" y="4744274"/>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2000</a:t>
            </a:r>
          </a:p>
        </p:txBody>
      </p:sp>
      <p:sp>
        <p:nvSpPr>
          <p:cNvPr id="36" name="TextBox 35">
            <a:extLst>
              <a:ext uri="{FF2B5EF4-FFF2-40B4-BE49-F238E27FC236}">
                <a16:creationId xmlns:a16="http://schemas.microsoft.com/office/drawing/2014/main" id="{481C5502-E28B-794D-81A0-099AB2504DF1}"/>
              </a:ext>
            </a:extLst>
          </p:cNvPr>
          <p:cNvSpPr txBox="1"/>
          <p:nvPr/>
        </p:nvSpPr>
        <p:spPr>
          <a:xfrm rot="16200000">
            <a:off x="14738653" y="10931788"/>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2006</a:t>
            </a:r>
          </a:p>
        </p:txBody>
      </p:sp>
      <p:sp>
        <p:nvSpPr>
          <p:cNvPr id="37" name="TextBox 36">
            <a:extLst>
              <a:ext uri="{FF2B5EF4-FFF2-40B4-BE49-F238E27FC236}">
                <a16:creationId xmlns:a16="http://schemas.microsoft.com/office/drawing/2014/main" id="{F6E7718D-F8D3-A94B-91E6-6DF561A68685}"/>
              </a:ext>
            </a:extLst>
          </p:cNvPr>
          <p:cNvSpPr txBox="1"/>
          <p:nvPr/>
        </p:nvSpPr>
        <p:spPr>
          <a:xfrm rot="5400000">
            <a:off x="8535902" y="7835900"/>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2003</a:t>
            </a:r>
          </a:p>
        </p:txBody>
      </p:sp>
      <p:sp>
        <p:nvSpPr>
          <p:cNvPr id="39" name="TextBox 38">
            <a:extLst>
              <a:ext uri="{FF2B5EF4-FFF2-40B4-BE49-F238E27FC236}">
                <a16:creationId xmlns:a16="http://schemas.microsoft.com/office/drawing/2014/main" id="{19238F54-DA8C-7C45-8E94-522DA07FDA0B}"/>
              </a:ext>
            </a:extLst>
          </p:cNvPr>
          <p:cNvSpPr txBox="1"/>
          <p:nvPr/>
        </p:nvSpPr>
        <p:spPr>
          <a:xfrm>
            <a:off x="11588338" y="2906179"/>
            <a:ext cx="1200970" cy="584775"/>
          </a:xfrm>
          <a:prstGeom prst="rect">
            <a:avLst/>
          </a:prstGeom>
          <a:noFill/>
        </p:spPr>
        <p:txBody>
          <a:bodyPr wrap="none" rtlCol="0" anchor="ctr">
            <a:spAutoFit/>
          </a:bodyPr>
          <a:lstStyle/>
          <a:p>
            <a:pPr algn="ctr"/>
            <a:r>
              <a:rPr lang="en-US" sz="3200" b="1" dirty="0">
                <a:solidFill>
                  <a:schemeClr val="tx2"/>
                </a:solidFill>
                <a:latin typeface="Noto Sans" panose="020B0502040504020204" pitchFamily="34" charset="0"/>
                <a:ea typeface="Noto Sans" panose="020B0502040504020204" pitchFamily="34" charset="0"/>
                <a:cs typeface="Noto Sans" panose="020B0502040504020204" pitchFamily="34" charset="0"/>
              </a:rPr>
              <a:t>Start</a:t>
            </a:r>
          </a:p>
        </p:txBody>
      </p:sp>
    </p:spTree>
    <p:extLst>
      <p:ext uri="{BB962C8B-B14F-4D97-AF65-F5344CB8AC3E}">
        <p14:creationId xmlns:p14="http://schemas.microsoft.com/office/powerpoint/2010/main" val="211941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9A41CC-03D4-6F46-8D2E-F9FA32135D88}"/>
              </a:ext>
            </a:extLst>
          </p:cNvPr>
          <p:cNvCxnSpPr>
            <a:cxnSpLocks/>
          </p:cNvCxnSpPr>
          <p:nvPr/>
        </p:nvCxnSpPr>
        <p:spPr>
          <a:xfrm>
            <a:off x="12188825" y="1786"/>
            <a:ext cx="0" cy="13712428"/>
          </a:xfrm>
          <a:prstGeom prst="line">
            <a:avLst/>
          </a:prstGeom>
          <a:ln w="508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45BEB2F-E25E-D84F-805A-174361F12D55}"/>
              </a:ext>
            </a:extLst>
          </p:cNvPr>
          <p:cNvCxnSpPr>
            <a:cxnSpLocks/>
          </p:cNvCxnSpPr>
          <p:nvPr/>
        </p:nvCxnSpPr>
        <p:spPr>
          <a:xfrm>
            <a:off x="12188825" y="2467722"/>
            <a:ext cx="2154503" cy="0"/>
          </a:xfrm>
          <a:prstGeom prst="line">
            <a:avLst/>
          </a:prstGeom>
          <a:ln w="508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A7332D0-963E-F141-B84A-223504597DD2}"/>
              </a:ext>
            </a:extLst>
          </p:cNvPr>
          <p:cNvCxnSpPr>
            <a:cxnSpLocks/>
          </p:cNvCxnSpPr>
          <p:nvPr/>
        </p:nvCxnSpPr>
        <p:spPr>
          <a:xfrm flipH="1">
            <a:off x="10034322" y="5502051"/>
            <a:ext cx="2154503" cy="0"/>
          </a:xfrm>
          <a:prstGeom prst="line">
            <a:avLst/>
          </a:prstGeom>
          <a:ln w="508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9E4FDDE-5F1D-474C-8A3C-B9B348DA2CE7}"/>
              </a:ext>
            </a:extLst>
          </p:cNvPr>
          <p:cNvCxnSpPr>
            <a:cxnSpLocks/>
          </p:cNvCxnSpPr>
          <p:nvPr/>
        </p:nvCxnSpPr>
        <p:spPr>
          <a:xfrm>
            <a:off x="12188825" y="8213949"/>
            <a:ext cx="2154503" cy="0"/>
          </a:xfrm>
          <a:prstGeom prst="line">
            <a:avLst/>
          </a:prstGeom>
          <a:ln w="508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123AAB3-3C53-A141-A966-56B38E5DF10D}"/>
              </a:ext>
            </a:extLst>
          </p:cNvPr>
          <p:cNvCxnSpPr>
            <a:cxnSpLocks/>
          </p:cNvCxnSpPr>
          <p:nvPr/>
        </p:nvCxnSpPr>
        <p:spPr>
          <a:xfrm flipH="1">
            <a:off x="10034322" y="11248278"/>
            <a:ext cx="2154503" cy="0"/>
          </a:xfrm>
          <a:prstGeom prst="line">
            <a:avLst/>
          </a:prstGeom>
          <a:ln w="50800">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A63596C-A5B8-584D-94B9-34BCBC7AA197}"/>
              </a:ext>
            </a:extLst>
          </p:cNvPr>
          <p:cNvSpPr/>
          <p:nvPr/>
        </p:nvSpPr>
        <p:spPr>
          <a:xfrm>
            <a:off x="14949011" y="1001148"/>
            <a:ext cx="722302" cy="294453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7" name="Rectangle 16">
            <a:extLst>
              <a:ext uri="{FF2B5EF4-FFF2-40B4-BE49-F238E27FC236}">
                <a16:creationId xmlns:a16="http://schemas.microsoft.com/office/drawing/2014/main" id="{2B8F8B64-3A01-7F43-84B8-947263E2E8AC}"/>
              </a:ext>
            </a:extLst>
          </p:cNvPr>
          <p:cNvSpPr/>
          <p:nvPr/>
        </p:nvSpPr>
        <p:spPr>
          <a:xfrm>
            <a:off x="8717148" y="4012307"/>
            <a:ext cx="722302" cy="29445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9" name="Rectangle 18">
            <a:extLst>
              <a:ext uri="{FF2B5EF4-FFF2-40B4-BE49-F238E27FC236}">
                <a16:creationId xmlns:a16="http://schemas.microsoft.com/office/drawing/2014/main" id="{47B7A85D-7CDD-0043-BE86-A0DCE56381EB}"/>
              </a:ext>
            </a:extLst>
          </p:cNvPr>
          <p:cNvSpPr/>
          <p:nvPr/>
        </p:nvSpPr>
        <p:spPr>
          <a:xfrm>
            <a:off x="14949009" y="6740902"/>
            <a:ext cx="722302" cy="294453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21" name="Rectangle 20">
            <a:extLst>
              <a:ext uri="{FF2B5EF4-FFF2-40B4-BE49-F238E27FC236}">
                <a16:creationId xmlns:a16="http://schemas.microsoft.com/office/drawing/2014/main" id="{877F4411-31DF-A241-8D22-0F25372AA758}"/>
              </a:ext>
            </a:extLst>
          </p:cNvPr>
          <p:cNvSpPr/>
          <p:nvPr/>
        </p:nvSpPr>
        <p:spPr>
          <a:xfrm>
            <a:off x="8717148" y="9763823"/>
            <a:ext cx="722302" cy="29445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23" name="Rectangle 22">
            <a:extLst>
              <a:ext uri="{FF2B5EF4-FFF2-40B4-BE49-F238E27FC236}">
                <a16:creationId xmlns:a16="http://schemas.microsoft.com/office/drawing/2014/main" id="{36B67309-291A-2843-A30B-4DC58532C5D7}"/>
              </a:ext>
            </a:extLst>
          </p:cNvPr>
          <p:cNvSpPr/>
          <p:nvPr/>
        </p:nvSpPr>
        <p:spPr>
          <a:xfrm>
            <a:off x="15671311" y="1001148"/>
            <a:ext cx="5011944" cy="29452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1FFD02A-1CC9-AF44-B280-E37968A4119E}"/>
              </a:ext>
            </a:extLst>
          </p:cNvPr>
          <p:cNvSpPr/>
          <p:nvPr/>
        </p:nvSpPr>
        <p:spPr>
          <a:xfrm>
            <a:off x="15671311" y="6740902"/>
            <a:ext cx="5011944" cy="29452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E6C52E-AE37-654D-BF9C-10F3B629F12F}"/>
              </a:ext>
            </a:extLst>
          </p:cNvPr>
          <p:cNvSpPr/>
          <p:nvPr/>
        </p:nvSpPr>
        <p:spPr>
          <a:xfrm>
            <a:off x="3705204" y="4012307"/>
            <a:ext cx="5011944" cy="29452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0AA12D6-2C33-5448-BE01-F82FAC164E89}"/>
              </a:ext>
            </a:extLst>
          </p:cNvPr>
          <p:cNvSpPr/>
          <p:nvPr/>
        </p:nvSpPr>
        <p:spPr>
          <a:xfrm>
            <a:off x="3705204" y="9763096"/>
            <a:ext cx="5011944" cy="29452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ubtitle 2">
            <a:extLst>
              <a:ext uri="{FF2B5EF4-FFF2-40B4-BE49-F238E27FC236}">
                <a16:creationId xmlns:a16="http://schemas.microsoft.com/office/drawing/2014/main" id="{E285805C-895A-D145-B7F9-ABBF12DFB122}"/>
              </a:ext>
            </a:extLst>
          </p:cNvPr>
          <p:cNvSpPr txBox="1">
            <a:spLocks/>
          </p:cNvSpPr>
          <p:nvPr/>
        </p:nvSpPr>
        <p:spPr>
          <a:xfrm>
            <a:off x="15766120" y="2070720"/>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8" name="TextBox 27">
            <a:extLst>
              <a:ext uri="{FF2B5EF4-FFF2-40B4-BE49-F238E27FC236}">
                <a16:creationId xmlns:a16="http://schemas.microsoft.com/office/drawing/2014/main" id="{76FB5A56-880C-604E-AE0B-56D214D314F7}"/>
              </a:ext>
            </a:extLst>
          </p:cNvPr>
          <p:cNvSpPr txBox="1"/>
          <p:nvPr/>
        </p:nvSpPr>
        <p:spPr>
          <a:xfrm>
            <a:off x="15909803" y="1400528"/>
            <a:ext cx="2164375" cy="584775"/>
          </a:xfrm>
          <a:prstGeom prst="rect">
            <a:avLst/>
          </a:prstGeom>
          <a:noFill/>
        </p:spPr>
        <p:txBody>
          <a:bodyPr wrap="none" rtlCol="0" anchor="ctr" anchorCtr="0">
            <a:spAutoFit/>
          </a:bodyPr>
          <a:lstStyle/>
          <a:p>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29" name="Subtitle 2">
            <a:extLst>
              <a:ext uri="{FF2B5EF4-FFF2-40B4-BE49-F238E27FC236}">
                <a16:creationId xmlns:a16="http://schemas.microsoft.com/office/drawing/2014/main" id="{AE8BDBDA-9C49-FD43-A2D5-01F4504987C9}"/>
              </a:ext>
            </a:extLst>
          </p:cNvPr>
          <p:cNvSpPr txBox="1">
            <a:spLocks/>
          </p:cNvSpPr>
          <p:nvPr/>
        </p:nvSpPr>
        <p:spPr>
          <a:xfrm>
            <a:off x="15766120" y="7733841"/>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30" name="TextBox 29">
            <a:extLst>
              <a:ext uri="{FF2B5EF4-FFF2-40B4-BE49-F238E27FC236}">
                <a16:creationId xmlns:a16="http://schemas.microsoft.com/office/drawing/2014/main" id="{D79C9901-FC1B-0A45-9E38-1EBACA189BB5}"/>
              </a:ext>
            </a:extLst>
          </p:cNvPr>
          <p:cNvSpPr txBox="1"/>
          <p:nvPr/>
        </p:nvSpPr>
        <p:spPr>
          <a:xfrm>
            <a:off x="15909803" y="7063649"/>
            <a:ext cx="2164375" cy="584775"/>
          </a:xfrm>
          <a:prstGeom prst="rect">
            <a:avLst/>
          </a:prstGeom>
          <a:noFill/>
        </p:spPr>
        <p:txBody>
          <a:bodyPr wrap="none" rtlCol="0" anchor="ctr" anchorCtr="0">
            <a:spAutoFit/>
          </a:bodyPr>
          <a:lstStyle/>
          <a:p>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31" name="Subtitle 2">
            <a:extLst>
              <a:ext uri="{FF2B5EF4-FFF2-40B4-BE49-F238E27FC236}">
                <a16:creationId xmlns:a16="http://schemas.microsoft.com/office/drawing/2014/main" id="{F1F05F35-1339-3D41-B8F2-D25E852790B1}"/>
              </a:ext>
            </a:extLst>
          </p:cNvPr>
          <p:cNvSpPr txBox="1">
            <a:spLocks/>
          </p:cNvSpPr>
          <p:nvPr/>
        </p:nvSpPr>
        <p:spPr>
          <a:xfrm>
            <a:off x="4064275" y="5051927"/>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32" name="TextBox 31">
            <a:extLst>
              <a:ext uri="{FF2B5EF4-FFF2-40B4-BE49-F238E27FC236}">
                <a16:creationId xmlns:a16="http://schemas.microsoft.com/office/drawing/2014/main" id="{3A7475C5-AF4B-D949-8332-DC7196871FFF}"/>
              </a:ext>
            </a:extLst>
          </p:cNvPr>
          <p:cNvSpPr txBox="1"/>
          <p:nvPr/>
        </p:nvSpPr>
        <p:spPr>
          <a:xfrm>
            <a:off x="6172027" y="4381735"/>
            <a:ext cx="2164375" cy="584775"/>
          </a:xfrm>
          <a:prstGeom prst="rect">
            <a:avLst/>
          </a:prstGeom>
          <a:noFill/>
        </p:spPr>
        <p:txBody>
          <a:bodyPr wrap="none" rtlCol="0" anchor="ctr" anchorCtr="0">
            <a:spAutoFit/>
          </a:bodyPr>
          <a:lstStyle/>
          <a:p>
            <a:pPr algn="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33" name="Subtitle 2">
            <a:extLst>
              <a:ext uri="{FF2B5EF4-FFF2-40B4-BE49-F238E27FC236}">
                <a16:creationId xmlns:a16="http://schemas.microsoft.com/office/drawing/2014/main" id="{2CB25D23-BAC7-9949-9CB4-5E259AEB261B}"/>
              </a:ext>
            </a:extLst>
          </p:cNvPr>
          <p:cNvSpPr txBox="1">
            <a:spLocks/>
          </p:cNvSpPr>
          <p:nvPr/>
        </p:nvSpPr>
        <p:spPr>
          <a:xfrm>
            <a:off x="4064275" y="10790576"/>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34" name="TextBox 33">
            <a:extLst>
              <a:ext uri="{FF2B5EF4-FFF2-40B4-BE49-F238E27FC236}">
                <a16:creationId xmlns:a16="http://schemas.microsoft.com/office/drawing/2014/main" id="{531DAD45-F003-7242-B749-217AF19552F9}"/>
              </a:ext>
            </a:extLst>
          </p:cNvPr>
          <p:cNvSpPr txBox="1"/>
          <p:nvPr/>
        </p:nvSpPr>
        <p:spPr>
          <a:xfrm>
            <a:off x="6172027" y="10120384"/>
            <a:ext cx="2164375" cy="584775"/>
          </a:xfrm>
          <a:prstGeom prst="rect">
            <a:avLst/>
          </a:prstGeom>
          <a:noFill/>
        </p:spPr>
        <p:txBody>
          <a:bodyPr wrap="none" rtlCol="0" anchor="ctr" anchorCtr="0">
            <a:spAutoFit/>
          </a:bodyPr>
          <a:lstStyle/>
          <a:p>
            <a:pPr algn="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35" name="TextBox 34">
            <a:extLst>
              <a:ext uri="{FF2B5EF4-FFF2-40B4-BE49-F238E27FC236}">
                <a16:creationId xmlns:a16="http://schemas.microsoft.com/office/drawing/2014/main" id="{78605CFC-3E80-E344-A3DC-C66507A84DD3}"/>
              </a:ext>
            </a:extLst>
          </p:cNvPr>
          <p:cNvSpPr txBox="1"/>
          <p:nvPr/>
        </p:nvSpPr>
        <p:spPr>
          <a:xfrm rot="16200000">
            <a:off x="14763669" y="2175246"/>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2009</a:t>
            </a:r>
          </a:p>
        </p:txBody>
      </p:sp>
      <p:sp>
        <p:nvSpPr>
          <p:cNvPr id="36" name="TextBox 35">
            <a:extLst>
              <a:ext uri="{FF2B5EF4-FFF2-40B4-BE49-F238E27FC236}">
                <a16:creationId xmlns:a16="http://schemas.microsoft.com/office/drawing/2014/main" id="{927722F6-5437-4F4D-A336-53DAB80728DC}"/>
              </a:ext>
            </a:extLst>
          </p:cNvPr>
          <p:cNvSpPr txBox="1"/>
          <p:nvPr/>
        </p:nvSpPr>
        <p:spPr>
          <a:xfrm rot="16200000">
            <a:off x="14753168" y="7927330"/>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2015</a:t>
            </a:r>
          </a:p>
        </p:txBody>
      </p:sp>
      <p:sp>
        <p:nvSpPr>
          <p:cNvPr id="37" name="TextBox 36">
            <a:extLst>
              <a:ext uri="{FF2B5EF4-FFF2-40B4-BE49-F238E27FC236}">
                <a16:creationId xmlns:a16="http://schemas.microsoft.com/office/drawing/2014/main" id="{1DBBDAF3-3761-014C-B946-5C1F9AD5B092}"/>
              </a:ext>
            </a:extLst>
          </p:cNvPr>
          <p:cNvSpPr txBox="1"/>
          <p:nvPr/>
        </p:nvSpPr>
        <p:spPr>
          <a:xfrm rot="5400000">
            <a:off x="8506874" y="5194301"/>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2012</a:t>
            </a:r>
          </a:p>
        </p:txBody>
      </p:sp>
      <p:sp>
        <p:nvSpPr>
          <p:cNvPr id="38" name="TextBox 37">
            <a:extLst>
              <a:ext uri="{FF2B5EF4-FFF2-40B4-BE49-F238E27FC236}">
                <a16:creationId xmlns:a16="http://schemas.microsoft.com/office/drawing/2014/main" id="{585E568C-22DA-B249-9215-E6A57878ADDD}"/>
              </a:ext>
            </a:extLst>
          </p:cNvPr>
          <p:cNvSpPr txBox="1"/>
          <p:nvPr/>
        </p:nvSpPr>
        <p:spPr>
          <a:xfrm rot="5400000">
            <a:off x="8506874" y="10943339"/>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2018</a:t>
            </a:r>
          </a:p>
        </p:txBody>
      </p:sp>
    </p:spTree>
    <p:extLst>
      <p:ext uri="{BB962C8B-B14F-4D97-AF65-F5344CB8AC3E}">
        <p14:creationId xmlns:p14="http://schemas.microsoft.com/office/powerpoint/2010/main" val="19008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771B20F-C178-5446-BC2D-0DF4BC918717}"/>
              </a:ext>
            </a:extLst>
          </p:cNvPr>
          <p:cNvCxnSpPr>
            <a:cxnSpLocks/>
          </p:cNvCxnSpPr>
          <p:nvPr/>
        </p:nvCxnSpPr>
        <p:spPr>
          <a:xfrm>
            <a:off x="12188825" y="0"/>
            <a:ext cx="0" cy="11003867"/>
          </a:xfrm>
          <a:prstGeom prst="line">
            <a:avLst/>
          </a:prstGeom>
          <a:ln w="50800">
            <a:solidFill>
              <a:schemeClr val="tx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0A19C2B-88EF-1843-AF1B-6FA81CE42F76}"/>
              </a:ext>
            </a:extLst>
          </p:cNvPr>
          <p:cNvCxnSpPr>
            <a:cxnSpLocks/>
          </p:cNvCxnSpPr>
          <p:nvPr/>
        </p:nvCxnSpPr>
        <p:spPr>
          <a:xfrm>
            <a:off x="10034322" y="3550810"/>
            <a:ext cx="2154503" cy="0"/>
          </a:xfrm>
          <a:prstGeom prst="line">
            <a:avLst/>
          </a:prstGeom>
          <a:ln w="50800">
            <a:solidFill>
              <a:schemeClr val="tx1">
                <a:lumMod val="40000"/>
                <a:lumOff val="6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5765A83-F44A-C847-9E0F-657CF0DA29E2}"/>
              </a:ext>
            </a:extLst>
          </p:cNvPr>
          <p:cNvCxnSpPr>
            <a:cxnSpLocks/>
          </p:cNvCxnSpPr>
          <p:nvPr/>
        </p:nvCxnSpPr>
        <p:spPr>
          <a:xfrm flipH="1">
            <a:off x="12188825" y="6662394"/>
            <a:ext cx="2154503" cy="0"/>
          </a:xfrm>
          <a:prstGeom prst="line">
            <a:avLst/>
          </a:prstGeom>
          <a:ln w="50800">
            <a:solidFill>
              <a:schemeClr val="tx1">
                <a:lumMod val="40000"/>
                <a:lumOff val="6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4B78C7C-2EC0-1848-BB11-351904D5BC58}"/>
              </a:ext>
            </a:extLst>
          </p:cNvPr>
          <p:cNvCxnSpPr>
            <a:cxnSpLocks/>
          </p:cNvCxnSpPr>
          <p:nvPr/>
        </p:nvCxnSpPr>
        <p:spPr>
          <a:xfrm>
            <a:off x="10034322" y="9570714"/>
            <a:ext cx="2154503" cy="0"/>
          </a:xfrm>
          <a:prstGeom prst="line">
            <a:avLst/>
          </a:prstGeom>
          <a:ln w="50800">
            <a:solidFill>
              <a:schemeClr val="tx1">
                <a:lumMod val="40000"/>
                <a:lumOff val="6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BBAA89B-C151-5F4D-B685-D84C74D4404C}"/>
              </a:ext>
            </a:extLst>
          </p:cNvPr>
          <p:cNvSpPr/>
          <p:nvPr/>
        </p:nvSpPr>
        <p:spPr>
          <a:xfrm>
            <a:off x="8741526" y="2039172"/>
            <a:ext cx="722302" cy="29445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4" name="Rectangle 13">
            <a:extLst>
              <a:ext uri="{FF2B5EF4-FFF2-40B4-BE49-F238E27FC236}">
                <a16:creationId xmlns:a16="http://schemas.microsoft.com/office/drawing/2014/main" id="{B3E23708-9BA2-E540-A6CE-884C40707B42}"/>
              </a:ext>
            </a:extLst>
          </p:cNvPr>
          <p:cNvSpPr/>
          <p:nvPr/>
        </p:nvSpPr>
        <p:spPr>
          <a:xfrm>
            <a:off x="14949011" y="5160911"/>
            <a:ext cx="722302" cy="29445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6" name="Rectangle 15">
            <a:extLst>
              <a:ext uri="{FF2B5EF4-FFF2-40B4-BE49-F238E27FC236}">
                <a16:creationId xmlns:a16="http://schemas.microsoft.com/office/drawing/2014/main" id="{D0C446AD-B9D2-0342-BC3D-E3A333CFEE0B}"/>
              </a:ext>
            </a:extLst>
          </p:cNvPr>
          <p:cNvSpPr/>
          <p:nvPr/>
        </p:nvSpPr>
        <p:spPr>
          <a:xfrm>
            <a:off x="8741526" y="8059334"/>
            <a:ext cx="722302" cy="294453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198"/>
          </a:p>
        </p:txBody>
      </p:sp>
      <p:sp>
        <p:nvSpPr>
          <p:cNvPr id="18" name="Rectangle 17">
            <a:extLst>
              <a:ext uri="{FF2B5EF4-FFF2-40B4-BE49-F238E27FC236}">
                <a16:creationId xmlns:a16="http://schemas.microsoft.com/office/drawing/2014/main" id="{3E4539D8-AEE3-3741-B1F1-B91077DF02F5}"/>
              </a:ext>
            </a:extLst>
          </p:cNvPr>
          <p:cNvSpPr/>
          <p:nvPr/>
        </p:nvSpPr>
        <p:spPr>
          <a:xfrm>
            <a:off x="3729577" y="2038445"/>
            <a:ext cx="5011944" cy="29452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3554C46-2FA2-8148-ABE5-176834D0BC24}"/>
              </a:ext>
            </a:extLst>
          </p:cNvPr>
          <p:cNvSpPr/>
          <p:nvPr/>
        </p:nvSpPr>
        <p:spPr>
          <a:xfrm>
            <a:off x="3729577" y="8058607"/>
            <a:ext cx="5011944" cy="29452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34941E9-5D59-6A4D-AAD9-02ED57311290}"/>
              </a:ext>
            </a:extLst>
          </p:cNvPr>
          <p:cNvSpPr/>
          <p:nvPr/>
        </p:nvSpPr>
        <p:spPr>
          <a:xfrm>
            <a:off x="15671313" y="5160911"/>
            <a:ext cx="5011944" cy="2945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a:extLst>
              <a:ext uri="{FF2B5EF4-FFF2-40B4-BE49-F238E27FC236}">
                <a16:creationId xmlns:a16="http://schemas.microsoft.com/office/drawing/2014/main" id="{2249EE03-95E3-8A41-ADF1-E254ED271147}"/>
              </a:ext>
            </a:extLst>
          </p:cNvPr>
          <p:cNvSpPr txBox="1">
            <a:spLocks/>
          </p:cNvSpPr>
          <p:nvPr/>
        </p:nvSpPr>
        <p:spPr>
          <a:xfrm>
            <a:off x="15766120" y="6251884"/>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2" name="TextBox 21">
            <a:extLst>
              <a:ext uri="{FF2B5EF4-FFF2-40B4-BE49-F238E27FC236}">
                <a16:creationId xmlns:a16="http://schemas.microsoft.com/office/drawing/2014/main" id="{17FEE96C-90C2-D343-8564-D5A54FF5DBB2}"/>
              </a:ext>
            </a:extLst>
          </p:cNvPr>
          <p:cNvSpPr txBox="1"/>
          <p:nvPr/>
        </p:nvSpPr>
        <p:spPr>
          <a:xfrm>
            <a:off x="15909803" y="5581692"/>
            <a:ext cx="2164375" cy="584775"/>
          </a:xfrm>
          <a:prstGeom prst="rect">
            <a:avLst/>
          </a:prstGeom>
          <a:noFill/>
        </p:spPr>
        <p:txBody>
          <a:bodyPr wrap="none" rtlCol="0" anchor="ctr" anchorCtr="0">
            <a:spAutoFit/>
          </a:bodyPr>
          <a:lstStyle/>
          <a:p>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23" name="Subtitle 2">
            <a:extLst>
              <a:ext uri="{FF2B5EF4-FFF2-40B4-BE49-F238E27FC236}">
                <a16:creationId xmlns:a16="http://schemas.microsoft.com/office/drawing/2014/main" id="{EF116370-5EE2-1D48-B591-E9EC5AB81F47}"/>
              </a:ext>
            </a:extLst>
          </p:cNvPr>
          <p:cNvSpPr txBox="1">
            <a:spLocks/>
          </p:cNvSpPr>
          <p:nvPr/>
        </p:nvSpPr>
        <p:spPr>
          <a:xfrm>
            <a:off x="4064275" y="3065474"/>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4" name="TextBox 23">
            <a:extLst>
              <a:ext uri="{FF2B5EF4-FFF2-40B4-BE49-F238E27FC236}">
                <a16:creationId xmlns:a16="http://schemas.microsoft.com/office/drawing/2014/main" id="{A116A841-D5F4-004A-A749-0D017BAA50C0}"/>
              </a:ext>
            </a:extLst>
          </p:cNvPr>
          <p:cNvSpPr txBox="1"/>
          <p:nvPr/>
        </p:nvSpPr>
        <p:spPr>
          <a:xfrm>
            <a:off x="6172027" y="2395282"/>
            <a:ext cx="2164375" cy="584775"/>
          </a:xfrm>
          <a:prstGeom prst="rect">
            <a:avLst/>
          </a:prstGeom>
          <a:noFill/>
        </p:spPr>
        <p:txBody>
          <a:bodyPr wrap="none" rtlCol="0" anchor="ctr" anchorCtr="0">
            <a:spAutoFit/>
          </a:bodyPr>
          <a:lstStyle/>
          <a:p>
            <a:pPr algn="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25" name="Subtitle 2">
            <a:extLst>
              <a:ext uri="{FF2B5EF4-FFF2-40B4-BE49-F238E27FC236}">
                <a16:creationId xmlns:a16="http://schemas.microsoft.com/office/drawing/2014/main" id="{8FC7E0B3-22BE-B64C-B211-C4EA5DE357A8}"/>
              </a:ext>
            </a:extLst>
          </p:cNvPr>
          <p:cNvSpPr txBox="1">
            <a:spLocks/>
          </p:cNvSpPr>
          <p:nvPr/>
        </p:nvSpPr>
        <p:spPr>
          <a:xfrm>
            <a:off x="4064275" y="9150964"/>
            <a:ext cx="4344299"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Noto Sans ExtraLight" panose="020B0302040504020204" pitchFamily="34" charset="0"/>
                <a:ea typeface="Open Sans Light" panose="020B0306030504020204" pitchFamily="34" charset="0"/>
                <a:cs typeface="Noto Sans ExtraLight" panose="020B0302040504020204" pitchFamily="34" charset="0"/>
              </a:rPr>
              <a:t>Green marketing consists of marketing products and services based on.</a:t>
            </a:r>
          </a:p>
        </p:txBody>
      </p:sp>
      <p:sp>
        <p:nvSpPr>
          <p:cNvPr id="26" name="TextBox 25">
            <a:extLst>
              <a:ext uri="{FF2B5EF4-FFF2-40B4-BE49-F238E27FC236}">
                <a16:creationId xmlns:a16="http://schemas.microsoft.com/office/drawing/2014/main" id="{026FEC7F-C24D-8645-8D17-B05A25B1193F}"/>
              </a:ext>
            </a:extLst>
          </p:cNvPr>
          <p:cNvSpPr txBox="1"/>
          <p:nvPr/>
        </p:nvSpPr>
        <p:spPr>
          <a:xfrm>
            <a:off x="6172027" y="8480772"/>
            <a:ext cx="2164375" cy="584775"/>
          </a:xfrm>
          <a:prstGeom prst="rect">
            <a:avLst/>
          </a:prstGeom>
          <a:noFill/>
        </p:spPr>
        <p:txBody>
          <a:bodyPr wrap="none" rtlCol="0" anchor="ctr" anchorCtr="0">
            <a:spAutoFit/>
          </a:bodyPr>
          <a:lstStyle/>
          <a:p>
            <a:pPr algn="r"/>
            <a:r>
              <a:rPr lang="en-US" sz="3200" b="1" dirty="0">
                <a:solidFill>
                  <a:schemeClr val="bg1"/>
                </a:solidFill>
                <a:latin typeface="Noto Sans" panose="020B0502040504020204" pitchFamily="34" charset="0"/>
                <a:ea typeface="League Spartan" charset="0"/>
                <a:cs typeface="Poppins" pitchFamily="2" charset="77"/>
              </a:rPr>
              <a:t>Your Title</a:t>
            </a:r>
          </a:p>
        </p:txBody>
      </p:sp>
      <p:sp>
        <p:nvSpPr>
          <p:cNvPr id="29" name="TextBox 28">
            <a:extLst>
              <a:ext uri="{FF2B5EF4-FFF2-40B4-BE49-F238E27FC236}">
                <a16:creationId xmlns:a16="http://schemas.microsoft.com/office/drawing/2014/main" id="{A8D00209-88BD-FA4F-BC57-95E47864C002}"/>
              </a:ext>
            </a:extLst>
          </p:cNvPr>
          <p:cNvSpPr txBox="1"/>
          <p:nvPr/>
        </p:nvSpPr>
        <p:spPr>
          <a:xfrm rot="16200000">
            <a:off x="14753168" y="6333659"/>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2024</a:t>
            </a:r>
          </a:p>
        </p:txBody>
      </p:sp>
      <p:sp>
        <p:nvSpPr>
          <p:cNvPr id="30" name="TextBox 29">
            <a:extLst>
              <a:ext uri="{FF2B5EF4-FFF2-40B4-BE49-F238E27FC236}">
                <a16:creationId xmlns:a16="http://schemas.microsoft.com/office/drawing/2014/main" id="{C5146909-04ED-1747-84CF-6CB6A5116963}"/>
              </a:ext>
            </a:extLst>
          </p:cNvPr>
          <p:cNvSpPr txBox="1"/>
          <p:nvPr/>
        </p:nvSpPr>
        <p:spPr>
          <a:xfrm rot="5400000">
            <a:off x="8533000" y="3234869"/>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2021</a:t>
            </a:r>
          </a:p>
        </p:txBody>
      </p:sp>
      <p:sp>
        <p:nvSpPr>
          <p:cNvPr id="31" name="TextBox 30">
            <a:extLst>
              <a:ext uri="{FF2B5EF4-FFF2-40B4-BE49-F238E27FC236}">
                <a16:creationId xmlns:a16="http://schemas.microsoft.com/office/drawing/2014/main" id="{D2361D68-BFFA-1E4D-BD0F-BC001AE3CD7C}"/>
              </a:ext>
            </a:extLst>
          </p:cNvPr>
          <p:cNvSpPr txBox="1"/>
          <p:nvPr/>
        </p:nvSpPr>
        <p:spPr>
          <a:xfrm rot="5400000">
            <a:off x="8533000" y="9271290"/>
            <a:ext cx="1120820" cy="584775"/>
          </a:xfrm>
          <a:prstGeom prst="rect">
            <a:avLst/>
          </a:prstGeom>
          <a:noFill/>
        </p:spPr>
        <p:txBody>
          <a:bodyPr wrap="none" rtlCol="0" anchor="ctr">
            <a:spAutoFit/>
          </a:bodyPr>
          <a:lstStyle/>
          <a:p>
            <a:pPr algn="ctr"/>
            <a:r>
              <a:rPr lang="en-US" sz="3200" b="1" dirty="0">
                <a:solidFill>
                  <a:schemeClr val="bg1"/>
                </a:solidFill>
                <a:latin typeface="Noto Sans" panose="020B0502040504020204" pitchFamily="34" charset="0"/>
                <a:ea typeface="Noto Sans" panose="020B0502040504020204" pitchFamily="34" charset="0"/>
                <a:cs typeface="Noto Sans" panose="020B0502040504020204" pitchFamily="34" charset="0"/>
              </a:rPr>
              <a:t>2027</a:t>
            </a:r>
          </a:p>
        </p:txBody>
      </p:sp>
      <p:sp>
        <p:nvSpPr>
          <p:cNvPr id="33" name="TextBox 32">
            <a:extLst>
              <a:ext uri="{FF2B5EF4-FFF2-40B4-BE49-F238E27FC236}">
                <a16:creationId xmlns:a16="http://schemas.microsoft.com/office/drawing/2014/main" id="{A4D6F558-3A74-2E4F-A8FD-974CC64F5003}"/>
              </a:ext>
            </a:extLst>
          </p:cNvPr>
          <p:cNvSpPr txBox="1"/>
          <p:nvPr/>
        </p:nvSpPr>
        <p:spPr>
          <a:xfrm>
            <a:off x="11717380" y="11364509"/>
            <a:ext cx="942887" cy="584775"/>
          </a:xfrm>
          <a:prstGeom prst="rect">
            <a:avLst/>
          </a:prstGeom>
          <a:noFill/>
        </p:spPr>
        <p:txBody>
          <a:bodyPr wrap="none" rtlCol="0" anchor="ctr">
            <a:spAutoFit/>
          </a:bodyPr>
          <a:lstStyle/>
          <a:p>
            <a:pPr algn="ctr"/>
            <a:r>
              <a:rPr lang="en-US" sz="3200" b="1" dirty="0">
                <a:solidFill>
                  <a:schemeClr val="tx2"/>
                </a:solidFill>
                <a:latin typeface="Noto Sans" panose="020B0502040504020204" pitchFamily="34" charset="0"/>
                <a:ea typeface="Noto Sans" panose="020B0502040504020204" pitchFamily="34" charset="0"/>
                <a:cs typeface="Noto Sans" panose="020B0502040504020204" pitchFamily="34" charset="0"/>
              </a:rPr>
              <a:t>End</a:t>
            </a:r>
          </a:p>
        </p:txBody>
      </p:sp>
    </p:spTree>
    <p:extLst>
      <p:ext uri="{BB962C8B-B14F-4D97-AF65-F5344CB8AC3E}">
        <p14:creationId xmlns:p14="http://schemas.microsoft.com/office/powerpoint/2010/main" val="1773965247"/>
      </p:ext>
    </p:extLst>
  </p:cSld>
  <p:clrMapOvr>
    <a:masterClrMapping/>
  </p:clrMapOvr>
</p:sld>
</file>

<file path=ppt/theme/theme1.xml><?xml version="1.0" encoding="utf-8"?>
<a:theme xmlns:a="http://schemas.openxmlformats.org/drawingml/2006/main" name="Office Theme">
  <a:themeElements>
    <a:clrScheme name="smt color blue light 2">
      <a:dk1>
        <a:srgbClr val="000000"/>
      </a:dk1>
      <a:lt1>
        <a:srgbClr val="FFFFFF"/>
      </a:lt1>
      <a:dk2>
        <a:srgbClr val="373545"/>
      </a:dk2>
      <a:lt2>
        <a:srgbClr val="FFFFFF"/>
      </a:lt2>
      <a:accent1>
        <a:srgbClr val="264D89"/>
      </a:accent1>
      <a:accent2>
        <a:srgbClr val="3E67AA"/>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85365</TotalTime>
  <Words>1196</Words>
  <Application>Microsoft Macintosh PowerPoint</Application>
  <PresentationFormat>Custom</PresentationFormat>
  <Paragraphs>234</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League Spartan</vt:lpstr>
      <vt:lpstr>Noto Sans</vt:lpstr>
      <vt:lpstr>Noto Sans ExtraLight</vt:lpstr>
      <vt:lpstr>Open Sans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15186</cp:revision>
  <dcterms:created xsi:type="dcterms:W3CDTF">2014-11-12T21:47:38Z</dcterms:created>
  <dcterms:modified xsi:type="dcterms:W3CDTF">2019-04-10T18:53:57Z</dcterms:modified>
  <cp:category/>
</cp:coreProperties>
</file>