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finite-sea-98511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3350" y="287050"/>
            <a:ext cx="85290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Buddy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75" y="737925"/>
            <a:ext cx="7355822" cy="41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03600" y="3060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Tired of Living Paycheck to Paycheck?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52725" y="1225025"/>
            <a:ext cx="8169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202124"/>
                </a:solidFill>
              </a:rPr>
              <a:t>Nearly 70 percent of Americans have less than $1,000 stashed away and 45 percent have nothing saved. </a:t>
            </a:r>
            <a:endParaRPr sz="1800">
              <a:solidFill>
                <a:srgbClr val="202124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202124"/>
                </a:solidFill>
              </a:rPr>
              <a:t>Budget Buddy will visualize where all of your money is going so you can save more. </a:t>
            </a:r>
            <a:endParaRPr sz="1800">
              <a:solidFill>
                <a:srgbClr val="202124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202124"/>
                </a:solidFill>
              </a:rPr>
              <a:t>Next cut down spending where you can</a:t>
            </a:r>
            <a:endParaRPr sz="1800">
              <a:solidFill>
                <a:srgbClr val="202124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202124"/>
                </a:solidFill>
              </a:rPr>
              <a:t>Keep track of your savings</a:t>
            </a:r>
            <a:endParaRPr sz="18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A budgeting app that visualizes a person's spending so that they can keep track of their spending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I wanted to be able to easily keep track of what I am spending my money on so that I invest more of my money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User Story - The user will login to their profile where they can see there monthly income and a list of their monthly transactions. They can add transactions and edit them in their profile. A pie chart will also be provided for a visual representation of the users budget. </a:t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HTML, CSS, JS, ExpressJS, MYSQL, ChartJS, AnimeJS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Sarita - Models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Sam - Handlebars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Kevin - API Routes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Dominic - Chart, Design/Animation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Challenges - A lot to keep track of. Handlebars is tough to work with.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Successes - It works and it looks good c: </a:t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55975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Demo</a:t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Keeps track</a:t>
            </a:r>
            <a:endParaRPr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Change Budget Length</a:t>
            </a:r>
            <a:endParaRPr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Call transaction by date</a:t>
            </a:r>
            <a:endParaRPr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Recurring transactions</a:t>
            </a:r>
            <a:endParaRPr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Visualize Monthly Spending</a:t>
            </a:r>
            <a:endParaRPr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08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https://infinite-sea-98511.herokuapp.com/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https://github.com/smaheilman/Budget-buddy</a:t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Budget Buddy</vt:lpstr>
      <vt:lpstr>Tired of Living Paycheck to Paycheck?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Buddy</dc:title>
  <dc:creator>Sarita Thomas</dc:creator>
  <cp:lastModifiedBy>Sarita Thomas</cp:lastModifiedBy>
  <cp:revision>1</cp:revision>
  <dcterms:modified xsi:type="dcterms:W3CDTF">2021-12-07T00:48:06Z</dcterms:modified>
</cp:coreProperties>
</file>