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61" r:id="rId4"/>
    <p:sldId id="263" r:id="rId5"/>
    <p:sldId id="257" r:id="rId6"/>
    <p:sldId id="258" r:id="rId7"/>
    <p:sldId id="259" r:id="rId8"/>
    <p:sldId id="260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 b="1"/>
              <a:t>Python Virtual Workshop</a:t>
            </a:r>
            <a:endParaRPr lang="" alt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" altLang="en-US"/>
          </a:p>
          <a:p>
            <a:r>
              <a:rPr lang="" altLang="en-US" b="1"/>
              <a:t>Mahesh Acharya </a:t>
            </a:r>
            <a:endParaRPr lang="" altLang="en-US" b="1"/>
          </a:p>
          <a:p>
            <a:r>
              <a:rPr lang="" altLang="en-US" b="1"/>
              <a:t>BscCSIT </a:t>
            </a:r>
            <a:endParaRPr lang="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b="1"/>
              <a:t>We Discussed About </a:t>
            </a:r>
            <a:endParaRPr lang="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Python in Terminal</a:t>
            </a:r>
            <a:endParaRPr lang="" altLang="en-US"/>
          </a:p>
          <a:p>
            <a:r>
              <a:rPr lang="" altLang="en-US"/>
              <a:t>Introduction</a:t>
            </a:r>
            <a:endParaRPr lang="" altLang="en-US"/>
          </a:p>
          <a:p>
            <a:r>
              <a:rPr lang="" altLang="en-US"/>
              <a:t>Core python example </a:t>
            </a:r>
            <a:endParaRPr lang="" altLang="en-US"/>
          </a:p>
          <a:p>
            <a:r>
              <a:rPr lang="" altLang="en-US"/>
              <a:t>Module in pthon </a:t>
            </a:r>
            <a:endParaRPr lang="" altLang="en-US"/>
          </a:p>
          <a:p>
            <a:r>
              <a:rPr lang="" altLang="en-US"/>
              <a:t>Simple Project with socket</a:t>
            </a:r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b="1"/>
              <a:t>Python in Terminal </a:t>
            </a:r>
            <a:endParaRPr lang="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/>
            </a:pPr>
            <a:r>
              <a:rPr lang="" altLang="en-US"/>
              <a:t>Type =&gt;print(“Python virtual work shop”)</a:t>
            </a:r>
            <a:endParaRPr lang="" altLang="en-US"/>
          </a:p>
          <a:p>
            <a:pPr marL="514350" indent="-514350">
              <a:buFont typeface="+mj-lt"/>
              <a:buAutoNum type="arabicPeriod"/>
            </a:pPr>
            <a:r>
              <a:rPr lang="" altLang="en-US"/>
              <a:t>save file as .py extension</a:t>
            </a:r>
            <a:endParaRPr lang="" altLang="en-US"/>
          </a:p>
          <a:p>
            <a:pPr marL="514350" indent="-514350">
              <a:buFont typeface="+mj-lt"/>
              <a:buAutoNum type="arabicPeriod"/>
            </a:pPr>
            <a:r>
              <a:rPr lang="" altLang="en-US"/>
              <a:t>Open terminal and goto current directory</a:t>
            </a:r>
            <a:endParaRPr lang="" altLang="en-US"/>
          </a:p>
          <a:p>
            <a:pPr marL="514350" indent="-514350">
              <a:buFont typeface="+mj-lt"/>
              <a:buAutoNum type="arabicPeriod"/>
            </a:pPr>
            <a:r>
              <a:rPr lang="" altLang="en-US"/>
              <a:t>Run file (pyhton file_name)</a:t>
            </a:r>
            <a:endParaRPr lang="" altLang="en-US"/>
          </a:p>
          <a:p>
            <a:pPr marL="0" indent="0">
              <a:buNone/>
            </a:pPr>
            <a:endParaRPr lang="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b="1"/>
              <a:t>Introduction</a:t>
            </a:r>
            <a:endParaRPr lang="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Python is object programming language but nut pure object oriented.</a:t>
            </a:r>
            <a:endParaRPr lang="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2906395"/>
            <a:ext cx="2400300" cy="10452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172075" y="2449830"/>
            <a:ext cx="41871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Attribute:</a:t>
            </a:r>
            <a:endParaRPr lang="" altLang="en-US"/>
          </a:p>
          <a:p>
            <a:r>
              <a:rPr lang="" altLang="en-US"/>
              <a:t>name:</a:t>
            </a:r>
            <a:endParaRPr lang="" altLang="en-US"/>
          </a:p>
          <a:p>
            <a:r>
              <a:rPr lang="" altLang="en-US"/>
              <a:t>model:</a:t>
            </a:r>
            <a:endParaRPr lang="" altLang="en-US"/>
          </a:p>
          <a:p>
            <a:r>
              <a:rPr lang="" altLang="en-US" b="1"/>
              <a:t>methods</a:t>
            </a:r>
            <a:endParaRPr lang="" altLang="en-US" b="1"/>
          </a:p>
          <a:p>
            <a:r>
              <a:rPr lang="" altLang="en-US"/>
              <a:t>geer_system</a:t>
            </a:r>
            <a:endParaRPr lang="" altLang="en-US"/>
          </a:p>
          <a:p>
            <a:r>
              <a:rPr lang="" altLang="en-US"/>
              <a:t>indicator</a:t>
            </a:r>
            <a:endParaRPr lang="" altLang="en-US" b="1"/>
          </a:p>
          <a:p>
            <a:endParaRPr lang="" altLang="en-US"/>
          </a:p>
          <a:p>
            <a:endParaRPr lang="" altLang="en-US"/>
          </a:p>
          <a:p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b="1"/>
              <a:t>But not pure !</a:t>
            </a:r>
            <a:endParaRPr lang="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" altLang="en-US"/>
              <a:t>class class_name():                                def def_name():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__init__(self):                                      .......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		......</a:t>
            </a:r>
            <a:endParaRPr lang="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b="1"/>
              <a:t>Synatx</a:t>
            </a:r>
            <a:endParaRPr lang="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>
                <a:sym typeface="+mn-ea"/>
              </a:rPr>
              <a:t>print(“hello world!”)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endParaRPr lang="" altLang="en-US"/>
          </a:p>
          <a:p>
            <a:r>
              <a:rPr lang="" altLang="en-US" b="1"/>
              <a:t>Indentation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if x&lt;5: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  print(“x is less than 5”)</a:t>
            </a:r>
            <a:endParaRPr lang="" altLang="en-US"/>
          </a:p>
          <a:p>
            <a:pPr marL="0" indent="0">
              <a:buNone/>
            </a:pPr>
            <a:endParaRPr lang="" altLang="en-US"/>
          </a:p>
          <a:p>
            <a:pPr marL="0" indent="0">
              <a:buNone/>
            </a:pPr>
            <a:endParaRPr lang="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Applications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Web Development</a:t>
            </a:r>
            <a:endParaRPr lang="" altLang="en-US"/>
          </a:p>
          <a:p>
            <a:r>
              <a:rPr lang="" altLang="en-US"/>
              <a:t>Desktop App</a:t>
            </a:r>
            <a:endParaRPr lang="" altLang="en-US"/>
          </a:p>
          <a:p>
            <a:r>
              <a:rPr lang="" altLang="en-US"/>
              <a:t>Data Science</a:t>
            </a:r>
            <a:endParaRPr lang="" altLang="en-US"/>
          </a:p>
          <a:p>
            <a:r>
              <a:rPr lang="" altLang="en-US"/>
              <a:t>AI(Machine Learning, Neural Network, Deep Learning)</a:t>
            </a:r>
            <a:endParaRPr lang="" altLang="en-US"/>
          </a:p>
          <a:p>
            <a:r>
              <a:rPr lang="" altLang="en-US"/>
              <a:t>Network Programming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778</Words>
  <Application>WPS Presentation</Application>
  <PresentationFormat>宽屏</PresentationFormat>
  <Paragraphs>61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Times New Roman</vt:lpstr>
      <vt:lpstr>Arial Unicode MS</vt:lpstr>
      <vt:lpstr>Arial Black</vt:lpstr>
      <vt:lpstr>微软雅黑</vt:lpstr>
      <vt:lpstr>Droid Sans Fallback</vt:lpstr>
      <vt:lpstr>SimSun</vt:lpstr>
      <vt:lpstr>Abyssinica SIL</vt:lpstr>
      <vt:lpstr>MT Extra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sma</dc:creator>
  <cp:lastModifiedBy>sma</cp:lastModifiedBy>
  <cp:revision>10</cp:revision>
  <dcterms:created xsi:type="dcterms:W3CDTF">2020-04-23T13:53:25Z</dcterms:created>
  <dcterms:modified xsi:type="dcterms:W3CDTF">2020-04-23T13:53:25Z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