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72" r:id="rId1"/>
  </p:sldMasterIdLst>
  <p:notesMasterIdLst>
    <p:notesMasterId r:id="rId46"/>
  </p:notesMasterIdLst>
  <p:handoutMasterIdLst>
    <p:handoutMasterId r:id="rId47"/>
  </p:handoutMasterIdLst>
  <p:sldIdLst>
    <p:sldId id="361" r:id="rId2"/>
    <p:sldId id="363" r:id="rId3"/>
    <p:sldId id="364" r:id="rId4"/>
    <p:sldId id="481" r:id="rId5"/>
    <p:sldId id="408" r:id="rId6"/>
    <p:sldId id="483" r:id="rId7"/>
    <p:sldId id="482" r:id="rId8"/>
    <p:sldId id="440" r:id="rId9"/>
    <p:sldId id="443" r:id="rId10"/>
    <p:sldId id="441" r:id="rId11"/>
    <p:sldId id="444" r:id="rId12"/>
    <p:sldId id="506" r:id="rId13"/>
    <p:sldId id="446" r:id="rId14"/>
    <p:sldId id="484" r:id="rId15"/>
    <p:sldId id="485" r:id="rId16"/>
    <p:sldId id="486" r:id="rId17"/>
    <p:sldId id="447" r:id="rId18"/>
    <p:sldId id="487" r:id="rId19"/>
    <p:sldId id="449" r:id="rId20"/>
    <p:sldId id="500" r:id="rId21"/>
    <p:sldId id="501" r:id="rId22"/>
    <p:sldId id="502" r:id="rId23"/>
    <p:sldId id="503" r:id="rId24"/>
    <p:sldId id="504" r:id="rId25"/>
    <p:sldId id="505" r:id="rId26"/>
    <p:sldId id="457" r:id="rId27"/>
    <p:sldId id="489" r:id="rId28"/>
    <p:sldId id="490" r:id="rId29"/>
    <p:sldId id="491" r:id="rId30"/>
    <p:sldId id="492" r:id="rId31"/>
    <p:sldId id="493" r:id="rId32"/>
    <p:sldId id="494" r:id="rId33"/>
    <p:sldId id="460" r:id="rId34"/>
    <p:sldId id="495" r:id="rId35"/>
    <p:sldId id="499" r:id="rId36"/>
    <p:sldId id="496" r:id="rId37"/>
    <p:sldId id="497" r:id="rId38"/>
    <p:sldId id="498" r:id="rId39"/>
    <p:sldId id="401" r:id="rId40"/>
    <p:sldId id="402" r:id="rId41"/>
    <p:sldId id="403" r:id="rId42"/>
    <p:sldId id="476" r:id="rId43"/>
    <p:sldId id="477" r:id="rId44"/>
    <p:sldId id="407"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6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81705" autoAdjust="0"/>
  </p:normalViewPr>
  <p:slideViewPr>
    <p:cSldViewPr>
      <p:cViewPr varScale="1">
        <p:scale>
          <a:sx n="60" d="100"/>
          <a:sy n="60" d="100"/>
        </p:scale>
        <p:origin x="-155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41CB31-FDE7-4B7D-9171-77CA05625D2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CAA257E-4591-4610-9505-DE6A190C2EF4}">
      <dgm:prSet phldrT="[Text]" custT="1"/>
      <dgm:spPr/>
      <dgm:t>
        <a:bodyPr/>
        <a:lstStyle/>
        <a:p>
          <a:r>
            <a:rPr lang="fa-IR" sz="2000" dirty="0" smtClean="0">
              <a:cs typeface="B Nazanin" pitchFamily="2" charset="-78"/>
            </a:rPr>
            <a:t>خط‌مشی‌ امنیتی (فوق‌خاصیت)</a:t>
          </a:r>
          <a:endParaRPr lang="en-US" sz="2000" dirty="0">
            <a:cs typeface="B Nazanin" pitchFamily="2" charset="-78"/>
          </a:endParaRPr>
        </a:p>
      </dgm:t>
    </dgm:pt>
    <dgm:pt modelId="{0A3A473F-473E-4966-81F6-D7E119AC8776}" type="parTrans" cxnId="{5980EE08-AC58-4F7A-B806-ACB41ADB338F}">
      <dgm:prSet/>
      <dgm:spPr/>
      <dgm:t>
        <a:bodyPr/>
        <a:lstStyle/>
        <a:p>
          <a:endParaRPr lang="en-US"/>
        </a:p>
      </dgm:t>
    </dgm:pt>
    <dgm:pt modelId="{2D13807A-50E4-49C1-B640-585E59B5A5FD}" type="sibTrans" cxnId="{5980EE08-AC58-4F7A-B806-ACB41ADB338F}">
      <dgm:prSet/>
      <dgm:spPr/>
      <dgm:t>
        <a:bodyPr/>
        <a:lstStyle/>
        <a:p>
          <a:endParaRPr lang="en-US"/>
        </a:p>
      </dgm:t>
    </dgm:pt>
    <dgm:pt modelId="{EA6832A2-7EE0-4141-89DD-D3D6B149B089}">
      <dgm:prSet phldrT="[Text]" custT="1"/>
      <dgm:spPr/>
      <dgm:t>
        <a:bodyPr/>
        <a:lstStyle/>
        <a:p>
          <a:r>
            <a:rPr lang="fa-IR" sz="2000" dirty="0" smtClean="0">
              <a:cs typeface="B Nazanin" pitchFamily="2" charset="-78"/>
            </a:rPr>
            <a:t>ناخاصیت</a:t>
          </a:r>
          <a:endParaRPr lang="en-US" sz="2000" dirty="0">
            <a:cs typeface="B Nazanin" pitchFamily="2" charset="-78"/>
          </a:endParaRPr>
        </a:p>
      </dgm:t>
    </dgm:pt>
    <dgm:pt modelId="{3FC2C979-72BC-44EF-9776-709A80901D8E}" type="parTrans" cxnId="{8A917097-789A-4266-B75A-15B81190914D}">
      <dgm:prSet/>
      <dgm:spPr/>
      <dgm:t>
        <a:bodyPr/>
        <a:lstStyle/>
        <a:p>
          <a:endParaRPr lang="en-US"/>
        </a:p>
      </dgm:t>
    </dgm:pt>
    <dgm:pt modelId="{1DC01F2F-CC7E-48FF-A173-D64D34593A39}" type="sibTrans" cxnId="{8A917097-789A-4266-B75A-15B81190914D}">
      <dgm:prSet/>
      <dgm:spPr/>
      <dgm:t>
        <a:bodyPr/>
        <a:lstStyle/>
        <a:p>
          <a:endParaRPr lang="en-US"/>
        </a:p>
      </dgm:t>
    </dgm:pt>
    <dgm:pt modelId="{F27DC3F9-BC46-4E0D-ACEC-F98D5AE5EE9F}">
      <dgm:prSet phldrT="[Text]" custT="1"/>
      <dgm:spPr/>
      <dgm:t>
        <a:bodyPr/>
        <a:lstStyle/>
        <a:p>
          <a:r>
            <a:rPr lang="fa-IR" sz="1800" dirty="0" smtClean="0">
              <a:cs typeface="B Nazanin" pitchFamily="2" charset="-78"/>
            </a:rPr>
            <a:t>ناخاصیت‌های دیگر</a:t>
          </a:r>
          <a:endParaRPr lang="en-US" sz="1800" dirty="0">
            <a:cs typeface="B Nazanin" pitchFamily="2" charset="-78"/>
          </a:endParaRPr>
        </a:p>
      </dgm:t>
    </dgm:pt>
    <dgm:pt modelId="{2D9010D8-35E3-4482-A262-E033DAAEEEB7}" type="parTrans" cxnId="{D71A8DD8-1C6D-4693-BD1C-616D06348875}">
      <dgm:prSet/>
      <dgm:spPr/>
      <dgm:t>
        <a:bodyPr/>
        <a:lstStyle/>
        <a:p>
          <a:endParaRPr lang="en-US"/>
        </a:p>
      </dgm:t>
    </dgm:pt>
    <dgm:pt modelId="{4EF1DC87-48D6-4A1E-8FE6-6950B184B61F}" type="sibTrans" cxnId="{D71A8DD8-1C6D-4693-BD1C-616D06348875}">
      <dgm:prSet/>
      <dgm:spPr/>
      <dgm:t>
        <a:bodyPr/>
        <a:lstStyle/>
        <a:p>
          <a:endParaRPr lang="en-US"/>
        </a:p>
      </dgm:t>
    </dgm:pt>
    <dgm:pt modelId="{487BF388-FF38-46AE-986F-348D2D1727F6}">
      <dgm:prSet phldrT="[Text]" custT="1"/>
      <dgm:spPr/>
      <dgm:t>
        <a:bodyPr/>
        <a:lstStyle/>
        <a:p>
          <a:r>
            <a:rPr lang="fa-IR" sz="2000" dirty="0" smtClean="0">
              <a:cs typeface="B Nazanin" pitchFamily="2" charset="-78"/>
            </a:rPr>
            <a:t>فوق‌مانایی</a:t>
          </a:r>
          <a:endParaRPr lang="en-US" sz="2000" dirty="0">
            <a:cs typeface="B Nazanin" pitchFamily="2" charset="-78"/>
          </a:endParaRPr>
        </a:p>
      </dgm:t>
    </dgm:pt>
    <dgm:pt modelId="{47E4F768-AAF3-49F9-AE8F-9B4B9B130B53}" type="parTrans" cxnId="{E8B99AFC-2941-4D8E-B889-EF7D6E5BB5F7}">
      <dgm:prSet/>
      <dgm:spPr/>
      <dgm:t>
        <a:bodyPr/>
        <a:lstStyle/>
        <a:p>
          <a:endParaRPr lang="en-US"/>
        </a:p>
      </dgm:t>
    </dgm:pt>
    <dgm:pt modelId="{183CD36A-54D5-441F-A097-384F3DBD7342}" type="sibTrans" cxnId="{E8B99AFC-2941-4D8E-B889-EF7D6E5BB5F7}">
      <dgm:prSet/>
      <dgm:spPr/>
      <dgm:t>
        <a:bodyPr/>
        <a:lstStyle/>
        <a:p>
          <a:endParaRPr lang="en-US"/>
        </a:p>
      </dgm:t>
    </dgm:pt>
    <dgm:pt modelId="{606371CE-1087-40F2-A209-6CCB507E3597}">
      <dgm:prSet phldrT="[Text]" custT="1"/>
      <dgm:spPr/>
      <dgm:t>
        <a:bodyPr/>
        <a:lstStyle/>
        <a:p>
          <a:r>
            <a:rPr lang="fa-IR" sz="2000" dirty="0" smtClean="0">
              <a:cs typeface="B Nazanin" pitchFamily="2" charset="-78"/>
            </a:rPr>
            <a:t>خاصیت</a:t>
          </a:r>
          <a:endParaRPr lang="en-US" sz="2000" dirty="0">
            <a:cs typeface="B Nazanin" pitchFamily="2" charset="-78"/>
          </a:endParaRPr>
        </a:p>
      </dgm:t>
    </dgm:pt>
    <dgm:pt modelId="{1A7B0FFA-1BB0-426A-8774-A0B2E672D1E9}" type="parTrans" cxnId="{6F9601BF-9165-4A54-B717-EF36263AA398}">
      <dgm:prSet/>
      <dgm:spPr/>
      <dgm:t>
        <a:bodyPr/>
        <a:lstStyle/>
        <a:p>
          <a:endParaRPr lang="en-US"/>
        </a:p>
      </dgm:t>
    </dgm:pt>
    <dgm:pt modelId="{AA1BF10D-5E16-491A-BA8B-0E521513A067}" type="sibTrans" cxnId="{6F9601BF-9165-4A54-B717-EF36263AA398}">
      <dgm:prSet/>
      <dgm:spPr/>
      <dgm:t>
        <a:bodyPr/>
        <a:lstStyle/>
        <a:p>
          <a:endParaRPr lang="en-US"/>
        </a:p>
      </dgm:t>
    </dgm:pt>
    <dgm:pt modelId="{C626430A-12E1-4E40-ADFE-59D71C315694}">
      <dgm:prSet phldrT="[Text]" custT="1"/>
      <dgm:spPr/>
      <dgm:t>
        <a:bodyPr/>
        <a:lstStyle/>
        <a:p>
          <a:r>
            <a:rPr lang="fa-IR" sz="1800" dirty="0" smtClean="0">
              <a:cs typeface="B Nazanin" pitchFamily="2" charset="-78"/>
            </a:rPr>
            <a:t>خاصیت‌های دیگر</a:t>
          </a:r>
          <a:endParaRPr lang="en-US" sz="1800" dirty="0">
            <a:cs typeface="B Nazanin" pitchFamily="2" charset="-78"/>
          </a:endParaRPr>
        </a:p>
      </dgm:t>
    </dgm:pt>
    <dgm:pt modelId="{F935714A-E7CF-4DED-8C38-BB2A14488125}" type="parTrans" cxnId="{BF99A744-3FBE-4EB1-BF56-E775FFAA337E}">
      <dgm:prSet/>
      <dgm:spPr/>
      <dgm:t>
        <a:bodyPr/>
        <a:lstStyle/>
        <a:p>
          <a:endParaRPr lang="en-US"/>
        </a:p>
      </dgm:t>
    </dgm:pt>
    <dgm:pt modelId="{0F003F97-624C-4276-88A7-03598C7FD3EB}" type="sibTrans" cxnId="{BF99A744-3FBE-4EB1-BF56-E775FFAA337E}">
      <dgm:prSet/>
      <dgm:spPr/>
      <dgm:t>
        <a:bodyPr/>
        <a:lstStyle/>
        <a:p>
          <a:endParaRPr lang="en-US"/>
        </a:p>
      </dgm:t>
    </dgm:pt>
    <dgm:pt modelId="{9097AA99-5BC7-4174-9D88-38DFB0F11033}">
      <dgm:prSet phldrT="[Text]" custT="1"/>
      <dgm:spPr/>
      <dgm:t>
        <a:bodyPr/>
        <a:lstStyle/>
        <a:p>
          <a:r>
            <a:rPr lang="fa-IR" sz="2000" dirty="0" smtClean="0">
              <a:cs typeface="B Nazanin" pitchFamily="2" charset="-78"/>
            </a:rPr>
            <a:t>فوق‌ایمنی</a:t>
          </a:r>
          <a:endParaRPr lang="en-US" sz="2000" dirty="0">
            <a:cs typeface="B Nazanin" pitchFamily="2" charset="-78"/>
          </a:endParaRPr>
        </a:p>
      </dgm:t>
    </dgm:pt>
    <dgm:pt modelId="{47016AF1-A082-4F6B-BAF8-1AEF8EE015F2}" type="parTrans" cxnId="{358F760F-529B-4992-BC93-0789DB3CC45E}">
      <dgm:prSet/>
      <dgm:spPr/>
      <dgm:t>
        <a:bodyPr/>
        <a:lstStyle/>
        <a:p>
          <a:endParaRPr lang="en-US"/>
        </a:p>
      </dgm:t>
    </dgm:pt>
    <dgm:pt modelId="{4121BAB8-B4C5-4B2B-BCD8-5F870921B1E3}" type="sibTrans" cxnId="{358F760F-529B-4992-BC93-0789DB3CC45E}">
      <dgm:prSet/>
      <dgm:spPr/>
      <dgm:t>
        <a:bodyPr/>
        <a:lstStyle/>
        <a:p>
          <a:endParaRPr lang="en-US"/>
        </a:p>
      </dgm:t>
    </dgm:pt>
    <dgm:pt modelId="{67A724A6-6893-4650-A12D-A15C64B0773F}">
      <dgm:prSet phldrT="[Text]" custT="1"/>
      <dgm:spPr/>
      <dgm:t>
        <a:bodyPr/>
        <a:lstStyle/>
        <a:p>
          <a:r>
            <a:rPr lang="fa-IR" sz="2000" dirty="0" smtClean="0">
              <a:cs typeface="B Nazanin" pitchFamily="2" charset="-78"/>
            </a:rPr>
            <a:t>ایمنی</a:t>
          </a:r>
          <a:endParaRPr lang="en-US" sz="2000" dirty="0">
            <a:cs typeface="B Nazanin" pitchFamily="2" charset="-78"/>
          </a:endParaRPr>
        </a:p>
      </dgm:t>
    </dgm:pt>
    <dgm:pt modelId="{ACD3B3CD-6AC1-40A9-8CAE-D85C1DB6E87B}" type="parTrans" cxnId="{CEF134DB-CB9B-4D61-97D5-988E7A600371}">
      <dgm:prSet/>
      <dgm:spPr/>
      <dgm:t>
        <a:bodyPr/>
        <a:lstStyle/>
        <a:p>
          <a:endParaRPr lang="en-US"/>
        </a:p>
      </dgm:t>
    </dgm:pt>
    <dgm:pt modelId="{BFCEB88A-DA36-4968-A151-6D993965525F}" type="sibTrans" cxnId="{CEF134DB-CB9B-4D61-97D5-988E7A600371}">
      <dgm:prSet/>
      <dgm:spPr/>
      <dgm:t>
        <a:bodyPr/>
        <a:lstStyle/>
        <a:p>
          <a:endParaRPr lang="en-US"/>
        </a:p>
      </dgm:t>
    </dgm:pt>
    <dgm:pt modelId="{CC5BC889-D7CE-4349-BF8F-DDFD95C360CC}">
      <dgm:prSet phldrT="[Text]" custT="1"/>
      <dgm:spPr/>
      <dgm:t>
        <a:bodyPr/>
        <a:lstStyle/>
        <a:p>
          <a:r>
            <a:rPr lang="fa-IR" sz="2000" dirty="0" smtClean="0">
              <a:cs typeface="B Nazanin" pitchFamily="2" charset="-78"/>
            </a:rPr>
            <a:t>مانایی</a:t>
          </a:r>
          <a:endParaRPr lang="en-US" sz="2000" dirty="0">
            <a:cs typeface="B Nazanin" pitchFamily="2" charset="-78"/>
          </a:endParaRPr>
        </a:p>
      </dgm:t>
    </dgm:pt>
    <dgm:pt modelId="{A1C264CA-C932-4BFE-AFF3-EBBF4AA0C7BC}" type="parTrans" cxnId="{0C133E1A-C012-46D6-8D94-1B9D65C86C17}">
      <dgm:prSet/>
      <dgm:spPr/>
      <dgm:t>
        <a:bodyPr/>
        <a:lstStyle/>
        <a:p>
          <a:endParaRPr lang="en-US"/>
        </a:p>
      </dgm:t>
    </dgm:pt>
    <dgm:pt modelId="{4E06072B-8E30-408B-8EB1-0108416FBAED}" type="sibTrans" cxnId="{0C133E1A-C012-46D6-8D94-1B9D65C86C17}">
      <dgm:prSet/>
      <dgm:spPr/>
      <dgm:t>
        <a:bodyPr/>
        <a:lstStyle/>
        <a:p>
          <a:endParaRPr lang="en-US"/>
        </a:p>
      </dgm:t>
    </dgm:pt>
    <dgm:pt modelId="{B88512F1-936C-478B-9872-8FDDCC1611E0}">
      <dgm:prSet phldrT="[Text]" custT="1"/>
      <dgm:spPr/>
      <dgm:t>
        <a:bodyPr/>
        <a:lstStyle/>
        <a:p>
          <a:pPr rtl="1"/>
          <a:r>
            <a:rPr lang="en-US" sz="2000" dirty="0" smtClean="0">
              <a:cs typeface="B Nazanin" pitchFamily="2" charset="-78"/>
            </a:rPr>
            <a:t>k</a:t>
          </a:r>
          <a:r>
            <a:rPr lang="fa-IR" sz="2000" dirty="0" smtClean="0">
              <a:cs typeface="B Nazanin" pitchFamily="2" charset="-78"/>
            </a:rPr>
            <a:t>-ایمنی</a:t>
          </a:r>
          <a:endParaRPr lang="en-US" sz="2000" dirty="0">
            <a:cs typeface="B Nazanin" pitchFamily="2" charset="-78"/>
          </a:endParaRPr>
        </a:p>
      </dgm:t>
    </dgm:pt>
    <dgm:pt modelId="{0352FE60-A002-44AE-B096-648C1D6C5FFD}" type="parTrans" cxnId="{63F4EF04-4314-44BD-9FA9-00E0634E9F9F}">
      <dgm:prSet/>
      <dgm:spPr/>
      <dgm:t>
        <a:bodyPr/>
        <a:lstStyle/>
        <a:p>
          <a:endParaRPr lang="en-US"/>
        </a:p>
      </dgm:t>
    </dgm:pt>
    <dgm:pt modelId="{79A71B5A-8A08-4B07-846C-B94D2AE856D5}" type="sibTrans" cxnId="{63F4EF04-4314-44BD-9FA9-00E0634E9F9F}">
      <dgm:prSet/>
      <dgm:spPr/>
      <dgm:t>
        <a:bodyPr/>
        <a:lstStyle/>
        <a:p>
          <a:endParaRPr lang="en-US"/>
        </a:p>
      </dgm:t>
    </dgm:pt>
    <dgm:pt modelId="{01861A72-4BC2-4730-9EE8-68210EB04DC2}" type="pres">
      <dgm:prSet presAssocID="{D741CB31-FDE7-4B7D-9171-77CA05625D29}" presName="hierChild1" presStyleCnt="0">
        <dgm:presLayoutVars>
          <dgm:chPref val="1"/>
          <dgm:dir/>
          <dgm:animOne val="branch"/>
          <dgm:animLvl val="lvl"/>
          <dgm:resizeHandles/>
        </dgm:presLayoutVars>
      </dgm:prSet>
      <dgm:spPr/>
      <dgm:t>
        <a:bodyPr/>
        <a:lstStyle/>
        <a:p>
          <a:endParaRPr lang="en-US"/>
        </a:p>
      </dgm:t>
    </dgm:pt>
    <dgm:pt modelId="{F9FF45F1-D3E4-430E-A8F6-F8749F84AA63}" type="pres">
      <dgm:prSet presAssocID="{1CAA257E-4591-4610-9505-DE6A190C2EF4}" presName="hierRoot1" presStyleCnt="0"/>
      <dgm:spPr/>
    </dgm:pt>
    <dgm:pt modelId="{59999CA8-ECC1-40BF-9417-1686AD8225AD}" type="pres">
      <dgm:prSet presAssocID="{1CAA257E-4591-4610-9505-DE6A190C2EF4}" presName="composite" presStyleCnt="0"/>
      <dgm:spPr/>
    </dgm:pt>
    <dgm:pt modelId="{2E46888A-B1FA-4CAA-B819-17AA0AB61465}" type="pres">
      <dgm:prSet presAssocID="{1CAA257E-4591-4610-9505-DE6A190C2EF4}" presName="background" presStyleLbl="node0" presStyleIdx="0" presStyleCnt="1"/>
      <dgm:spPr/>
    </dgm:pt>
    <dgm:pt modelId="{C8B494C4-0B26-44C6-B39F-8256E4D6D601}" type="pres">
      <dgm:prSet presAssocID="{1CAA257E-4591-4610-9505-DE6A190C2EF4}" presName="text" presStyleLbl="fgAcc0" presStyleIdx="0" presStyleCnt="1" custScaleX="157674">
        <dgm:presLayoutVars>
          <dgm:chPref val="3"/>
        </dgm:presLayoutVars>
      </dgm:prSet>
      <dgm:spPr/>
      <dgm:t>
        <a:bodyPr/>
        <a:lstStyle/>
        <a:p>
          <a:endParaRPr lang="en-US"/>
        </a:p>
      </dgm:t>
    </dgm:pt>
    <dgm:pt modelId="{A7E26B8F-6BAD-4447-8AEF-065DB04C5410}" type="pres">
      <dgm:prSet presAssocID="{1CAA257E-4591-4610-9505-DE6A190C2EF4}" presName="hierChild2" presStyleCnt="0"/>
      <dgm:spPr/>
    </dgm:pt>
    <dgm:pt modelId="{6F26C4D7-0B34-4D85-95D1-77D449CC67DB}" type="pres">
      <dgm:prSet presAssocID="{3FC2C979-72BC-44EF-9776-709A80901D8E}" presName="Name10" presStyleLbl="parChTrans1D2" presStyleIdx="0" presStyleCnt="2"/>
      <dgm:spPr/>
      <dgm:t>
        <a:bodyPr/>
        <a:lstStyle/>
        <a:p>
          <a:endParaRPr lang="en-US"/>
        </a:p>
      </dgm:t>
    </dgm:pt>
    <dgm:pt modelId="{B20CB378-29DC-4C13-8C41-2CCA37235C93}" type="pres">
      <dgm:prSet presAssocID="{EA6832A2-7EE0-4141-89DD-D3D6B149B089}" presName="hierRoot2" presStyleCnt="0"/>
      <dgm:spPr/>
    </dgm:pt>
    <dgm:pt modelId="{11F21422-9F73-4714-B36C-02487A607AE1}" type="pres">
      <dgm:prSet presAssocID="{EA6832A2-7EE0-4141-89DD-D3D6B149B089}" presName="composite2" presStyleCnt="0"/>
      <dgm:spPr/>
    </dgm:pt>
    <dgm:pt modelId="{6EF4149F-13BF-48D2-A7EF-A85507926072}" type="pres">
      <dgm:prSet presAssocID="{EA6832A2-7EE0-4141-89DD-D3D6B149B089}" presName="background2" presStyleLbl="node2" presStyleIdx="0" presStyleCnt="2"/>
      <dgm:spPr/>
    </dgm:pt>
    <dgm:pt modelId="{67960D4E-A1E6-464B-A292-AFC1318CAB7E}" type="pres">
      <dgm:prSet presAssocID="{EA6832A2-7EE0-4141-89DD-D3D6B149B089}" presName="text2" presStyleLbl="fgAcc2" presStyleIdx="0" presStyleCnt="2">
        <dgm:presLayoutVars>
          <dgm:chPref val="3"/>
        </dgm:presLayoutVars>
      </dgm:prSet>
      <dgm:spPr/>
      <dgm:t>
        <a:bodyPr/>
        <a:lstStyle/>
        <a:p>
          <a:endParaRPr lang="en-US"/>
        </a:p>
      </dgm:t>
    </dgm:pt>
    <dgm:pt modelId="{7B87EA4A-3D87-4241-A045-63D7E3554162}" type="pres">
      <dgm:prSet presAssocID="{EA6832A2-7EE0-4141-89DD-D3D6B149B089}" presName="hierChild3" presStyleCnt="0"/>
      <dgm:spPr/>
    </dgm:pt>
    <dgm:pt modelId="{536A150E-1817-49FE-BBE4-8AEDEBC6C78F}" type="pres">
      <dgm:prSet presAssocID="{2D9010D8-35E3-4482-A262-E033DAAEEEB7}" presName="Name17" presStyleLbl="parChTrans1D3" presStyleIdx="0" presStyleCnt="6"/>
      <dgm:spPr/>
      <dgm:t>
        <a:bodyPr/>
        <a:lstStyle/>
        <a:p>
          <a:endParaRPr lang="en-US"/>
        </a:p>
      </dgm:t>
    </dgm:pt>
    <dgm:pt modelId="{15E9E6D3-8E39-46AC-85BD-922ACEF08291}" type="pres">
      <dgm:prSet presAssocID="{F27DC3F9-BC46-4E0D-ACEC-F98D5AE5EE9F}" presName="hierRoot3" presStyleCnt="0"/>
      <dgm:spPr/>
    </dgm:pt>
    <dgm:pt modelId="{51CDD51A-395E-4DC7-BD15-04B7A3D5106E}" type="pres">
      <dgm:prSet presAssocID="{F27DC3F9-BC46-4E0D-ACEC-F98D5AE5EE9F}" presName="composite3" presStyleCnt="0"/>
      <dgm:spPr/>
    </dgm:pt>
    <dgm:pt modelId="{AE51D52B-44D3-47C0-A542-A7F3A0E0FE7E}" type="pres">
      <dgm:prSet presAssocID="{F27DC3F9-BC46-4E0D-ACEC-F98D5AE5EE9F}" presName="background3" presStyleLbl="node3" presStyleIdx="0" presStyleCnt="6"/>
      <dgm:spPr/>
    </dgm:pt>
    <dgm:pt modelId="{7A164CEE-5AF6-46F3-93F8-6CACAF2CB79F}" type="pres">
      <dgm:prSet presAssocID="{F27DC3F9-BC46-4E0D-ACEC-F98D5AE5EE9F}" presName="text3" presStyleLbl="fgAcc3" presStyleIdx="0" presStyleCnt="6" custScaleX="122398">
        <dgm:presLayoutVars>
          <dgm:chPref val="3"/>
        </dgm:presLayoutVars>
      </dgm:prSet>
      <dgm:spPr/>
      <dgm:t>
        <a:bodyPr/>
        <a:lstStyle/>
        <a:p>
          <a:endParaRPr lang="en-US"/>
        </a:p>
      </dgm:t>
    </dgm:pt>
    <dgm:pt modelId="{1F4836B6-CCE3-433A-8261-5D82FC93D46D}" type="pres">
      <dgm:prSet presAssocID="{F27DC3F9-BC46-4E0D-ACEC-F98D5AE5EE9F}" presName="hierChild4" presStyleCnt="0"/>
      <dgm:spPr/>
    </dgm:pt>
    <dgm:pt modelId="{A58CBE4E-0412-4E2B-9758-A40FF33497B3}" type="pres">
      <dgm:prSet presAssocID="{47E4F768-AAF3-49F9-AE8F-9B4B9B130B53}" presName="Name17" presStyleLbl="parChTrans1D3" presStyleIdx="1" presStyleCnt="6"/>
      <dgm:spPr/>
      <dgm:t>
        <a:bodyPr/>
        <a:lstStyle/>
        <a:p>
          <a:endParaRPr lang="en-US"/>
        </a:p>
      </dgm:t>
    </dgm:pt>
    <dgm:pt modelId="{5A37B67E-2C78-4950-B060-FE51959857EC}" type="pres">
      <dgm:prSet presAssocID="{487BF388-FF38-46AE-986F-348D2D1727F6}" presName="hierRoot3" presStyleCnt="0"/>
      <dgm:spPr/>
    </dgm:pt>
    <dgm:pt modelId="{336FE5BA-CC73-4921-BC4B-5B102E2BC931}" type="pres">
      <dgm:prSet presAssocID="{487BF388-FF38-46AE-986F-348D2D1727F6}" presName="composite3" presStyleCnt="0"/>
      <dgm:spPr/>
    </dgm:pt>
    <dgm:pt modelId="{FA168A3A-825C-46BD-A895-94BEF3F8A17E}" type="pres">
      <dgm:prSet presAssocID="{487BF388-FF38-46AE-986F-348D2D1727F6}" presName="background3" presStyleLbl="node3" presStyleIdx="1" presStyleCnt="6"/>
      <dgm:spPr/>
    </dgm:pt>
    <dgm:pt modelId="{4EC50A2D-81C5-42DD-BFC2-2F423D9370C7}" type="pres">
      <dgm:prSet presAssocID="{487BF388-FF38-46AE-986F-348D2D1727F6}" presName="text3" presStyleLbl="fgAcc3" presStyleIdx="1" presStyleCnt="6">
        <dgm:presLayoutVars>
          <dgm:chPref val="3"/>
        </dgm:presLayoutVars>
      </dgm:prSet>
      <dgm:spPr/>
      <dgm:t>
        <a:bodyPr/>
        <a:lstStyle/>
        <a:p>
          <a:endParaRPr lang="en-US"/>
        </a:p>
      </dgm:t>
    </dgm:pt>
    <dgm:pt modelId="{557B49BB-91BE-4BE2-B0E4-A24D9E4A8519}" type="pres">
      <dgm:prSet presAssocID="{487BF388-FF38-46AE-986F-348D2D1727F6}" presName="hierChild4" presStyleCnt="0"/>
      <dgm:spPr/>
    </dgm:pt>
    <dgm:pt modelId="{B00EBE94-7637-452B-93B6-FA7C778E58E4}" type="pres">
      <dgm:prSet presAssocID="{47016AF1-A082-4F6B-BAF8-1AEF8EE015F2}" presName="Name17" presStyleLbl="parChTrans1D3" presStyleIdx="2" presStyleCnt="6"/>
      <dgm:spPr/>
      <dgm:t>
        <a:bodyPr/>
        <a:lstStyle/>
        <a:p>
          <a:endParaRPr lang="en-US"/>
        </a:p>
      </dgm:t>
    </dgm:pt>
    <dgm:pt modelId="{BB62533F-C124-4F3A-9DBA-64FE0BCE85D6}" type="pres">
      <dgm:prSet presAssocID="{9097AA99-5BC7-4174-9D88-38DFB0F11033}" presName="hierRoot3" presStyleCnt="0"/>
      <dgm:spPr/>
    </dgm:pt>
    <dgm:pt modelId="{8FCB10C3-26BB-4E1F-B82A-036ABE97B613}" type="pres">
      <dgm:prSet presAssocID="{9097AA99-5BC7-4174-9D88-38DFB0F11033}" presName="composite3" presStyleCnt="0"/>
      <dgm:spPr/>
    </dgm:pt>
    <dgm:pt modelId="{C8668F1A-9E03-44FC-8100-B069E607E764}" type="pres">
      <dgm:prSet presAssocID="{9097AA99-5BC7-4174-9D88-38DFB0F11033}" presName="background3" presStyleLbl="node3" presStyleIdx="2" presStyleCnt="6"/>
      <dgm:spPr/>
    </dgm:pt>
    <dgm:pt modelId="{F2C7C15A-5E80-470C-843F-68D6D0CED373}" type="pres">
      <dgm:prSet presAssocID="{9097AA99-5BC7-4174-9D88-38DFB0F11033}" presName="text3" presStyleLbl="fgAcc3" presStyleIdx="2" presStyleCnt="6">
        <dgm:presLayoutVars>
          <dgm:chPref val="3"/>
        </dgm:presLayoutVars>
      </dgm:prSet>
      <dgm:spPr/>
      <dgm:t>
        <a:bodyPr/>
        <a:lstStyle/>
        <a:p>
          <a:endParaRPr lang="en-US"/>
        </a:p>
      </dgm:t>
    </dgm:pt>
    <dgm:pt modelId="{85A42E7E-9864-47B1-BF50-0A518AFD0F46}" type="pres">
      <dgm:prSet presAssocID="{9097AA99-5BC7-4174-9D88-38DFB0F11033}" presName="hierChild4" presStyleCnt="0"/>
      <dgm:spPr/>
    </dgm:pt>
    <dgm:pt modelId="{EDC47CB1-9D46-4427-A10C-98FE392AF9CC}" type="pres">
      <dgm:prSet presAssocID="{0352FE60-A002-44AE-B096-648C1D6C5FFD}" presName="Name23" presStyleLbl="parChTrans1D4" presStyleIdx="0" presStyleCnt="1"/>
      <dgm:spPr/>
      <dgm:t>
        <a:bodyPr/>
        <a:lstStyle/>
        <a:p>
          <a:endParaRPr lang="en-US"/>
        </a:p>
      </dgm:t>
    </dgm:pt>
    <dgm:pt modelId="{679D37E0-357E-4CA3-8E39-D8103CDC5923}" type="pres">
      <dgm:prSet presAssocID="{B88512F1-936C-478B-9872-8FDDCC1611E0}" presName="hierRoot4" presStyleCnt="0"/>
      <dgm:spPr/>
    </dgm:pt>
    <dgm:pt modelId="{2E3D6885-DD61-4151-A460-0F52E8F8A86A}" type="pres">
      <dgm:prSet presAssocID="{B88512F1-936C-478B-9872-8FDDCC1611E0}" presName="composite4" presStyleCnt="0"/>
      <dgm:spPr/>
    </dgm:pt>
    <dgm:pt modelId="{35D696A0-30AC-40B6-B9BA-277372AA2837}" type="pres">
      <dgm:prSet presAssocID="{B88512F1-936C-478B-9872-8FDDCC1611E0}" presName="background4" presStyleLbl="node4" presStyleIdx="0" presStyleCnt="1"/>
      <dgm:spPr/>
    </dgm:pt>
    <dgm:pt modelId="{FE421D78-6138-453E-A11C-C91EA6F345F9}" type="pres">
      <dgm:prSet presAssocID="{B88512F1-936C-478B-9872-8FDDCC1611E0}" presName="text4" presStyleLbl="fgAcc4" presStyleIdx="0" presStyleCnt="1">
        <dgm:presLayoutVars>
          <dgm:chPref val="3"/>
        </dgm:presLayoutVars>
      </dgm:prSet>
      <dgm:spPr/>
      <dgm:t>
        <a:bodyPr/>
        <a:lstStyle/>
        <a:p>
          <a:endParaRPr lang="en-US"/>
        </a:p>
      </dgm:t>
    </dgm:pt>
    <dgm:pt modelId="{8231CDF6-9048-4816-B243-5FD763B69022}" type="pres">
      <dgm:prSet presAssocID="{B88512F1-936C-478B-9872-8FDDCC1611E0}" presName="hierChild5" presStyleCnt="0"/>
      <dgm:spPr/>
    </dgm:pt>
    <dgm:pt modelId="{B87D2DE8-A21A-4ADA-87A1-1EADE3413385}" type="pres">
      <dgm:prSet presAssocID="{1A7B0FFA-1BB0-426A-8774-A0B2E672D1E9}" presName="Name10" presStyleLbl="parChTrans1D2" presStyleIdx="1" presStyleCnt="2"/>
      <dgm:spPr/>
      <dgm:t>
        <a:bodyPr/>
        <a:lstStyle/>
        <a:p>
          <a:endParaRPr lang="en-US"/>
        </a:p>
      </dgm:t>
    </dgm:pt>
    <dgm:pt modelId="{5D436D7D-EA54-40AB-B099-AE415BB62E8E}" type="pres">
      <dgm:prSet presAssocID="{606371CE-1087-40F2-A209-6CCB507E3597}" presName="hierRoot2" presStyleCnt="0"/>
      <dgm:spPr/>
    </dgm:pt>
    <dgm:pt modelId="{F4956164-2EDC-4058-A9EA-9387698012BC}" type="pres">
      <dgm:prSet presAssocID="{606371CE-1087-40F2-A209-6CCB507E3597}" presName="composite2" presStyleCnt="0"/>
      <dgm:spPr/>
    </dgm:pt>
    <dgm:pt modelId="{D22196A2-98C3-4AF3-A0CE-AFC43050BCDC}" type="pres">
      <dgm:prSet presAssocID="{606371CE-1087-40F2-A209-6CCB507E3597}" presName="background2" presStyleLbl="node2" presStyleIdx="1" presStyleCnt="2"/>
      <dgm:spPr/>
    </dgm:pt>
    <dgm:pt modelId="{EBDAADF7-298F-4554-8ACA-9940EC01443C}" type="pres">
      <dgm:prSet presAssocID="{606371CE-1087-40F2-A209-6CCB507E3597}" presName="text2" presStyleLbl="fgAcc2" presStyleIdx="1" presStyleCnt="2">
        <dgm:presLayoutVars>
          <dgm:chPref val="3"/>
        </dgm:presLayoutVars>
      </dgm:prSet>
      <dgm:spPr/>
      <dgm:t>
        <a:bodyPr/>
        <a:lstStyle/>
        <a:p>
          <a:endParaRPr lang="en-US"/>
        </a:p>
      </dgm:t>
    </dgm:pt>
    <dgm:pt modelId="{C5A27687-E908-4394-8333-509C237416C9}" type="pres">
      <dgm:prSet presAssocID="{606371CE-1087-40F2-A209-6CCB507E3597}" presName="hierChild3" presStyleCnt="0"/>
      <dgm:spPr/>
    </dgm:pt>
    <dgm:pt modelId="{F022C328-F4DF-4852-86B5-F48A2CC4A855}" type="pres">
      <dgm:prSet presAssocID="{F935714A-E7CF-4DED-8C38-BB2A14488125}" presName="Name17" presStyleLbl="parChTrans1D3" presStyleIdx="3" presStyleCnt="6"/>
      <dgm:spPr/>
      <dgm:t>
        <a:bodyPr/>
        <a:lstStyle/>
        <a:p>
          <a:endParaRPr lang="en-US"/>
        </a:p>
      </dgm:t>
    </dgm:pt>
    <dgm:pt modelId="{DA1C21EF-F9FD-4F8C-BB93-9F4DDE57C418}" type="pres">
      <dgm:prSet presAssocID="{C626430A-12E1-4E40-ADFE-59D71C315694}" presName="hierRoot3" presStyleCnt="0"/>
      <dgm:spPr/>
    </dgm:pt>
    <dgm:pt modelId="{5E3BF24C-08AB-4ECE-8938-8F22F8B24606}" type="pres">
      <dgm:prSet presAssocID="{C626430A-12E1-4E40-ADFE-59D71C315694}" presName="composite3" presStyleCnt="0"/>
      <dgm:spPr/>
    </dgm:pt>
    <dgm:pt modelId="{D701F765-5ABB-465F-BAAB-B822B0DAA4E2}" type="pres">
      <dgm:prSet presAssocID="{C626430A-12E1-4E40-ADFE-59D71C315694}" presName="background3" presStyleLbl="node3" presStyleIdx="3" presStyleCnt="6"/>
      <dgm:spPr/>
    </dgm:pt>
    <dgm:pt modelId="{8441DC1F-B806-4130-ADBC-FB6058B037E3}" type="pres">
      <dgm:prSet presAssocID="{C626430A-12E1-4E40-ADFE-59D71C315694}" presName="text3" presStyleLbl="fgAcc3" presStyleIdx="3" presStyleCnt="6">
        <dgm:presLayoutVars>
          <dgm:chPref val="3"/>
        </dgm:presLayoutVars>
      </dgm:prSet>
      <dgm:spPr/>
      <dgm:t>
        <a:bodyPr/>
        <a:lstStyle/>
        <a:p>
          <a:endParaRPr lang="en-US"/>
        </a:p>
      </dgm:t>
    </dgm:pt>
    <dgm:pt modelId="{81E9261F-4754-4F09-ABD0-A851AC79845B}" type="pres">
      <dgm:prSet presAssocID="{C626430A-12E1-4E40-ADFE-59D71C315694}" presName="hierChild4" presStyleCnt="0"/>
      <dgm:spPr/>
    </dgm:pt>
    <dgm:pt modelId="{9094E2FA-69E5-43B9-B29B-4EF55D89A7D4}" type="pres">
      <dgm:prSet presAssocID="{A1C264CA-C932-4BFE-AFF3-EBBF4AA0C7BC}" presName="Name17" presStyleLbl="parChTrans1D3" presStyleIdx="4" presStyleCnt="6"/>
      <dgm:spPr/>
      <dgm:t>
        <a:bodyPr/>
        <a:lstStyle/>
        <a:p>
          <a:endParaRPr lang="en-US"/>
        </a:p>
      </dgm:t>
    </dgm:pt>
    <dgm:pt modelId="{F9123C85-CB0F-44A2-BDD8-ABDD606910EB}" type="pres">
      <dgm:prSet presAssocID="{CC5BC889-D7CE-4349-BF8F-DDFD95C360CC}" presName="hierRoot3" presStyleCnt="0"/>
      <dgm:spPr/>
    </dgm:pt>
    <dgm:pt modelId="{D26D265E-4B38-4C5D-83BE-DD5FC4F608A8}" type="pres">
      <dgm:prSet presAssocID="{CC5BC889-D7CE-4349-BF8F-DDFD95C360CC}" presName="composite3" presStyleCnt="0"/>
      <dgm:spPr/>
    </dgm:pt>
    <dgm:pt modelId="{5CB1A220-EEFE-4087-8F1D-8267567B3E08}" type="pres">
      <dgm:prSet presAssocID="{CC5BC889-D7CE-4349-BF8F-DDFD95C360CC}" presName="background3" presStyleLbl="node3" presStyleIdx="4" presStyleCnt="6"/>
      <dgm:spPr/>
    </dgm:pt>
    <dgm:pt modelId="{63EB845B-46CA-48F1-9782-FF9FC029AA70}" type="pres">
      <dgm:prSet presAssocID="{CC5BC889-D7CE-4349-BF8F-DDFD95C360CC}" presName="text3" presStyleLbl="fgAcc3" presStyleIdx="4" presStyleCnt="6">
        <dgm:presLayoutVars>
          <dgm:chPref val="3"/>
        </dgm:presLayoutVars>
      </dgm:prSet>
      <dgm:spPr/>
      <dgm:t>
        <a:bodyPr/>
        <a:lstStyle/>
        <a:p>
          <a:endParaRPr lang="en-US"/>
        </a:p>
      </dgm:t>
    </dgm:pt>
    <dgm:pt modelId="{4F42EA88-64DF-45E8-8DCF-03DEF6B35219}" type="pres">
      <dgm:prSet presAssocID="{CC5BC889-D7CE-4349-BF8F-DDFD95C360CC}" presName="hierChild4" presStyleCnt="0"/>
      <dgm:spPr/>
    </dgm:pt>
    <dgm:pt modelId="{63FE80D5-30B8-408C-A2E8-AC8D4D2770F2}" type="pres">
      <dgm:prSet presAssocID="{ACD3B3CD-6AC1-40A9-8CAE-D85C1DB6E87B}" presName="Name17" presStyleLbl="parChTrans1D3" presStyleIdx="5" presStyleCnt="6"/>
      <dgm:spPr/>
      <dgm:t>
        <a:bodyPr/>
        <a:lstStyle/>
        <a:p>
          <a:endParaRPr lang="en-US"/>
        </a:p>
      </dgm:t>
    </dgm:pt>
    <dgm:pt modelId="{D06569AB-C298-4ABD-93A7-DBD505FE0D82}" type="pres">
      <dgm:prSet presAssocID="{67A724A6-6893-4650-A12D-A15C64B0773F}" presName="hierRoot3" presStyleCnt="0"/>
      <dgm:spPr/>
    </dgm:pt>
    <dgm:pt modelId="{3072F30B-C20E-412B-BCF0-9EEAE9D6E010}" type="pres">
      <dgm:prSet presAssocID="{67A724A6-6893-4650-A12D-A15C64B0773F}" presName="composite3" presStyleCnt="0"/>
      <dgm:spPr/>
    </dgm:pt>
    <dgm:pt modelId="{11C246E7-6348-4118-A18D-97ACB1A555C9}" type="pres">
      <dgm:prSet presAssocID="{67A724A6-6893-4650-A12D-A15C64B0773F}" presName="background3" presStyleLbl="node3" presStyleIdx="5" presStyleCnt="6"/>
      <dgm:spPr/>
    </dgm:pt>
    <dgm:pt modelId="{99A2F74E-A13A-4ECE-8449-F37C57805FFE}" type="pres">
      <dgm:prSet presAssocID="{67A724A6-6893-4650-A12D-A15C64B0773F}" presName="text3" presStyleLbl="fgAcc3" presStyleIdx="5" presStyleCnt="6">
        <dgm:presLayoutVars>
          <dgm:chPref val="3"/>
        </dgm:presLayoutVars>
      </dgm:prSet>
      <dgm:spPr/>
      <dgm:t>
        <a:bodyPr/>
        <a:lstStyle/>
        <a:p>
          <a:endParaRPr lang="en-US"/>
        </a:p>
      </dgm:t>
    </dgm:pt>
    <dgm:pt modelId="{7FED3251-80DC-4D05-A5EB-DF4E5103837C}" type="pres">
      <dgm:prSet presAssocID="{67A724A6-6893-4650-A12D-A15C64B0773F}" presName="hierChild4" presStyleCnt="0"/>
      <dgm:spPr/>
    </dgm:pt>
  </dgm:ptLst>
  <dgm:cxnLst>
    <dgm:cxn modelId="{BF99A744-3FBE-4EB1-BF56-E775FFAA337E}" srcId="{606371CE-1087-40F2-A209-6CCB507E3597}" destId="{C626430A-12E1-4E40-ADFE-59D71C315694}" srcOrd="0" destOrd="0" parTransId="{F935714A-E7CF-4DED-8C38-BB2A14488125}" sibTransId="{0F003F97-624C-4276-88A7-03598C7FD3EB}"/>
    <dgm:cxn modelId="{E7AF3CA0-5031-428C-81DA-190ECAF5B410}" type="presOf" srcId="{67A724A6-6893-4650-A12D-A15C64B0773F}" destId="{99A2F74E-A13A-4ECE-8449-F37C57805FFE}" srcOrd="0" destOrd="0" presId="urn:microsoft.com/office/officeart/2005/8/layout/hierarchy1"/>
    <dgm:cxn modelId="{E8B99AFC-2941-4D8E-B889-EF7D6E5BB5F7}" srcId="{EA6832A2-7EE0-4141-89DD-D3D6B149B089}" destId="{487BF388-FF38-46AE-986F-348D2D1727F6}" srcOrd="1" destOrd="0" parTransId="{47E4F768-AAF3-49F9-AE8F-9B4B9B130B53}" sibTransId="{183CD36A-54D5-441F-A097-384F3DBD7342}"/>
    <dgm:cxn modelId="{63F4EF04-4314-44BD-9FA9-00E0634E9F9F}" srcId="{9097AA99-5BC7-4174-9D88-38DFB0F11033}" destId="{B88512F1-936C-478B-9872-8FDDCC1611E0}" srcOrd="0" destOrd="0" parTransId="{0352FE60-A002-44AE-B096-648C1D6C5FFD}" sibTransId="{79A71B5A-8A08-4B07-846C-B94D2AE856D5}"/>
    <dgm:cxn modelId="{75DD1603-1591-49E7-9A6D-B0A5B722C22E}" type="presOf" srcId="{D741CB31-FDE7-4B7D-9171-77CA05625D29}" destId="{01861A72-4BC2-4730-9EE8-68210EB04DC2}" srcOrd="0" destOrd="0" presId="urn:microsoft.com/office/officeart/2005/8/layout/hierarchy1"/>
    <dgm:cxn modelId="{786429E6-C98E-4061-96F6-E6391E2AC7FD}" type="presOf" srcId="{C626430A-12E1-4E40-ADFE-59D71C315694}" destId="{8441DC1F-B806-4130-ADBC-FB6058B037E3}" srcOrd="0" destOrd="0" presId="urn:microsoft.com/office/officeart/2005/8/layout/hierarchy1"/>
    <dgm:cxn modelId="{67378924-E44E-4FFF-A60C-438D16FF7E67}" type="presOf" srcId="{2D9010D8-35E3-4482-A262-E033DAAEEEB7}" destId="{536A150E-1817-49FE-BBE4-8AEDEBC6C78F}" srcOrd="0" destOrd="0" presId="urn:microsoft.com/office/officeart/2005/8/layout/hierarchy1"/>
    <dgm:cxn modelId="{2CC5F0E8-CC1A-4104-B9A5-AFA366D63E18}" type="presOf" srcId="{ACD3B3CD-6AC1-40A9-8CAE-D85C1DB6E87B}" destId="{63FE80D5-30B8-408C-A2E8-AC8D4D2770F2}" srcOrd="0" destOrd="0" presId="urn:microsoft.com/office/officeart/2005/8/layout/hierarchy1"/>
    <dgm:cxn modelId="{104EB9E8-4271-40CC-BCD6-45B9A7E204B7}" type="presOf" srcId="{3FC2C979-72BC-44EF-9776-709A80901D8E}" destId="{6F26C4D7-0B34-4D85-95D1-77D449CC67DB}" srcOrd="0" destOrd="0" presId="urn:microsoft.com/office/officeart/2005/8/layout/hierarchy1"/>
    <dgm:cxn modelId="{CEF134DB-CB9B-4D61-97D5-988E7A600371}" srcId="{606371CE-1087-40F2-A209-6CCB507E3597}" destId="{67A724A6-6893-4650-A12D-A15C64B0773F}" srcOrd="2" destOrd="0" parTransId="{ACD3B3CD-6AC1-40A9-8CAE-D85C1DB6E87B}" sibTransId="{BFCEB88A-DA36-4968-A151-6D993965525F}"/>
    <dgm:cxn modelId="{5980EE08-AC58-4F7A-B806-ACB41ADB338F}" srcId="{D741CB31-FDE7-4B7D-9171-77CA05625D29}" destId="{1CAA257E-4591-4610-9505-DE6A190C2EF4}" srcOrd="0" destOrd="0" parTransId="{0A3A473F-473E-4966-81F6-D7E119AC8776}" sibTransId="{2D13807A-50E4-49C1-B640-585E59B5A5FD}"/>
    <dgm:cxn modelId="{7E3BA284-632B-4D39-8747-D8C501C5D635}" type="presOf" srcId="{F935714A-E7CF-4DED-8C38-BB2A14488125}" destId="{F022C328-F4DF-4852-86B5-F48A2CC4A855}" srcOrd="0" destOrd="0" presId="urn:microsoft.com/office/officeart/2005/8/layout/hierarchy1"/>
    <dgm:cxn modelId="{D71A8DD8-1C6D-4693-BD1C-616D06348875}" srcId="{EA6832A2-7EE0-4141-89DD-D3D6B149B089}" destId="{F27DC3F9-BC46-4E0D-ACEC-F98D5AE5EE9F}" srcOrd="0" destOrd="0" parTransId="{2D9010D8-35E3-4482-A262-E033DAAEEEB7}" sibTransId="{4EF1DC87-48D6-4A1E-8FE6-6950B184B61F}"/>
    <dgm:cxn modelId="{B746CB9D-58F5-4C55-909B-3B75C412EBA2}" type="presOf" srcId="{B88512F1-936C-478B-9872-8FDDCC1611E0}" destId="{FE421D78-6138-453E-A11C-C91EA6F345F9}" srcOrd="0" destOrd="0" presId="urn:microsoft.com/office/officeart/2005/8/layout/hierarchy1"/>
    <dgm:cxn modelId="{6629ADB8-4E78-4D55-8555-5F7195D79727}" type="presOf" srcId="{487BF388-FF38-46AE-986F-348D2D1727F6}" destId="{4EC50A2D-81C5-42DD-BFC2-2F423D9370C7}" srcOrd="0" destOrd="0" presId="urn:microsoft.com/office/officeart/2005/8/layout/hierarchy1"/>
    <dgm:cxn modelId="{AE0F09E4-DB11-4DFE-8D67-72AC710CEEB2}" type="presOf" srcId="{CC5BC889-D7CE-4349-BF8F-DDFD95C360CC}" destId="{63EB845B-46CA-48F1-9782-FF9FC029AA70}" srcOrd="0" destOrd="0" presId="urn:microsoft.com/office/officeart/2005/8/layout/hierarchy1"/>
    <dgm:cxn modelId="{9A95313A-1236-4DD4-AF2E-46EF60054DF1}" type="presOf" srcId="{606371CE-1087-40F2-A209-6CCB507E3597}" destId="{EBDAADF7-298F-4554-8ACA-9940EC01443C}" srcOrd="0" destOrd="0" presId="urn:microsoft.com/office/officeart/2005/8/layout/hierarchy1"/>
    <dgm:cxn modelId="{8A917097-789A-4266-B75A-15B81190914D}" srcId="{1CAA257E-4591-4610-9505-DE6A190C2EF4}" destId="{EA6832A2-7EE0-4141-89DD-D3D6B149B089}" srcOrd="0" destOrd="0" parTransId="{3FC2C979-72BC-44EF-9776-709A80901D8E}" sibTransId="{1DC01F2F-CC7E-48FF-A173-D64D34593A39}"/>
    <dgm:cxn modelId="{6F9601BF-9165-4A54-B717-EF36263AA398}" srcId="{1CAA257E-4591-4610-9505-DE6A190C2EF4}" destId="{606371CE-1087-40F2-A209-6CCB507E3597}" srcOrd="1" destOrd="0" parTransId="{1A7B0FFA-1BB0-426A-8774-A0B2E672D1E9}" sibTransId="{AA1BF10D-5E16-491A-BA8B-0E521513A067}"/>
    <dgm:cxn modelId="{358F760F-529B-4992-BC93-0789DB3CC45E}" srcId="{EA6832A2-7EE0-4141-89DD-D3D6B149B089}" destId="{9097AA99-5BC7-4174-9D88-38DFB0F11033}" srcOrd="2" destOrd="0" parTransId="{47016AF1-A082-4F6B-BAF8-1AEF8EE015F2}" sibTransId="{4121BAB8-B4C5-4B2B-BCD8-5F870921B1E3}"/>
    <dgm:cxn modelId="{0C133E1A-C012-46D6-8D94-1B9D65C86C17}" srcId="{606371CE-1087-40F2-A209-6CCB507E3597}" destId="{CC5BC889-D7CE-4349-BF8F-DDFD95C360CC}" srcOrd="1" destOrd="0" parTransId="{A1C264CA-C932-4BFE-AFF3-EBBF4AA0C7BC}" sibTransId="{4E06072B-8E30-408B-8EB1-0108416FBAED}"/>
    <dgm:cxn modelId="{B2EB0EC8-F63F-4102-83B1-AFA283E555F3}" type="presOf" srcId="{47E4F768-AAF3-49F9-AE8F-9B4B9B130B53}" destId="{A58CBE4E-0412-4E2B-9758-A40FF33497B3}" srcOrd="0" destOrd="0" presId="urn:microsoft.com/office/officeart/2005/8/layout/hierarchy1"/>
    <dgm:cxn modelId="{E4D80D00-250B-4E90-8A62-E3B95B4DDEF9}" type="presOf" srcId="{EA6832A2-7EE0-4141-89DD-D3D6B149B089}" destId="{67960D4E-A1E6-464B-A292-AFC1318CAB7E}" srcOrd="0" destOrd="0" presId="urn:microsoft.com/office/officeart/2005/8/layout/hierarchy1"/>
    <dgm:cxn modelId="{731138F7-9446-482B-AC01-C3FBE0CEC843}" type="presOf" srcId="{1CAA257E-4591-4610-9505-DE6A190C2EF4}" destId="{C8B494C4-0B26-44C6-B39F-8256E4D6D601}" srcOrd="0" destOrd="0" presId="urn:microsoft.com/office/officeart/2005/8/layout/hierarchy1"/>
    <dgm:cxn modelId="{4185F30B-AFAF-4D53-93B8-06EAE28ED698}" type="presOf" srcId="{9097AA99-5BC7-4174-9D88-38DFB0F11033}" destId="{F2C7C15A-5E80-470C-843F-68D6D0CED373}" srcOrd="0" destOrd="0" presId="urn:microsoft.com/office/officeart/2005/8/layout/hierarchy1"/>
    <dgm:cxn modelId="{5BFF4381-50DE-43EE-9BE5-A897728A3A12}" type="presOf" srcId="{A1C264CA-C932-4BFE-AFF3-EBBF4AA0C7BC}" destId="{9094E2FA-69E5-43B9-B29B-4EF55D89A7D4}" srcOrd="0" destOrd="0" presId="urn:microsoft.com/office/officeart/2005/8/layout/hierarchy1"/>
    <dgm:cxn modelId="{F326AF53-C882-43D8-B8B4-014340F0B1C6}" type="presOf" srcId="{1A7B0FFA-1BB0-426A-8774-A0B2E672D1E9}" destId="{B87D2DE8-A21A-4ADA-87A1-1EADE3413385}" srcOrd="0" destOrd="0" presId="urn:microsoft.com/office/officeart/2005/8/layout/hierarchy1"/>
    <dgm:cxn modelId="{41733ECF-CCEF-4233-8051-2562E631EABC}" type="presOf" srcId="{47016AF1-A082-4F6B-BAF8-1AEF8EE015F2}" destId="{B00EBE94-7637-452B-93B6-FA7C778E58E4}" srcOrd="0" destOrd="0" presId="urn:microsoft.com/office/officeart/2005/8/layout/hierarchy1"/>
    <dgm:cxn modelId="{0D94F679-EB35-4545-A53A-0BEE0D64D2AB}" type="presOf" srcId="{0352FE60-A002-44AE-B096-648C1D6C5FFD}" destId="{EDC47CB1-9D46-4427-A10C-98FE392AF9CC}" srcOrd="0" destOrd="0" presId="urn:microsoft.com/office/officeart/2005/8/layout/hierarchy1"/>
    <dgm:cxn modelId="{E1221408-A2B0-42D6-AF5D-864D4DF0564F}" type="presOf" srcId="{F27DC3F9-BC46-4E0D-ACEC-F98D5AE5EE9F}" destId="{7A164CEE-5AF6-46F3-93F8-6CACAF2CB79F}" srcOrd="0" destOrd="0" presId="urn:microsoft.com/office/officeart/2005/8/layout/hierarchy1"/>
    <dgm:cxn modelId="{766914CE-C979-4DDC-8DA4-E215A96322A6}" type="presParOf" srcId="{01861A72-4BC2-4730-9EE8-68210EB04DC2}" destId="{F9FF45F1-D3E4-430E-A8F6-F8749F84AA63}" srcOrd="0" destOrd="0" presId="urn:microsoft.com/office/officeart/2005/8/layout/hierarchy1"/>
    <dgm:cxn modelId="{450C688F-CE99-4CD8-AB75-1C0AAA65BDB1}" type="presParOf" srcId="{F9FF45F1-D3E4-430E-A8F6-F8749F84AA63}" destId="{59999CA8-ECC1-40BF-9417-1686AD8225AD}" srcOrd="0" destOrd="0" presId="urn:microsoft.com/office/officeart/2005/8/layout/hierarchy1"/>
    <dgm:cxn modelId="{2026BEF1-B931-4467-86D0-921574F71DF4}" type="presParOf" srcId="{59999CA8-ECC1-40BF-9417-1686AD8225AD}" destId="{2E46888A-B1FA-4CAA-B819-17AA0AB61465}" srcOrd="0" destOrd="0" presId="urn:microsoft.com/office/officeart/2005/8/layout/hierarchy1"/>
    <dgm:cxn modelId="{76DD5CD3-72DA-4D52-9345-E3EB5F63154E}" type="presParOf" srcId="{59999CA8-ECC1-40BF-9417-1686AD8225AD}" destId="{C8B494C4-0B26-44C6-B39F-8256E4D6D601}" srcOrd="1" destOrd="0" presId="urn:microsoft.com/office/officeart/2005/8/layout/hierarchy1"/>
    <dgm:cxn modelId="{CFE68B7F-EF31-4AF1-BE3D-A52A506DCB94}" type="presParOf" srcId="{F9FF45F1-D3E4-430E-A8F6-F8749F84AA63}" destId="{A7E26B8F-6BAD-4447-8AEF-065DB04C5410}" srcOrd="1" destOrd="0" presId="urn:microsoft.com/office/officeart/2005/8/layout/hierarchy1"/>
    <dgm:cxn modelId="{E314B9CF-F4AA-4CF8-9A2A-90F0494C6733}" type="presParOf" srcId="{A7E26B8F-6BAD-4447-8AEF-065DB04C5410}" destId="{6F26C4D7-0B34-4D85-95D1-77D449CC67DB}" srcOrd="0" destOrd="0" presId="urn:microsoft.com/office/officeart/2005/8/layout/hierarchy1"/>
    <dgm:cxn modelId="{7D04A36A-0FD9-400F-882C-49F18C782535}" type="presParOf" srcId="{A7E26B8F-6BAD-4447-8AEF-065DB04C5410}" destId="{B20CB378-29DC-4C13-8C41-2CCA37235C93}" srcOrd="1" destOrd="0" presId="urn:microsoft.com/office/officeart/2005/8/layout/hierarchy1"/>
    <dgm:cxn modelId="{AF2E2C6D-8B74-4CD0-AB45-9270AEFCC7F8}" type="presParOf" srcId="{B20CB378-29DC-4C13-8C41-2CCA37235C93}" destId="{11F21422-9F73-4714-B36C-02487A607AE1}" srcOrd="0" destOrd="0" presId="urn:microsoft.com/office/officeart/2005/8/layout/hierarchy1"/>
    <dgm:cxn modelId="{993DBA9B-F852-459C-8A13-F388871B68AD}" type="presParOf" srcId="{11F21422-9F73-4714-B36C-02487A607AE1}" destId="{6EF4149F-13BF-48D2-A7EF-A85507926072}" srcOrd="0" destOrd="0" presId="urn:microsoft.com/office/officeart/2005/8/layout/hierarchy1"/>
    <dgm:cxn modelId="{7B2AD19A-26D1-43AA-8899-B371AA75FA50}" type="presParOf" srcId="{11F21422-9F73-4714-B36C-02487A607AE1}" destId="{67960D4E-A1E6-464B-A292-AFC1318CAB7E}" srcOrd="1" destOrd="0" presId="urn:microsoft.com/office/officeart/2005/8/layout/hierarchy1"/>
    <dgm:cxn modelId="{35FB2106-614D-4753-8037-601FE14E64FA}" type="presParOf" srcId="{B20CB378-29DC-4C13-8C41-2CCA37235C93}" destId="{7B87EA4A-3D87-4241-A045-63D7E3554162}" srcOrd="1" destOrd="0" presId="urn:microsoft.com/office/officeart/2005/8/layout/hierarchy1"/>
    <dgm:cxn modelId="{75D925AD-9325-49B7-8845-7236C2781C7F}" type="presParOf" srcId="{7B87EA4A-3D87-4241-A045-63D7E3554162}" destId="{536A150E-1817-49FE-BBE4-8AEDEBC6C78F}" srcOrd="0" destOrd="0" presId="urn:microsoft.com/office/officeart/2005/8/layout/hierarchy1"/>
    <dgm:cxn modelId="{44B901D4-8388-4201-8DC9-4EDC53F4B5FE}" type="presParOf" srcId="{7B87EA4A-3D87-4241-A045-63D7E3554162}" destId="{15E9E6D3-8E39-46AC-85BD-922ACEF08291}" srcOrd="1" destOrd="0" presId="urn:microsoft.com/office/officeart/2005/8/layout/hierarchy1"/>
    <dgm:cxn modelId="{4CF2AC2D-A0F3-4DCF-8125-F2D435BB12A2}" type="presParOf" srcId="{15E9E6D3-8E39-46AC-85BD-922ACEF08291}" destId="{51CDD51A-395E-4DC7-BD15-04B7A3D5106E}" srcOrd="0" destOrd="0" presId="urn:microsoft.com/office/officeart/2005/8/layout/hierarchy1"/>
    <dgm:cxn modelId="{AAC70797-A46F-4DA2-8B39-E477A3A41FAA}" type="presParOf" srcId="{51CDD51A-395E-4DC7-BD15-04B7A3D5106E}" destId="{AE51D52B-44D3-47C0-A542-A7F3A0E0FE7E}" srcOrd="0" destOrd="0" presId="urn:microsoft.com/office/officeart/2005/8/layout/hierarchy1"/>
    <dgm:cxn modelId="{4FDBCAC9-6279-4BC7-90C1-7AEC74CE3100}" type="presParOf" srcId="{51CDD51A-395E-4DC7-BD15-04B7A3D5106E}" destId="{7A164CEE-5AF6-46F3-93F8-6CACAF2CB79F}" srcOrd="1" destOrd="0" presId="urn:microsoft.com/office/officeart/2005/8/layout/hierarchy1"/>
    <dgm:cxn modelId="{4F9129DC-65F1-441F-843C-88DBE60FFEFD}" type="presParOf" srcId="{15E9E6D3-8E39-46AC-85BD-922ACEF08291}" destId="{1F4836B6-CCE3-433A-8261-5D82FC93D46D}" srcOrd="1" destOrd="0" presId="urn:microsoft.com/office/officeart/2005/8/layout/hierarchy1"/>
    <dgm:cxn modelId="{A045C40F-2CBB-44B8-A89A-D722CE41BC28}" type="presParOf" srcId="{7B87EA4A-3D87-4241-A045-63D7E3554162}" destId="{A58CBE4E-0412-4E2B-9758-A40FF33497B3}" srcOrd="2" destOrd="0" presId="urn:microsoft.com/office/officeart/2005/8/layout/hierarchy1"/>
    <dgm:cxn modelId="{65F1F87A-DBF9-4E97-84B7-32AD14A7FB00}" type="presParOf" srcId="{7B87EA4A-3D87-4241-A045-63D7E3554162}" destId="{5A37B67E-2C78-4950-B060-FE51959857EC}" srcOrd="3" destOrd="0" presId="urn:microsoft.com/office/officeart/2005/8/layout/hierarchy1"/>
    <dgm:cxn modelId="{59229238-2A40-41F3-889E-2950FE385D4F}" type="presParOf" srcId="{5A37B67E-2C78-4950-B060-FE51959857EC}" destId="{336FE5BA-CC73-4921-BC4B-5B102E2BC931}" srcOrd="0" destOrd="0" presId="urn:microsoft.com/office/officeart/2005/8/layout/hierarchy1"/>
    <dgm:cxn modelId="{390AAB68-D71F-45E9-B646-2879C7339939}" type="presParOf" srcId="{336FE5BA-CC73-4921-BC4B-5B102E2BC931}" destId="{FA168A3A-825C-46BD-A895-94BEF3F8A17E}" srcOrd="0" destOrd="0" presId="urn:microsoft.com/office/officeart/2005/8/layout/hierarchy1"/>
    <dgm:cxn modelId="{062DC983-E8A8-4CB2-A072-E8FE76C748BA}" type="presParOf" srcId="{336FE5BA-CC73-4921-BC4B-5B102E2BC931}" destId="{4EC50A2D-81C5-42DD-BFC2-2F423D9370C7}" srcOrd="1" destOrd="0" presId="urn:microsoft.com/office/officeart/2005/8/layout/hierarchy1"/>
    <dgm:cxn modelId="{ADAE944E-3D84-460D-810D-5780444573B6}" type="presParOf" srcId="{5A37B67E-2C78-4950-B060-FE51959857EC}" destId="{557B49BB-91BE-4BE2-B0E4-A24D9E4A8519}" srcOrd="1" destOrd="0" presId="urn:microsoft.com/office/officeart/2005/8/layout/hierarchy1"/>
    <dgm:cxn modelId="{5F082C36-0AC3-459D-9D74-956274DB44C7}" type="presParOf" srcId="{7B87EA4A-3D87-4241-A045-63D7E3554162}" destId="{B00EBE94-7637-452B-93B6-FA7C778E58E4}" srcOrd="4" destOrd="0" presId="urn:microsoft.com/office/officeart/2005/8/layout/hierarchy1"/>
    <dgm:cxn modelId="{267EC5A9-A7A6-4AC4-96D0-5580B6D2A924}" type="presParOf" srcId="{7B87EA4A-3D87-4241-A045-63D7E3554162}" destId="{BB62533F-C124-4F3A-9DBA-64FE0BCE85D6}" srcOrd="5" destOrd="0" presId="urn:microsoft.com/office/officeart/2005/8/layout/hierarchy1"/>
    <dgm:cxn modelId="{036CD176-3093-4241-B8BD-7276E5A442CB}" type="presParOf" srcId="{BB62533F-C124-4F3A-9DBA-64FE0BCE85D6}" destId="{8FCB10C3-26BB-4E1F-B82A-036ABE97B613}" srcOrd="0" destOrd="0" presId="urn:microsoft.com/office/officeart/2005/8/layout/hierarchy1"/>
    <dgm:cxn modelId="{DF372419-13AE-44E7-A85A-3ED29FDBD50C}" type="presParOf" srcId="{8FCB10C3-26BB-4E1F-B82A-036ABE97B613}" destId="{C8668F1A-9E03-44FC-8100-B069E607E764}" srcOrd="0" destOrd="0" presId="urn:microsoft.com/office/officeart/2005/8/layout/hierarchy1"/>
    <dgm:cxn modelId="{C984285A-6E1F-4F87-946C-8442E4E7BD4A}" type="presParOf" srcId="{8FCB10C3-26BB-4E1F-B82A-036ABE97B613}" destId="{F2C7C15A-5E80-470C-843F-68D6D0CED373}" srcOrd="1" destOrd="0" presId="urn:microsoft.com/office/officeart/2005/8/layout/hierarchy1"/>
    <dgm:cxn modelId="{66E9D4B3-CC34-43E8-801D-8C833AE1BEC1}" type="presParOf" srcId="{BB62533F-C124-4F3A-9DBA-64FE0BCE85D6}" destId="{85A42E7E-9864-47B1-BF50-0A518AFD0F46}" srcOrd="1" destOrd="0" presId="urn:microsoft.com/office/officeart/2005/8/layout/hierarchy1"/>
    <dgm:cxn modelId="{123559B2-723F-4324-BE74-C2705ED7BF06}" type="presParOf" srcId="{85A42E7E-9864-47B1-BF50-0A518AFD0F46}" destId="{EDC47CB1-9D46-4427-A10C-98FE392AF9CC}" srcOrd="0" destOrd="0" presId="urn:microsoft.com/office/officeart/2005/8/layout/hierarchy1"/>
    <dgm:cxn modelId="{62BDB5DE-7373-49B0-99DB-1CAE3F6BBAA1}" type="presParOf" srcId="{85A42E7E-9864-47B1-BF50-0A518AFD0F46}" destId="{679D37E0-357E-4CA3-8E39-D8103CDC5923}" srcOrd="1" destOrd="0" presId="urn:microsoft.com/office/officeart/2005/8/layout/hierarchy1"/>
    <dgm:cxn modelId="{B2422A60-5635-4715-91CD-DFF02EB57944}" type="presParOf" srcId="{679D37E0-357E-4CA3-8E39-D8103CDC5923}" destId="{2E3D6885-DD61-4151-A460-0F52E8F8A86A}" srcOrd="0" destOrd="0" presId="urn:microsoft.com/office/officeart/2005/8/layout/hierarchy1"/>
    <dgm:cxn modelId="{B29B9283-2016-416B-9472-30B60003D700}" type="presParOf" srcId="{2E3D6885-DD61-4151-A460-0F52E8F8A86A}" destId="{35D696A0-30AC-40B6-B9BA-277372AA2837}" srcOrd="0" destOrd="0" presId="urn:microsoft.com/office/officeart/2005/8/layout/hierarchy1"/>
    <dgm:cxn modelId="{B397F0BC-10C7-41FE-A1AB-D8DA99D674D6}" type="presParOf" srcId="{2E3D6885-DD61-4151-A460-0F52E8F8A86A}" destId="{FE421D78-6138-453E-A11C-C91EA6F345F9}" srcOrd="1" destOrd="0" presId="urn:microsoft.com/office/officeart/2005/8/layout/hierarchy1"/>
    <dgm:cxn modelId="{83D58EC1-281E-4B31-9E61-C876B451C34F}" type="presParOf" srcId="{679D37E0-357E-4CA3-8E39-D8103CDC5923}" destId="{8231CDF6-9048-4816-B243-5FD763B69022}" srcOrd="1" destOrd="0" presId="urn:microsoft.com/office/officeart/2005/8/layout/hierarchy1"/>
    <dgm:cxn modelId="{EF3E8D6B-8CEC-4152-895E-A7A23E371196}" type="presParOf" srcId="{A7E26B8F-6BAD-4447-8AEF-065DB04C5410}" destId="{B87D2DE8-A21A-4ADA-87A1-1EADE3413385}" srcOrd="2" destOrd="0" presId="urn:microsoft.com/office/officeart/2005/8/layout/hierarchy1"/>
    <dgm:cxn modelId="{AEEAD6D7-4EEB-40A8-A535-B6234090577A}" type="presParOf" srcId="{A7E26B8F-6BAD-4447-8AEF-065DB04C5410}" destId="{5D436D7D-EA54-40AB-B099-AE415BB62E8E}" srcOrd="3" destOrd="0" presId="urn:microsoft.com/office/officeart/2005/8/layout/hierarchy1"/>
    <dgm:cxn modelId="{619064F8-332C-45D2-A6A6-28691E3B0373}" type="presParOf" srcId="{5D436D7D-EA54-40AB-B099-AE415BB62E8E}" destId="{F4956164-2EDC-4058-A9EA-9387698012BC}" srcOrd="0" destOrd="0" presId="urn:microsoft.com/office/officeart/2005/8/layout/hierarchy1"/>
    <dgm:cxn modelId="{82156353-7770-4EF3-8858-DDAF60855C34}" type="presParOf" srcId="{F4956164-2EDC-4058-A9EA-9387698012BC}" destId="{D22196A2-98C3-4AF3-A0CE-AFC43050BCDC}" srcOrd="0" destOrd="0" presId="urn:microsoft.com/office/officeart/2005/8/layout/hierarchy1"/>
    <dgm:cxn modelId="{C772ACA4-4BCF-42C8-90F9-EB4D3D3D6F81}" type="presParOf" srcId="{F4956164-2EDC-4058-A9EA-9387698012BC}" destId="{EBDAADF7-298F-4554-8ACA-9940EC01443C}" srcOrd="1" destOrd="0" presId="urn:microsoft.com/office/officeart/2005/8/layout/hierarchy1"/>
    <dgm:cxn modelId="{7CB750FC-8D65-47E9-A8F9-3CA582FFE139}" type="presParOf" srcId="{5D436D7D-EA54-40AB-B099-AE415BB62E8E}" destId="{C5A27687-E908-4394-8333-509C237416C9}" srcOrd="1" destOrd="0" presId="urn:microsoft.com/office/officeart/2005/8/layout/hierarchy1"/>
    <dgm:cxn modelId="{A79F7924-4E15-4312-83F0-C48B125C7DF7}" type="presParOf" srcId="{C5A27687-E908-4394-8333-509C237416C9}" destId="{F022C328-F4DF-4852-86B5-F48A2CC4A855}" srcOrd="0" destOrd="0" presId="urn:microsoft.com/office/officeart/2005/8/layout/hierarchy1"/>
    <dgm:cxn modelId="{C306ED23-5C88-452D-B0C8-92E7FEB467BA}" type="presParOf" srcId="{C5A27687-E908-4394-8333-509C237416C9}" destId="{DA1C21EF-F9FD-4F8C-BB93-9F4DDE57C418}" srcOrd="1" destOrd="0" presId="urn:microsoft.com/office/officeart/2005/8/layout/hierarchy1"/>
    <dgm:cxn modelId="{00162A99-9A47-4690-AD5D-B1CC75C8D2F5}" type="presParOf" srcId="{DA1C21EF-F9FD-4F8C-BB93-9F4DDE57C418}" destId="{5E3BF24C-08AB-4ECE-8938-8F22F8B24606}" srcOrd="0" destOrd="0" presId="urn:microsoft.com/office/officeart/2005/8/layout/hierarchy1"/>
    <dgm:cxn modelId="{F248E382-7B44-4F56-ACE5-440CE7C38CC0}" type="presParOf" srcId="{5E3BF24C-08AB-4ECE-8938-8F22F8B24606}" destId="{D701F765-5ABB-465F-BAAB-B822B0DAA4E2}" srcOrd="0" destOrd="0" presId="urn:microsoft.com/office/officeart/2005/8/layout/hierarchy1"/>
    <dgm:cxn modelId="{AFDC5757-6529-48CD-8809-201AFD8FC3EE}" type="presParOf" srcId="{5E3BF24C-08AB-4ECE-8938-8F22F8B24606}" destId="{8441DC1F-B806-4130-ADBC-FB6058B037E3}" srcOrd="1" destOrd="0" presId="urn:microsoft.com/office/officeart/2005/8/layout/hierarchy1"/>
    <dgm:cxn modelId="{CADB387B-DE93-4570-8BF5-AE3E03496DF2}" type="presParOf" srcId="{DA1C21EF-F9FD-4F8C-BB93-9F4DDE57C418}" destId="{81E9261F-4754-4F09-ABD0-A851AC79845B}" srcOrd="1" destOrd="0" presId="urn:microsoft.com/office/officeart/2005/8/layout/hierarchy1"/>
    <dgm:cxn modelId="{F77AD11E-4B25-4085-B5E2-4E4731E14E90}" type="presParOf" srcId="{C5A27687-E908-4394-8333-509C237416C9}" destId="{9094E2FA-69E5-43B9-B29B-4EF55D89A7D4}" srcOrd="2" destOrd="0" presId="urn:microsoft.com/office/officeart/2005/8/layout/hierarchy1"/>
    <dgm:cxn modelId="{6857CF59-BC7F-4649-8AB5-4178D4DFA0C7}" type="presParOf" srcId="{C5A27687-E908-4394-8333-509C237416C9}" destId="{F9123C85-CB0F-44A2-BDD8-ABDD606910EB}" srcOrd="3" destOrd="0" presId="urn:microsoft.com/office/officeart/2005/8/layout/hierarchy1"/>
    <dgm:cxn modelId="{1D6DF8E1-9DEA-4A47-94DF-824E139D9243}" type="presParOf" srcId="{F9123C85-CB0F-44A2-BDD8-ABDD606910EB}" destId="{D26D265E-4B38-4C5D-83BE-DD5FC4F608A8}" srcOrd="0" destOrd="0" presId="urn:microsoft.com/office/officeart/2005/8/layout/hierarchy1"/>
    <dgm:cxn modelId="{715B94FB-D15E-4A03-83A3-F12853E0EDB2}" type="presParOf" srcId="{D26D265E-4B38-4C5D-83BE-DD5FC4F608A8}" destId="{5CB1A220-EEFE-4087-8F1D-8267567B3E08}" srcOrd="0" destOrd="0" presId="urn:microsoft.com/office/officeart/2005/8/layout/hierarchy1"/>
    <dgm:cxn modelId="{39E2B070-051C-4FFD-9125-1719769AB779}" type="presParOf" srcId="{D26D265E-4B38-4C5D-83BE-DD5FC4F608A8}" destId="{63EB845B-46CA-48F1-9782-FF9FC029AA70}" srcOrd="1" destOrd="0" presId="urn:microsoft.com/office/officeart/2005/8/layout/hierarchy1"/>
    <dgm:cxn modelId="{CEA99CBA-0D0A-4D58-B6AA-BDAD1DF9BE0B}" type="presParOf" srcId="{F9123C85-CB0F-44A2-BDD8-ABDD606910EB}" destId="{4F42EA88-64DF-45E8-8DCF-03DEF6B35219}" srcOrd="1" destOrd="0" presId="urn:microsoft.com/office/officeart/2005/8/layout/hierarchy1"/>
    <dgm:cxn modelId="{439EAA07-5B35-43B4-9603-1D30DC4BA577}" type="presParOf" srcId="{C5A27687-E908-4394-8333-509C237416C9}" destId="{63FE80D5-30B8-408C-A2E8-AC8D4D2770F2}" srcOrd="4" destOrd="0" presId="urn:microsoft.com/office/officeart/2005/8/layout/hierarchy1"/>
    <dgm:cxn modelId="{DB7DE616-A04A-4F4E-887E-7FF34E9FA291}" type="presParOf" srcId="{C5A27687-E908-4394-8333-509C237416C9}" destId="{D06569AB-C298-4ABD-93A7-DBD505FE0D82}" srcOrd="5" destOrd="0" presId="urn:microsoft.com/office/officeart/2005/8/layout/hierarchy1"/>
    <dgm:cxn modelId="{D89AE07F-0F1D-4635-A43D-6C764645C738}" type="presParOf" srcId="{D06569AB-C298-4ABD-93A7-DBD505FE0D82}" destId="{3072F30B-C20E-412B-BCF0-9EEAE9D6E010}" srcOrd="0" destOrd="0" presId="urn:microsoft.com/office/officeart/2005/8/layout/hierarchy1"/>
    <dgm:cxn modelId="{C8015BC2-68B4-4EB0-ACB7-BCA834D43859}" type="presParOf" srcId="{3072F30B-C20E-412B-BCF0-9EEAE9D6E010}" destId="{11C246E7-6348-4118-A18D-97ACB1A555C9}" srcOrd="0" destOrd="0" presId="urn:microsoft.com/office/officeart/2005/8/layout/hierarchy1"/>
    <dgm:cxn modelId="{CF9C53D8-32EF-482E-A2E4-8E7461BC0276}" type="presParOf" srcId="{3072F30B-C20E-412B-BCF0-9EEAE9D6E010}" destId="{99A2F74E-A13A-4ECE-8449-F37C57805FFE}" srcOrd="1" destOrd="0" presId="urn:microsoft.com/office/officeart/2005/8/layout/hierarchy1"/>
    <dgm:cxn modelId="{7570CF30-C87F-4AAD-819A-F4B6CD28030F}" type="presParOf" srcId="{D06569AB-C298-4ABD-93A7-DBD505FE0D82}" destId="{7FED3251-80DC-4D05-A5EB-DF4E5103837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D70346-E469-44F0-9AEC-60CC1162DCBF}" type="doc">
      <dgm:prSet loTypeId="urn:microsoft.com/office/officeart/2005/8/layout/orgChart1" loCatId="hierarchy" qsTypeId="urn:microsoft.com/office/officeart/2005/8/quickstyle/simple3" qsCatId="simple" csTypeId="urn:microsoft.com/office/officeart/2005/8/colors/colorful5" csCatId="colorful" phldr="1"/>
      <dgm:spPr/>
      <dgm:t>
        <a:bodyPr/>
        <a:lstStyle/>
        <a:p>
          <a:endParaRPr lang="en-GB"/>
        </a:p>
      </dgm:t>
    </dgm:pt>
    <dgm:pt modelId="{7F288DD2-22E2-4D57-9121-8A4D560F36C7}">
      <dgm:prSet phldrT="[Text]" custT="1"/>
      <dgm:spPr>
        <a:solidFill>
          <a:srgbClr val="92D050"/>
        </a:solidFill>
      </dgm:spPr>
      <dgm:t>
        <a:bodyPr/>
        <a:lstStyle/>
        <a:p>
          <a:pPr rtl="1"/>
          <a:r>
            <a:rPr lang="fa-IR" sz="1600" b="0" dirty="0" smtClean="0">
              <a:cs typeface="B Nazanin" pitchFamily="2" charset="-78"/>
            </a:rPr>
            <a:t>مکانیزم اعمال خط‌مشی</a:t>
          </a:r>
          <a:endParaRPr lang="en-GB" sz="1600" b="0" dirty="0">
            <a:cs typeface="B Nazanin" pitchFamily="2" charset="-78"/>
          </a:endParaRPr>
        </a:p>
      </dgm:t>
    </dgm:pt>
    <dgm:pt modelId="{539FF5F8-F49C-4F35-B8B1-E6E3DD15C355}" type="parTrans" cxnId="{96E3D093-3FB1-41B8-A931-22F7BC159C2B}">
      <dgm:prSet/>
      <dgm:spPr/>
      <dgm:t>
        <a:bodyPr/>
        <a:lstStyle/>
        <a:p>
          <a:pPr rtl="1"/>
          <a:endParaRPr lang="en-GB" sz="1600" b="0">
            <a:cs typeface="B Zar" panose="00000400000000000000" pitchFamily="2" charset="-78"/>
          </a:endParaRPr>
        </a:p>
      </dgm:t>
    </dgm:pt>
    <dgm:pt modelId="{F5884A1D-ABBC-4B4D-B2A9-A87493E4077A}" type="sibTrans" cxnId="{96E3D093-3FB1-41B8-A931-22F7BC159C2B}">
      <dgm:prSet/>
      <dgm:spPr/>
      <dgm:t>
        <a:bodyPr/>
        <a:lstStyle/>
        <a:p>
          <a:pPr rtl="1"/>
          <a:endParaRPr lang="en-GB" sz="1600" b="0">
            <a:cs typeface="B Zar" panose="00000400000000000000" pitchFamily="2" charset="-78"/>
          </a:endParaRPr>
        </a:p>
      </dgm:t>
    </dgm:pt>
    <dgm:pt modelId="{24117FBB-CBC2-44CD-A7AD-B50271082C4D}">
      <dgm:prSet phldrT="[Text]" custT="1"/>
      <dgm:spPr>
        <a:solidFill>
          <a:srgbClr val="FFC000"/>
        </a:solidFill>
      </dgm:spPr>
      <dgm:t>
        <a:bodyPr/>
        <a:lstStyle/>
        <a:p>
          <a:pPr rtl="1"/>
          <a:r>
            <a:rPr lang="fa-IR" sz="1600" b="0" dirty="0" smtClean="0">
              <a:cs typeface="B Nazanin" pitchFamily="2" charset="-78"/>
            </a:rPr>
            <a:t>ایستا</a:t>
          </a:r>
          <a:endParaRPr lang="en-GB" sz="1600" b="0" dirty="0">
            <a:cs typeface="B Nazanin" pitchFamily="2" charset="-78"/>
          </a:endParaRPr>
        </a:p>
      </dgm:t>
    </dgm:pt>
    <dgm:pt modelId="{B6A10080-4393-4668-B18B-8B4D758F69F0}" type="parTrans" cxnId="{B48FAB23-1105-4E3D-AA00-FF3F070CFBC2}">
      <dgm:prSet/>
      <dgm:spPr>
        <a:ln>
          <a:solidFill>
            <a:srgbClr val="FFC000"/>
          </a:solidFill>
        </a:ln>
      </dgm:spPr>
      <dgm:t>
        <a:bodyPr/>
        <a:lstStyle/>
        <a:p>
          <a:pPr rtl="1"/>
          <a:endParaRPr lang="en-GB" sz="1600" b="0">
            <a:cs typeface="B Zar" panose="00000400000000000000" pitchFamily="2" charset="-78"/>
          </a:endParaRPr>
        </a:p>
      </dgm:t>
    </dgm:pt>
    <dgm:pt modelId="{842D8FE1-F3B5-4D45-BA38-27AD8E192D1D}" type="sibTrans" cxnId="{B48FAB23-1105-4E3D-AA00-FF3F070CFBC2}">
      <dgm:prSet/>
      <dgm:spPr/>
      <dgm:t>
        <a:bodyPr/>
        <a:lstStyle/>
        <a:p>
          <a:pPr rtl="1"/>
          <a:endParaRPr lang="en-GB" sz="1600" b="0">
            <a:cs typeface="B Zar" panose="00000400000000000000" pitchFamily="2" charset="-78"/>
          </a:endParaRPr>
        </a:p>
      </dgm:t>
    </dgm:pt>
    <dgm:pt modelId="{93BAD5B9-E7D3-4A44-864D-47354929761E}">
      <dgm:prSet phldrT="[Text]" custT="1"/>
      <dgm:spPr>
        <a:solidFill>
          <a:srgbClr val="FFC000"/>
        </a:solidFill>
      </dgm:spPr>
      <dgm:t>
        <a:bodyPr/>
        <a:lstStyle/>
        <a:p>
          <a:pPr rtl="1"/>
          <a:r>
            <a:rPr lang="fa-IR" sz="1600" b="0" dirty="0" smtClean="0">
              <a:cs typeface="B Nazanin" pitchFamily="2" charset="-78"/>
            </a:rPr>
            <a:t>بازنویسی برنامه</a:t>
          </a:r>
          <a:endParaRPr lang="en-GB" sz="1600" b="0" dirty="0">
            <a:cs typeface="B Nazanin" pitchFamily="2" charset="-78"/>
          </a:endParaRPr>
        </a:p>
      </dgm:t>
    </dgm:pt>
    <dgm:pt modelId="{E63192B1-BCC7-40E4-B4F1-C4248D9EDCA2}" type="parTrans" cxnId="{8C274CFB-1E00-45D7-8D96-20DAF380BC29}">
      <dgm:prSet/>
      <dgm:spPr>
        <a:solidFill>
          <a:schemeClr val="tx1"/>
        </a:solidFill>
        <a:ln>
          <a:solidFill>
            <a:srgbClr val="FFC000"/>
          </a:solidFill>
        </a:ln>
      </dgm:spPr>
      <dgm:t>
        <a:bodyPr/>
        <a:lstStyle/>
        <a:p>
          <a:pPr rtl="1"/>
          <a:endParaRPr lang="en-GB" sz="1600" b="0"/>
        </a:p>
      </dgm:t>
    </dgm:pt>
    <dgm:pt modelId="{A8465F40-0282-477F-A4A3-BC5D9B95CBB9}" type="sibTrans" cxnId="{8C274CFB-1E00-45D7-8D96-20DAF380BC29}">
      <dgm:prSet/>
      <dgm:spPr/>
      <dgm:t>
        <a:bodyPr/>
        <a:lstStyle/>
        <a:p>
          <a:pPr rtl="1"/>
          <a:endParaRPr lang="en-GB" sz="1600" b="0"/>
        </a:p>
      </dgm:t>
    </dgm:pt>
    <dgm:pt modelId="{6F0CD589-F966-4A16-B12E-34C0D8C8D39C}">
      <dgm:prSet phldrT="[Text]" custT="1"/>
      <dgm:spPr/>
      <dgm:t>
        <a:bodyPr/>
        <a:lstStyle/>
        <a:p>
          <a:pPr rtl="1"/>
          <a:r>
            <a:rPr lang="fa-IR" sz="1600" b="0" dirty="0" smtClean="0">
              <a:latin typeface="Times New Roman" panose="02020603050405020304" pitchFamily="18" charset="0"/>
              <a:cs typeface="B Nazanin" pitchFamily="2" charset="-78"/>
            </a:rPr>
            <a:t>اجرای برنامه با معناشناخت تغییر یافته</a:t>
          </a:r>
          <a:endParaRPr lang="en-GB" sz="1600" b="0" dirty="0">
            <a:latin typeface="Times New Roman" panose="02020603050405020304" pitchFamily="18" charset="0"/>
            <a:cs typeface="B Nazanin" pitchFamily="2" charset="-78"/>
          </a:endParaRPr>
        </a:p>
      </dgm:t>
    </dgm:pt>
    <dgm:pt modelId="{BD378C34-154A-4B74-9E23-DB6066FA8C71}" type="parTrans" cxnId="{A1B78AF2-F72B-4C6D-95FE-DE8666306F02}">
      <dgm:prSet/>
      <dgm:spPr/>
      <dgm:t>
        <a:bodyPr/>
        <a:lstStyle/>
        <a:p>
          <a:pPr rtl="1"/>
          <a:endParaRPr lang="en-GB" sz="1600" b="0"/>
        </a:p>
      </dgm:t>
    </dgm:pt>
    <dgm:pt modelId="{E24604D9-134C-4338-97A7-7E436BE5E0D4}" type="sibTrans" cxnId="{A1B78AF2-F72B-4C6D-95FE-DE8666306F02}">
      <dgm:prSet/>
      <dgm:spPr/>
      <dgm:t>
        <a:bodyPr/>
        <a:lstStyle/>
        <a:p>
          <a:pPr rtl="1"/>
          <a:endParaRPr lang="en-GB" sz="1600" b="0"/>
        </a:p>
      </dgm:t>
    </dgm:pt>
    <dgm:pt modelId="{88C3D179-A91A-4714-9262-8B546FFF6F25}">
      <dgm:prSet phldrT="[Text]" custT="1"/>
      <dgm:spPr>
        <a:solidFill>
          <a:srgbClr val="FFC000"/>
        </a:solidFill>
      </dgm:spPr>
      <dgm:t>
        <a:bodyPr/>
        <a:lstStyle/>
        <a:p>
          <a:pPr rtl="1"/>
          <a:r>
            <a:rPr lang="fa-IR" sz="1600" b="0" dirty="0" smtClean="0">
              <a:cs typeface="B Nazanin" pitchFamily="2" charset="-78"/>
            </a:rPr>
            <a:t>پویا</a:t>
          </a:r>
          <a:endParaRPr lang="en-GB" sz="1600" b="0" dirty="0">
            <a:cs typeface="B Nazanin" pitchFamily="2" charset="-78"/>
          </a:endParaRPr>
        </a:p>
      </dgm:t>
    </dgm:pt>
    <dgm:pt modelId="{E070CF34-29FE-410C-B064-57B961AEA020}" type="parTrans" cxnId="{BFDD6BFE-843A-4837-A59C-16174A795489}">
      <dgm:prSet/>
      <dgm:spPr>
        <a:ln>
          <a:solidFill>
            <a:srgbClr val="FFC000"/>
          </a:solidFill>
        </a:ln>
      </dgm:spPr>
      <dgm:t>
        <a:bodyPr/>
        <a:lstStyle/>
        <a:p>
          <a:pPr rtl="1"/>
          <a:endParaRPr lang="en-GB" sz="1600" b="0"/>
        </a:p>
      </dgm:t>
    </dgm:pt>
    <dgm:pt modelId="{98AB564F-1225-462D-AF75-D978AB08A9BE}" type="sibTrans" cxnId="{BFDD6BFE-843A-4837-A59C-16174A795489}">
      <dgm:prSet/>
      <dgm:spPr/>
      <dgm:t>
        <a:bodyPr/>
        <a:lstStyle/>
        <a:p>
          <a:pPr rtl="1"/>
          <a:endParaRPr lang="en-GB" sz="1600" b="0"/>
        </a:p>
      </dgm:t>
    </dgm:pt>
    <dgm:pt modelId="{4600EBB4-AE8F-410A-9959-803B518BE9C8}">
      <dgm:prSet phldrT="[Text]" custT="1"/>
      <dgm:spPr/>
      <dgm:t>
        <a:bodyPr/>
        <a:lstStyle/>
        <a:p>
          <a:pPr rtl="1"/>
          <a:r>
            <a:rPr lang="fa-IR" sz="1600" b="0" dirty="0" smtClean="0">
              <a:cs typeface="B Nazanin" pitchFamily="2" charset="-78"/>
            </a:rPr>
            <a:t>همراه با تحلیل کد</a:t>
          </a:r>
          <a:endParaRPr lang="en-GB" sz="1600" b="0" dirty="0">
            <a:cs typeface="B Nazanin" pitchFamily="2" charset="-78"/>
          </a:endParaRPr>
        </a:p>
      </dgm:t>
    </dgm:pt>
    <dgm:pt modelId="{2DCEFE78-E5D5-427A-B446-C0FAAE3AEB94}" type="parTrans" cxnId="{21038D91-573B-4ED1-87DC-89A2AB7C7433}">
      <dgm:prSet/>
      <dgm:spPr/>
      <dgm:t>
        <a:bodyPr/>
        <a:lstStyle/>
        <a:p>
          <a:endParaRPr lang="en-GB" sz="1600"/>
        </a:p>
      </dgm:t>
    </dgm:pt>
    <dgm:pt modelId="{69DCA02A-ECBF-4C84-87BC-DED2A2B240BF}" type="sibTrans" cxnId="{21038D91-573B-4ED1-87DC-89A2AB7C7433}">
      <dgm:prSet/>
      <dgm:spPr/>
      <dgm:t>
        <a:bodyPr/>
        <a:lstStyle/>
        <a:p>
          <a:endParaRPr lang="en-GB" sz="1600"/>
        </a:p>
      </dgm:t>
    </dgm:pt>
    <dgm:pt modelId="{42A8FD50-9BE0-4D2C-84E9-8BEF450EC77D}">
      <dgm:prSet phldrT="[Text]" custT="1"/>
      <dgm:spPr/>
      <dgm:t>
        <a:bodyPr/>
        <a:lstStyle/>
        <a:p>
          <a:pPr rtl="1"/>
          <a:r>
            <a:rPr lang="fa-IR" sz="1600" b="0" dirty="0" smtClean="0">
              <a:cs typeface="B Nazanin" pitchFamily="2" charset="-78"/>
            </a:rPr>
            <a:t>بدون تحلیل کد</a:t>
          </a:r>
          <a:endParaRPr lang="en-GB" sz="1600" b="0" dirty="0">
            <a:cs typeface="B Nazanin" pitchFamily="2" charset="-78"/>
          </a:endParaRPr>
        </a:p>
      </dgm:t>
    </dgm:pt>
    <dgm:pt modelId="{585C41B5-7B90-4FEC-85A3-0DA1924A5C5C}" type="parTrans" cxnId="{90CB27F5-F636-49B0-BF57-9237A3C22909}">
      <dgm:prSet/>
      <dgm:spPr/>
      <dgm:t>
        <a:bodyPr/>
        <a:lstStyle/>
        <a:p>
          <a:endParaRPr lang="en-GB" sz="1600"/>
        </a:p>
      </dgm:t>
    </dgm:pt>
    <dgm:pt modelId="{B2E76BE4-F042-4329-9BD0-2761C4F45867}" type="sibTrans" cxnId="{90CB27F5-F636-49B0-BF57-9237A3C22909}">
      <dgm:prSet/>
      <dgm:spPr/>
      <dgm:t>
        <a:bodyPr/>
        <a:lstStyle/>
        <a:p>
          <a:endParaRPr lang="en-GB" sz="1600"/>
        </a:p>
      </dgm:t>
    </dgm:pt>
    <dgm:pt modelId="{DCCCAAC0-1CCF-46A8-A524-D311C22C570B}">
      <dgm:prSet phldrT="[Text]" custT="1"/>
      <dgm:spPr/>
      <dgm:t>
        <a:bodyPr/>
        <a:lstStyle/>
        <a:p>
          <a:pPr rtl="1"/>
          <a:r>
            <a:rPr lang="fa-IR" sz="1600" b="0" dirty="0" smtClean="0">
              <a:cs typeface="B Nazanin" pitchFamily="2" charset="-78"/>
            </a:rPr>
            <a:t>ایستا</a:t>
          </a:r>
          <a:endParaRPr lang="en-GB" sz="1600" b="0" dirty="0">
            <a:cs typeface="B Nazanin" pitchFamily="2" charset="-78"/>
          </a:endParaRPr>
        </a:p>
      </dgm:t>
    </dgm:pt>
    <dgm:pt modelId="{2810F390-E3B5-4153-AC50-1928645D156F}" type="parTrans" cxnId="{1C77C8E7-968F-4DB2-8558-46F1C988F97C}">
      <dgm:prSet/>
      <dgm:spPr/>
      <dgm:t>
        <a:bodyPr/>
        <a:lstStyle/>
        <a:p>
          <a:endParaRPr lang="en-GB" sz="1600"/>
        </a:p>
      </dgm:t>
    </dgm:pt>
    <dgm:pt modelId="{95EEFC27-6B52-4112-8B58-52AEA5976A32}" type="sibTrans" cxnId="{1C77C8E7-968F-4DB2-8558-46F1C988F97C}">
      <dgm:prSet/>
      <dgm:spPr/>
      <dgm:t>
        <a:bodyPr/>
        <a:lstStyle/>
        <a:p>
          <a:endParaRPr lang="en-GB" sz="1600"/>
        </a:p>
      </dgm:t>
    </dgm:pt>
    <dgm:pt modelId="{922B9B38-7542-401A-9223-B4B5DC6D5009}">
      <dgm:prSet phldrT="[Text]" custT="1"/>
      <dgm:spPr/>
      <dgm:t>
        <a:bodyPr/>
        <a:lstStyle/>
        <a:p>
          <a:pPr rtl="1"/>
          <a:r>
            <a:rPr lang="fa-IR" sz="1600" b="0" dirty="0" smtClean="0">
              <a:cs typeface="B Nazanin" pitchFamily="2" charset="-78"/>
            </a:rPr>
            <a:t>پویا</a:t>
          </a:r>
          <a:endParaRPr lang="en-GB" sz="1600" b="0" dirty="0">
            <a:cs typeface="B Nazanin" pitchFamily="2" charset="-78"/>
          </a:endParaRPr>
        </a:p>
      </dgm:t>
    </dgm:pt>
    <dgm:pt modelId="{A4DE8E33-978A-40CA-AC5A-393FE6C52FE1}" type="parTrans" cxnId="{09057C89-9106-4214-94CE-FA75FDB67C1E}">
      <dgm:prSet/>
      <dgm:spPr/>
      <dgm:t>
        <a:bodyPr/>
        <a:lstStyle/>
        <a:p>
          <a:endParaRPr lang="en-GB" sz="1600"/>
        </a:p>
      </dgm:t>
    </dgm:pt>
    <dgm:pt modelId="{97B016E0-4B37-490D-8B1A-8158CAF805C7}" type="sibTrans" cxnId="{09057C89-9106-4214-94CE-FA75FDB67C1E}">
      <dgm:prSet/>
      <dgm:spPr/>
      <dgm:t>
        <a:bodyPr/>
        <a:lstStyle/>
        <a:p>
          <a:endParaRPr lang="en-GB" sz="1600"/>
        </a:p>
      </dgm:t>
    </dgm:pt>
    <dgm:pt modelId="{B5360F91-7EA6-4411-8EBE-07CFEB1E826D}">
      <dgm:prSet phldrT="[Text]" custT="1"/>
      <dgm:spPr/>
      <dgm:t>
        <a:bodyPr/>
        <a:lstStyle/>
        <a:p>
          <a:pPr rtl="1"/>
          <a:r>
            <a:rPr lang="fa-IR" sz="1600" b="0" dirty="0" smtClean="0">
              <a:cs typeface="B Nazanin" pitchFamily="2" charset="-78"/>
            </a:rPr>
            <a:t>ناظر زمان‌اجرای ترکیبی</a:t>
          </a:r>
          <a:endParaRPr lang="en-GB" sz="1600" b="0" dirty="0">
            <a:cs typeface="B Nazanin" pitchFamily="2" charset="-78"/>
          </a:endParaRPr>
        </a:p>
      </dgm:t>
    </dgm:pt>
    <dgm:pt modelId="{01040EE6-552C-482A-93AD-A5E3C3A383AB}" type="parTrans" cxnId="{10CFF004-E2B1-43AF-AB9E-BAFBB7C4F3DE}">
      <dgm:prSet/>
      <dgm:spPr/>
      <dgm:t>
        <a:bodyPr/>
        <a:lstStyle/>
        <a:p>
          <a:endParaRPr lang="en-GB" sz="1600"/>
        </a:p>
      </dgm:t>
    </dgm:pt>
    <dgm:pt modelId="{710A89CF-EC71-457F-94B4-1D6B1D51A1CE}" type="sibTrans" cxnId="{10CFF004-E2B1-43AF-AB9E-BAFBB7C4F3DE}">
      <dgm:prSet/>
      <dgm:spPr/>
      <dgm:t>
        <a:bodyPr/>
        <a:lstStyle/>
        <a:p>
          <a:endParaRPr lang="en-GB" sz="1600"/>
        </a:p>
      </dgm:t>
    </dgm:pt>
    <dgm:pt modelId="{0DC84AFC-2F56-4040-8681-13DEB7F41893}">
      <dgm:prSet phldrT="[Text]" custT="1"/>
      <dgm:spPr/>
      <dgm:t>
        <a:bodyPr/>
        <a:lstStyle/>
        <a:p>
          <a:pPr rtl="1"/>
          <a:r>
            <a:rPr lang="fa-IR" sz="1600" b="0" dirty="0" smtClean="0">
              <a:cs typeface="B Nazanin" pitchFamily="2" charset="-78"/>
            </a:rPr>
            <a:t>ناظر زمان‌اجرا با اجرای برنامه به منظور تحلیل</a:t>
          </a:r>
          <a:endParaRPr lang="en-GB" sz="1600" b="0" dirty="0">
            <a:cs typeface="B Nazanin" pitchFamily="2" charset="-78"/>
          </a:endParaRPr>
        </a:p>
      </dgm:t>
    </dgm:pt>
    <dgm:pt modelId="{3DB05EDB-B2CB-440A-A7B8-ED0C049C81D0}" type="parTrans" cxnId="{86874AAA-68C0-40ED-A84A-C51A39FF2032}">
      <dgm:prSet/>
      <dgm:spPr/>
      <dgm:t>
        <a:bodyPr/>
        <a:lstStyle/>
        <a:p>
          <a:endParaRPr lang="en-GB" sz="1600"/>
        </a:p>
      </dgm:t>
    </dgm:pt>
    <dgm:pt modelId="{8D3521C4-9983-4112-8789-7FA3F2D60389}" type="sibTrans" cxnId="{86874AAA-68C0-40ED-A84A-C51A39FF2032}">
      <dgm:prSet/>
      <dgm:spPr/>
      <dgm:t>
        <a:bodyPr/>
        <a:lstStyle/>
        <a:p>
          <a:endParaRPr lang="en-GB" sz="1600"/>
        </a:p>
      </dgm:t>
    </dgm:pt>
    <dgm:pt modelId="{EF53EC39-992E-4E19-8A71-AE3587AFBF73}">
      <dgm:prSet phldrT="[Text]" custT="1"/>
      <dgm:spPr/>
      <dgm:t>
        <a:bodyPr/>
        <a:lstStyle/>
        <a:p>
          <a:pPr rtl="1"/>
          <a:r>
            <a:rPr lang="fa-IR" sz="1600" b="0" dirty="0" smtClean="0">
              <a:cs typeface="B Nazanin" pitchFamily="2" charset="-78"/>
            </a:rPr>
            <a:t>نظارت زمان‌اجرا</a:t>
          </a:r>
          <a:endParaRPr lang="en-GB" sz="1600" b="0" dirty="0">
            <a:cs typeface="B Nazanin" pitchFamily="2" charset="-78"/>
          </a:endParaRPr>
        </a:p>
      </dgm:t>
    </dgm:pt>
    <dgm:pt modelId="{CFD20867-79E3-4512-A7B4-5722CA08003E}" type="parTrans" cxnId="{A3B66DA3-E735-4569-89E2-0CB07AB54A05}">
      <dgm:prSet/>
      <dgm:spPr/>
      <dgm:t>
        <a:bodyPr/>
        <a:lstStyle/>
        <a:p>
          <a:endParaRPr lang="en-GB" sz="1600"/>
        </a:p>
      </dgm:t>
    </dgm:pt>
    <dgm:pt modelId="{C6E0C6DF-D48B-49BF-B81D-8D99DC523D37}" type="sibTrans" cxnId="{A3B66DA3-E735-4569-89E2-0CB07AB54A05}">
      <dgm:prSet/>
      <dgm:spPr/>
      <dgm:t>
        <a:bodyPr/>
        <a:lstStyle/>
        <a:p>
          <a:endParaRPr lang="en-GB" sz="1600"/>
        </a:p>
      </dgm:t>
    </dgm:pt>
    <dgm:pt modelId="{A7DA6F30-4230-443A-AFD1-D752177991F9}">
      <dgm:prSet phldrT="[Text]" custT="1"/>
      <dgm:spPr/>
      <dgm:t>
        <a:bodyPr/>
        <a:lstStyle/>
        <a:p>
          <a:pPr rtl="1"/>
          <a:r>
            <a:rPr lang="fa-IR" sz="1600" b="0" dirty="0" smtClean="0">
              <a:latin typeface="Times New Roman" panose="02020603050405020304" pitchFamily="18" charset="0"/>
              <a:cs typeface="B Nazanin" pitchFamily="2" charset="-78"/>
            </a:rPr>
            <a:t>چنداجرایی امن</a:t>
          </a:r>
          <a:endParaRPr lang="en-GB" sz="1600" b="0" dirty="0">
            <a:latin typeface="Times New Roman" panose="02020603050405020304" pitchFamily="18" charset="0"/>
            <a:cs typeface="B Nazanin" pitchFamily="2" charset="-78"/>
          </a:endParaRPr>
        </a:p>
      </dgm:t>
    </dgm:pt>
    <dgm:pt modelId="{6B127ECA-F2E9-429B-A4F5-8451977ECE27}" type="parTrans" cxnId="{B8E01E3B-0A33-4602-BFF0-59866FDB3718}">
      <dgm:prSet/>
      <dgm:spPr/>
      <dgm:t>
        <a:bodyPr/>
        <a:lstStyle/>
        <a:p>
          <a:endParaRPr lang="en-GB" sz="1600"/>
        </a:p>
      </dgm:t>
    </dgm:pt>
    <dgm:pt modelId="{7A1F68C5-7831-4FBC-AEC8-CF37D1C988BD}" type="sibTrans" cxnId="{B8E01E3B-0A33-4602-BFF0-59866FDB3718}">
      <dgm:prSet/>
      <dgm:spPr/>
      <dgm:t>
        <a:bodyPr/>
        <a:lstStyle/>
        <a:p>
          <a:endParaRPr lang="en-GB" sz="1600"/>
        </a:p>
      </dgm:t>
    </dgm:pt>
    <dgm:pt modelId="{AC74FDDD-D6AC-45E3-B6FE-6564B48FE6C3}">
      <dgm:prSet phldrT="[Text]" custT="1"/>
      <dgm:spPr/>
      <dgm:t>
        <a:bodyPr/>
        <a:lstStyle/>
        <a:p>
          <a:pPr rtl="1"/>
          <a:r>
            <a:rPr lang="fa-IR" sz="1600" b="0" dirty="0" smtClean="0">
              <a:cs typeface="B Nazanin" pitchFamily="2" charset="-78"/>
            </a:rPr>
            <a:t>ناظر زمان‌اجرای پویای خالص</a:t>
          </a:r>
          <a:endParaRPr lang="en-GB" sz="1600" b="0" dirty="0">
            <a:cs typeface="B Nazanin" pitchFamily="2" charset="-78"/>
          </a:endParaRPr>
        </a:p>
      </dgm:t>
    </dgm:pt>
    <dgm:pt modelId="{31595E86-BA23-4AB4-A54A-662397E33D49}" type="parTrans" cxnId="{DFAF5B0B-001D-4D29-B84A-7A3AADFEC4D1}">
      <dgm:prSet/>
      <dgm:spPr/>
      <dgm:t>
        <a:bodyPr/>
        <a:lstStyle/>
        <a:p>
          <a:endParaRPr lang="en-US"/>
        </a:p>
      </dgm:t>
    </dgm:pt>
    <dgm:pt modelId="{59C79E6B-D107-461A-8B2B-40414B535AA2}" type="sibTrans" cxnId="{DFAF5B0B-001D-4D29-B84A-7A3AADFEC4D1}">
      <dgm:prSet/>
      <dgm:spPr/>
      <dgm:t>
        <a:bodyPr/>
        <a:lstStyle/>
        <a:p>
          <a:endParaRPr lang="en-US"/>
        </a:p>
      </dgm:t>
    </dgm:pt>
    <dgm:pt modelId="{FBC75430-64D8-4B06-87E7-E6FFA9054150}" type="pres">
      <dgm:prSet presAssocID="{B6D70346-E469-44F0-9AEC-60CC1162DCBF}" presName="hierChild1" presStyleCnt="0">
        <dgm:presLayoutVars>
          <dgm:orgChart val="1"/>
          <dgm:chPref val="1"/>
          <dgm:dir/>
          <dgm:animOne val="branch"/>
          <dgm:animLvl val="lvl"/>
          <dgm:resizeHandles/>
        </dgm:presLayoutVars>
      </dgm:prSet>
      <dgm:spPr/>
      <dgm:t>
        <a:bodyPr/>
        <a:lstStyle/>
        <a:p>
          <a:endParaRPr lang="en-GB"/>
        </a:p>
      </dgm:t>
    </dgm:pt>
    <dgm:pt modelId="{BC8EB06B-95B8-4F13-8F7B-10A57CA788F3}" type="pres">
      <dgm:prSet presAssocID="{7F288DD2-22E2-4D57-9121-8A4D560F36C7}" presName="hierRoot1" presStyleCnt="0">
        <dgm:presLayoutVars>
          <dgm:hierBranch val="init"/>
        </dgm:presLayoutVars>
      </dgm:prSet>
      <dgm:spPr/>
    </dgm:pt>
    <dgm:pt modelId="{A0CB3956-4CCD-4A55-8171-0F13BFEFBA0E}" type="pres">
      <dgm:prSet presAssocID="{7F288DD2-22E2-4D57-9121-8A4D560F36C7}" presName="rootComposite1" presStyleCnt="0"/>
      <dgm:spPr/>
    </dgm:pt>
    <dgm:pt modelId="{35256EE4-CBA4-4A60-830C-5C2AC4B95BD8}" type="pres">
      <dgm:prSet presAssocID="{7F288DD2-22E2-4D57-9121-8A4D560F36C7}" presName="rootText1" presStyleLbl="node0" presStyleIdx="0" presStyleCnt="1" custScaleX="146468">
        <dgm:presLayoutVars>
          <dgm:chPref val="3"/>
        </dgm:presLayoutVars>
      </dgm:prSet>
      <dgm:spPr/>
      <dgm:t>
        <a:bodyPr/>
        <a:lstStyle/>
        <a:p>
          <a:endParaRPr lang="en-GB"/>
        </a:p>
      </dgm:t>
    </dgm:pt>
    <dgm:pt modelId="{8B8FFAFB-AA57-4E30-BD24-E7567DF7F223}" type="pres">
      <dgm:prSet presAssocID="{7F288DD2-22E2-4D57-9121-8A4D560F36C7}" presName="rootConnector1" presStyleLbl="node1" presStyleIdx="0" presStyleCnt="0"/>
      <dgm:spPr/>
      <dgm:t>
        <a:bodyPr/>
        <a:lstStyle/>
        <a:p>
          <a:endParaRPr lang="en-GB"/>
        </a:p>
      </dgm:t>
    </dgm:pt>
    <dgm:pt modelId="{14B3B2C3-EB77-4909-8683-AD1754FE413C}" type="pres">
      <dgm:prSet presAssocID="{7F288DD2-22E2-4D57-9121-8A4D560F36C7}" presName="hierChild2" presStyleCnt="0"/>
      <dgm:spPr/>
    </dgm:pt>
    <dgm:pt modelId="{E9FC410A-2994-4598-AA2D-E613B3D95D63}" type="pres">
      <dgm:prSet presAssocID="{E63192B1-BCC7-40E4-B4F1-C4248D9EDCA2}" presName="Name37" presStyleLbl="parChTrans1D2" presStyleIdx="0" presStyleCnt="3"/>
      <dgm:spPr/>
      <dgm:t>
        <a:bodyPr/>
        <a:lstStyle/>
        <a:p>
          <a:endParaRPr lang="en-GB"/>
        </a:p>
      </dgm:t>
    </dgm:pt>
    <dgm:pt modelId="{D2E7AC35-9DBF-48C3-89CE-292A3CAD66BB}" type="pres">
      <dgm:prSet presAssocID="{93BAD5B9-E7D3-4A44-864D-47354929761E}" presName="hierRoot2" presStyleCnt="0">
        <dgm:presLayoutVars>
          <dgm:hierBranch val="init"/>
        </dgm:presLayoutVars>
      </dgm:prSet>
      <dgm:spPr/>
    </dgm:pt>
    <dgm:pt modelId="{D6292D44-ADBA-468F-A5CC-C05F15DB797E}" type="pres">
      <dgm:prSet presAssocID="{93BAD5B9-E7D3-4A44-864D-47354929761E}" presName="rootComposite" presStyleCnt="0"/>
      <dgm:spPr/>
    </dgm:pt>
    <dgm:pt modelId="{9753A5BA-4738-4D20-A151-25AC4DD0993D}" type="pres">
      <dgm:prSet presAssocID="{93BAD5B9-E7D3-4A44-864D-47354929761E}" presName="rootText" presStyleLbl="node2" presStyleIdx="0" presStyleCnt="3">
        <dgm:presLayoutVars>
          <dgm:chPref val="3"/>
        </dgm:presLayoutVars>
      </dgm:prSet>
      <dgm:spPr/>
      <dgm:t>
        <a:bodyPr/>
        <a:lstStyle/>
        <a:p>
          <a:endParaRPr lang="en-GB"/>
        </a:p>
      </dgm:t>
    </dgm:pt>
    <dgm:pt modelId="{06230BBB-DCEF-43AB-B1D8-4957BA8CE868}" type="pres">
      <dgm:prSet presAssocID="{93BAD5B9-E7D3-4A44-864D-47354929761E}" presName="rootConnector" presStyleLbl="node2" presStyleIdx="0" presStyleCnt="3"/>
      <dgm:spPr/>
      <dgm:t>
        <a:bodyPr/>
        <a:lstStyle/>
        <a:p>
          <a:endParaRPr lang="en-GB"/>
        </a:p>
      </dgm:t>
    </dgm:pt>
    <dgm:pt modelId="{2ACBB1E4-5812-4B51-97B4-2351CA2CE1CE}" type="pres">
      <dgm:prSet presAssocID="{93BAD5B9-E7D3-4A44-864D-47354929761E}" presName="hierChild4" presStyleCnt="0"/>
      <dgm:spPr/>
    </dgm:pt>
    <dgm:pt modelId="{3EF8A7B9-AFC7-43C2-8293-2671CED94E17}" type="pres">
      <dgm:prSet presAssocID="{93BAD5B9-E7D3-4A44-864D-47354929761E}" presName="hierChild5" presStyleCnt="0"/>
      <dgm:spPr/>
    </dgm:pt>
    <dgm:pt modelId="{014E86A6-9AAA-4AC8-A1B2-F237F37CFF6E}" type="pres">
      <dgm:prSet presAssocID="{E070CF34-29FE-410C-B064-57B961AEA020}" presName="Name37" presStyleLbl="parChTrans1D2" presStyleIdx="1" presStyleCnt="3"/>
      <dgm:spPr/>
      <dgm:t>
        <a:bodyPr/>
        <a:lstStyle/>
        <a:p>
          <a:endParaRPr lang="en-GB"/>
        </a:p>
      </dgm:t>
    </dgm:pt>
    <dgm:pt modelId="{6B349765-2385-4D9C-B636-C1FE96F531AE}" type="pres">
      <dgm:prSet presAssocID="{88C3D179-A91A-4714-9262-8B546FFF6F25}" presName="hierRoot2" presStyleCnt="0">
        <dgm:presLayoutVars>
          <dgm:hierBranch val="init"/>
        </dgm:presLayoutVars>
      </dgm:prSet>
      <dgm:spPr/>
    </dgm:pt>
    <dgm:pt modelId="{34BF6C5B-5492-4B60-AB42-F72C3406D191}" type="pres">
      <dgm:prSet presAssocID="{88C3D179-A91A-4714-9262-8B546FFF6F25}" presName="rootComposite" presStyleCnt="0"/>
      <dgm:spPr/>
    </dgm:pt>
    <dgm:pt modelId="{BAA378CD-7628-468E-AFBB-61BFE44C96D4}" type="pres">
      <dgm:prSet presAssocID="{88C3D179-A91A-4714-9262-8B546FFF6F25}" presName="rootText" presStyleLbl="node2" presStyleIdx="1" presStyleCnt="3">
        <dgm:presLayoutVars>
          <dgm:chPref val="3"/>
        </dgm:presLayoutVars>
      </dgm:prSet>
      <dgm:spPr/>
      <dgm:t>
        <a:bodyPr/>
        <a:lstStyle/>
        <a:p>
          <a:endParaRPr lang="en-GB"/>
        </a:p>
      </dgm:t>
    </dgm:pt>
    <dgm:pt modelId="{11973226-E719-4B51-82F4-CE4C45135595}" type="pres">
      <dgm:prSet presAssocID="{88C3D179-A91A-4714-9262-8B546FFF6F25}" presName="rootConnector" presStyleLbl="node2" presStyleIdx="1" presStyleCnt="3"/>
      <dgm:spPr/>
      <dgm:t>
        <a:bodyPr/>
        <a:lstStyle/>
        <a:p>
          <a:endParaRPr lang="en-GB"/>
        </a:p>
      </dgm:t>
    </dgm:pt>
    <dgm:pt modelId="{28E48DE0-2660-4632-BBAA-00FADB6FEB85}" type="pres">
      <dgm:prSet presAssocID="{88C3D179-A91A-4714-9262-8B546FFF6F25}" presName="hierChild4" presStyleCnt="0"/>
      <dgm:spPr/>
    </dgm:pt>
    <dgm:pt modelId="{CC3DCC88-5AD6-440B-AC9B-DEECF7DE1141}" type="pres">
      <dgm:prSet presAssocID="{BD378C34-154A-4B74-9E23-DB6066FA8C71}" presName="Name37" presStyleLbl="parChTrans1D3" presStyleIdx="0" presStyleCnt="2"/>
      <dgm:spPr/>
      <dgm:t>
        <a:bodyPr/>
        <a:lstStyle/>
        <a:p>
          <a:endParaRPr lang="en-GB"/>
        </a:p>
      </dgm:t>
    </dgm:pt>
    <dgm:pt modelId="{2A158CC3-A845-4410-9766-018B65097528}" type="pres">
      <dgm:prSet presAssocID="{6F0CD589-F966-4A16-B12E-34C0D8C8D39C}" presName="hierRoot2" presStyleCnt="0">
        <dgm:presLayoutVars>
          <dgm:hierBranch val="init"/>
        </dgm:presLayoutVars>
      </dgm:prSet>
      <dgm:spPr/>
    </dgm:pt>
    <dgm:pt modelId="{65BD448C-0778-4261-8360-B0711790965C}" type="pres">
      <dgm:prSet presAssocID="{6F0CD589-F966-4A16-B12E-34C0D8C8D39C}" presName="rootComposite" presStyleCnt="0"/>
      <dgm:spPr/>
    </dgm:pt>
    <dgm:pt modelId="{C9EDD7C4-9752-4E0F-BFA5-F6B5B2ED1B9A}" type="pres">
      <dgm:prSet presAssocID="{6F0CD589-F966-4A16-B12E-34C0D8C8D39C}" presName="rootText" presStyleLbl="node3" presStyleIdx="0" presStyleCnt="2" custScaleX="140441">
        <dgm:presLayoutVars>
          <dgm:chPref val="3"/>
        </dgm:presLayoutVars>
      </dgm:prSet>
      <dgm:spPr/>
      <dgm:t>
        <a:bodyPr/>
        <a:lstStyle/>
        <a:p>
          <a:endParaRPr lang="en-GB"/>
        </a:p>
      </dgm:t>
    </dgm:pt>
    <dgm:pt modelId="{6FB8CA5D-86B2-4126-8649-5A474ADF4320}" type="pres">
      <dgm:prSet presAssocID="{6F0CD589-F966-4A16-B12E-34C0D8C8D39C}" presName="rootConnector" presStyleLbl="node3" presStyleIdx="0" presStyleCnt="2"/>
      <dgm:spPr/>
      <dgm:t>
        <a:bodyPr/>
        <a:lstStyle/>
        <a:p>
          <a:endParaRPr lang="en-GB"/>
        </a:p>
      </dgm:t>
    </dgm:pt>
    <dgm:pt modelId="{34BDAAC7-58C0-4904-94CD-0289108E0645}" type="pres">
      <dgm:prSet presAssocID="{6F0CD589-F966-4A16-B12E-34C0D8C8D39C}" presName="hierChild4" presStyleCnt="0"/>
      <dgm:spPr/>
    </dgm:pt>
    <dgm:pt modelId="{8F038F41-A0BF-44C7-9F23-5DC583FB4052}" type="pres">
      <dgm:prSet presAssocID="{6B127ECA-F2E9-429B-A4F5-8451977ECE27}" presName="Name37" presStyleLbl="parChTrans1D4" presStyleIdx="0" presStyleCnt="8"/>
      <dgm:spPr/>
      <dgm:t>
        <a:bodyPr/>
        <a:lstStyle/>
        <a:p>
          <a:endParaRPr lang="en-GB"/>
        </a:p>
      </dgm:t>
    </dgm:pt>
    <dgm:pt modelId="{FD1499E4-3685-43EC-AA04-0F163564A97E}" type="pres">
      <dgm:prSet presAssocID="{A7DA6F30-4230-443A-AFD1-D752177991F9}" presName="hierRoot2" presStyleCnt="0">
        <dgm:presLayoutVars>
          <dgm:hierBranch val="init"/>
        </dgm:presLayoutVars>
      </dgm:prSet>
      <dgm:spPr/>
    </dgm:pt>
    <dgm:pt modelId="{FDD23E39-139B-428B-AF85-6A125DA2110B}" type="pres">
      <dgm:prSet presAssocID="{A7DA6F30-4230-443A-AFD1-D752177991F9}" presName="rootComposite" presStyleCnt="0"/>
      <dgm:spPr/>
    </dgm:pt>
    <dgm:pt modelId="{62451387-D290-4ACB-B6BF-8649F41D28A5}" type="pres">
      <dgm:prSet presAssocID="{A7DA6F30-4230-443A-AFD1-D752177991F9}" presName="rootText" presStyleLbl="node4" presStyleIdx="0" presStyleCnt="8">
        <dgm:presLayoutVars>
          <dgm:chPref val="3"/>
        </dgm:presLayoutVars>
      </dgm:prSet>
      <dgm:spPr/>
      <dgm:t>
        <a:bodyPr/>
        <a:lstStyle/>
        <a:p>
          <a:endParaRPr lang="en-GB"/>
        </a:p>
      </dgm:t>
    </dgm:pt>
    <dgm:pt modelId="{2D800660-93C1-4C55-8934-827EA749D9E7}" type="pres">
      <dgm:prSet presAssocID="{A7DA6F30-4230-443A-AFD1-D752177991F9}" presName="rootConnector" presStyleLbl="node4" presStyleIdx="0" presStyleCnt="8"/>
      <dgm:spPr/>
      <dgm:t>
        <a:bodyPr/>
        <a:lstStyle/>
        <a:p>
          <a:endParaRPr lang="en-GB"/>
        </a:p>
      </dgm:t>
    </dgm:pt>
    <dgm:pt modelId="{166758D0-3A48-4F9C-9CA7-D471A1A3AB98}" type="pres">
      <dgm:prSet presAssocID="{A7DA6F30-4230-443A-AFD1-D752177991F9}" presName="hierChild4" presStyleCnt="0"/>
      <dgm:spPr/>
    </dgm:pt>
    <dgm:pt modelId="{A06B381C-EE81-4F1E-B4B6-52BFB93C2142}" type="pres">
      <dgm:prSet presAssocID="{A7DA6F30-4230-443A-AFD1-D752177991F9}" presName="hierChild5" presStyleCnt="0"/>
      <dgm:spPr/>
    </dgm:pt>
    <dgm:pt modelId="{7C2CCF43-F892-44BC-B0B6-F23C1304F639}" type="pres">
      <dgm:prSet presAssocID="{6F0CD589-F966-4A16-B12E-34C0D8C8D39C}" presName="hierChild5" presStyleCnt="0"/>
      <dgm:spPr/>
    </dgm:pt>
    <dgm:pt modelId="{BD27B73B-5A88-4952-AE51-201CC43C6773}" type="pres">
      <dgm:prSet presAssocID="{CFD20867-79E3-4512-A7B4-5722CA08003E}" presName="Name37" presStyleLbl="parChTrans1D3" presStyleIdx="1" presStyleCnt="2"/>
      <dgm:spPr/>
      <dgm:t>
        <a:bodyPr/>
        <a:lstStyle/>
        <a:p>
          <a:endParaRPr lang="en-GB"/>
        </a:p>
      </dgm:t>
    </dgm:pt>
    <dgm:pt modelId="{889EEE43-8757-4614-93C9-D8F814BE6830}" type="pres">
      <dgm:prSet presAssocID="{EF53EC39-992E-4E19-8A71-AE3587AFBF73}" presName="hierRoot2" presStyleCnt="0">
        <dgm:presLayoutVars>
          <dgm:hierBranch val="init"/>
        </dgm:presLayoutVars>
      </dgm:prSet>
      <dgm:spPr/>
    </dgm:pt>
    <dgm:pt modelId="{D53767DA-C326-48F3-8102-B8F3C43468A9}" type="pres">
      <dgm:prSet presAssocID="{EF53EC39-992E-4E19-8A71-AE3587AFBF73}" presName="rootComposite" presStyleCnt="0"/>
      <dgm:spPr/>
    </dgm:pt>
    <dgm:pt modelId="{18103144-F3DB-4E1B-BCE2-D0D919D845D2}" type="pres">
      <dgm:prSet presAssocID="{EF53EC39-992E-4E19-8A71-AE3587AFBF73}" presName="rootText" presStyleLbl="node3" presStyleIdx="1" presStyleCnt="2">
        <dgm:presLayoutVars>
          <dgm:chPref val="3"/>
        </dgm:presLayoutVars>
      </dgm:prSet>
      <dgm:spPr/>
      <dgm:t>
        <a:bodyPr/>
        <a:lstStyle/>
        <a:p>
          <a:endParaRPr lang="en-GB"/>
        </a:p>
      </dgm:t>
    </dgm:pt>
    <dgm:pt modelId="{654FAB5F-A74A-42AC-AE6C-6623FD9305FF}" type="pres">
      <dgm:prSet presAssocID="{EF53EC39-992E-4E19-8A71-AE3587AFBF73}" presName="rootConnector" presStyleLbl="node3" presStyleIdx="1" presStyleCnt="2"/>
      <dgm:spPr/>
      <dgm:t>
        <a:bodyPr/>
        <a:lstStyle/>
        <a:p>
          <a:endParaRPr lang="en-GB"/>
        </a:p>
      </dgm:t>
    </dgm:pt>
    <dgm:pt modelId="{40941D4B-CDC2-4625-BC46-0800FAB179BB}" type="pres">
      <dgm:prSet presAssocID="{EF53EC39-992E-4E19-8A71-AE3587AFBF73}" presName="hierChild4" presStyleCnt="0"/>
      <dgm:spPr/>
    </dgm:pt>
    <dgm:pt modelId="{BC55B859-390D-4F36-A7E4-AABA96A3A558}" type="pres">
      <dgm:prSet presAssocID="{585C41B5-7B90-4FEC-85A3-0DA1924A5C5C}" presName="Name37" presStyleLbl="parChTrans1D4" presStyleIdx="1" presStyleCnt="8"/>
      <dgm:spPr/>
      <dgm:t>
        <a:bodyPr/>
        <a:lstStyle/>
        <a:p>
          <a:endParaRPr lang="en-GB"/>
        </a:p>
      </dgm:t>
    </dgm:pt>
    <dgm:pt modelId="{F9B5C592-6380-4271-ABCE-FF3D45168569}" type="pres">
      <dgm:prSet presAssocID="{42A8FD50-9BE0-4D2C-84E9-8BEF450EC77D}" presName="hierRoot2" presStyleCnt="0">
        <dgm:presLayoutVars>
          <dgm:hierBranch val="init"/>
        </dgm:presLayoutVars>
      </dgm:prSet>
      <dgm:spPr/>
    </dgm:pt>
    <dgm:pt modelId="{7079D0A2-3F2A-49B2-AA7B-BDB8084F86F4}" type="pres">
      <dgm:prSet presAssocID="{42A8FD50-9BE0-4D2C-84E9-8BEF450EC77D}" presName="rootComposite" presStyleCnt="0"/>
      <dgm:spPr/>
    </dgm:pt>
    <dgm:pt modelId="{81F06C54-FEF4-4137-815E-B71D428A0DCF}" type="pres">
      <dgm:prSet presAssocID="{42A8FD50-9BE0-4D2C-84E9-8BEF450EC77D}" presName="rootText" presStyleLbl="node4" presStyleIdx="1" presStyleCnt="8">
        <dgm:presLayoutVars>
          <dgm:chPref val="3"/>
        </dgm:presLayoutVars>
      </dgm:prSet>
      <dgm:spPr/>
      <dgm:t>
        <a:bodyPr/>
        <a:lstStyle/>
        <a:p>
          <a:endParaRPr lang="en-GB"/>
        </a:p>
      </dgm:t>
    </dgm:pt>
    <dgm:pt modelId="{8C5A35D1-FEBC-4A34-8724-889F084EB8E3}" type="pres">
      <dgm:prSet presAssocID="{42A8FD50-9BE0-4D2C-84E9-8BEF450EC77D}" presName="rootConnector" presStyleLbl="node4" presStyleIdx="1" presStyleCnt="8"/>
      <dgm:spPr/>
      <dgm:t>
        <a:bodyPr/>
        <a:lstStyle/>
        <a:p>
          <a:endParaRPr lang="en-GB"/>
        </a:p>
      </dgm:t>
    </dgm:pt>
    <dgm:pt modelId="{C658C3BD-80A6-4FE3-A382-AAF1820D36B0}" type="pres">
      <dgm:prSet presAssocID="{42A8FD50-9BE0-4D2C-84E9-8BEF450EC77D}" presName="hierChild4" presStyleCnt="0"/>
      <dgm:spPr/>
    </dgm:pt>
    <dgm:pt modelId="{F1023BD6-64AE-4562-B9D8-4F4C53A8E264}" type="pres">
      <dgm:prSet presAssocID="{31595E86-BA23-4AB4-A54A-662397E33D49}" presName="Name37" presStyleLbl="parChTrans1D4" presStyleIdx="2" presStyleCnt="8"/>
      <dgm:spPr/>
      <dgm:t>
        <a:bodyPr/>
        <a:lstStyle/>
        <a:p>
          <a:endParaRPr lang="en-US"/>
        </a:p>
      </dgm:t>
    </dgm:pt>
    <dgm:pt modelId="{F51380A6-EB89-48C4-8569-1A0A6E2321AD}" type="pres">
      <dgm:prSet presAssocID="{AC74FDDD-D6AC-45E3-B6FE-6564B48FE6C3}" presName="hierRoot2" presStyleCnt="0">
        <dgm:presLayoutVars>
          <dgm:hierBranch val="init"/>
        </dgm:presLayoutVars>
      </dgm:prSet>
      <dgm:spPr/>
    </dgm:pt>
    <dgm:pt modelId="{91E207C7-D76B-47BB-A761-7B792B4569EF}" type="pres">
      <dgm:prSet presAssocID="{AC74FDDD-D6AC-45E3-B6FE-6564B48FE6C3}" presName="rootComposite" presStyleCnt="0"/>
      <dgm:spPr/>
    </dgm:pt>
    <dgm:pt modelId="{B7B3B872-3C10-44AC-A8BD-D876D119CAC4}" type="pres">
      <dgm:prSet presAssocID="{AC74FDDD-D6AC-45E3-B6FE-6564B48FE6C3}" presName="rootText" presStyleLbl="node4" presStyleIdx="2" presStyleCnt="8" custAng="0" custLinFactNeighborX="-7723" custLinFactNeighborY="11604">
        <dgm:presLayoutVars>
          <dgm:chPref val="3"/>
        </dgm:presLayoutVars>
      </dgm:prSet>
      <dgm:spPr/>
      <dgm:t>
        <a:bodyPr/>
        <a:lstStyle/>
        <a:p>
          <a:endParaRPr lang="en-US"/>
        </a:p>
      </dgm:t>
    </dgm:pt>
    <dgm:pt modelId="{9F1E4ACF-5605-4711-83B7-5D725B858193}" type="pres">
      <dgm:prSet presAssocID="{AC74FDDD-D6AC-45E3-B6FE-6564B48FE6C3}" presName="rootConnector" presStyleLbl="node4" presStyleIdx="2" presStyleCnt="8"/>
      <dgm:spPr/>
      <dgm:t>
        <a:bodyPr/>
        <a:lstStyle/>
        <a:p>
          <a:endParaRPr lang="en-US"/>
        </a:p>
      </dgm:t>
    </dgm:pt>
    <dgm:pt modelId="{16C7C740-157E-45B1-AD98-729A4589356A}" type="pres">
      <dgm:prSet presAssocID="{AC74FDDD-D6AC-45E3-B6FE-6564B48FE6C3}" presName="hierChild4" presStyleCnt="0"/>
      <dgm:spPr/>
    </dgm:pt>
    <dgm:pt modelId="{9BDAA70F-3448-4EC6-ABC5-527E5D085746}" type="pres">
      <dgm:prSet presAssocID="{AC74FDDD-D6AC-45E3-B6FE-6564B48FE6C3}" presName="hierChild5" presStyleCnt="0"/>
      <dgm:spPr/>
    </dgm:pt>
    <dgm:pt modelId="{2A589870-DA1A-40DB-BE50-FE39F58E48D1}" type="pres">
      <dgm:prSet presAssocID="{42A8FD50-9BE0-4D2C-84E9-8BEF450EC77D}" presName="hierChild5" presStyleCnt="0"/>
      <dgm:spPr/>
    </dgm:pt>
    <dgm:pt modelId="{313C6EA3-D94B-4A1E-AD7A-BB3298BC1B86}" type="pres">
      <dgm:prSet presAssocID="{2DCEFE78-E5D5-427A-B446-C0FAAE3AEB94}" presName="Name37" presStyleLbl="parChTrans1D4" presStyleIdx="3" presStyleCnt="8"/>
      <dgm:spPr/>
      <dgm:t>
        <a:bodyPr/>
        <a:lstStyle/>
        <a:p>
          <a:endParaRPr lang="en-GB"/>
        </a:p>
      </dgm:t>
    </dgm:pt>
    <dgm:pt modelId="{D4CD5F5A-D37B-4800-8DB2-327A27CB7C49}" type="pres">
      <dgm:prSet presAssocID="{4600EBB4-AE8F-410A-9959-803B518BE9C8}" presName="hierRoot2" presStyleCnt="0">
        <dgm:presLayoutVars>
          <dgm:hierBranch val="init"/>
        </dgm:presLayoutVars>
      </dgm:prSet>
      <dgm:spPr/>
    </dgm:pt>
    <dgm:pt modelId="{C2B9D8BB-C658-4580-A41B-4B99C3EBBBFD}" type="pres">
      <dgm:prSet presAssocID="{4600EBB4-AE8F-410A-9959-803B518BE9C8}" presName="rootComposite" presStyleCnt="0"/>
      <dgm:spPr/>
    </dgm:pt>
    <dgm:pt modelId="{69E57464-AB15-4371-BAB8-C06F51FC3B1E}" type="pres">
      <dgm:prSet presAssocID="{4600EBB4-AE8F-410A-9959-803B518BE9C8}" presName="rootText" presStyleLbl="node4" presStyleIdx="3" presStyleCnt="8">
        <dgm:presLayoutVars>
          <dgm:chPref val="3"/>
        </dgm:presLayoutVars>
      </dgm:prSet>
      <dgm:spPr/>
      <dgm:t>
        <a:bodyPr/>
        <a:lstStyle/>
        <a:p>
          <a:endParaRPr lang="en-GB"/>
        </a:p>
      </dgm:t>
    </dgm:pt>
    <dgm:pt modelId="{485BDD08-6FDE-4F1D-B97B-3652FDFB22F8}" type="pres">
      <dgm:prSet presAssocID="{4600EBB4-AE8F-410A-9959-803B518BE9C8}" presName="rootConnector" presStyleLbl="node4" presStyleIdx="3" presStyleCnt="8"/>
      <dgm:spPr/>
      <dgm:t>
        <a:bodyPr/>
        <a:lstStyle/>
        <a:p>
          <a:endParaRPr lang="en-GB"/>
        </a:p>
      </dgm:t>
    </dgm:pt>
    <dgm:pt modelId="{C263CB6B-DA90-41A8-8A35-F98BE4E73C4C}" type="pres">
      <dgm:prSet presAssocID="{4600EBB4-AE8F-410A-9959-803B518BE9C8}" presName="hierChild4" presStyleCnt="0"/>
      <dgm:spPr/>
    </dgm:pt>
    <dgm:pt modelId="{93442E4A-9C8C-46A7-8B53-57FFEDA1C72C}" type="pres">
      <dgm:prSet presAssocID="{2810F390-E3B5-4153-AC50-1928645D156F}" presName="Name37" presStyleLbl="parChTrans1D4" presStyleIdx="4" presStyleCnt="8"/>
      <dgm:spPr/>
      <dgm:t>
        <a:bodyPr/>
        <a:lstStyle/>
        <a:p>
          <a:endParaRPr lang="en-GB"/>
        </a:p>
      </dgm:t>
    </dgm:pt>
    <dgm:pt modelId="{2461F209-42A0-46DE-90A3-37869E06A5A2}" type="pres">
      <dgm:prSet presAssocID="{DCCCAAC0-1CCF-46A8-A524-D311C22C570B}" presName="hierRoot2" presStyleCnt="0">
        <dgm:presLayoutVars>
          <dgm:hierBranch val="init"/>
        </dgm:presLayoutVars>
      </dgm:prSet>
      <dgm:spPr/>
    </dgm:pt>
    <dgm:pt modelId="{0020B5D3-43CF-4229-95EF-9A14261D9F56}" type="pres">
      <dgm:prSet presAssocID="{DCCCAAC0-1CCF-46A8-A524-D311C22C570B}" presName="rootComposite" presStyleCnt="0"/>
      <dgm:spPr/>
    </dgm:pt>
    <dgm:pt modelId="{975DDFB5-72B7-48CB-9880-AFAAEBAA7AE5}" type="pres">
      <dgm:prSet presAssocID="{DCCCAAC0-1CCF-46A8-A524-D311C22C570B}" presName="rootText" presStyleLbl="node4" presStyleIdx="4" presStyleCnt="8">
        <dgm:presLayoutVars>
          <dgm:chPref val="3"/>
        </dgm:presLayoutVars>
      </dgm:prSet>
      <dgm:spPr/>
      <dgm:t>
        <a:bodyPr/>
        <a:lstStyle/>
        <a:p>
          <a:endParaRPr lang="en-GB"/>
        </a:p>
      </dgm:t>
    </dgm:pt>
    <dgm:pt modelId="{3EA97588-17DA-458D-95F9-3D8769D14B41}" type="pres">
      <dgm:prSet presAssocID="{DCCCAAC0-1CCF-46A8-A524-D311C22C570B}" presName="rootConnector" presStyleLbl="node4" presStyleIdx="4" presStyleCnt="8"/>
      <dgm:spPr/>
      <dgm:t>
        <a:bodyPr/>
        <a:lstStyle/>
        <a:p>
          <a:endParaRPr lang="en-GB"/>
        </a:p>
      </dgm:t>
    </dgm:pt>
    <dgm:pt modelId="{E4891051-B228-40B9-94F5-802551B35831}" type="pres">
      <dgm:prSet presAssocID="{DCCCAAC0-1CCF-46A8-A524-D311C22C570B}" presName="hierChild4" presStyleCnt="0"/>
      <dgm:spPr/>
    </dgm:pt>
    <dgm:pt modelId="{FA4CF7B1-0F22-4BD7-97CE-978F5EDDEFF6}" type="pres">
      <dgm:prSet presAssocID="{01040EE6-552C-482A-93AD-A5E3C3A383AB}" presName="Name37" presStyleLbl="parChTrans1D4" presStyleIdx="5" presStyleCnt="8"/>
      <dgm:spPr/>
      <dgm:t>
        <a:bodyPr/>
        <a:lstStyle/>
        <a:p>
          <a:endParaRPr lang="en-GB"/>
        </a:p>
      </dgm:t>
    </dgm:pt>
    <dgm:pt modelId="{67F430CD-0FED-4CCC-8278-06522431028D}" type="pres">
      <dgm:prSet presAssocID="{B5360F91-7EA6-4411-8EBE-07CFEB1E826D}" presName="hierRoot2" presStyleCnt="0">
        <dgm:presLayoutVars>
          <dgm:hierBranch val="init"/>
        </dgm:presLayoutVars>
      </dgm:prSet>
      <dgm:spPr/>
    </dgm:pt>
    <dgm:pt modelId="{32BCCC54-C25D-4522-9620-EAC453908B63}" type="pres">
      <dgm:prSet presAssocID="{B5360F91-7EA6-4411-8EBE-07CFEB1E826D}" presName="rootComposite" presStyleCnt="0"/>
      <dgm:spPr/>
    </dgm:pt>
    <dgm:pt modelId="{02C14E4A-9A11-4302-8963-F64D219AED78}" type="pres">
      <dgm:prSet presAssocID="{B5360F91-7EA6-4411-8EBE-07CFEB1E826D}" presName="rootText" presStyleLbl="node4" presStyleIdx="5" presStyleCnt="8">
        <dgm:presLayoutVars>
          <dgm:chPref val="3"/>
        </dgm:presLayoutVars>
      </dgm:prSet>
      <dgm:spPr/>
      <dgm:t>
        <a:bodyPr/>
        <a:lstStyle/>
        <a:p>
          <a:endParaRPr lang="en-GB"/>
        </a:p>
      </dgm:t>
    </dgm:pt>
    <dgm:pt modelId="{59976B1D-5F3E-48DD-99E7-EF5EE0366682}" type="pres">
      <dgm:prSet presAssocID="{B5360F91-7EA6-4411-8EBE-07CFEB1E826D}" presName="rootConnector" presStyleLbl="node4" presStyleIdx="5" presStyleCnt="8"/>
      <dgm:spPr/>
      <dgm:t>
        <a:bodyPr/>
        <a:lstStyle/>
        <a:p>
          <a:endParaRPr lang="en-GB"/>
        </a:p>
      </dgm:t>
    </dgm:pt>
    <dgm:pt modelId="{8B3949E6-EED0-4301-966C-87B6147CB2F7}" type="pres">
      <dgm:prSet presAssocID="{B5360F91-7EA6-4411-8EBE-07CFEB1E826D}" presName="hierChild4" presStyleCnt="0"/>
      <dgm:spPr/>
    </dgm:pt>
    <dgm:pt modelId="{CCDBC557-4A39-4F61-9A6D-F9CB8980548B}" type="pres">
      <dgm:prSet presAssocID="{B5360F91-7EA6-4411-8EBE-07CFEB1E826D}" presName="hierChild5" presStyleCnt="0"/>
      <dgm:spPr/>
    </dgm:pt>
    <dgm:pt modelId="{9180D0F7-F704-400B-8357-E7E9701D7541}" type="pres">
      <dgm:prSet presAssocID="{DCCCAAC0-1CCF-46A8-A524-D311C22C570B}" presName="hierChild5" presStyleCnt="0"/>
      <dgm:spPr/>
    </dgm:pt>
    <dgm:pt modelId="{51B5F6F9-7D5C-4C67-B6B5-FE67C15A4A45}" type="pres">
      <dgm:prSet presAssocID="{A4DE8E33-978A-40CA-AC5A-393FE6C52FE1}" presName="Name37" presStyleLbl="parChTrans1D4" presStyleIdx="6" presStyleCnt="8"/>
      <dgm:spPr/>
      <dgm:t>
        <a:bodyPr/>
        <a:lstStyle/>
        <a:p>
          <a:endParaRPr lang="en-GB"/>
        </a:p>
      </dgm:t>
    </dgm:pt>
    <dgm:pt modelId="{4824F8E6-1FCC-45E3-B8AD-DF874EE21A4C}" type="pres">
      <dgm:prSet presAssocID="{922B9B38-7542-401A-9223-B4B5DC6D5009}" presName="hierRoot2" presStyleCnt="0">
        <dgm:presLayoutVars>
          <dgm:hierBranch val="init"/>
        </dgm:presLayoutVars>
      </dgm:prSet>
      <dgm:spPr/>
    </dgm:pt>
    <dgm:pt modelId="{14DC546A-5C3F-423C-898A-2B28EC73C294}" type="pres">
      <dgm:prSet presAssocID="{922B9B38-7542-401A-9223-B4B5DC6D5009}" presName="rootComposite" presStyleCnt="0"/>
      <dgm:spPr/>
    </dgm:pt>
    <dgm:pt modelId="{E4AAA586-E8AB-4B80-92E3-04C699BEB709}" type="pres">
      <dgm:prSet presAssocID="{922B9B38-7542-401A-9223-B4B5DC6D5009}" presName="rootText" presStyleLbl="node4" presStyleIdx="6" presStyleCnt="8">
        <dgm:presLayoutVars>
          <dgm:chPref val="3"/>
        </dgm:presLayoutVars>
      </dgm:prSet>
      <dgm:spPr/>
      <dgm:t>
        <a:bodyPr/>
        <a:lstStyle/>
        <a:p>
          <a:endParaRPr lang="en-GB"/>
        </a:p>
      </dgm:t>
    </dgm:pt>
    <dgm:pt modelId="{A076152E-8E1B-48F6-9BC9-1106105E40D1}" type="pres">
      <dgm:prSet presAssocID="{922B9B38-7542-401A-9223-B4B5DC6D5009}" presName="rootConnector" presStyleLbl="node4" presStyleIdx="6" presStyleCnt="8"/>
      <dgm:spPr/>
      <dgm:t>
        <a:bodyPr/>
        <a:lstStyle/>
        <a:p>
          <a:endParaRPr lang="en-GB"/>
        </a:p>
      </dgm:t>
    </dgm:pt>
    <dgm:pt modelId="{C3B58083-9379-4679-A236-0FD8FE626815}" type="pres">
      <dgm:prSet presAssocID="{922B9B38-7542-401A-9223-B4B5DC6D5009}" presName="hierChild4" presStyleCnt="0"/>
      <dgm:spPr/>
    </dgm:pt>
    <dgm:pt modelId="{1D030DDC-2F57-4F89-846F-B1A9A3F551BD}" type="pres">
      <dgm:prSet presAssocID="{3DB05EDB-B2CB-440A-A7B8-ED0C049C81D0}" presName="Name37" presStyleLbl="parChTrans1D4" presStyleIdx="7" presStyleCnt="8"/>
      <dgm:spPr/>
      <dgm:t>
        <a:bodyPr/>
        <a:lstStyle/>
        <a:p>
          <a:endParaRPr lang="en-GB"/>
        </a:p>
      </dgm:t>
    </dgm:pt>
    <dgm:pt modelId="{812FD0CF-54A1-453F-B65D-4EE358199F98}" type="pres">
      <dgm:prSet presAssocID="{0DC84AFC-2F56-4040-8681-13DEB7F41893}" presName="hierRoot2" presStyleCnt="0">
        <dgm:presLayoutVars>
          <dgm:hierBranch val="init"/>
        </dgm:presLayoutVars>
      </dgm:prSet>
      <dgm:spPr/>
    </dgm:pt>
    <dgm:pt modelId="{2756A301-1901-4370-8A43-C4C877AFBAD8}" type="pres">
      <dgm:prSet presAssocID="{0DC84AFC-2F56-4040-8681-13DEB7F41893}" presName="rootComposite" presStyleCnt="0"/>
      <dgm:spPr/>
    </dgm:pt>
    <dgm:pt modelId="{243A2A8E-9E0D-4A22-BCA2-058BE8BC63F9}" type="pres">
      <dgm:prSet presAssocID="{0DC84AFC-2F56-4040-8681-13DEB7F41893}" presName="rootText" presStyleLbl="node4" presStyleIdx="7" presStyleCnt="8" custScaleX="117642">
        <dgm:presLayoutVars>
          <dgm:chPref val="3"/>
        </dgm:presLayoutVars>
      </dgm:prSet>
      <dgm:spPr/>
      <dgm:t>
        <a:bodyPr/>
        <a:lstStyle/>
        <a:p>
          <a:endParaRPr lang="en-GB"/>
        </a:p>
      </dgm:t>
    </dgm:pt>
    <dgm:pt modelId="{553AB1B6-90B9-45CC-8DF7-575D04FE3762}" type="pres">
      <dgm:prSet presAssocID="{0DC84AFC-2F56-4040-8681-13DEB7F41893}" presName="rootConnector" presStyleLbl="node4" presStyleIdx="7" presStyleCnt="8"/>
      <dgm:spPr/>
      <dgm:t>
        <a:bodyPr/>
        <a:lstStyle/>
        <a:p>
          <a:endParaRPr lang="en-GB"/>
        </a:p>
      </dgm:t>
    </dgm:pt>
    <dgm:pt modelId="{A538FCC8-D908-411E-81F8-D9039F5531D2}" type="pres">
      <dgm:prSet presAssocID="{0DC84AFC-2F56-4040-8681-13DEB7F41893}" presName="hierChild4" presStyleCnt="0"/>
      <dgm:spPr/>
    </dgm:pt>
    <dgm:pt modelId="{F8D24BD3-D219-4B4B-891F-3FC2B58CCB13}" type="pres">
      <dgm:prSet presAssocID="{0DC84AFC-2F56-4040-8681-13DEB7F41893}" presName="hierChild5" presStyleCnt="0"/>
      <dgm:spPr/>
    </dgm:pt>
    <dgm:pt modelId="{9EDFEE3D-1D6E-4FE4-90BC-59AD8D5052BB}" type="pres">
      <dgm:prSet presAssocID="{922B9B38-7542-401A-9223-B4B5DC6D5009}" presName="hierChild5" presStyleCnt="0"/>
      <dgm:spPr/>
    </dgm:pt>
    <dgm:pt modelId="{E95BCB51-A0A7-4896-848B-DE4415DD632F}" type="pres">
      <dgm:prSet presAssocID="{4600EBB4-AE8F-410A-9959-803B518BE9C8}" presName="hierChild5" presStyleCnt="0"/>
      <dgm:spPr/>
    </dgm:pt>
    <dgm:pt modelId="{1D3B76A7-9701-4AE6-A22A-EE1739DB479A}" type="pres">
      <dgm:prSet presAssocID="{EF53EC39-992E-4E19-8A71-AE3587AFBF73}" presName="hierChild5" presStyleCnt="0"/>
      <dgm:spPr/>
    </dgm:pt>
    <dgm:pt modelId="{70DE786F-EA3B-4517-A68D-163C70C4483F}" type="pres">
      <dgm:prSet presAssocID="{88C3D179-A91A-4714-9262-8B546FFF6F25}" presName="hierChild5" presStyleCnt="0"/>
      <dgm:spPr/>
    </dgm:pt>
    <dgm:pt modelId="{DD3034FA-9A9D-4DD7-820B-F2F351BEA848}" type="pres">
      <dgm:prSet presAssocID="{B6A10080-4393-4668-B18B-8B4D758F69F0}" presName="Name37" presStyleLbl="parChTrans1D2" presStyleIdx="2" presStyleCnt="3"/>
      <dgm:spPr/>
      <dgm:t>
        <a:bodyPr/>
        <a:lstStyle/>
        <a:p>
          <a:endParaRPr lang="en-GB"/>
        </a:p>
      </dgm:t>
    </dgm:pt>
    <dgm:pt modelId="{9D40EBFC-37AF-47B0-84D6-F7B29B5F31D5}" type="pres">
      <dgm:prSet presAssocID="{24117FBB-CBC2-44CD-A7AD-B50271082C4D}" presName="hierRoot2" presStyleCnt="0">
        <dgm:presLayoutVars>
          <dgm:hierBranch val="init"/>
        </dgm:presLayoutVars>
      </dgm:prSet>
      <dgm:spPr/>
    </dgm:pt>
    <dgm:pt modelId="{F3CA9269-75A0-43A1-8D7D-81356E3F0835}" type="pres">
      <dgm:prSet presAssocID="{24117FBB-CBC2-44CD-A7AD-B50271082C4D}" presName="rootComposite" presStyleCnt="0"/>
      <dgm:spPr/>
    </dgm:pt>
    <dgm:pt modelId="{27EC2516-C89A-4E26-B422-DD0F3E34A007}" type="pres">
      <dgm:prSet presAssocID="{24117FBB-CBC2-44CD-A7AD-B50271082C4D}" presName="rootText" presStyleLbl="node2" presStyleIdx="2" presStyleCnt="3">
        <dgm:presLayoutVars>
          <dgm:chPref val="3"/>
        </dgm:presLayoutVars>
      </dgm:prSet>
      <dgm:spPr/>
      <dgm:t>
        <a:bodyPr/>
        <a:lstStyle/>
        <a:p>
          <a:endParaRPr lang="en-GB"/>
        </a:p>
      </dgm:t>
    </dgm:pt>
    <dgm:pt modelId="{FF82770E-05B6-4DD5-A1DE-B673053DF116}" type="pres">
      <dgm:prSet presAssocID="{24117FBB-CBC2-44CD-A7AD-B50271082C4D}" presName="rootConnector" presStyleLbl="node2" presStyleIdx="2" presStyleCnt="3"/>
      <dgm:spPr/>
      <dgm:t>
        <a:bodyPr/>
        <a:lstStyle/>
        <a:p>
          <a:endParaRPr lang="en-GB"/>
        </a:p>
      </dgm:t>
    </dgm:pt>
    <dgm:pt modelId="{347F2371-DCAC-4BAE-96FD-AE3DE64456B8}" type="pres">
      <dgm:prSet presAssocID="{24117FBB-CBC2-44CD-A7AD-B50271082C4D}" presName="hierChild4" presStyleCnt="0"/>
      <dgm:spPr/>
    </dgm:pt>
    <dgm:pt modelId="{0A43FC26-CF33-4E00-9854-4D27FC4B30AA}" type="pres">
      <dgm:prSet presAssocID="{24117FBB-CBC2-44CD-A7AD-B50271082C4D}" presName="hierChild5" presStyleCnt="0"/>
      <dgm:spPr/>
    </dgm:pt>
    <dgm:pt modelId="{55AE14A1-B7A8-406F-B8C7-4ED98EF1D177}" type="pres">
      <dgm:prSet presAssocID="{7F288DD2-22E2-4D57-9121-8A4D560F36C7}" presName="hierChild3" presStyleCnt="0"/>
      <dgm:spPr/>
    </dgm:pt>
  </dgm:ptLst>
  <dgm:cxnLst>
    <dgm:cxn modelId="{6F12EA7C-2F1A-4EBA-A487-DE006CCDC102}" type="presOf" srcId="{24117FBB-CBC2-44CD-A7AD-B50271082C4D}" destId="{27EC2516-C89A-4E26-B422-DD0F3E34A007}" srcOrd="0" destOrd="0" presId="urn:microsoft.com/office/officeart/2005/8/layout/orgChart1"/>
    <dgm:cxn modelId="{44FB06E4-2B80-43AE-85AB-F8CD78020CE2}" type="presOf" srcId="{AC74FDDD-D6AC-45E3-B6FE-6564B48FE6C3}" destId="{9F1E4ACF-5605-4711-83B7-5D725B858193}" srcOrd="1" destOrd="0" presId="urn:microsoft.com/office/officeart/2005/8/layout/orgChart1"/>
    <dgm:cxn modelId="{AB073252-8829-4C0E-85D1-7F08B8EBA2B9}" type="presOf" srcId="{AC74FDDD-D6AC-45E3-B6FE-6564B48FE6C3}" destId="{B7B3B872-3C10-44AC-A8BD-D876D119CAC4}" srcOrd="0" destOrd="0" presId="urn:microsoft.com/office/officeart/2005/8/layout/orgChart1"/>
    <dgm:cxn modelId="{1C77C8E7-968F-4DB2-8558-46F1C988F97C}" srcId="{4600EBB4-AE8F-410A-9959-803B518BE9C8}" destId="{DCCCAAC0-1CCF-46A8-A524-D311C22C570B}" srcOrd="0" destOrd="0" parTransId="{2810F390-E3B5-4153-AC50-1928645D156F}" sibTransId="{95EEFC27-6B52-4112-8B58-52AEA5976A32}"/>
    <dgm:cxn modelId="{8A4FAA0B-9671-4C21-B31B-6481EDD538D7}" type="presOf" srcId="{93BAD5B9-E7D3-4A44-864D-47354929761E}" destId="{9753A5BA-4738-4D20-A151-25AC4DD0993D}" srcOrd="0" destOrd="0" presId="urn:microsoft.com/office/officeart/2005/8/layout/orgChart1"/>
    <dgm:cxn modelId="{F5DEBE68-33DF-4E71-90A1-C60D5865977F}" type="presOf" srcId="{93BAD5B9-E7D3-4A44-864D-47354929761E}" destId="{06230BBB-DCEF-43AB-B1D8-4957BA8CE868}" srcOrd="1" destOrd="0" presId="urn:microsoft.com/office/officeart/2005/8/layout/orgChart1"/>
    <dgm:cxn modelId="{CEC09263-E47D-4297-A496-6B6DC3B7F6B0}" type="presOf" srcId="{24117FBB-CBC2-44CD-A7AD-B50271082C4D}" destId="{FF82770E-05B6-4DD5-A1DE-B673053DF116}" srcOrd="1" destOrd="0" presId="urn:microsoft.com/office/officeart/2005/8/layout/orgChart1"/>
    <dgm:cxn modelId="{9F0A0DF0-3F3F-4408-8BAD-A9326A79AFDE}" type="presOf" srcId="{2810F390-E3B5-4153-AC50-1928645D156F}" destId="{93442E4A-9C8C-46A7-8B53-57FFEDA1C72C}" srcOrd="0" destOrd="0" presId="urn:microsoft.com/office/officeart/2005/8/layout/orgChart1"/>
    <dgm:cxn modelId="{3105D3D9-D50C-467B-9170-BB7D742DE69C}" type="presOf" srcId="{922B9B38-7542-401A-9223-B4B5DC6D5009}" destId="{A076152E-8E1B-48F6-9BC9-1106105E40D1}" srcOrd="1" destOrd="0" presId="urn:microsoft.com/office/officeart/2005/8/layout/orgChart1"/>
    <dgm:cxn modelId="{F428ADD4-7F66-4FB3-8EC7-75597BA9CA18}" type="presOf" srcId="{01040EE6-552C-482A-93AD-A5E3C3A383AB}" destId="{FA4CF7B1-0F22-4BD7-97CE-978F5EDDEFF6}" srcOrd="0" destOrd="0" presId="urn:microsoft.com/office/officeart/2005/8/layout/orgChart1"/>
    <dgm:cxn modelId="{92243A64-CC86-4C50-9098-96106D526434}" type="presOf" srcId="{B5360F91-7EA6-4411-8EBE-07CFEB1E826D}" destId="{02C14E4A-9A11-4302-8963-F64D219AED78}" srcOrd="0" destOrd="0" presId="urn:microsoft.com/office/officeart/2005/8/layout/orgChart1"/>
    <dgm:cxn modelId="{DFAF5B0B-001D-4D29-B84A-7A3AADFEC4D1}" srcId="{42A8FD50-9BE0-4D2C-84E9-8BEF450EC77D}" destId="{AC74FDDD-D6AC-45E3-B6FE-6564B48FE6C3}" srcOrd="0" destOrd="0" parTransId="{31595E86-BA23-4AB4-A54A-662397E33D49}" sibTransId="{59C79E6B-D107-461A-8B2B-40414B535AA2}"/>
    <dgm:cxn modelId="{F666092F-457E-4F75-A6BE-C01DF804A0B0}" type="presOf" srcId="{B5360F91-7EA6-4411-8EBE-07CFEB1E826D}" destId="{59976B1D-5F3E-48DD-99E7-EF5EE0366682}" srcOrd="1" destOrd="0" presId="urn:microsoft.com/office/officeart/2005/8/layout/orgChart1"/>
    <dgm:cxn modelId="{90CB27F5-F636-49B0-BF57-9237A3C22909}" srcId="{EF53EC39-992E-4E19-8A71-AE3587AFBF73}" destId="{42A8FD50-9BE0-4D2C-84E9-8BEF450EC77D}" srcOrd="0" destOrd="0" parTransId="{585C41B5-7B90-4FEC-85A3-0DA1924A5C5C}" sibTransId="{B2E76BE4-F042-4329-9BD0-2761C4F45867}"/>
    <dgm:cxn modelId="{8C274CFB-1E00-45D7-8D96-20DAF380BC29}" srcId="{7F288DD2-22E2-4D57-9121-8A4D560F36C7}" destId="{93BAD5B9-E7D3-4A44-864D-47354929761E}" srcOrd="0" destOrd="0" parTransId="{E63192B1-BCC7-40E4-B4F1-C4248D9EDCA2}" sibTransId="{A8465F40-0282-477F-A4A3-BC5D9B95CBB9}"/>
    <dgm:cxn modelId="{21038D91-573B-4ED1-87DC-89A2AB7C7433}" srcId="{EF53EC39-992E-4E19-8A71-AE3587AFBF73}" destId="{4600EBB4-AE8F-410A-9959-803B518BE9C8}" srcOrd="1" destOrd="0" parTransId="{2DCEFE78-E5D5-427A-B446-C0FAAE3AEB94}" sibTransId="{69DCA02A-ECBF-4C84-87BC-DED2A2B240BF}"/>
    <dgm:cxn modelId="{B48FAB23-1105-4E3D-AA00-FF3F070CFBC2}" srcId="{7F288DD2-22E2-4D57-9121-8A4D560F36C7}" destId="{24117FBB-CBC2-44CD-A7AD-B50271082C4D}" srcOrd="2" destOrd="0" parTransId="{B6A10080-4393-4668-B18B-8B4D758F69F0}" sibTransId="{842D8FE1-F3B5-4D45-BA38-27AD8E192D1D}"/>
    <dgm:cxn modelId="{E14FA68E-36E9-4519-AA36-0630E786BE1D}" type="presOf" srcId="{E63192B1-BCC7-40E4-B4F1-C4248D9EDCA2}" destId="{E9FC410A-2994-4598-AA2D-E613B3D95D63}" srcOrd="0" destOrd="0" presId="urn:microsoft.com/office/officeart/2005/8/layout/orgChart1"/>
    <dgm:cxn modelId="{CF6A88DF-70D9-4317-A696-88EBFC912E7A}" type="presOf" srcId="{31595E86-BA23-4AB4-A54A-662397E33D49}" destId="{F1023BD6-64AE-4562-B9D8-4F4C53A8E264}" srcOrd="0" destOrd="0" presId="urn:microsoft.com/office/officeart/2005/8/layout/orgChart1"/>
    <dgm:cxn modelId="{6BEC0234-0505-4459-AE93-37EE3A732B3F}" type="presOf" srcId="{DCCCAAC0-1CCF-46A8-A524-D311C22C570B}" destId="{975DDFB5-72B7-48CB-9880-AFAAEBAA7AE5}" srcOrd="0" destOrd="0" presId="urn:microsoft.com/office/officeart/2005/8/layout/orgChart1"/>
    <dgm:cxn modelId="{BFDD6BFE-843A-4837-A59C-16174A795489}" srcId="{7F288DD2-22E2-4D57-9121-8A4D560F36C7}" destId="{88C3D179-A91A-4714-9262-8B546FFF6F25}" srcOrd="1" destOrd="0" parTransId="{E070CF34-29FE-410C-B064-57B961AEA020}" sibTransId="{98AB564F-1225-462D-AF75-D978AB08A9BE}"/>
    <dgm:cxn modelId="{72DA129E-A8BA-489E-8449-10E95740A356}" type="presOf" srcId="{6B127ECA-F2E9-429B-A4F5-8451977ECE27}" destId="{8F038F41-A0BF-44C7-9F23-5DC583FB4052}" srcOrd="0" destOrd="0" presId="urn:microsoft.com/office/officeart/2005/8/layout/orgChart1"/>
    <dgm:cxn modelId="{C875B223-11CE-43A7-B66C-ADE80E2FFF34}" type="presOf" srcId="{BD378C34-154A-4B74-9E23-DB6066FA8C71}" destId="{CC3DCC88-5AD6-440B-AC9B-DEECF7DE1141}" srcOrd="0" destOrd="0" presId="urn:microsoft.com/office/officeart/2005/8/layout/orgChart1"/>
    <dgm:cxn modelId="{86874AAA-68C0-40ED-A84A-C51A39FF2032}" srcId="{922B9B38-7542-401A-9223-B4B5DC6D5009}" destId="{0DC84AFC-2F56-4040-8681-13DEB7F41893}" srcOrd="0" destOrd="0" parTransId="{3DB05EDB-B2CB-440A-A7B8-ED0C049C81D0}" sibTransId="{8D3521C4-9983-4112-8789-7FA3F2D60389}"/>
    <dgm:cxn modelId="{BDE24842-D6B6-4A40-A61D-2E03D92AD725}" type="presOf" srcId="{4600EBB4-AE8F-410A-9959-803B518BE9C8}" destId="{69E57464-AB15-4371-BAB8-C06F51FC3B1E}" srcOrd="0" destOrd="0" presId="urn:microsoft.com/office/officeart/2005/8/layout/orgChart1"/>
    <dgm:cxn modelId="{C10E05C6-61F3-4147-957B-EDA9ACE0722A}" type="presOf" srcId="{585C41B5-7B90-4FEC-85A3-0DA1924A5C5C}" destId="{BC55B859-390D-4F36-A7E4-AABA96A3A558}" srcOrd="0" destOrd="0" presId="urn:microsoft.com/office/officeart/2005/8/layout/orgChart1"/>
    <dgm:cxn modelId="{DC28949E-36E8-4125-89A5-58224D9B66F5}" type="presOf" srcId="{42A8FD50-9BE0-4D2C-84E9-8BEF450EC77D}" destId="{81F06C54-FEF4-4137-815E-B71D428A0DCF}" srcOrd="0" destOrd="0" presId="urn:microsoft.com/office/officeart/2005/8/layout/orgChart1"/>
    <dgm:cxn modelId="{A3B66DA3-E735-4569-89E2-0CB07AB54A05}" srcId="{88C3D179-A91A-4714-9262-8B546FFF6F25}" destId="{EF53EC39-992E-4E19-8A71-AE3587AFBF73}" srcOrd="1" destOrd="0" parTransId="{CFD20867-79E3-4512-A7B4-5722CA08003E}" sibTransId="{C6E0C6DF-D48B-49BF-B81D-8D99DC523D37}"/>
    <dgm:cxn modelId="{DE278F08-E4C5-4DB4-ACC3-0C836C42FC6C}" type="presOf" srcId="{CFD20867-79E3-4512-A7B4-5722CA08003E}" destId="{BD27B73B-5A88-4952-AE51-201CC43C6773}" srcOrd="0" destOrd="0" presId="urn:microsoft.com/office/officeart/2005/8/layout/orgChart1"/>
    <dgm:cxn modelId="{C5124476-9A1D-4B6B-9E32-22C138D82806}" type="presOf" srcId="{0DC84AFC-2F56-4040-8681-13DEB7F41893}" destId="{553AB1B6-90B9-45CC-8DF7-575D04FE3762}" srcOrd="1" destOrd="0" presId="urn:microsoft.com/office/officeart/2005/8/layout/orgChart1"/>
    <dgm:cxn modelId="{78ACC97A-B8F1-4D1F-8C67-B88564690FA9}" type="presOf" srcId="{E070CF34-29FE-410C-B064-57B961AEA020}" destId="{014E86A6-9AAA-4AC8-A1B2-F237F37CFF6E}" srcOrd="0" destOrd="0" presId="urn:microsoft.com/office/officeart/2005/8/layout/orgChart1"/>
    <dgm:cxn modelId="{81D9D9EC-6B1B-460E-B7E4-01213A86C7D8}" type="presOf" srcId="{42A8FD50-9BE0-4D2C-84E9-8BEF450EC77D}" destId="{8C5A35D1-FEBC-4A34-8724-889F084EB8E3}" srcOrd="1" destOrd="0" presId="urn:microsoft.com/office/officeart/2005/8/layout/orgChart1"/>
    <dgm:cxn modelId="{6F48BEC9-4031-41F6-B215-ED01304B3D79}" type="presOf" srcId="{2DCEFE78-E5D5-427A-B446-C0FAAE3AEB94}" destId="{313C6EA3-D94B-4A1E-AD7A-BB3298BC1B86}" srcOrd="0" destOrd="0" presId="urn:microsoft.com/office/officeart/2005/8/layout/orgChart1"/>
    <dgm:cxn modelId="{5445C752-1721-48D5-9B04-6F5140605AF1}" type="presOf" srcId="{88C3D179-A91A-4714-9262-8B546FFF6F25}" destId="{11973226-E719-4B51-82F4-CE4C45135595}" srcOrd="1" destOrd="0" presId="urn:microsoft.com/office/officeart/2005/8/layout/orgChart1"/>
    <dgm:cxn modelId="{EC19594E-9606-4940-AB2F-358A198E78BD}" type="presOf" srcId="{B6D70346-E469-44F0-9AEC-60CC1162DCBF}" destId="{FBC75430-64D8-4B06-87E7-E6FFA9054150}" srcOrd="0" destOrd="0" presId="urn:microsoft.com/office/officeart/2005/8/layout/orgChart1"/>
    <dgm:cxn modelId="{DCA98515-753A-490B-A635-F5A210EE4C19}" type="presOf" srcId="{88C3D179-A91A-4714-9262-8B546FFF6F25}" destId="{BAA378CD-7628-468E-AFBB-61BFE44C96D4}" srcOrd="0" destOrd="0" presId="urn:microsoft.com/office/officeart/2005/8/layout/orgChart1"/>
    <dgm:cxn modelId="{D9387BC2-E985-476D-BADC-C4AA9534DB82}" type="presOf" srcId="{3DB05EDB-B2CB-440A-A7B8-ED0C049C81D0}" destId="{1D030DDC-2F57-4F89-846F-B1A9A3F551BD}" srcOrd="0" destOrd="0" presId="urn:microsoft.com/office/officeart/2005/8/layout/orgChart1"/>
    <dgm:cxn modelId="{B8E01E3B-0A33-4602-BFF0-59866FDB3718}" srcId="{6F0CD589-F966-4A16-B12E-34C0D8C8D39C}" destId="{A7DA6F30-4230-443A-AFD1-D752177991F9}" srcOrd="0" destOrd="0" parTransId="{6B127ECA-F2E9-429B-A4F5-8451977ECE27}" sibTransId="{7A1F68C5-7831-4FBC-AEC8-CF37D1C988BD}"/>
    <dgm:cxn modelId="{A62D2359-08EE-46A6-BF34-CAECFAAE9AFD}" type="presOf" srcId="{4600EBB4-AE8F-410A-9959-803B518BE9C8}" destId="{485BDD08-6FDE-4F1D-B97B-3652FDFB22F8}" srcOrd="1" destOrd="0" presId="urn:microsoft.com/office/officeart/2005/8/layout/orgChart1"/>
    <dgm:cxn modelId="{501E01C0-7F5F-41C3-8E60-CEDC19AECBA9}" type="presOf" srcId="{6F0CD589-F966-4A16-B12E-34C0D8C8D39C}" destId="{C9EDD7C4-9752-4E0F-BFA5-F6B5B2ED1B9A}" srcOrd="0" destOrd="0" presId="urn:microsoft.com/office/officeart/2005/8/layout/orgChart1"/>
    <dgm:cxn modelId="{04CBD1BC-522B-4606-B4C1-1A29AF2C35B6}" type="presOf" srcId="{DCCCAAC0-1CCF-46A8-A524-D311C22C570B}" destId="{3EA97588-17DA-458D-95F9-3D8769D14B41}" srcOrd="1" destOrd="0" presId="urn:microsoft.com/office/officeart/2005/8/layout/orgChart1"/>
    <dgm:cxn modelId="{A1B78AF2-F72B-4C6D-95FE-DE8666306F02}" srcId="{88C3D179-A91A-4714-9262-8B546FFF6F25}" destId="{6F0CD589-F966-4A16-B12E-34C0D8C8D39C}" srcOrd="0" destOrd="0" parTransId="{BD378C34-154A-4B74-9E23-DB6066FA8C71}" sibTransId="{E24604D9-134C-4338-97A7-7E436BE5E0D4}"/>
    <dgm:cxn modelId="{8546C565-B094-4164-8C43-BBECB4D8D0A4}" type="presOf" srcId="{6F0CD589-F966-4A16-B12E-34C0D8C8D39C}" destId="{6FB8CA5D-86B2-4126-8649-5A474ADF4320}" srcOrd="1" destOrd="0" presId="urn:microsoft.com/office/officeart/2005/8/layout/orgChart1"/>
    <dgm:cxn modelId="{09057C89-9106-4214-94CE-FA75FDB67C1E}" srcId="{4600EBB4-AE8F-410A-9959-803B518BE9C8}" destId="{922B9B38-7542-401A-9223-B4B5DC6D5009}" srcOrd="1" destOrd="0" parTransId="{A4DE8E33-978A-40CA-AC5A-393FE6C52FE1}" sibTransId="{97B016E0-4B37-490D-8B1A-8158CAF805C7}"/>
    <dgm:cxn modelId="{DD0F1D76-4EC9-4759-8B65-D0E141438264}" type="presOf" srcId="{EF53EC39-992E-4E19-8A71-AE3587AFBF73}" destId="{654FAB5F-A74A-42AC-AE6C-6623FD9305FF}" srcOrd="1" destOrd="0" presId="urn:microsoft.com/office/officeart/2005/8/layout/orgChart1"/>
    <dgm:cxn modelId="{6A6B4860-EC5A-4DE4-9156-31C5D44C3E2A}" type="presOf" srcId="{EF53EC39-992E-4E19-8A71-AE3587AFBF73}" destId="{18103144-F3DB-4E1B-BCE2-D0D919D845D2}" srcOrd="0" destOrd="0" presId="urn:microsoft.com/office/officeart/2005/8/layout/orgChart1"/>
    <dgm:cxn modelId="{10CFF004-E2B1-43AF-AB9E-BAFBB7C4F3DE}" srcId="{DCCCAAC0-1CCF-46A8-A524-D311C22C570B}" destId="{B5360F91-7EA6-4411-8EBE-07CFEB1E826D}" srcOrd="0" destOrd="0" parTransId="{01040EE6-552C-482A-93AD-A5E3C3A383AB}" sibTransId="{710A89CF-EC71-457F-94B4-1D6B1D51A1CE}"/>
    <dgm:cxn modelId="{96E3D093-3FB1-41B8-A931-22F7BC159C2B}" srcId="{B6D70346-E469-44F0-9AEC-60CC1162DCBF}" destId="{7F288DD2-22E2-4D57-9121-8A4D560F36C7}" srcOrd="0" destOrd="0" parTransId="{539FF5F8-F49C-4F35-B8B1-E6E3DD15C355}" sibTransId="{F5884A1D-ABBC-4B4D-B2A9-A87493E4077A}"/>
    <dgm:cxn modelId="{3E97B37C-C10A-4D68-B203-65EFB2A7CB9C}" type="presOf" srcId="{922B9B38-7542-401A-9223-B4B5DC6D5009}" destId="{E4AAA586-E8AB-4B80-92E3-04C699BEB709}" srcOrd="0" destOrd="0" presId="urn:microsoft.com/office/officeart/2005/8/layout/orgChart1"/>
    <dgm:cxn modelId="{5EC8F907-FDBD-4C82-A057-64464C8CD300}" type="presOf" srcId="{A4DE8E33-978A-40CA-AC5A-393FE6C52FE1}" destId="{51B5F6F9-7D5C-4C67-B6B5-FE67C15A4A45}" srcOrd="0" destOrd="0" presId="urn:microsoft.com/office/officeart/2005/8/layout/orgChart1"/>
    <dgm:cxn modelId="{62C010DC-7F61-437D-BED9-03F9935E1E09}" type="presOf" srcId="{0DC84AFC-2F56-4040-8681-13DEB7F41893}" destId="{243A2A8E-9E0D-4A22-BCA2-058BE8BC63F9}" srcOrd="0" destOrd="0" presId="urn:microsoft.com/office/officeart/2005/8/layout/orgChart1"/>
    <dgm:cxn modelId="{0ADA49E2-FED5-4ACB-AC63-5B34090ECA50}" type="presOf" srcId="{7F288DD2-22E2-4D57-9121-8A4D560F36C7}" destId="{8B8FFAFB-AA57-4E30-BD24-E7567DF7F223}" srcOrd="1" destOrd="0" presId="urn:microsoft.com/office/officeart/2005/8/layout/orgChart1"/>
    <dgm:cxn modelId="{4CD90CC1-23AD-4684-B49B-2FAC32984ED8}" type="presOf" srcId="{B6A10080-4393-4668-B18B-8B4D758F69F0}" destId="{DD3034FA-9A9D-4DD7-820B-F2F351BEA848}" srcOrd="0" destOrd="0" presId="urn:microsoft.com/office/officeart/2005/8/layout/orgChart1"/>
    <dgm:cxn modelId="{1E026593-7404-401B-9304-193398750A61}" type="presOf" srcId="{A7DA6F30-4230-443A-AFD1-D752177991F9}" destId="{62451387-D290-4ACB-B6BF-8649F41D28A5}" srcOrd="0" destOrd="0" presId="urn:microsoft.com/office/officeart/2005/8/layout/orgChart1"/>
    <dgm:cxn modelId="{A9B9B17E-C071-4FB5-B133-E696FB30A3A3}" type="presOf" srcId="{7F288DD2-22E2-4D57-9121-8A4D560F36C7}" destId="{35256EE4-CBA4-4A60-830C-5C2AC4B95BD8}" srcOrd="0" destOrd="0" presId="urn:microsoft.com/office/officeart/2005/8/layout/orgChart1"/>
    <dgm:cxn modelId="{58FE7320-FEB0-4A4D-B940-A5F11B57DA67}" type="presOf" srcId="{A7DA6F30-4230-443A-AFD1-D752177991F9}" destId="{2D800660-93C1-4C55-8934-827EA749D9E7}" srcOrd="1" destOrd="0" presId="urn:microsoft.com/office/officeart/2005/8/layout/orgChart1"/>
    <dgm:cxn modelId="{47C4985F-CCBD-4C62-9484-0A5C9F27C986}" type="presParOf" srcId="{FBC75430-64D8-4B06-87E7-E6FFA9054150}" destId="{BC8EB06B-95B8-4F13-8F7B-10A57CA788F3}" srcOrd="0" destOrd="0" presId="urn:microsoft.com/office/officeart/2005/8/layout/orgChart1"/>
    <dgm:cxn modelId="{2BD4ECB1-4362-4EF3-B427-F37CA0D3B59D}" type="presParOf" srcId="{BC8EB06B-95B8-4F13-8F7B-10A57CA788F3}" destId="{A0CB3956-4CCD-4A55-8171-0F13BFEFBA0E}" srcOrd="0" destOrd="0" presId="urn:microsoft.com/office/officeart/2005/8/layout/orgChart1"/>
    <dgm:cxn modelId="{5B5C43C3-59CC-44EC-8699-420B2C91ACCF}" type="presParOf" srcId="{A0CB3956-4CCD-4A55-8171-0F13BFEFBA0E}" destId="{35256EE4-CBA4-4A60-830C-5C2AC4B95BD8}" srcOrd="0" destOrd="0" presId="urn:microsoft.com/office/officeart/2005/8/layout/orgChart1"/>
    <dgm:cxn modelId="{84971842-D1DB-47E3-8143-542687087B79}" type="presParOf" srcId="{A0CB3956-4CCD-4A55-8171-0F13BFEFBA0E}" destId="{8B8FFAFB-AA57-4E30-BD24-E7567DF7F223}" srcOrd="1" destOrd="0" presId="urn:microsoft.com/office/officeart/2005/8/layout/orgChart1"/>
    <dgm:cxn modelId="{A242CBCC-25BD-4C8E-8A55-5B3B6CA2F71A}" type="presParOf" srcId="{BC8EB06B-95B8-4F13-8F7B-10A57CA788F3}" destId="{14B3B2C3-EB77-4909-8683-AD1754FE413C}" srcOrd="1" destOrd="0" presId="urn:microsoft.com/office/officeart/2005/8/layout/orgChart1"/>
    <dgm:cxn modelId="{607A5D79-FFB7-48CB-9C3B-24582452BFE9}" type="presParOf" srcId="{14B3B2C3-EB77-4909-8683-AD1754FE413C}" destId="{E9FC410A-2994-4598-AA2D-E613B3D95D63}" srcOrd="0" destOrd="0" presId="urn:microsoft.com/office/officeart/2005/8/layout/orgChart1"/>
    <dgm:cxn modelId="{7279E740-7F9E-4A8D-98DA-3A34075C1A9F}" type="presParOf" srcId="{14B3B2C3-EB77-4909-8683-AD1754FE413C}" destId="{D2E7AC35-9DBF-48C3-89CE-292A3CAD66BB}" srcOrd="1" destOrd="0" presId="urn:microsoft.com/office/officeart/2005/8/layout/orgChart1"/>
    <dgm:cxn modelId="{4EA6FB8E-7945-4C1D-AF49-7F754DB69419}" type="presParOf" srcId="{D2E7AC35-9DBF-48C3-89CE-292A3CAD66BB}" destId="{D6292D44-ADBA-468F-A5CC-C05F15DB797E}" srcOrd="0" destOrd="0" presId="urn:microsoft.com/office/officeart/2005/8/layout/orgChart1"/>
    <dgm:cxn modelId="{D37CE7E4-0975-4370-8736-3242EBAA8764}" type="presParOf" srcId="{D6292D44-ADBA-468F-A5CC-C05F15DB797E}" destId="{9753A5BA-4738-4D20-A151-25AC4DD0993D}" srcOrd="0" destOrd="0" presId="urn:microsoft.com/office/officeart/2005/8/layout/orgChart1"/>
    <dgm:cxn modelId="{1D5E83AF-4F29-40E0-A85F-026347850D12}" type="presParOf" srcId="{D6292D44-ADBA-468F-A5CC-C05F15DB797E}" destId="{06230BBB-DCEF-43AB-B1D8-4957BA8CE868}" srcOrd="1" destOrd="0" presId="urn:microsoft.com/office/officeart/2005/8/layout/orgChart1"/>
    <dgm:cxn modelId="{2AF83486-255A-4CD7-B2F4-F98A7314DEF5}" type="presParOf" srcId="{D2E7AC35-9DBF-48C3-89CE-292A3CAD66BB}" destId="{2ACBB1E4-5812-4B51-97B4-2351CA2CE1CE}" srcOrd="1" destOrd="0" presId="urn:microsoft.com/office/officeart/2005/8/layout/orgChart1"/>
    <dgm:cxn modelId="{C1755597-3FD5-4F48-B6B6-037FFBB76F46}" type="presParOf" srcId="{D2E7AC35-9DBF-48C3-89CE-292A3CAD66BB}" destId="{3EF8A7B9-AFC7-43C2-8293-2671CED94E17}" srcOrd="2" destOrd="0" presId="urn:microsoft.com/office/officeart/2005/8/layout/orgChart1"/>
    <dgm:cxn modelId="{E80E285F-52A9-447E-BBDC-57B750B4E791}" type="presParOf" srcId="{14B3B2C3-EB77-4909-8683-AD1754FE413C}" destId="{014E86A6-9AAA-4AC8-A1B2-F237F37CFF6E}" srcOrd="2" destOrd="0" presId="urn:microsoft.com/office/officeart/2005/8/layout/orgChart1"/>
    <dgm:cxn modelId="{4797D3EE-0FFB-4ACB-95FB-9733E6090C2D}" type="presParOf" srcId="{14B3B2C3-EB77-4909-8683-AD1754FE413C}" destId="{6B349765-2385-4D9C-B636-C1FE96F531AE}" srcOrd="3" destOrd="0" presId="urn:microsoft.com/office/officeart/2005/8/layout/orgChart1"/>
    <dgm:cxn modelId="{2EAA17C0-E7CE-4B58-8FD8-643C430BEA5A}" type="presParOf" srcId="{6B349765-2385-4D9C-B636-C1FE96F531AE}" destId="{34BF6C5B-5492-4B60-AB42-F72C3406D191}" srcOrd="0" destOrd="0" presId="urn:microsoft.com/office/officeart/2005/8/layout/orgChart1"/>
    <dgm:cxn modelId="{15F65F92-F323-4E97-9D40-1E4ED2080B82}" type="presParOf" srcId="{34BF6C5B-5492-4B60-AB42-F72C3406D191}" destId="{BAA378CD-7628-468E-AFBB-61BFE44C96D4}" srcOrd="0" destOrd="0" presId="urn:microsoft.com/office/officeart/2005/8/layout/orgChart1"/>
    <dgm:cxn modelId="{F8D2751A-EC33-435E-B31B-663B64CC2B19}" type="presParOf" srcId="{34BF6C5B-5492-4B60-AB42-F72C3406D191}" destId="{11973226-E719-4B51-82F4-CE4C45135595}" srcOrd="1" destOrd="0" presId="urn:microsoft.com/office/officeart/2005/8/layout/orgChart1"/>
    <dgm:cxn modelId="{30B69981-078F-4FD8-B746-AA8EECFC4D85}" type="presParOf" srcId="{6B349765-2385-4D9C-B636-C1FE96F531AE}" destId="{28E48DE0-2660-4632-BBAA-00FADB6FEB85}" srcOrd="1" destOrd="0" presId="urn:microsoft.com/office/officeart/2005/8/layout/orgChart1"/>
    <dgm:cxn modelId="{DE0F95CD-CE5D-4DDA-BF49-0A6CE8FEE530}" type="presParOf" srcId="{28E48DE0-2660-4632-BBAA-00FADB6FEB85}" destId="{CC3DCC88-5AD6-440B-AC9B-DEECF7DE1141}" srcOrd="0" destOrd="0" presId="urn:microsoft.com/office/officeart/2005/8/layout/orgChart1"/>
    <dgm:cxn modelId="{F8767983-5670-47AC-B61A-CBB50D05841B}" type="presParOf" srcId="{28E48DE0-2660-4632-BBAA-00FADB6FEB85}" destId="{2A158CC3-A845-4410-9766-018B65097528}" srcOrd="1" destOrd="0" presId="urn:microsoft.com/office/officeart/2005/8/layout/orgChart1"/>
    <dgm:cxn modelId="{D65C9B44-9917-4DB5-94CC-D659F6F713AF}" type="presParOf" srcId="{2A158CC3-A845-4410-9766-018B65097528}" destId="{65BD448C-0778-4261-8360-B0711790965C}" srcOrd="0" destOrd="0" presId="urn:microsoft.com/office/officeart/2005/8/layout/orgChart1"/>
    <dgm:cxn modelId="{334E237D-453D-451B-828B-70DB79E53F66}" type="presParOf" srcId="{65BD448C-0778-4261-8360-B0711790965C}" destId="{C9EDD7C4-9752-4E0F-BFA5-F6B5B2ED1B9A}" srcOrd="0" destOrd="0" presId="urn:microsoft.com/office/officeart/2005/8/layout/orgChart1"/>
    <dgm:cxn modelId="{37C38D7A-D487-46D2-9708-395200AEED0C}" type="presParOf" srcId="{65BD448C-0778-4261-8360-B0711790965C}" destId="{6FB8CA5D-86B2-4126-8649-5A474ADF4320}" srcOrd="1" destOrd="0" presId="urn:microsoft.com/office/officeart/2005/8/layout/orgChart1"/>
    <dgm:cxn modelId="{E2D96B6E-914A-4EDB-BF88-8273842E476E}" type="presParOf" srcId="{2A158CC3-A845-4410-9766-018B65097528}" destId="{34BDAAC7-58C0-4904-94CD-0289108E0645}" srcOrd="1" destOrd="0" presId="urn:microsoft.com/office/officeart/2005/8/layout/orgChart1"/>
    <dgm:cxn modelId="{BD1AB68E-9858-43A9-A915-452AACE0296C}" type="presParOf" srcId="{34BDAAC7-58C0-4904-94CD-0289108E0645}" destId="{8F038F41-A0BF-44C7-9F23-5DC583FB4052}" srcOrd="0" destOrd="0" presId="urn:microsoft.com/office/officeart/2005/8/layout/orgChart1"/>
    <dgm:cxn modelId="{77A0A00D-9CDB-4AA4-A12B-2BE2FA3B8872}" type="presParOf" srcId="{34BDAAC7-58C0-4904-94CD-0289108E0645}" destId="{FD1499E4-3685-43EC-AA04-0F163564A97E}" srcOrd="1" destOrd="0" presId="urn:microsoft.com/office/officeart/2005/8/layout/orgChart1"/>
    <dgm:cxn modelId="{A75F2B5A-522E-46B6-9E1B-828028E47D02}" type="presParOf" srcId="{FD1499E4-3685-43EC-AA04-0F163564A97E}" destId="{FDD23E39-139B-428B-AF85-6A125DA2110B}" srcOrd="0" destOrd="0" presId="urn:microsoft.com/office/officeart/2005/8/layout/orgChart1"/>
    <dgm:cxn modelId="{806EBE2A-23F2-46C2-93AF-9E5D8EDD0640}" type="presParOf" srcId="{FDD23E39-139B-428B-AF85-6A125DA2110B}" destId="{62451387-D290-4ACB-B6BF-8649F41D28A5}" srcOrd="0" destOrd="0" presId="urn:microsoft.com/office/officeart/2005/8/layout/orgChart1"/>
    <dgm:cxn modelId="{3EE6774C-CFE4-410F-AA28-90E4096E1BE8}" type="presParOf" srcId="{FDD23E39-139B-428B-AF85-6A125DA2110B}" destId="{2D800660-93C1-4C55-8934-827EA749D9E7}" srcOrd="1" destOrd="0" presId="urn:microsoft.com/office/officeart/2005/8/layout/orgChart1"/>
    <dgm:cxn modelId="{9B16EA71-87ED-4344-946E-187C5AC36522}" type="presParOf" srcId="{FD1499E4-3685-43EC-AA04-0F163564A97E}" destId="{166758D0-3A48-4F9C-9CA7-D471A1A3AB98}" srcOrd="1" destOrd="0" presId="urn:microsoft.com/office/officeart/2005/8/layout/orgChart1"/>
    <dgm:cxn modelId="{E360FA23-C3EF-4B9A-AD51-1BD28646ED91}" type="presParOf" srcId="{FD1499E4-3685-43EC-AA04-0F163564A97E}" destId="{A06B381C-EE81-4F1E-B4B6-52BFB93C2142}" srcOrd="2" destOrd="0" presId="urn:microsoft.com/office/officeart/2005/8/layout/orgChart1"/>
    <dgm:cxn modelId="{C8E71F8C-7B5B-4D64-8B26-6106045E743A}" type="presParOf" srcId="{2A158CC3-A845-4410-9766-018B65097528}" destId="{7C2CCF43-F892-44BC-B0B6-F23C1304F639}" srcOrd="2" destOrd="0" presId="urn:microsoft.com/office/officeart/2005/8/layout/orgChart1"/>
    <dgm:cxn modelId="{78837C0A-9E9D-49F8-A3BD-553D29CCF7DC}" type="presParOf" srcId="{28E48DE0-2660-4632-BBAA-00FADB6FEB85}" destId="{BD27B73B-5A88-4952-AE51-201CC43C6773}" srcOrd="2" destOrd="0" presId="urn:microsoft.com/office/officeart/2005/8/layout/orgChart1"/>
    <dgm:cxn modelId="{C462D692-C2DC-4995-88EF-2D8AE02ED519}" type="presParOf" srcId="{28E48DE0-2660-4632-BBAA-00FADB6FEB85}" destId="{889EEE43-8757-4614-93C9-D8F814BE6830}" srcOrd="3" destOrd="0" presId="urn:microsoft.com/office/officeart/2005/8/layout/orgChart1"/>
    <dgm:cxn modelId="{054A6E30-AA3D-4209-812F-77568D3AB1C8}" type="presParOf" srcId="{889EEE43-8757-4614-93C9-D8F814BE6830}" destId="{D53767DA-C326-48F3-8102-B8F3C43468A9}" srcOrd="0" destOrd="0" presId="urn:microsoft.com/office/officeart/2005/8/layout/orgChart1"/>
    <dgm:cxn modelId="{EEEF429C-3D5A-4DC0-A630-07D1B4745683}" type="presParOf" srcId="{D53767DA-C326-48F3-8102-B8F3C43468A9}" destId="{18103144-F3DB-4E1B-BCE2-D0D919D845D2}" srcOrd="0" destOrd="0" presId="urn:microsoft.com/office/officeart/2005/8/layout/orgChart1"/>
    <dgm:cxn modelId="{F036FAD2-B0A3-4F02-AFA7-4BE4B68BD641}" type="presParOf" srcId="{D53767DA-C326-48F3-8102-B8F3C43468A9}" destId="{654FAB5F-A74A-42AC-AE6C-6623FD9305FF}" srcOrd="1" destOrd="0" presId="urn:microsoft.com/office/officeart/2005/8/layout/orgChart1"/>
    <dgm:cxn modelId="{2C37F0FC-13B8-4B07-8B11-0A5E6168A04F}" type="presParOf" srcId="{889EEE43-8757-4614-93C9-D8F814BE6830}" destId="{40941D4B-CDC2-4625-BC46-0800FAB179BB}" srcOrd="1" destOrd="0" presId="urn:microsoft.com/office/officeart/2005/8/layout/orgChart1"/>
    <dgm:cxn modelId="{E638048B-4150-4425-B578-7A7BB1CE5206}" type="presParOf" srcId="{40941D4B-CDC2-4625-BC46-0800FAB179BB}" destId="{BC55B859-390D-4F36-A7E4-AABA96A3A558}" srcOrd="0" destOrd="0" presId="urn:microsoft.com/office/officeart/2005/8/layout/orgChart1"/>
    <dgm:cxn modelId="{AE8CD832-20C6-4EF0-BC1A-56F94CFE5127}" type="presParOf" srcId="{40941D4B-CDC2-4625-BC46-0800FAB179BB}" destId="{F9B5C592-6380-4271-ABCE-FF3D45168569}" srcOrd="1" destOrd="0" presId="urn:microsoft.com/office/officeart/2005/8/layout/orgChart1"/>
    <dgm:cxn modelId="{D08F190E-6F24-49A4-9A34-61280E7DC58C}" type="presParOf" srcId="{F9B5C592-6380-4271-ABCE-FF3D45168569}" destId="{7079D0A2-3F2A-49B2-AA7B-BDB8084F86F4}" srcOrd="0" destOrd="0" presId="urn:microsoft.com/office/officeart/2005/8/layout/orgChart1"/>
    <dgm:cxn modelId="{FF8EAA4E-E838-4529-BA3D-2B329EDD19B4}" type="presParOf" srcId="{7079D0A2-3F2A-49B2-AA7B-BDB8084F86F4}" destId="{81F06C54-FEF4-4137-815E-B71D428A0DCF}" srcOrd="0" destOrd="0" presId="urn:microsoft.com/office/officeart/2005/8/layout/orgChart1"/>
    <dgm:cxn modelId="{1D9A43EE-D276-4B41-948B-4D69A415481E}" type="presParOf" srcId="{7079D0A2-3F2A-49B2-AA7B-BDB8084F86F4}" destId="{8C5A35D1-FEBC-4A34-8724-889F084EB8E3}" srcOrd="1" destOrd="0" presId="urn:microsoft.com/office/officeart/2005/8/layout/orgChart1"/>
    <dgm:cxn modelId="{01CD2C55-76EB-4269-BD92-13A1EC29B2CC}" type="presParOf" srcId="{F9B5C592-6380-4271-ABCE-FF3D45168569}" destId="{C658C3BD-80A6-4FE3-A382-AAF1820D36B0}" srcOrd="1" destOrd="0" presId="urn:microsoft.com/office/officeart/2005/8/layout/orgChart1"/>
    <dgm:cxn modelId="{0D1B6E20-FD1E-460C-946A-89117878E338}" type="presParOf" srcId="{C658C3BD-80A6-4FE3-A382-AAF1820D36B0}" destId="{F1023BD6-64AE-4562-B9D8-4F4C53A8E264}" srcOrd="0" destOrd="0" presId="urn:microsoft.com/office/officeart/2005/8/layout/orgChart1"/>
    <dgm:cxn modelId="{D5F88AB8-ABEB-456A-8FDA-C093FEB8D0D6}" type="presParOf" srcId="{C658C3BD-80A6-4FE3-A382-AAF1820D36B0}" destId="{F51380A6-EB89-48C4-8569-1A0A6E2321AD}" srcOrd="1" destOrd="0" presId="urn:microsoft.com/office/officeart/2005/8/layout/orgChart1"/>
    <dgm:cxn modelId="{B0225D88-0727-48F4-8753-CBA9705AB029}" type="presParOf" srcId="{F51380A6-EB89-48C4-8569-1A0A6E2321AD}" destId="{91E207C7-D76B-47BB-A761-7B792B4569EF}" srcOrd="0" destOrd="0" presId="urn:microsoft.com/office/officeart/2005/8/layout/orgChart1"/>
    <dgm:cxn modelId="{0354A732-3DA2-47CC-B906-7D6CB93F02E7}" type="presParOf" srcId="{91E207C7-D76B-47BB-A761-7B792B4569EF}" destId="{B7B3B872-3C10-44AC-A8BD-D876D119CAC4}" srcOrd="0" destOrd="0" presId="urn:microsoft.com/office/officeart/2005/8/layout/orgChart1"/>
    <dgm:cxn modelId="{654FF7E1-B9C7-4F8A-BF97-7DC74623C104}" type="presParOf" srcId="{91E207C7-D76B-47BB-A761-7B792B4569EF}" destId="{9F1E4ACF-5605-4711-83B7-5D725B858193}" srcOrd="1" destOrd="0" presId="urn:microsoft.com/office/officeart/2005/8/layout/orgChart1"/>
    <dgm:cxn modelId="{37DADEF4-C862-43B3-A71B-3D72FC1FFDE2}" type="presParOf" srcId="{F51380A6-EB89-48C4-8569-1A0A6E2321AD}" destId="{16C7C740-157E-45B1-AD98-729A4589356A}" srcOrd="1" destOrd="0" presId="urn:microsoft.com/office/officeart/2005/8/layout/orgChart1"/>
    <dgm:cxn modelId="{89B601BD-4255-4128-BE7A-8C48E40044D7}" type="presParOf" srcId="{F51380A6-EB89-48C4-8569-1A0A6E2321AD}" destId="{9BDAA70F-3448-4EC6-ABC5-527E5D085746}" srcOrd="2" destOrd="0" presId="urn:microsoft.com/office/officeart/2005/8/layout/orgChart1"/>
    <dgm:cxn modelId="{779CE807-3B76-43B0-8041-9EB9EF50045E}" type="presParOf" srcId="{F9B5C592-6380-4271-ABCE-FF3D45168569}" destId="{2A589870-DA1A-40DB-BE50-FE39F58E48D1}" srcOrd="2" destOrd="0" presId="urn:microsoft.com/office/officeart/2005/8/layout/orgChart1"/>
    <dgm:cxn modelId="{2A027A31-935E-4CC9-BFA0-C28571582EA3}" type="presParOf" srcId="{40941D4B-CDC2-4625-BC46-0800FAB179BB}" destId="{313C6EA3-D94B-4A1E-AD7A-BB3298BC1B86}" srcOrd="2" destOrd="0" presId="urn:microsoft.com/office/officeart/2005/8/layout/orgChart1"/>
    <dgm:cxn modelId="{B1AF1595-2CD8-428A-BFEF-79A0E07013FE}" type="presParOf" srcId="{40941D4B-CDC2-4625-BC46-0800FAB179BB}" destId="{D4CD5F5A-D37B-4800-8DB2-327A27CB7C49}" srcOrd="3" destOrd="0" presId="urn:microsoft.com/office/officeart/2005/8/layout/orgChart1"/>
    <dgm:cxn modelId="{9217750C-0669-4CEC-A043-83774FCB1559}" type="presParOf" srcId="{D4CD5F5A-D37B-4800-8DB2-327A27CB7C49}" destId="{C2B9D8BB-C658-4580-A41B-4B99C3EBBBFD}" srcOrd="0" destOrd="0" presId="urn:microsoft.com/office/officeart/2005/8/layout/orgChart1"/>
    <dgm:cxn modelId="{2F8B10DD-8046-4E17-B4B0-D4BC6BF7020E}" type="presParOf" srcId="{C2B9D8BB-C658-4580-A41B-4B99C3EBBBFD}" destId="{69E57464-AB15-4371-BAB8-C06F51FC3B1E}" srcOrd="0" destOrd="0" presId="urn:microsoft.com/office/officeart/2005/8/layout/orgChart1"/>
    <dgm:cxn modelId="{3C794817-A489-42C7-BADA-EF1A9067BFF1}" type="presParOf" srcId="{C2B9D8BB-C658-4580-A41B-4B99C3EBBBFD}" destId="{485BDD08-6FDE-4F1D-B97B-3652FDFB22F8}" srcOrd="1" destOrd="0" presId="urn:microsoft.com/office/officeart/2005/8/layout/orgChart1"/>
    <dgm:cxn modelId="{B950AA35-448A-4D16-AAC4-5B759911DE70}" type="presParOf" srcId="{D4CD5F5A-D37B-4800-8DB2-327A27CB7C49}" destId="{C263CB6B-DA90-41A8-8A35-F98BE4E73C4C}" srcOrd="1" destOrd="0" presId="urn:microsoft.com/office/officeart/2005/8/layout/orgChart1"/>
    <dgm:cxn modelId="{C616F7C6-0515-4605-9590-157B5D10E259}" type="presParOf" srcId="{C263CB6B-DA90-41A8-8A35-F98BE4E73C4C}" destId="{93442E4A-9C8C-46A7-8B53-57FFEDA1C72C}" srcOrd="0" destOrd="0" presId="urn:microsoft.com/office/officeart/2005/8/layout/orgChart1"/>
    <dgm:cxn modelId="{7E2A281B-2245-4E91-AD01-0D3675C3EC52}" type="presParOf" srcId="{C263CB6B-DA90-41A8-8A35-F98BE4E73C4C}" destId="{2461F209-42A0-46DE-90A3-37869E06A5A2}" srcOrd="1" destOrd="0" presId="urn:microsoft.com/office/officeart/2005/8/layout/orgChart1"/>
    <dgm:cxn modelId="{DD71F7FB-C5EE-4043-9F17-EE66C61C4A6C}" type="presParOf" srcId="{2461F209-42A0-46DE-90A3-37869E06A5A2}" destId="{0020B5D3-43CF-4229-95EF-9A14261D9F56}" srcOrd="0" destOrd="0" presId="urn:microsoft.com/office/officeart/2005/8/layout/orgChart1"/>
    <dgm:cxn modelId="{5CB1B826-E80A-4395-8184-6FD4E023799D}" type="presParOf" srcId="{0020B5D3-43CF-4229-95EF-9A14261D9F56}" destId="{975DDFB5-72B7-48CB-9880-AFAAEBAA7AE5}" srcOrd="0" destOrd="0" presId="urn:microsoft.com/office/officeart/2005/8/layout/orgChart1"/>
    <dgm:cxn modelId="{D384A096-D679-4E0A-9D50-4B5E3A18FFC6}" type="presParOf" srcId="{0020B5D3-43CF-4229-95EF-9A14261D9F56}" destId="{3EA97588-17DA-458D-95F9-3D8769D14B41}" srcOrd="1" destOrd="0" presId="urn:microsoft.com/office/officeart/2005/8/layout/orgChart1"/>
    <dgm:cxn modelId="{92B2C1A7-8534-46F7-9EE9-B53A4DCB5BC9}" type="presParOf" srcId="{2461F209-42A0-46DE-90A3-37869E06A5A2}" destId="{E4891051-B228-40B9-94F5-802551B35831}" srcOrd="1" destOrd="0" presId="urn:microsoft.com/office/officeart/2005/8/layout/orgChart1"/>
    <dgm:cxn modelId="{CEC4D45A-851B-44DD-9DDC-655789B33675}" type="presParOf" srcId="{E4891051-B228-40B9-94F5-802551B35831}" destId="{FA4CF7B1-0F22-4BD7-97CE-978F5EDDEFF6}" srcOrd="0" destOrd="0" presId="urn:microsoft.com/office/officeart/2005/8/layout/orgChart1"/>
    <dgm:cxn modelId="{204AF636-B7BA-46BA-B79D-A5A01186D046}" type="presParOf" srcId="{E4891051-B228-40B9-94F5-802551B35831}" destId="{67F430CD-0FED-4CCC-8278-06522431028D}" srcOrd="1" destOrd="0" presId="urn:microsoft.com/office/officeart/2005/8/layout/orgChart1"/>
    <dgm:cxn modelId="{B0F4B3DE-8CB7-4759-8ED0-695E44E125F6}" type="presParOf" srcId="{67F430CD-0FED-4CCC-8278-06522431028D}" destId="{32BCCC54-C25D-4522-9620-EAC453908B63}" srcOrd="0" destOrd="0" presId="urn:microsoft.com/office/officeart/2005/8/layout/orgChart1"/>
    <dgm:cxn modelId="{25064E7C-F1C3-4680-A34A-46A63D0D2F73}" type="presParOf" srcId="{32BCCC54-C25D-4522-9620-EAC453908B63}" destId="{02C14E4A-9A11-4302-8963-F64D219AED78}" srcOrd="0" destOrd="0" presId="urn:microsoft.com/office/officeart/2005/8/layout/orgChart1"/>
    <dgm:cxn modelId="{12E1B235-64BF-4965-94F0-4CFB7E0CE184}" type="presParOf" srcId="{32BCCC54-C25D-4522-9620-EAC453908B63}" destId="{59976B1D-5F3E-48DD-99E7-EF5EE0366682}" srcOrd="1" destOrd="0" presId="urn:microsoft.com/office/officeart/2005/8/layout/orgChart1"/>
    <dgm:cxn modelId="{75B36897-72EF-4E06-851B-34E6AF52A8BF}" type="presParOf" srcId="{67F430CD-0FED-4CCC-8278-06522431028D}" destId="{8B3949E6-EED0-4301-966C-87B6147CB2F7}" srcOrd="1" destOrd="0" presId="urn:microsoft.com/office/officeart/2005/8/layout/orgChart1"/>
    <dgm:cxn modelId="{6016D705-5FED-4703-8EEE-443DAF94A072}" type="presParOf" srcId="{67F430CD-0FED-4CCC-8278-06522431028D}" destId="{CCDBC557-4A39-4F61-9A6D-F9CB8980548B}" srcOrd="2" destOrd="0" presId="urn:microsoft.com/office/officeart/2005/8/layout/orgChart1"/>
    <dgm:cxn modelId="{0E52C006-A07C-4886-82DA-E113A9A8B696}" type="presParOf" srcId="{2461F209-42A0-46DE-90A3-37869E06A5A2}" destId="{9180D0F7-F704-400B-8357-E7E9701D7541}" srcOrd="2" destOrd="0" presId="urn:microsoft.com/office/officeart/2005/8/layout/orgChart1"/>
    <dgm:cxn modelId="{1E463544-2069-44B2-9740-13C8CAC65D58}" type="presParOf" srcId="{C263CB6B-DA90-41A8-8A35-F98BE4E73C4C}" destId="{51B5F6F9-7D5C-4C67-B6B5-FE67C15A4A45}" srcOrd="2" destOrd="0" presId="urn:microsoft.com/office/officeart/2005/8/layout/orgChart1"/>
    <dgm:cxn modelId="{9FF6B19F-B1AD-4C3D-9FA2-8742FA1092C7}" type="presParOf" srcId="{C263CB6B-DA90-41A8-8A35-F98BE4E73C4C}" destId="{4824F8E6-1FCC-45E3-B8AD-DF874EE21A4C}" srcOrd="3" destOrd="0" presId="urn:microsoft.com/office/officeart/2005/8/layout/orgChart1"/>
    <dgm:cxn modelId="{348DC0C8-660A-4510-A41F-26CE27B68E8C}" type="presParOf" srcId="{4824F8E6-1FCC-45E3-B8AD-DF874EE21A4C}" destId="{14DC546A-5C3F-423C-898A-2B28EC73C294}" srcOrd="0" destOrd="0" presId="urn:microsoft.com/office/officeart/2005/8/layout/orgChart1"/>
    <dgm:cxn modelId="{5FE678FA-9381-4A53-8598-8E8DE1DFEF5C}" type="presParOf" srcId="{14DC546A-5C3F-423C-898A-2B28EC73C294}" destId="{E4AAA586-E8AB-4B80-92E3-04C699BEB709}" srcOrd="0" destOrd="0" presId="urn:microsoft.com/office/officeart/2005/8/layout/orgChart1"/>
    <dgm:cxn modelId="{6805DFE7-FEDF-4A3D-A4D5-D8B74231F15E}" type="presParOf" srcId="{14DC546A-5C3F-423C-898A-2B28EC73C294}" destId="{A076152E-8E1B-48F6-9BC9-1106105E40D1}" srcOrd="1" destOrd="0" presId="urn:microsoft.com/office/officeart/2005/8/layout/orgChart1"/>
    <dgm:cxn modelId="{BAE06F64-87AB-4524-B1AA-18D85AF72BE1}" type="presParOf" srcId="{4824F8E6-1FCC-45E3-B8AD-DF874EE21A4C}" destId="{C3B58083-9379-4679-A236-0FD8FE626815}" srcOrd="1" destOrd="0" presId="urn:microsoft.com/office/officeart/2005/8/layout/orgChart1"/>
    <dgm:cxn modelId="{7CEE502D-E884-40FA-9071-A88BB78496CF}" type="presParOf" srcId="{C3B58083-9379-4679-A236-0FD8FE626815}" destId="{1D030DDC-2F57-4F89-846F-B1A9A3F551BD}" srcOrd="0" destOrd="0" presId="urn:microsoft.com/office/officeart/2005/8/layout/orgChart1"/>
    <dgm:cxn modelId="{040CAEE4-C5C9-44D3-A937-642C77603EEC}" type="presParOf" srcId="{C3B58083-9379-4679-A236-0FD8FE626815}" destId="{812FD0CF-54A1-453F-B65D-4EE358199F98}" srcOrd="1" destOrd="0" presId="urn:microsoft.com/office/officeart/2005/8/layout/orgChart1"/>
    <dgm:cxn modelId="{0192BD87-6EE7-428F-9A62-73D46C69136D}" type="presParOf" srcId="{812FD0CF-54A1-453F-B65D-4EE358199F98}" destId="{2756A301-1901-4370-8A43-C4C877AFBAD8}" srcOrd="0" destOrd="0" presId="urn:microsoft.com/office/officeart/2005/8/layout/orgChart1"/>
    <dgm:cxn modelId="{57B5DA99-F829-4021-9B61-CBE9F6D1727F}" type="presParOf" srcId="{2756A301-1901-4370-8A43-C4C877AFBAD8}" destId="{243A2A8E-9E0D-4A22-BCA2-058BE8BC63F9}" srcOrd="0" destOrd="0" presId="urn:microsoft.com/office/officeart/2005/8/layout/orgChart1"/>
    <dgm:cxn modelId="{B4137F7C-0FEF-40B2-BB68-17AD4FE9B098}" type="presParOf" srcId="{2756A301-1901-4370-8A43-C4C877AFBAD8}" destId="{553AB1B6-90B9-45CC-8DF7-575D04FE3762}" srcOrd="1" destOrd="0" presId="urn:microsoft.com/office/officeart/2005/8/layout/orgChart1"/>
    <dgm:cxn modelId="{15573B89-AECC-472D-BF02-9EE375DA5B6D}" type="presParOf" srcId="{812FD0CF-54A1-453F-B65D-4EE358199F98}" destId="{A538FCC8-D908-411E-81F8-D9039F5531D2}" srcOrd="1" destOrd="0" presId="urn:microsoft.com/office/officeart/2005/8/layout/orgChart1"/>
    <dgm:cxn modelId="{410747F1-82BD-4E8C-87D3-AB042DACD6FA}" type="presParOf" srcId="{812FD0CF-54A1-453F-B65D-4EE358199F98}" destId="{F8D24BD3-D219-4B4B-891F-3FC2B58CCB13}" srcOrd="2" destOrd="0" presId="urn:microsoft.com/office/officeart/2005/8/layout/orgChart1"/>
    <dgm:cxn modelId="{EAC6EEA5-6542-4B0D-B14A-2E0631742D8C}" type="presParOf" srcId="{4824F8E6-1FCC-45E3-B8AD-DF874EE21A4C}" destId="{9EDFEE3D-1D6E-4FE4-90BC-59AD8D5052BB}" srcOrd="2" destOrd="0" presId="urn:microsoft.com/office/officeart/2005/8/layout/orgChart1"/>
    <dgm:cxn modelId="{DC0811CC-3235-45F9-A760-8B6577D0A4E5}" type="presParOf" srcId="{D4CD5F5A-D37B-4800-8DB2-327A27CB7C49}" destId="{E95BCB51-A0A7-4896-848B-DE4415DD632F}" srcOrd="2" destOrd="0" presId="urn:microsoft.com/office/officeart/2005/8/layout/orgChart1"/>
    <dgm:cxn modelId="{F649FB0B-76D3-4839-BF40-53C71AEFC8BD}" type="presParOf" srcId="{889EEE43-8757-4614-93C9-D8F814BE6830}" destId="{1D3B76A7-9701-4AE6-A22A-EE1739DB479A}" srcOrd="2" destOrd="0" presId="urn:microsoft.com/office/officeart/2005/8/layout/orgChart1"/>
    <dgm:cxn modelId="{C9F55564-0A5D-452F-B300-BAFB9BDEBC6F}" type="presParOf" srcId="{6B349765-2385-4D9C-B636-C1FE96F531AE}" destId="{70DE786F-EA3B-4517-A68D-163C70C4483F}" srcOrd="2" destOrd="0" presId="urn:microsoft.com/office/officeart/2005/8/layout/orgChart1"/>
    <dgm:cxn modelId="{EC1749A7-949F-4CDE-9E32-1411F3AD39DE}" type="presParOf" srcId="{14B3B2C3-EB77-4909-8683-AD1754FE413C}" destId="{DD3034FA-9A9D-4DD7-820B-F2F351BEA848}" srcOrd="4" destOrd="0" presId="urn:microsoft.com/office/officeart/2005/8/layout/orgChart1"/>
    <dgm:cxn modelId="{58D17BEE-388D-4A19-9F99-8BE6DFA769A3}" type="presParOf" srcId="{14B3B2C3-EB77-4909-8683-AD1754FE413C}" destId="{9D40EBFC-37AF-47B0-84D6-F7B29B5F31D5}" srcOrd="5" destOrd="0" presId="urn:microsoft.com/office/officeart/2005/8/layout/orgChart1"/>
    <dgm:cxn modelId="{03C3D3F5-CCDE-4BB4-80AE-B77A3597B61B}" type="presParOf" srcId="{9D40EBFC-37AF-47B0-84D6-F7B29B5F31D5}" destId="{F3CA9269-75A0-43A1-8D7D-81356E3F0835}" srcOrd="0" destOrd="0" presId="urn:microsoft.com/office/officeart/2005/8/layout/orgChart1"/>
    <dgm:cxn modelId="{F2297D20-DDE4-4AAF-921A-3CB4BF03A52E}" type="presParOf" srcId="{F3CA9269-75A0-43A1-8D7D-81356E3F0835}" destId="{27EC2516-C89A-4E26-B422-DD0F3E34A007}" srcOrd="0" destOrd="0" presId="urn:microsoft.com/office/officeart/2005/8/layout/orgChart1"/>
    <dgm:cxn modelId="{0292B46A-1CBE-4636-A7FA-A8C95448AC53}" type="presParOf" srcId="{F3CA9269-75A0-43A1-8D7D-81356E3F0835}" destId="{FF82770E-05B6-4DD5-A1DE-B673053DF116}" srcOrd="1" destOrd="0" presId="urn:microsoft.com/office/officeart/2005/8/layout/orgChart1"/>
    <dgm:cxn modelId="{C873EED1-1C31-4355-9AE8-CF96DC0EB6AE}" type="presParOf" srcId="{9D40EBFC-37AF-47B0-84D6-F7B29B5F31D5}" destId="{347F2371-DCAC-4BAE-96FD-AE3DE64456B8}" srcOrd="1" destOrd="0" presId="urn:microsoft.com/office/officeart/2005/8/layout/orgChart1"/>
    <dgm:cxn modelId="{7C5956EE-2A9E-4C8B-B2EB-17AAB1F83C57}" type="presParOf" srcId="{9D40EBFC-37AF-47B0-84D6-F7B29B5F31D5}" destId="{0A43FC26-CF33-4E00-9854-4D27FC4B30AA}" srcOrd="2" destOrd="0" presId="urn:microsoft.com/office/officeart/2005/8/layout/orgChart1"/>
    <dgm:cxn modelId="{B1A7F2A6-D1BB-478C-BA75-0C8AC05486C4}" type="presParOf" srcId="{BC8EB06B-95B8-4F13-8F7B-10A57CA788F3}" destId="{55AE14A1-B7A8-406F-B8C7-4ED98EF1D177}"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6D70346-E469-44F0-9AEC-60CC1162DCBF}" type="doc">
      <dgm:prSet loTypeId="urn:microsoft.com/office/officeart/2005/8/layout/orgChart1" loCatId="hierarchy" qsTypeId="urn:microsoft.com/office/officeart/2005/8/quickstyle/simple3" qsCatId="simple" csTypeId="urn:microsoft.com/office/officeart/2005/8/colors/colorful5" csCatId="colorful" phldr="1"/>
      <dgm:spPr/>
      <dgm:t>
        <a:bodyPr/>
        <a:lstStyle/>
        <a:p>
          <a:endParaRPr lang="en-GB"/>
        </a:p>
      </dgm:t>
    </dgm:pt>
    <dgm:pt modelId="{7F288DD2-22E2-4D57-9121-8A4D560F36C7}">
      <dgm:prSet phldrT="[Text]" custT="1"/>
      <dgm:spPr>
        <a:solidFill>
          <a:srgbClr val="92D050"/>
        </a:solidFill>
      </dgm:spPr>
      <dgm:t>
        <a:bodyPr/>
        <a:lstStyle/>
        <a:p>
          <a:pPr rtl="1"/>
          <a:r>
            <a:rPr lang="fa-IR" sz="1600" b="0" dirty="0" smtClean="0">
              <a:cs typeface="B Nazanin" pitchFamily="2" charset="-78"/>
            </a:rPr>
            <a:t>مکانیزم اعمال خط‌مشی</a:t>
          </a:r>
          <a:endParaRPr lang="en-GB" sz="1600" b="0" dirty="0">
            <a:cs typeface="B Nazanin" pitchFamily="2" charset="-78"/>
          </a:endParaRPr>
        </a:p>
      </dgm:t>
    </dgm:pt>
    <dgm:pt modelId="{539FF5F8-F49C-4F35-B8B1-E6E3DD15C355}" type="parTrans" cxnId="{96E3D093-3FB1-41B8-A931-22F7BC159C2B}">
      <dgm:prSet/>
      <dgm:spPr/>
      <dgm:t>
        <a:bodyPr/>
        <a:lstStyle/>
        <a:p>
          <a:pPr rtl="1"/>
          <a:endParaRPr lang="en-GB" sz="1600" b="0">
            <a:cs typeface="B Zar" panose="00000400000000000000" pitchFamily="2" charset="-78"/>
          </a:endParaRPr>
        </a:p>
      </dgm:t>
    </dgm:pt>
    <dgm:pt modelId="{F5884A1D-ABBC-4B4D-B2A9-A87493E4077A}" type="sibTrans" cxnId="{96E3D093-3FB1-41B8-A931-22F7BC159C2B}">
      <dgm:prSet/>
      <dgm:spPr/>
      <dgm:t>
        <a:bodyPr/>
        <a:lstStyle/>
        <a:p>
          <a:pPr rtl="1"/>
          <a:endParaRPr lang="en-GB" sz="1600" b="0">
            <a:cs typeface="B Zar" panose="00000400000000000000" pitchFamily="2" charset="-78"/>
          </a:endParaRPr>
        </a:p>
      </dgm:t>
    </dgm:pt>
    <dgm:pt modelId="{24117FBB-CBC2-44CD-A7AD-B50271082C4D}">
      <dgm:prSet phldrT="[Text]" custT="1"/>
      <dgm:spPr>
        <a:solidFill>
          <a:srgbClr val="FFC000"/>
        </a:solidFill>
      </dgm:spPr>
      <dgm:t>
        <a:bodyPr/>
        <a:lstStyle/>
        <a:p>
          <a:pPr rtl="1"/>
          <a:r>
            <a:rPr lang="fa-IR" sz="1600" b="0" dirty="0" smtClean="0">
              <a:cs typeface="B Nazanin" pitchFamily="2" charset="-78"/>
            </a:rPr>
            <a:t>ایستا</a:t>
          </a:r>
          <a:endParaRPr lang="en-GB" sz="1600" b="0" dirty="0">
            <a:cs typeface="B Nazanin" pitchFamily="2" charset="-78"/>
          </a:endParaRPr>
        </a:p>
      </dgm:t>
    </dgm:pt>
    <dgm:pt modelId="{B6A10080-4393-4668-B18B-8B4D758F69F0}" type="parTrans" cxnId="{B48FAB23-1105-4E3D-AA00-FF3F070CFBC2}">
      <dgm:prSet/>
      <dgm:spPr>
        <a:ln>
          <a:solidFill>
            <a:srgbClr val="FFC000"/>
          </a:solidFill>
        </a:ln>
      </dgm:spPr>
      <dgm:t>
        <a:bodyPr/>
        <a:lstStyle/>
        <a:p>
          <a:pPr rtl="1"/>
          <a:endParaRPr lang="en-GB" sz="1600" b="0">
            <a:cs typeface="B Zar" panose="00000400000000000000" pitchFamily="2" charset="-78"/>
          </a:endParaRPr>
        </a:p>
      </dgm:t>
    </dgm:pt>
    <dgm:pt modelId="{842D8FE1-F3B5-4D45-BA38-27AD8E192D1D}" type="sibTrans" cxnId="{B48FAB23-1105-4E3D-AA00-FF3F070CFBC2}">
      <dgm:prSet/>
      <dgm:spPr/>
      <dgm:t>
        <a:bodyPr/>
        <a:lstStyle/>
        <a:p>
          <a:pPr rtl="1"/>
          <a:endParaRPr lang="en-GB" sz="1600" b="0">
            <a:cs typeface="B Zar" panose="00000400000000000000" pitchFamily="2" charset="-78"/>
          </a:endParaRPr>
        </a:p>
      </dgm:t>
    </dgm:pt>
    <dgm:pt modelId="{93BAD5B9-E7D3-4A44-864D-47354929761E}">
      <dgm:prSet phldrT="[Text]" custT="1"/>
      <dgm:spPr>
        <a:solidFill>
          <a:srgbClr val="FFC000"/>
        </a:solidFill>
      </dgm:spPr>
      <dgm:t>
        <a:bodyPr/>
        <a:lstStyle/>
        <a:p>
          <a:pPr rtl="1"/>
          <a:r>
            <a:rPr lang="fa-IR" sz="1600" b="0" dirty="0" smtClean="0">
              <a:cs typeface="B Nazanin" pitchFamily="2" charset="-78"/>
            </a:rPr>
            <a:t>بازنویسی برنامه</a:t>
          </a:r>
          <a:endParaRPr lang="en-GB" sz="1600" b="0" dirty="0">
            <a:cs typeface="B Nazanin" pitchFamily="2" charset="-78"/>
          </a:endParaRPr>
        </a:p>
      </dgm:t>
    </dgm:pt>
    <dgm:pt modelId="{E63192B1-BCC7-40E4-B4F1-C4248D9EDCA2}" type="parTrans" cxnId="{8C274CFB-1E00-45D7-8D96-20DAF380BC29}">
      <dgm:prSet/>
      <dgm:spPr>
        <a:solidFill>
          <a:schemeClr val="tx1"/>
        </a:solidFill>
        <a:ln>
          <a:solidFill>
            <a:srgbClr val="FFC000"/>
          </a:solidFill>
        </a:ln>
      </dgm:spPr>
      <dgm:t>
        <a:bodyPr/>
        <a:lstStyle/>
        <a:p>
          <a:pPr rtl="1"/>
          <a:endParaRPr lang="en-GB" sz="1600" b="0"/>
        </a:p>
      </dgm:t>
    </dgm:pt>
    <dgm:pt modelId="{A8465F40-0282-477F-A4A3-BC5D9B95CBB9}" type="sibTrans" cxnId="{8C274CFB-1E00-45D7-8D96-20DAF380BC29}">
      <dgm:prSet/>
      <dgm:spPr/>
      <dgm:t>
        <a:bodyPr/>
        <a:lstStyle/>
        <a:p>
          <a:pPr rtl="1"/>
          <a:endParaRPr lang="en-GB" sz="1600" b="0"/>
        </a:p>
      </dgm:t>
    </dgm:pt>
    <dgm:pt modelId="{6F0CD589-F966-4A16-B12E-34C0D8C8D39C}">
      <dgm:prSet phldrT="[Text]" custT="1"/>
      <dgm:spPr/>
      <dgm:t>
        <a:bodyPr/>
        <a:lstStyle/>
        <a:p>
          <a:pPr rtl="1"/>
          <a:r>
            <a:rPr lang="fa-IR" sz="1600" b="0" dirty="0" smtClean="0">
              <a:latin typeface="Times New Roman" panose="02020603050405020304" pitchFamily="18" charset="0"/>
              <a:cs typeface="B Nazanin" pitchFamily="2" charset="-78"/>
            </a:rPr>
            <a:t>اجرای برنامه با معناشناخت تغییر یافته</a:t>
          </a:r>
          <a:endParaRPr lang="en-GB" sz="1600" b="0" dirty="0">
            <a:latin typeface="Times New Roman" panose="02020603050405020304" pitchFamily="18" charset="0"/>
            <a:cs typeface="B Nazanin" pitchFamily="2" charset="-78"/>
          </a:endParaRPr>
        </a:p>
      </dgm:t>
    </dgm:pt>
    <dgm:pt modelId="{BD378C34-154A-4B74-9E23-DB6066FA8C71}" type="parTrans" cxnId="{A1B78AF2-F72B-4C6D-95FE-DE8666306F02}">
      <dgm:prSet/>
      <dgm:spPr/>
      <dgm:t>
        <a:bodyPr/>
        <a:lstStyle/>
        <a:p>
          <a:pPr rtl="1"/>
          <a:endParaRPr lang="en-GB" sz="1600" b="0"/>
        </a:p>
      </dgm:t>
    </dgm:pt>
    <dgm:pt modelId="{E24604D9-134C-4338-97A7-7E436BE5E0D4}" type="sibTrans" cxnId="{A1B78AF2-F72B-4C6D-95FE-DE8666306F02}">
      <dgm:prSet/>
      <dgm:spPr/>
      <dgm:t>
        <a:bodyPr/>
        <a:lstStyle/>
        <a:p>
          <a:pPr rtl="1"/>
          <a:endParaRPr lang="en-GB" sz="1600" b="0"/>
        </a:p>
      </dgm:t>
    </dgm:pt>
    <dgm:pt modelId="{88C3D179-A91A-4714-9262-8B546FFF6F25}">
      <dgm:prSet phldrT="[Text]" custT="1"/>
      <dgm:spPr>
        <a:solidFill>
          <a:srgbClr val="FFC000"/>
        </a:solidFill>
      </dgm:spPr>
      <dgm:t>
        <a:bodyPr/>
        <a:lstStyle/>
        <a:p>
          <a:pPr rtl="1"/>
          <a:r>
            <a:rPr lang="fa-IR" sz="1600" b="0" dirty="0" smtClean="0">
              <a:cs typeface="B Nazanin" pitchFamily="2" charset="-78"/>
            </a:rPr>
            <a:t>پویا</a:t>
          </a:r>
          <a:endParaRPr lang="en-GB" sz="1600" b="0" dirty="0">
            <a:cs typeface="B Nazanin" pitchFamily="2" charset="-78"/>
          </a:endParaRPr>
        </a:p>
      </dgm:t>
    </dgm:pt>
    <dgm:pt modelId="{E070CF34-29FE-410C-B064-57B961AEA020}" type="parTrans" cxnId="{BFDD6BFE-843A-4837-A59C-16174A795489}">
      <dgm:prSet/>
      <dgm:spPr>
        <a:ln>
          <a:solidFill>
            <a:srgbClr val="FFC000"/>
          </a:solidFill>
        </a:ln>
      </dgm:spPr>
      <dgm:t>
        <a:bodyPr/>
        <a:lstStyle/>
        <a:p>
          <a:pPr rtl="1"/>
          <a:endParaRPr lang="en-GB" sz="1600" b="0"/>
        </a:p>
      </dgm:t>
    </dgm:pt>
    <dgm:pt modelId="{98AB564F-1225-462D-AF75-D978AB08A9BE}" type="sibTrans" cxnId="{BFDD6BFE-843A-4837-A59C-16174A795489}">
      <dgm:prSet/>
      <dgm:spPr/>
      <dgm:t>
        <a:bodyPr/>
        <a:lstStyle/>
        <a:p>
          <a:pPr rtl="1"/>
          <a:endParaRPr lang="en-GB" sz="1600" b="0"/>
        </a:p>
      </dgm:t>
    </dgm:pt>
    <dgm:pt modelId="{4600EBB4-AE8F-410A-9959-803B518BE9C8}">
      <dgm:prSet phldrT="[Text]" custT="1"/>
      <dgm:spPr/>
      <dgm:t>
        <a:bodyPr/>
        <a:lstStyle/>
        <a:p>
          <a:pPr rtl="1"/>
          <a:r>
            <a:rPr lang="fa-IR" sz="1600" b="0" dirty="0" smtClean="0">
              <a:cs typeface="B Nazanin" pitchFamily="2" charset="-78"/>
            </a:rPr>
            <a:t>همراه با تحلیل کد</a:t>
          </a:r>
          <a:endParaRPr lang="en-GB" sz="1600" b="0" dirty="0">
            <a:cs typeface="B Nazanin" pitchFamily="2" charset="-78"/>
          </a:endParaRPr>
        </a:p>
      </dgm:t>
    </dgm:pt>
    <dgm:pt modelId="{2DCEFE78-E5D5-427A-B446-C0FAAE3AEB94}" type="parTrans" cxnId="{21038D91-573B-4ED1-87DC-89A2AB7C7433}">
      <dgm:prSet/>
      <dgm:spPr/>
      <dgm:t>
        <a:bodyPr/>
        <a:lstStyle/>
        <a:p>
          <a:endParaRPr lang="en-GB" sz="1600"/>
        </a:p>
      </dgm:t>
    </dgm:pt>
    <dgm:pt modelId="{69DCA02A-ECBF-4C84-87BC-DED2A2B240BF}" type="sibTrans" cxnId="{21038D91-573B-4ED1-87DC-89A2AB7C7433}">
      <dgm:prSet/>
      <dgm:spPr/>
      <dgm:t>
        <a:bodyPr/>
        <a:lstStyle/>
        <a:p>
          <a:endParaRPr lang="en-GB" sz="1600"/>
        </a:p>
      </dgm:t>
    </dgm:pt>
    <dgm:pt modelId="{42A8FD50-9BE0-4D2C-84E9-8BEF450EC77D}">
      <dgm:prSet phldrT="[Text]" custT="1"/>
      <dgm:spPr/>
      <dgm:t>
        <a:bodyPr/>
        <a:lstStyle/>
        <a:p>
          <a:pPr rtl="1"/>
          <a:r>
            <a:rPr lang="fa-IR" sz="1600" b="0" dirty="0" smtClean="0">
              <a:cs typeface="B Nazanin" pitchFamily="2" charset="-78"/>
            </a:rPr>
            <a:t>بدون تحلیل کد</a:t>
          </a:r>
          <a:endParaRPr lang="en-GB" sz="1600" b="0" dirty="0">
            <a:cs typeface="B Nazanin" pitchFamily="2" charset="-78"/>
          </a:endParaRPr>
        </a:p>
      </dgm:t>
    </dgm:pt>
    <dgm:pt modelId="{585C41B5-7B90-4FEC-85A3-0DA1924A5C5C}" type="parTrans" cxnId="{90CB27F5-F636-49B0-BF57-9237A3C22909}">
      <dgm:prSet/>
      <dgm:spPr/>
      <dgm:t>
        <a:bodyPr/>
        <a:lstStyle/>
        <a:p>
          <a:endParaRPr lang="en-GB" sz="1600"/>
        </a:p>
      </dgm:t>
    </dgm:pt>
    <dgm:pt modelId="{B2E76BE4-F042-4329-9BD0-2761C4F45867}" type="sibTrans" cxnId="{90CB27F5-F636-49B0-BF57-9237A3C22909}">
      <dgm:prSet/>
      <dgm:spPr/>
      <dgm:t>
        <a:bodyPr/>
        <a:lstStyle/>
        <a:p>
          <a:endParaRPr lang="en-GB" sz="1600"/>
        </a:p>
      </dgm:t>
    </dgm:pt>
    <dgm:pt modelId="{DCCCAAC0-1CCF-46A8-A524-D311C22C570B}">
      <dgm:prSet phldrT="[Text]" custT="1"/>
      <dgm:spPr/>
      <dgm:t>
        <a:bodyPr/>
        <a:lstStyle/>
        <a:p>
          <a:pPr rtl="1"/>
          <a:r>
            <a:rPr lang="fa-IR" sz="1600" b="0" dirty="0" smtClean="0">
              <a:cs typeface="B Nazanin" pitchFamily="2" charset="-78"/>
            </a:rPr>
            <a:t>ایستا</a:t>
          </a:r>
          <a:endParaRPr lang="en-GB" sz="1600" b="0" dirty="0">
            <a:cs typeface="B Nazanin" pitchFamily="2" charset="-78"/>
          </a:endParaRPr>
        </a:p>
      </dgm:t>
    </dgm:pt>
    <dgm:pt modelId="{2810F390-E3B5-4153-AC50-1928645D156F}" type="parTrans" cxnId="{1C77C8E7-968F-4DB2-8558-46F1C988F97C}">
      <dgm:prSet/>
      <dgm:spPr/>
      <dgm:t>
        <a:bodyPr/>
        <a:lstStyle/>
        <a:p>
          <a:endParaRPr lang="en-GB" sz="1600"/>
        </a:p>
      </dgm:t>
    </dgm:pt>
    <dgm:pt modelId="{95EEFC27-6B52-4112-8B58-52AEA5976A32}" type="sibTrans" cxnId="{1C77C8E7-968F-4DB2-8558-46F1C988F97C}">
      <dgm:prSet/>
      <dgm:spPr/>
      <dgm:t>
        <a:bodyPr/>
        <a:lstStyle/>
        <a:p>
          <a:endParaRPr lang="en-GB" sz="1600"/>
        </a:p>
      </dgm:t>
    </dgm:pt>
    <dgm:pt modelId="{922B9B38-7542-401A-9223-B4B5DC6D5009}">
      <dgm:prSet phldrT="[Text]" custT="1"/>
      <dgm:spPr/>
      <dgm:t>
        <a:bodyPr/>
        <a:lstStyle/>
        <a:p>
          <a:pPr rtl="1"/>
          <a:r>
            <a:rPr lang="fa-IR" sz="1600" b="0" dirty="0" smtClean="0">
              <a:cs typeface="B Nazanin" pitchFamily="2" charset="-78"/>
            </a:rPr>
            <a:t>پویا</a:t>
          </a:r>
          <a:endParaRPr lang="en-GB" sz="1600" b="0" dirty="0">
            <a:cs typeface="B Nazanin" pitchFamily="2" charset="-78"/>
          </a:endParaRPr>
        </a:p>
      </dgm:t>
    </dgm:pt>
    <dgm:pt modelId="{A4DE8E33-978A-40CA-AC5A-393FE6C52FE1}" type="parTrans" cxnId="{09057C89-9106-4214-94CE-FA75FDB67C1E}">
      <dgm:prSet/>
      <dgm:spPr/>
      <dgm:t>
        <a:bodyPr/>
        <a:lstStyle/>
        <a:p>
          <a:endParaRPr lang="en-GB" sz="1600"/>
        </a:p>
      </dgm:t>
    </dgm:pt>
    <dgm:pt modelId="{97B016E0-4B37-490D-8B1A-8158CAF805C7}" type="sibTrans" cxnId="{09057C89-9106-4214-94CE-FA75FDB67C1E}">
      <dgm:prSet/>
      <dgm:spPr/>
      <dgm:t>
        <a:bodyPr/>
        <a:lstStyle/>
        <a:p>
          <a:endParaRPr lang="en-GB" sz="1600"/>
        </a:p>
      </dgm:t>
    </dgm:pt>
    <dgm:pt modelId="{B5360F91-7EA6-4411-8EBE-07CFEB1E826D}">
      <dgm:prSet phldrT="[Text]" custT="1"/>
      <dgm:spPr/>
      <dgm:t>
        <a:bodyPr/>
        <a:lstStyle/>
        <a:p>
          <a:pPr rtl="1"/>
          <a:r>
            <a:rPr lang="fa-IR" sz="1600" b="0" dirty="0" smtClean="0">
              <a:cs typeface="B Nazanin" pitchFamily="2" charset="-78"/>
            </a:rPr>
            <a:t>ناظر زمان‌اجرای ترکیبی</a:t>
          </a:r>
          <a:endParaRPr lang="en-GB" sz="1600" b="0" dirty="0">
            <a:cs typeface="B Nazanin" pitchFamily="2" charset="-78"/>
          </a:endParaRPr>
        </a:p>
      </dgm:t>
    </dgm:pt>
    <dgm:pt modelId="{01040EE6-552C-482A-93AD-A5E3C3A383AB}" type="parTrans" cxnId="{10CFF004-E2B1-43AF-AB9E-BAFBB7C4F3DE}">
      <dgm:prSet/>
      <dgm:spPr/>
      <dgm:t>
        <a:bodyPr/>
        <a:lstStyle/>
        <a:p>
          <a:endParaRPr lang="en-GB" sz="1600"/>
        </a:p>
      </dgm:t>
    </dgm:pt>
    <dgm:pt modelId="{710A89CF-EC71-457F-94B4-1D6B1D51A1CE}" type="sibTrans" cxnId="{10CFF004-E2B1-43AF-AB9E-BAFBB7C4F3DE}">
      <dgm:prSet/>
      <dgm:spPr/>
      <dgm:t>
        <a:bodyPr/>
        <a:lstStyle/>
        <a:p>
          <a:endParaRPr lang="en-GB" sz="1600"/>
        </a:p>
      </dgm:t>
    </dgm:pt>
    <dgm:pt modelId="{0DC84AFC-2F56-4040-8681-13DEB7F41893}">
      <dgm:prSet phldrT="[Text]" custT="1"/>
      <dgm:spPr/>
      <dgm:t>
        <a:bodyPr/>
        <a:lstStyle/>
        <a:p>
          <a:pPr rtl="1"/>
          <a:r>
            <a:rPr lang="fa-IR" sz="1600" b="0" dirty="0" smtClean="0">
              <a:cs typeface="B Nazanin" pitchFamily="2" charset="-78"/>
            </a:rPr>
            <a:t>ناظر زمان‌اجرا با اجرای برنامه به منظور تحلیل</a:t>
          </a:r>
          <a:endParaRPr lang="en-GB" sz="1600" b="0" dirty="0">
            <a:cs typeface="B Nazanin" pitchFamily="2" charset="-78"/>
          </a:endParaRPr>
        </a:p>
      </dgm:t>
    </dgm:pt>
    <dgm:pt modelId="{3DB05EDB-B2CB-440A-A7B8-ED0C049C81D0}" type="parTrans" cxnId="{86874AAA-68C0-40ED-A84A-C51A39FF2032}">
      <dgm:prSet/>
      <dgm:spPr/>
      <dgm:t>
        <a:bodyPr/>
        <a:lstStyle/>
        <a:p>
          <a:endParaRPr lang="en-GB" sz="1600"/>
        </a:p>
      </dgm:t>
    </dgm:pt>
    <dgm:pt modelId="{8D3521C4-9983-4112-8789-7FA3F2D60389}" type="sibTrans" cxnId="{86874AAA-68C0-40ED-A84A-C51A39FF2032}">
      <dgm:prSet/>
      <dgm:spPr/>
      <dgm:t>
        <a:bodyPr/>
        <a:lstStyle/>
        <a:p>
          <a:endParaRPr lang="en-GB" sz="1600"/>
        </a:p>
      </dgm:t>
    </dgm:pt>
    <dgm:pt modelId="{EF53EC39-992E-4E19-8A71-AE3587AFBF73}">
      <dgm:prSet phldrT="[Text]" custT="1"/>
      <dgm:spPr/>
      <dgm:t>
        <a:bodyPr/>
        <a:lstStyle/>
        <a:p>
          <a:pPr rtl="1"/>
          <a:r>
            <a:rPr lang="fa-IR" sz="1600" b="0" dirty="0" smtClean="0">
              <a:cs typeface="B Nazanin" pitchFamily="2" charset="-78"/>
            </a:rPr>
            <a:t>نظارت زمان‌اجرا</a:t>
          </a:r>
          <a:endParaRPr lang="en-GB" sz="1600" b="0" dirty="0">
            <a:cs typeface="B Nazanin" pitchFamily="2" charset="-78"/>
          </a:endParaRPr>
        </a:p>
      </dgm:t>
    </dgm:pt>
    <dgm:pt modelId="{CFD20867-79E3-4512-A7B4-5722CA08003E}" type="parTrans" cxnId="{A3B66DA3-E735-4569-89E2-0CB07AB54A05}">
      <dgm:prSet/>
      <dgm:spPr/>
      <dgm:t>
        <a:bodyPr/>
        <a:lstStyle/>
        <a:p>
          <a:endParaRPr lang="en-GB" sz="1600"/>
        </a:p>
      </dgm:t>
    </dgm:pt>
    <dgm:pt modelId="{C6E0C6DF-D48B-49BF-B81D-8D99DC523D37}" type="sibTrans" cxnId="{A3B66DA3-E735-4569-89E2-0CB07AB54A05}">
      <dgm:prSet/>
      <dgm:spPr/>
      <dgm:t>
        <a:bodyPr/>
        <a:lstStyle/>
        <a:p>
          <a:endParaRPr lang="en-GB" sz="1600"/>
        </a:p>
      </dgm:t>
    </dgm:pt>
    <dgm:pt modelId="{A7DA6F30-4230-443A-AFD1-D752177991F9}">
      <dgm:prSet phldrT="[Text]" custT="1"/>
      <dgm:spPr/>
      <dgm:t>
        <a:bodyPr/>
        <a:lstStyle/>
        <a:p>
          <a:pPr rtl="1"/>
          <a:r>
            <a:rPr lang="fa-IR" sz="1600" b="0" dirty="0" smtClean="0">
              <a:latin typeface="Times New Roman" panose="02020603050405020304" pitchFamily="18" charset="0"/>
              <a:cs typeface="B Nazanin" pitchFamily="2" charset="-78"/>
            </a:rPr>
            <a:t>چنداجرایی امن</a:t>
          </a:r>
          <a:endParaRPr lang="en-GB" sz="1600" b="0" dirty="0">
            <a:latin typeface="Times New Roman" panose="02020603050405020304" pitchFamily="18" charset="0"/>
            <a:cs typeface="B Nazanin" pitchFamily="2" charset="-78"/>
          </a:endParaRPr>
        </a:p>
      </dgm:t>
    </dgm:pt>
    <dgm:pt modelId="{6B127ECA-F2E9-429B-A4F5-8451977ECE27}" type="parTrans" cxnId="{B8E01E3B-0A33-4602-BFF0-59866FDB3718}">
      <dgm:prSet/>
      <dgm:spPr/>
      <dgm:t>
        <a:bodyPr/>
        <a:lstStyle/>
        <a:p>
          <a:endParaRPr lang="en-GB" sz="1600"/>
        </a:p>
      </dgm:t>
    </dgm:pt>
    <dgm:pt modelId="{7A1F68C5-7831-4FBC-AEC8-CF37D1C988BD}" type="sibTrans" cxnId="{B8E01E3B-0A33-4602-BFF0-59866FDB3718}">
      <dgm:prSet/>
      <dgm:spPr/>
      <dgm:t>
        <a:bodyPr/>
        <a:lstStyle/>
        <a:p>
          <a:endParaRPr lang="en-GB" sz="1600"/>
        </a:p>
      </dgm:t>
    </dgm:pt>
    <dgm:pt modelId="{AC74FDDD-D6AC-45E3-B6FE-6564B48FE6C3}">
      <dgm:prSet phldrT="[Text]" custT="1"/>
      <dgm:spPr/>
      <dgm:t>
        <a:bodyPr/>
        <a:lstStyle/>
        <a:p>
          <a:pPr rtl="1"/>
          <a:r>
            <a:rPr lang="fa-IR" sz="1600" b="0" dirty="0" smtClean="0">
              <a:cs typeface="B Nazanin" pitchFamily="2" charset="-78"/>
            </a:rPr>
            <a:t>ناظر زمان‌اجرای پویای خالص</a:t>
          </a:r>
          <a:endParaRPr lang="en-GB" sz="1600" b="0" dirty="0">
            <a:cs typeface="B Nazanin" pitchFamily="2" charset="-78"/>
          </a:endParaRPr>
        </a:p>
      </dgm:t>
    </dgm:pt>
    <dgm:pt modelId="{31595E86-BA23-4AB4-A54A-662397E33D49}" type="parTrans" cxnId="{DFAF5B0B-001D-4D29-B84A-7A3AADFEC4D1}">
      <dgm:prSet/>
      <dgm:spPr/>
      <dgm:t>
        <a:bodyPr/>
        <a:lstStyle/>
        <a:p>
          <a:endParaRPr lang="en-US"/>
        </a:p>
      </dgm:t>
    </dgm:pt>
    <dgm:pt modelId="{59C79E6B-D107-461A-8B2B-40414B535AA2}" type="sibTrans" cxnId="{DFAF5B0B-001D-4D29-B84A-7A3AADFEC4D1}">
      <dgm:prSet/>
      <dgm:spPr/>
      <dgm:t>
        <a:bodyPr/>
        <a:lstStyle/>
        <a:p>
          <a:endParaRPr lang="en-US"/>
        </a:p>
      </dgm:t>
    </dgm:pt>
    <dgm:pt modelId="{FBC75430-64D8-4B06-87E7-E6FFA9054150}" type="pres">
      <dgm:prSet presAssocID="{B6D70346-E469-44F0-9AEC-60CC1162DCBF}" presName="hierChild1" presStyleCnt="0">
        <dgm:presLayoutVars>
          <dgm:orgChart val="1"/>
          <dgm:chPref val="1"/>
          <dgm:dir/>
          <dgm:animOne val="branch"/>
          <dgm:animLvl val="lvl"/>
          <dgm:resizeHandles/>
        </dgm:presLayoutVars>
      </dgm:prSet>
      <dgm:spPr/>
      <dgm:t>
        <a:bodyPr/>
        <a:lstStyle/>
        <a:p>
          <a:endParaRPr lang="en-GB"/>
        </a:p>
      </dgm:t>
    </dgm:pt>
    <dgm:pt modelId="{BC8EB06B-95B8-4F13-8F7B-10A57CA788F3}" type="pres">
      <dgm:prSet presAssocID="{7F288DD2-22E2-4D57-9121-8A4D560F36C7}" presName="hierRoot1" presStyleCnt="0">
        <dgm:presLayoutVars>
          <dgm:hierBranch val="init"/>
        </dgm:presLayoutVars>
      </dgm:prSet>
      <dgm:spPr/>
    </dgm:pt>
    <dgm:pt modelId="{A0CB3956-4CCD-4A55-8171-0F13BFEFBA0E}" type="pres">
      <dgm:prSet presAssocID="{7F288DD2-22E2-4D57-9121-8A4D560F36C7}" presName="rootComposite1" presStyleCnt="0"/>
      <dgm:spPr/>
    </dgm:pt>
    <dgm:pt modelId="{35256EE4-CBA4-4A60-830C-5C2AC4B95BD8}" type="pres">
      <dgm:prSet presAssocID="{7F288DD2-22E2-4D57-9121-8A4D560F36C7}" presName="rootText1" presStyleLbl="node0" presStyleIdx="0" presStyleCnt="1" custScaleX="146468">
        <dgm:presLayoutVars>
          <dgm:chPref val="3"/>
        </dgm:presLayoutVars>
      </dgm:prSet>
      <dgm:spPr/>
      <dgm:t>
        <a:bodyPr/>
        <a:lstStyle/>
        <a:p>
          <a:endParaRPr lang="en-GB"/>
        </a:p>
      </dgm:t>
    </dgm:pt>
    <dgm:pt modelId="{8B8FFAFB-AA57-4E30-BD24-E7567DF7F223}" type="pres">
      <dgm:prSet presAssocID="{7F288DD2-22E2-4D57-9121-8A4D560F36C7}" presName="rootConnector1" presStyleLbl="node1" presStyleIdx="0" presStyleCnt="0"/>
      <dgm:spPr/>
      <dgm:t>
        <a:bodyPr/>
        <a:lstStyle/>
        <a:p>
          <a:endParaRPr lang="en-GB"/>
        </a:p>
      </dgm:t>
    </dgm:pt>
    <dgm:pt modelId="{14B3B2C3-EB77-4909-8683-AD1754FE413C}" type="pres">
      <dgm:prSet presAssocID="{7F288DD2-22E2-4D57-9121-8A4D560F36C7}" presName="hierChild2" presStyleCnt="0"/>
      <dgm:spPr/>
    </dgm:pt>
    <dgm:pt modelId="{E9FC410A-2994-4598-AA2D-E613B3D95D63}" type="pres">
      <dgm:prSet presAssocID="{E63192B1-BCC7-40E4-B4F1-C4248D9EDCA2}" presName="Name37" presStyleLbl="parChTrans1D2" presStyleIdx="0" presStyleCnt="3"/>
      <dgm:spPr/>
      <dgm:t>
        <a:bodyPr/>
        <a:lstStyle/>
        <a:p>
          <a:endParaRPr lang="en-GB"/>
        </a:p>
      </dgm:t>
    </dgm:pt>
    <dgm:pt modelId="{D2E7AC35-9DBF-48C3-89CE-292A3CAD66BB}" type="pres">
      <dgm:prSet presAssocID="{93BAD5B9-E7D3-4A44-864D-47354929761E}" presName="hierRoot2" presStyleCnt="0">
        <dgm:presLayoutVars>
          <dgm:hierBranch val="init"/>
        </dgm:presLayoutVars>
      </dgm:prSet>
      <dgm:spPr/>
    </dgm:pt>
    <dgm:pt modelId="{D6292D44-ADBA-468F-A5CC-C05F15DB797E}" type="pres">
      <dgm:prSet presAssocID="{93BAD5B9-E7D3-4A44-864D-47354929761E}" presName="rootComposite" presStyleCnt="0"/>
      <dgm:spPr/>
    </dgm:pt>
    <dgm:pt modelId="{9753A5BA-4738-4D20-A151-25AC4DD0993D}" type="pres">
      <dgm:prSet presAssocID="{93BAD5B9-E7D3-4A44-864D-47354929761E}" presName="rootText" presStyleLbl="node2" presStyleIdx="0" presStyleCnt="3">
        <dgm:presLayoutVars>
          <dgm:chPref val="3"/>
        </dgm:presLayoutVars>
      </dgm:prSet>
      <dgm:spPr/>
      <dgm:t>
        <a:bodyPr/>
        <a:lstStyle/>
        <a:p>
          <a:endParaRPr lang="en-GB"/>
        </a:p>
      </dgm:t>
    </dgm:pt>
    <dgm:pt modelId="{06230BBB-DCEF-43AB-B1D8-4957BA8CE868}" type="pres">
      <dgm:prSet presAssocID="{93BAD5B9-E7D3-4A44-864D-47354929761E}" presName="rootConnector" presStyleLbl="node2" presStyleIdx="0" presStyleCnt="3"/>
      <dgm:spPr/>
      <dgm:t>
        <a:bodyPr/>
        <a:lstStyle/>
        <a:p>
          <a:endParaRPr lang="en-GB"/>
        </a:p>
      </dgm:t>
    </dgm:pt>
    <dgm:pt modelId="{2ACBB1E4-5812-4B51-97B4-2351CA2CE1CE}" type="pres">
      <dgm:prSet presAssocID="{93BAD5B9-E7D3-4A44-864D-47354929761E}" presName="hierChild4" presStyleCnt="0"/>
      <dgm:spPr/>
    </dgm:pt>
    <dgm:pt modelId="{3EF8A7B9-AFC7-43C2-8293-2671CED94E17}" type="pres">
      <dgm:prSet presAssocID="{93BAD5B9-E7D3-4A44-864D-47354929761E}" presName="hierChild5" presStyleCnt="0"/>
      <dgm:spPr/>
    </dgm:pt>
    <dgm:pt modelId="{014E86A6-9AAA-4AC8-A1B2-F237F37CFF6E}" type="pres">
      <dgm:prSet presAssocID="{E070CF34-29FE-410C-B064-57B961AEA020}" presName="Name37" presStyleLbl="parChTrans1D2" presStyleIdx="1" presStyleCnt="3"/>
      <dgm:spPr/>
      <dgm:t>
        <a:bodyPr/>
        <a:lstStyle/>
        <a:p>
          <a:endParaRPr lang="en-GB"/>
        </a:p>
      </dgm:t>
    </dgm:pt>
    <dgm:pt modelId="{6B349765-2385-4D9C-B636-C1FE96F531AE}" type="pres">
      <dgm:prSet presAssocID="{88C3D179-A91A-4714-9262-8B546FFF6F25}" presName="hierRoot2" presStyleCnt="0">
        <dgm:presLayoutVars>
          <dgm:hierBranch val="init"/>
        </dgm:presLayoutVars>
      </dgm:prSet>
      <dgm:spPr/>
    </dgm:pt>
    <dgm:pt modelId="{34BF6C5B-5492-4B60-AB42-F72C3406D191}" type="pres">
      <dgm:prSet presAssocID="{88C3D179-A91A-4714-9262-8B546FFF6F25}" presName="rootComposite" presStyleCnt="0"/>
      <dgm:spPr/>
    </dgm:pt>
    <dgm:pt modelId="{BAA378CD-7628-468E-AFBB-61BFE44C96D4}" type="pres">
      <dgm:prSet presAssocID="{88C3D179-A91A-4714-9262-8B546FFF6F25}" presName="rootText" presStyleLbl="node2" presStyleIdx="1" presStyleCnt="3">
        <dgm:presLayoutVars>
          <dgm:chPref val="3"/>
        </dgm:presLayoutVars>
      </dgm:prSet>
      <dgm:spPr/>
      <dgm:t>
        <a:bodyPr/>
        <a:lstStyle/>
        <a:p>
          <a:endParaRPr lang="en-GB"/>
        </a:p>
      </dgm:t>
    </dgm:pt>
    <dgm:pt modelId="{11973226-E719-4B51-82F4-CE4C45135595}" type="pres">
      <dgm:prSet presAssocID="{88C3D179-A91A-4714-9262-8B546FFF6F25}" presName="rootConnector" presStyleLbl="node2" presStyleIdx="1" presStyleCnt="3"/>
      <dgm:spPr/>
      <dgm:t>
        <a:bodyPr/>
        <a:lstStyle/>
        <a:p>
          <a:endParaRPr lang="en-GB"/>
        </a:p>
      </dgm:t>
    </dgm:pt>
    <dgm:pt modelId="{28E48DE0-2660-4632-BBAA-00FADB6FEB85}" type="pres">
      <dgm:prSet presAssocID="{88C3D179-A91A-4714-9262-8B546FFF6F25}" presName="hierChild4" presStyleCnt="0"/>
      <dgm:spPr/>
    </dgm:pt>
    <dgm:pt modelId="{CC3DCC88-5AD6-440B-AC9B-DEECF7DE1141}" type="pres">
      <dgm:prSet presAssocID="{BD378C34-154A-4B74-9E23-DB6066FA8C71}" presName="Name37" presStyleLbl="parChTrans1D3" presStyleIdx="0" presStyleCnt="2"/>
      <dgm:spPr/>
      <dgm:t>
        <a:bodyPr/>
        <a:lstStyle/>
        <a:p>
          <a:endParaRPr lang="en-GB"/>
        </a:p>
      </dgm:t>
    </dgm:pt>
    <dgm:pt modelId="{2A158CC3-A845-4410-9766-018B65097528}" type="pres">
      <dgm:prSet presAssocID="{6F0CD589-F966-4A16-B12E-34C0D8C8D39C}" presName="hierRoot2" presStyleCnt="0">
        <dgm:presLayoutVars>
          <dgm:hierBranch val="init"/>
        </dgm:presLayoutVars>
      </dgm:prSet>
      <dgm:spPr/>
    </dgm:pt>
    <dgm:pt modelId="{65BD448C-0778-4261-8360-B0711790965C}" type="pres">
      <dgm:prSet presAssocID="{6F0CD589-F966-4A16-B12E-34C0D8C8D39C}" presName="rootComposite" presStyleCnt="0"/>
      <dgm:spPr/>
    </dgm:pt>
    <dgm:pt modelId="{C9EDD7C4-9752-4E0F-BFA5-F6B5B2ED1B9A}" type="pres">
      <dgm:prSet presAssocID="{6F0CD589-F966-4A16-B12E-34C0D8C8D39C}" presName="rootText" presStyleLbl="node3" presStyleIdx="0" presStyleCnt="2" custScaleX="140441">
        <dgm:presLayoutVars>
          <dgm:chPref val="3"/>
        </dgm:presLayoutVars>
      </dgm:prSet>
      <dgm:spPr/>
      <dgm:t>
        <a:bodyPr/>
        <a:lstStyle/>
        <a:p>
          <a:endParaRPr lang="en-GB"/>
        </a:p>
      </dgm:t>
    </dgm:pt>
    <dgm:pt modelId="{6FB8CA5D-86B2-4126-8649-5A474ADF4320}" type="pres">
      <dgm:prSet presAssocID="{6F0CD589-F966-4A16-B12E-34C0D8C8D39C}" presName="rootConnector" presStyleLbl="node3" presStyleIdx="0" presStyleCnt="2"/>
      <dgm:spPr/>
      <dgm:t>
        <a:bodyPr/>
        <a:lstStyle/>
        <a:p>
          <a:endParaRPr lang="en-GB"/>
        </a:p>
      </dgm:t>
    </dgm:pt>
    <dgm:pt modelId="{34BDAAC7-58C0-4904-94CD-0289108E0645}" type="pres">
      <dgm:prSet presAssocID="{6F0CD589-F966-4A16-B12E-34C0D8C8D39C}" presName="hierChild4" presStyleCnt="0"/>
      <dgm:spPr/>
    </dgm:pt>
    <dgm:pt modelId="{8F038F41-A0BF-44C7-9F23-5DC583FB4052}" type="pres">
      <dgm:prSet presAssocID="{6B127ECA-F2E9-429B-A4F5-8451977ECE27}" presName="Name37" presStyleLbl="parChTrans1D4" presStyleIdx="0" presStyleCnt="8"/>
      <dgm:spPr/>
      <dgm:t>
        <a:bodyPr/>
        <a:lstStyle/>
        <a:p>
          <a:endParaRPr lang="en-GB"/>
        </a:p>
      </dgm:t>
    </dgm:pt>
    <dgm:pt modelId="{FD1499E4-3685-43EC-AA04-0F163564A97E}" type="pres">
      <dgm:prSet presAssocID="{A7DA6F30-4230-443A-AFD1-D752177991F9}" presName="hierRoot2" presStyleCnt="0">
        <dgm:presLayoutVars>
          <dgm:hierBranch val="init"/>
        </dgm:presLayoutVars>
      </dgm:prSet>
      <dgm:spPr/>
    </dgm:pt>
    <dgm:pt modelId="{FDD23E39-139B-428B-AF85-6A125DA2110B}" type="pres">
      <dgm:prSet presAssocID="{A7DA6F30-4230-443A-AFD1-D752177991F9}" presName="rootComposite" presStyleCnt="0"/>
      <dgm:spPr/>
    </dgm:pt>
    <dgm:pt modelId="{62451387-D290-4ACB-B6BF-8649F41D28A5}" type="pres">
      <dgm:prSet presAssocID="{A7DA6F30-4230-443A-AFD1-D752177991F9}" presName="rootText" presStyleLbl="node4" presStyleIdx="0" presStyleCnt="8">
        <dgm:presLayoutVars>
          <dgm:chPref val="3"/>
        </dgm:presLayoutVars>
      </dgm:prSet>
      <dgm:spPr/>
      <dgm:t>
        <a:bodyPr/>
        <a:lstStyle/>
        <a:p>
          <a:endParaRPr lang="en-GB"/>
        </a:p>
      </dgm:t>
    </dgm:pt>
    <dgm:pt modelId="{2D800660-93C1-4C55-8934-827EA749D9E7}" type="pres">
      <dgm:prSet presAssocID="{A7DA6F30-4230-443A-AFD1-D752177991F9}" presName="rootConnector" presStyleLbl="node4" presStyleIdx="0" presStyleCnt="8"/>
      <dgm:spPr/>
      <dgm:t>
        <a:bodyPr/>
        <a:lstStyle/>
        <a:p>
          <a:endParaRPr lang="en-GB"/>
        </a:p>
      </dgm:t>
    </dgm:pt>
    <dgm:pt modelId="{166758D0-3A48-4F9C-9CA7-D471A1A3AB98}" type="pres">
      <dgm:prSet presAssocID="{A7DA6F30-4230-443A-AFD1-D752177991F9}" presName="hierChild4" presStyleCnt="0"/>
      <dgm:spPr/>
    </dgm:pt>
    <dgm:pt modelId="{A06B381C-EE81-4F1E-B4B6-52BFB93C2142}" type="pres">
      <dgm:prSet presAssocID="{A7DA6F30-4230-443A-AFD1-D752177991F9}" presName="hierChild5" presStyleCnt="0"/>
      <dgm:spPr/>
    </dgm:pt>
    <dgm:pt modelId="{7C2CCF43-F892-44BC-B0B6-F23C1304F639}" type="pres">
      <dgm:prSet presAssocID="{6F0CD589-F966-4A16-B12E-34C0D8C8D39C}" presName="hierChild5" presStyleCnt="0"/>
      <dgm:spPr/>
    </dgm:pt>
    <dgm:pt modelId="{BD27B73B-5A88-4952-AE51-201CC43C6773}" type="pres">
      <dgm:prSet presAssocID="{CFD20867-79E3-4512-A7B4-5722CA08003E}" presName="Name37" presStyleLbl="parChTrans1D3" presStyleIdx="1" presStyleCnt="2"/>
      <dgm:spPr/>
      <dgm:t>
        <a:bodyPr/>
        <a:lstStyle/>
        <a:p>
          <a:endParaRPr lang="en-GB"/>
        </a:p>
      </dgm:t>
    </dgm:pt>
    <dgm:pt modelId="{889EEE43-8757-4614-93C9-D8F814BE6830}" type="pres">
      <dgm:prSet presAssocID="{EF53EC39-992E-4E19-8A71-AE3587AFBF73}" presName="hierRoot2" presStyleCnt="0">
        <dgm:presLayoutVars>
          <dgm:hierBranch val="init"/>
        </dgm:presLayoutVars>
      </dgm:prSet>
      <dgm:spPr/>
    </dgm:pt>
    <dgm:pt modelId="{D53767DA-C326-48F3-8102-B8F3C43468A9}" type="pres">
      <dgm:prSet presAssocID="{EF53EC39-992E-4E19-8A71-AE3587AFBF73}" presName="rootComposite" presStyleCnt="0"/>
      <dgm:spPr/>
    </dgm:pt>
    <dgm:pt modelId="{18103144-F3DB-4E1B-BCE2-D0D919D845D2}" type="pres">
      <dgm:prSet presAssocID="{EF53EC39-992E-4E19-8A71-AE3587AFBF73}" presName="rootText" presStyleLbl="node3" presStyleIdx="1" presStyleCnt="2">
        <dgm:presLayoutVars>
          <dgm:chPref val="3"/>
        </dgm:presLayoutVars>
      </dgm:prSet>
      <dgm:spPr/>
      <dgm:t>
        <a:bodyPr/>
        <a:lstStyle/>
        <a:p>
          <a:endParaRPr lang="en-GB"/>
        </a:p>
      </dgm:t>
    </dgm:pt>
    <dgm:pt modelId="{654FAB5F-A74A-42AC-AE6C-6623FD9305FF}" type="pres">
      <dgm:prSet presAssocID="{EF53EC39-992E-4E19-8A71-AE3587AFBF73}" presName="rootConnector" presStyleLbl="node3" presStyleIdx="1" presStyleCnt="2"/>
      <dgm:spPr/>
      <dgm:t>
        <a:bodyPr/>
        <a:lstStyle/>
        <a:p>
          <a:endParaRPr lang="en-GB"/>
        </a:p>
      </dgm:t>
    </dgm:pt>
    <dgm:pt modelId="{40941D4B-CDC2-4625-BC46-0800FAB179BB}" type="pres">
      <dgm:prSet presAssocID="{EF53EC39-992E-4E19-8A71-AE3587AFBF73}" presName="hierChild4" presStyleCnt="0"/>
      <dgm:spPr/>
    </dgm:pt>
    <dgm:pt modelId="{BC55B859-390D-4F36-A7E4-AABA96A3A558}" type="pres">
      <dgm:prSet presAssocID="{585C41B5-7B90-4FEC-85A3-0DA1924A5C5C}" presName="Name37" presStyleLbl="parChTrans1D4" presStyleIdx="1" presStyleCnt="8"/>
      <dgm:spPr/>
      <dgm:t>
        <a:bodyPr/>
        <a:lstStyle/>
        <a:p>
          <a:endParaRPr lang="en-GB"/>
        </a:p>
      </dgm:t>
    </dgm:pt>
    <dgm:pt modelId="{F9B5C592-6380-4271-ABCE-FF3D45168569}" type="pres">
      <dgm:prSet presAssocID="{42A8FD50-9BE0-4D2C-84E9-8BEF450EC77D}" presName="hierRoot2" presStyleCnt="0">
        <dgm:presLayoutVars>
          <dgm:hierBranch val="init"/>
        </dgm:presLayoutVars>
      </dgm:prSet>
      <dgm:spPr/>
    </dgm:pt>
    <dgm:pt modelId="{7079D0A2-3F2A-49B2-AA7B-BDB8084F86F4}" type="pres">
      <dgm:prSet presAssocID="{42A8FD50-9BE0-4D2C-84E9-8BEF450EC77D}" presName="rootComposite" presStyleCnt="0"/>
      <dgm:spPr/>
    </dgm:pt>
    <dgm:pt modelId="{81F06C54-FEF4-4137-815E-B71D428A0DCF}" type="pres">
      <dgm:prSet presAssocID="{42A8FD50-9BE0-4D2C-84E9-8BEF450EC77D}" presName="rootText" presStyleLbl="node4" presStyleIdx="1" presStyleCnt="8">
        <dgm:presLayoutVars>
          <dgm:chPref val="3"/>
        </dgm:presLayoutVars>
      </dgm:prSet>
      <dgm:spPr/>
      <dgm:t>
        <a:bodyPr/>
        <a:lstStyle/>
        <a:p>
          <a:endParaRPr lang="en-GB"/>
        </a:p>
      </dgm:t>
    </dgm:pt>
    <dgm:pt modelId="{8C5A35D1-FEBC-4A34-8724-889F084EB8E3}" type="pres">
      <dgm:prSet presAssocID="{42A8FD50-9BE0-4D2C-84E9-8BEF450EC77D}" presName="rootConnector" presStyleLbl="node4" presStyleIdx="1" presStyleCnt="8"/>
      <dgm:spPr/>
      <dgm:t>
        <a:bodyPr/>
        <a:lstStyle/>
        <a:p>
          <a:endParaRPr lang="en-GB"/>
        </a:p>
      </dgm:t>
    </dgm:pt>
    <dgm:pt modelId="{C658C3BD-80A6-4FE3-A382-AAF1820D36B0}" type="pres">
      <dgm:prSet presAssocID="{42A8FD50-9BE0-4D2C-84E9-8BEF450EC77D}" presName="hierChild4" presStyleCnt="0"/>
      <dgm:spPr/>
    </dgm:pt>
    <dgm:pt modelId="{F1023BD6-64AE-4562-B9D8-4F4C53A8E264}" type="pres">
      <dgm:prSet presAssocID="{31595E86-BA23-4AB4-A54A-662397E33D49}" presName="Name37" presStyleLbl="parChTrans1D4" presStyleIdx="2" presStyleCnt="8"/>
      <dgm:spPr/>
      <dgm:t>
        <a:bodyPr/>
        <a:lstStyle/>
        <a:p>
          <a:endParaRPr lang="en-US"/>
        </a:p>
      </dgm:t>
    </dgm:pt>
    <dgm:pt modelId="{F51380A6-EB89-48C4-8569-1A0A6E2321AD}" type="pres">
      <dgm:prSet presAssocID="{AC74FDDD-D6AC-45E3-B6FE-6564B48FE6C3}" presName="hierRoot2" presStyleCnt="0">
        <dgm:presLayoutVars>
          <dgm:hierBranch val="init"/>
        </dgm:presLayoutVars>
      </dgm:prSet>
      <dgm:spPr/>
    </dgm:pt>
    <dgm:pt modelId="{91E207C7-D76B-47BB-A761-7B792B4569EF}" type="pres">
      <dgm:prSet presAssocID="{AC74FDDD-D6AC-45E3-B6FE-6564B48FE6C3}" presName="rootComposite" presStyleCnt="0"/>
      <dgm:spPr/>
    </dgm:pt>
    <dgm:pt modelId="{B7B3B872-3C10-44AC-A8BD-D876D119CAC4}" type="pres">
      <dgm:prSet presAssocID="{AC74FDDD-D6AC-45E3-B6FE-6564B48FE6C3}" presName="rootText" presStyleLbl="node4" presStyleIdx="2" presStyleCnt="8" custAng="0" custLinFactNeighborX="-7723" custLinFactNeighborY="11604">
        <dgm:presLayoutVars>
          <dgm:chPref val="3"/>
        </dgm:presLayoutVars>
      </dgm:prSet>
      <dgm:spPr/>
      <dgm:t>
        <a:bodyPr/>
        <a:lstStyle/>
        <a:p>
          <a:endParaRPr lang="en-US"/>
        </a:p>
      </dgm:t>
    </dgm:pt>
    <dgm:pt modelId="{9F1E4ACF-5605-4711-83B7-5D725B858193}" type="pres">
      <dgm:prSet presAssocID="{AC74FDDD-D6AC-45E3-B6FE-6564B48FE6C3}" presName="rootConnector" presStyleLbl="node4" presStyleIdx="2" presStyleCnt="8"/>
      <dgm:spPr/>
      <dgm:t>
        <a:bodyPr/>
        <a:lstStyle/>
        <a:p>
          <a:endParaRPr lang="en-US"/>
        </a:p>
      </dgm:t>
    </dgm:pt>
    <dgm:pt modelId="{16C7C740-157E-45B1-AD98-729A4589356A}" type="pres">
      <dgm:prSet presAssocID="{AC74FDDD-D6AC-45E3-B6FE-6564B48FE6C3}" presName="hierChild4" presStyleCnt="0"/>
      <dgm:spPr/>
    </dgm:pt>
    <dgm:pt modelId="{9BDAA70F-3448-4EC6-ABC5-527E5D085746}" type="pres">
      <dgm:prSet presAssocID="{AC74FDDD-D6AC-45E3-B6FE-6564B48FE6C3}" presName="hierChild5" presStyleCnt="0"/>
      <dgm:spPr/>
    </dgm:pt>
    <dgm:pt modelId="{2A589870-DA1A-40DB-BE50-FE39F58E48D1}" type="pres">
      <dgm:prSet presAssocID="{42A8FD50-9BE0-4D2C-84E9-8BEF450EC77D}" presName="hierChild5" presStyleCnt="0"/>
      <dgm:spPr/>
    </dgm:pt>
    <dgm:pt modelId="{313C6EA3-D94B-4A1E-AD7A-BB3298BC1B86}" type="pres">
      <dgm:prSet presAssocID="{2DCEFE78-E5D5-427A-B446-C0FAAE3AEB94}" presName="Name37" presStyleLbl="parChTrans1D4" presStyleIdx="3" presStyleCnt="8"/>
      <dgm:spPr/>
      <dgm:t>
        <a:bodyPr/>
        <a:lstStyle/>
        <a:p>
          <a:endParaRPr lang="en-GB"/>
        </a:p>
      </dgm:t>
    </dgm:pt>
    <dgm:pt modelId="{D4CD5F5A-D37B-4800-8DB2-327A27CB7C49}" type="pres">
      <dgm:prSet presAssocID="{4600EBB4-AE8F-410A-9959-803B518BE9C8}" presName="hierRoot2" presStyleCnt="0">
        <dgm:presLayoutVars>
          <dgm:hierBranch val="init"/>
        </dgm:presLayoutVars>
      </dgm:prSet>
      <dgm:spPr/>
    </dgm:pt>
    <dgm:pt modelId="{C2B9D8BB-C658-4580-A41B-4B99C3EBBBFD}" type="pres">
      <dgm:prSet presAssocID="{4600EBB4-AE8F-410A-9959-803B518BE9C8}" presName="rootComposite" presStyleCnt="0"/>
      <dgm:spPr/>
    </dgm:pt>
    <dgm:pt modelId="{69E57464-AB15-4371-BAB8-C06F51FC3B1E}" type="pres">
      <dgm:prSet presAssocID="{4600EBB4-AE8F-410A-9959-803B518BE9C8}" presName="rootText" presStyleLbl="node4" presStyleIdx="3" presStyleCnt="8">
        <dgm:presLayoutVars>
          <dgm:chPref val="3"/>
        </dgm:presLayoutVars>
      </dgm:prSet>
      <dgm:spPr/>
      <dgm:t>
        <a:bodyPr/>
        <a:lstStyle/>
        <a:p>
          <a:endParaRPr lang="en-GB"/>
        </a:p>
      </dgm:t>
    </dgm:pt>
    <dgm:pt modelId="{485BDD08-6FDE-4F1D-B97B-3652FDFB22F8}" type="pres">
      <dgm:prSet presAssocID="{4600EBB4-AE8F-410A-9959-803B518BE9C8}" presName="rootConnector" presStyleLbl="node4" presStyleIdx="3" presStyleCnt="8"/>
      <dgm:spPr/>
      <dgm:t>
        <a:bodyPr/>
        <a:lstStyle/>
        <a:p>
          <a:endParaRPr lang="en-GB"/>
        </a:p>
      </dgm:t>
    </dgm:pt>
    <dgm:pt modelId="{C263CB6B-DA90-41A8-8A35-F98BE4E73C4C}" type="pres">
      <dgm:prSet presAssocID="{4600EBB4-AE8F-410A-9959-803B518BE9C8}" presName="hierChild4" presStyleCnt="0"/>
      <dgm:spPr/>
    </dgm:pt>
    <dgm:pt modelId="{93442E4A-9C8C-46A7-8B53-57FFEDA1C72C}" type="pres">
      <dgm:prSet presAssocID="{2810F390-E3B5-4153-AC50-1928645D156F}" presName="Name37" presStyleLbl="parChTrans1D4" presStyleIdx="4" presStyleCnt="8"/>
      <dgm:spPr/>
      <dgm:t>
        <a:bodyPr/>
        <a:lstStyle/>
        <a:p>
          <a:endParaRPr lang="en-GB"/>
        </a:p>
      </dgm:t>
    </dgm:pt>
    <dgm:pt modelId="{2461F209-42A0-46DE-90A3-37869E06A5A2}" type="pres">
      <dgm:prSet presAssocID="{DCCCAAC0-1CCF-46A8-A524-D311C22C570B}" presName="hierRoot2" presStyleCnt="0">
        <dgm:presLayoutVars>
          <dgm:hierBranch val="init"/>
        </dgm:presLayoutVars>
      </dgm:prSet>
      <dgm:spPr/>
    </dgm:pt>
    <dgm:pt modelId="{0020B5D3-43CF-4229-95EF-9A14261D9F56}" type="pres">
      <dgm:prSet presAssocID="{DCCCAAC0-1CCF-46A8-A524-D311C22C570B}" presName="rootComposite" presStyleCnt="0"/>
      <dgm:spPr/>
    </dgm:pt>
    <dgm:pt modelId="{975DDFB5-72B7-48CB-9880-AFAAEBAA7AE5}" type="pres">
      <dgm:prSet presAssocID="{DCCCAAC0-1CCF-46A8-A524-D311C22C570B}" presName="rootText" presStyleLbl="node4" presStyleIdx="4" presStyleCnt="8">
        <dgm:presLayoutVars>
          <dgm:chPref val="3"/>
        </dgm:presLayoutVars>
      </dgm:prSet>
      <dgm:spPr/>
      <dgm:t>
        <a:bodyPr/>
        <a:lstStyle/>
        <a:p>
          <a:endParaRPr lang="en-GB"/>
        </a:p>
      </dgm:t>
    </dgm:pt>
    <dgm:pt modelId="{3EA97588-17DA-458D-95F9-3D8769D14B41}" type="pres">
      <dgm:prSet presAssocID="{DCCCAAC0-1CCF-46A8-A524-D311C22C570B}" presName="rootConnector" presStyleLbl="node4" presStyleIdx="4" presStyleCnt="8"/>
      <dgm:spPr/>
      <dgm:t>
        <a:bodyPr/>
        <a:lstStyle/>
        <a:p>
          <a:endParaRPr lang="en-GB"/>
        </a:p>
      </dgm:t>
    </dgm:pt>
    <dgm:pt modelId="{E4891051-B228-40B9-94F5-802551B35831}" type="pres">
      <dgm:prSet presAssocID="{DCCCAAC0-1CCF-46A8-A524-D311C22C570B}" presName="hierChild4" presStyleCnt="0"/>
      <dgm:spPr/>
    </dgm:pt>
    <dgm:pt modelId="{FA4CF7B1-0F22-4BD7-97CE-978F5EDDEFF6}" type="pres">
      <dgm:prSet presAssocID="{01040EE6-552C-482A-93AD-A5E3C3A383AB}" presName="Name37" presStyleLbl="parChTrans1D4" presStyleIdx="5" presStyleCnt="8"/>
      <dgm:spPr/>
      <dgm:t>
        <a:bodyPr/>
        <a:lstStyle/>
        <a:p>
          <a:endParaRPr lang="en-GB"/>
        </a:p>
      </dgm:t>
    </dgm:pt>
    <dgm:pt modelId="{67F430CD-0FED-4CCC-8278-06522431028D}" type="pres">
      <dgm:prSet presAssocID="{B5360F91-7EA6-4411-8EBE-07CFEB1E826D}" presName="hierRoot2" presStyleCnt="0">
        <dgm:presLayoutVars>
          <dgm:hierBranch val="init"/>
        </dgm:presLayoutVars>
      </dgm:prSet>
      <dgm:spPr/>
    </dgm:pt>
    <dgm:pt modelId="{32BCCC54-C25D-4522-9620-EAC453908B63}" type="pres">
      <dgm:prSet presAssocID="{B5360F91-7EA6-4411-8EBE-07CFEB1E826D}" presName="rootComposite" presStyleCnt="0"/>
      <dgm:spPr/>
    </dgm:pt>
    <dgm:pt modelId="{02C14E4A-9A11-4302-8963-F64D219AED78}" type="pres">
      <dgm:prSet presAssocID="{B5360F91-7EA6-4411-8EBE-07CFEB1E826D}" presName="rootText" presStyleLbl="node4" presStyleIdx="5" presStyleCnt="8">
        <dgm:presLayoutVars>
          <dgm:chPref val="3"/>
        </dgm:presLayoutVars>
      </dgm:prSet>
      <dgm:spPr/>
      <dgm:t>
        <a:bodyPr/>
        <a:lstStyle/>
        <a:p>
          <a:endParaRPr lang="en-GB"/>
        </a:p>
      </dgm:t>
    </dgm:pt>
    <dgm:pt modelId="{59976B1D-5F3E-48DD-99E7-EF5EE0366682}" type="pres">
      <dgm:prSet presAssocID="{B5360F91-7EA6-4411-8EBE-07CFEB1E826D}" presName="rootConnector" presStyleLbl="node4" presStyleIdx="5" presStyleCnt="8"/>
      <dgm:spPr/>
      <dgm:t>
        <a:bodyPr/>
        <a:lstStyle/>
        <a:p>
          <a:endParaRPr lang="en-GB"/>
        </a:p>
      </dgm:t>
    </dgm:pt>
    <dgm:pt modelId="{8B3949E6-EED0-4301-966C-87B6147CB2F7}" type="pres">
      <dgm:prSet presAssocID="{B5360F91-7EA6-4411-8EBE-07CFEB1E826D}" presName="hierChild4" presStyleCnt="0"/>
      <dgm:spPr/>
    </dgm:pt>
    <dgm:pt modelId="{CCDBC557-4A39-4F61-9A6D-F9CB8980548B}" type="pres">
      <dgm:prSet presAssocID="{B5360F91-7EA6-4411-8EBE-07CFEB1E826D}" presName="hierChild5" presStyleCnt="0"/>
      <dgm:spPr/>
    </dgm:pt>
    <dgm:pt modelId="{9180D0F7-F704-400B-8357-E7E9701D7541}" type="pres">
      <dgm:prSet presAssocID="{DCCCAAC0-1CCF-46A8-A524-D311C22C570B}" presName="hierChild5" presStyleCnt="0"/>
      <dgm:spPr/>
    </dgm:pt>
    <dgm:pt modelId="{51B5F6F9-7D5C-4C67-B6B5-FE67C15A4A45}" type="pres">
      <dgm:prSet presAssocID="{A4DE8E33-978A-40CA-AC5A-393FE6C52FE1}" presName="Name37" presStyleLbl="parChTrans1D4" presStyleIdx="6" presStyleCnt="8"/>
      <dgm:spPr/>
      <dgm:t>
        <a:bodyPr/>
        <a:lstStyle/>
        <a:p>
          <a:endParaRPr lang="en-GB"/>
        </a:p>
      </dgm:t>
    </dgm:pt>
    <dgm:pt modelId="{4824F8E6-1FCC-45E3-B8AD-DF874EE21A4C}" type="pres">
      <dgm:prSet presAssocID="{922B9B38-7542-401A-9223-B4B5DC6D5009}" presName="hierRoot2" presStyleCnt="0">
        <dgm:presLayoutVars>
          <dgm:hierBranch val="init"/>
        </dgm:presLayoutVars>
      </dgm:prSet>
      <dgm:spPr/>
    </dgm:pt>
    <dgm:pt modelId="{14DC546A-5C3F-423C-898A-2B28EC73C294}" type="pres">
      <dgm:prSet presAssocID="{922B9B38-7542-401A-9223-B4B5DC6D5009}" presName="rootComposite" presStyleCnt="0"/>
      <dgm:spPr/>
    </dgm:pt>
    <dgm:pt modelId="{E4AAA586-E8AB-4B80-92E3-04C699BEB709}" type="pres">
      <dgm:prSet presAssocID="{922B9B38-7542-401A-9223-B4B5DC6D5009}" presName="rootText" presStyleLbl="node4" presStyleIdx="6" presStyleCnt="8">
        <dgm:presLayoutVars>
          <dgm:chPref val="3"/>
        </dgm:presLayoutVars>
      </dgm:prSet>
      <dgm:spPr/>
      <dgm:t>
        <a:bodyPr/>
        <a:lstStyle/>
        <a:p>
          <a:endParaRPr lang="en-GB"/>
        </a:p>
      </dgm:t>
    </dgm:pt>
    <dgm:pt modelId="{A076152E-8E1B-48F6-9BC9-1106105E40D1}" type="pres">
      <dgm:prSet presAssocID="{922B9B38-7542-401A-9223-B4B5DC6D5009}" presName="rootConnector" presStyleLbl="node4" presStyleIdx="6" presStyleCnt="8"/>
      <dgm:spPr/>
      <dgm:t>
        <a:bodyPr/>
        <a:lstStyle/>
        <a:p>
          <a:endParaRPr lang="en-GB"/>
        </a:p>
      </dgm:t>
    </dgm:pt>
    <dgm:pt modelId="{C3B58083-9379-4679-A236-0FD8FE626815}" type="pres">
      <dgm:prSet presAssocID="{922B9B38-7542-401A-9223-B4B5DC6D5009}" presName="hierChild4" presStyleCnt="0"/>
      <dgm:spPr/>
    </dgm:pt>
    <dgm:pt modelId="{1D030DDC-2F57-4F89-846F-B1A9A3F551BD}" type="pres">
      <dgm:prSet presAssocID="{3DB05EDB-B2CB-440A-A7B8-ED0C049C81D0}" presName="Name37" presStyleLbl="parChTrans1D4" presStyleIdx="7" presStyleCnt="8"/>
      <dgm:spPr/>
      <dgm:t>
        <a:bodyPr/>
        <a:lstStyle/>
        <a:p>
          <a:endParaRPr lang="en-GB"/>
        </a:p>
      </dgm:t>
    </dgm:pt>
    <dgm:pt modelId="{812FD0CF-54A1-453F-B65D-4EE358199F98}" type="pres">
      <dgm:prSet presAssocID="{0DC84AFC-2F56-4040-8681-13DEB7F41893}" presName="hierRoot2" presStyleCnt="0">
        <dgm:presLayoutVars>
          <dgm:hierBranch val="init"/>
        </dgm:presLayoutVars>
      </dgm:prSet>
      <dgm:spPr/>
    </dgm:pt>
    <dgm:pt modelId="{2756A301-1901-4370-8A43-C4C877AFBAD8}" type="pres">
      <dgm:prSet presAssocID="{0DC84AFC-2F56-4040-8681-13DEB7F41893}" presName="rootComposite" presStyleCnt="0"/>
      <dgm:spPr/>
    </dgm:pt>
    <dgm:pt modelId="{243A2A8E-9E0D-4A22-BCA2-058BE8BC63F9}" type="pres">
      <dgm:prSet presAssocID="{0DC84AFC-2F56-4040-8681-13DEB7F41893}" presName="rootText" presStyleLbl="node4" presStyleIdx="7" presStyleCnt="8" custScaleX="117642">
        <dgm:presLayoutVars>
          <dgm:chPref val="3"/>
        </dgm:presLayoutVars>
      </dgm:prSet>
      <dgm:spPr/>
      <dgm:t>
        <a:bodyPr/>
        <a:lstStyle/>
        <a:p>
          <a:endParaRPr lang="en-GB"/>
        </a:p>
      </dgm:t>
    </dgm:pt>
    <dgm:pt modelId="{553AB1B6-90B9-45CC-8DF7-575D04FE3762}" type="pres">
      <dgm:prSet presAssocID="{0DC84AFC-2F56-4040-8681-13DEB7F41893}" presName="rootConnector" presStyleLbl="node4" presStyleIdx="7" presStyleCnt="8"/>
      <dgm:spPr/>
      <dgm:t>
        <a:bodyPr/>
        <a:lstStyle/>
        <a:p>
          <a:endParaRPr lang="en-GB"/>
        </a:p>
      </dgm:t>
    </dgm:pt>
    <dgm:pt modelId="{A538FCC8-D908-411E-81F8-D9039F5531D2}" type="pres">
      <dgm:prSet presAssocID="{0DC84AFC-2F56-4040-8681-13DEB7F41893}" presName="hierChild4" presStyleCnt="0"/>
      <dgm:spPr/>
    </dgm:pt>
    <dgm:pt modelId="{F8D24BD3-D219-4B4B-891F-3FC2B58CCB13}" type="pres">
      <dgm:prSet presAssocID="{0DC84AFC-2F56-4040-8681-13DEB7F41893}" presName="hierChild5" presStyleCnt="0"/>
      <dgm:spPr/>
    </dgm:pt>
    <dgm:pt modelId="{9EDFEE3D-1D6E-4FE4-90BC-59AD8D5052BB}" type="pres">
      <dgm:prSet presAssocID="{922B9B38-7542-401A-9223-B4B5DC6D5009}" presName="hierChild5" presStyleCnt="0"/>
      <dgm:spPr/>
    </dgm:pt>
    <dgm:pt modelId="{E95BCB51-A0A7-4896-848B-DE4415DD632F}" type="pres">
      <dgm:prSet presAssocID="{4600EBB4-AE8F-410A-9959-803B518BE9C8}" presName="hierChild5" presStyleCnt="0"/>
      <dgm:spPr/>
    </dgm:pt>
    <dgm:pt modelId="{1D3B76A7-9701-4AE6-A22A-EE1739DB479A}" type="pres">
      <dgm:prSet presAssocID="{EF53EC39-992E-4E19-8A71-AE3587AFBF73}" presName="hierChild5" presStyleCnt="0"/>
      <dgm:spPr/>
    </dgm:pt>
    <dgm:pt modelId="{70DE786F-EA3B-4517-A68D-163C70C4483F}" type="pres">
      <dgm:prSet presAssocID="{88C3D179-A91A-4714-9262-8B546FFF6F25}" presName="hierChild5" presStyleCnt="0"/>
      <dgm:spPr/>
    </dgm:pt>
    <dgm:pt modelId="{DD3034FA-9A9D-4DD7-820B-F2F351BEA848}" type="pres">
      <dgm:prSet presAssocID="{B6A10080-4393-4668-B18B-8B4D758F69F0}" presName="Name37" presStyleLbl="parChTrans1D2" presStyleIdx="2" presStyleCnt="3"/>
      <dgm:spPr/>
      <dgm:t>
        <a:bodyPr/>
        <a:lstStyle/>
        <a:p>
          <a:endParaRPr lang="en-GB"/>
        </a:p>
      </dgm:t>
    </dgm:pt>
    <dgm:pt modelId="{9D40EBFC-37AF-47B0-84D6-F7B29B5F31D5}" type="pres">
      <dgm:prSet presAssocID="{24117FBB-CBC2-44CD-A7AD-B50271082C4D}" presName="hierRoot2" presStyleCnt="0">
        <dgm:presLayoutVars>
          <dgm:hierBranch val="init"/>
        </dgm:presLayoutVars>
      </dgm:prSet>
      <dgm:spPr/>
    </dgm:pt>
    <dgm:pt modelId="{F3CA9269-75A0-43A1-8D7D-81356E3F0835}" type="pres">
      <dgm:prSet presAssocID="{24117FBB-CBC2-44CD-A7AD-B50271082C4D}" presName="rootComposite" presStyleCnt="0"/>
      <dgm:spPr/>
    </dgm:pt>
    <dgm:pt modelId="{27EC2516-C89A-4E26-B422-DD0F3E34A007}" type="pres">
      <dgm:prSet presAssocID="{24117FBB-CBC2-44CD-A7AD-B50271082C4D}" presName="rootText" presStyleLbl="node2" presStyleIdx="2" presStyleCnt="3">
        <dgm:presLayoutVars>
          <dgm:chPref val="3"/>
        </dgm:presLayoutVars>
      </dgm:prSet>
      <dgm:spPr/>
      <dgm:t>
        <a:bodyPr/>
        <a:lstStyle/>
        <a:p>
          <a:endParaRPr lang="en-GB"/>
        </a:p>
      </dgm:t>
    </dgm:pt>
    <dgm:pt modelId="{FF82770E-05B6-4DD5-A1DE-B673053DF116}" type="pres">
      <dgm:prSet presAssocID="{24117FBB-CBC2-44CD-A7AD-B50271082C4D}" presName="rootConnector" presStyleLbl="node2" presStyleIdx="2" presStyleCnt="3"/>
      <dgm:spPr/>
      <dgm:t>
        <a:bodyPr/>
        <a:lstStyle/>
        <a:p>
          <a:endParaRPr lang="en-GB"/>
        </a:p>
      </dgm:t>
    </dgm:pt>
    <dgm:pt modelId="{347F2371-DCAC-4BAE-96FD-AE3DE64456B8}" type="pres">
      <dgm:prSet presAssocID="{24117FBB-CBC2-44CD-A7AD-B50271082C4D}" presName="hierChild4" presStyleCnt="0"/>
      <dgm:spPr/>
    </dgm:pt>
    <dgm:pt modelId="{0A43FC26-CF33-4E00-9854-4D27FC4B30AA}" type="pres">
      <dgm:prSet presAssocID="{24117FBB-CBC2-44CD-A7AD-B50271082C4D}" presName="hierChild5" presStyleCnt="0"/>
      <dgm:spPr/>
    </dgm:pt>
    <dgm:pt modelId="{55AE14A1-B7A8-406F-B8C7-4ED98EF1D177}" type="pres">
      <dgm:prSet presAssocID="{7F288DD2-22E2-4D57-9121-8A4D560F36C7}" presName="hierChild3" presStyleCnt="0"/>
      <dgm:spPr/>
    </dgm:pt>
  </dgm:ptLst>
  <dgm:cxnLst>
    <dgm:cxn modelId="{A16C2662-6661-4FCF-8EB0-5B4E528859D6}" type="presOf" srcId="{93BAD5B9-E7D3-4A44-864D-47354929761E}" destId="{9753A5BA-4738-4D20-A151-25AC4DD0993D}" srcOrd="0" destOrd="0" presId="urn:microsoft.com/office/officeart/2005/8/layout/orgChart1"/>
    <dgm:cxn modelId="{1C77C8E7-968F-4DB2-8558-46F1C988F97C}" srcId="{4600EBB4-AE8F-410A-9959-803B518BE9C8}" destId="{DCCCAAC0-1CCF-46A8-A524-D311C22C570B}" srcOrd="0" destOrd="0" parTransId="{2810F390-E3B5-4153-AC50-1928645D156F}" sibTransId="{95EEFC27-6B52-4112-8B58-52AEA5976A32}"/>
    <dgm:cxn modelId="{2A5D6C6C-E2FB-4D75-815A-F0945E40EED2}" type="presOf" srcId="{93BAD5B9-E7D3-4A44-864D-47354929761E}" destId="{06230BBB-DCEF-43AB-B1D8-4957BA8CE868}" srcOrd="1" destOrd="0" presId="urn:microsoft.com/office/officeart/2005/8/layout/orgChart1"/>
    <dgm:cxn modelId="{2C99C345-9EF3-439D-BA63-6759738512E5}" type="presOf" srcId="{B5360F91-7EA6-4411-8EBE-07CFEB1E826D}" destId="{59976B1D-5F3E-48DD-99E7-EF5EE0366682}" srcOrd="1" destOrd="0" presId="urn:microsoft.com/office/officeart/2005/8/layout/orgChart1"/>
    <dgm:cxn modelId="{23BC7C40-D431-4967-9AD5-DA90699810E0}" type="presOf" srcId="{88C3D179-A91A-4714-9262-8B546FFF6F25}" destId="{11973226-E719-4B51-82F4-CE4C45135595}" srcOrd="1" destOrd="0" presId="urn:microsoft.com/office/officeart/2005/8/layout/orgChart1"/>
    <dgm:cxn modelId="{A6230F92-F37D-4123-B5FA-8ACB23CE24E9}" type="presOf" srcId="{6F0CD589-F966-4A16-B12E-34C0D8C8D39C}" destId="{C9EDD7C4-9752-4E0F-BFA5-F6B5B2ED1B9A}" srcOrd="0" destOrd="0" presId="urn:microsoft.com/office/officeart/2005/8/layout/orgChart1"/>
    <dgm:cxn modelId="{DFAF5B0B-001D-4D29-B84A-7A3AADFEC4D1}" srcId="{42A8FD50-9BE0-4D2C-84E9-8BEF450EC77D}" destId="{AC74FDDD-D6AC-45E3-B6FE-6564B48FE6C3}" srcOrd="0" destOrd="0" parTransId="{31595E86-BA23-4AB4-A54A-662397E33D49}" sibTransId="{59C79E6B-D107-461A-8B2B-40414B535AA2}"/>
    <dgm:cxn modelId="{90CB27F5-F636-49B0-BF57-9237A3C22909}" srcId="{EF53EC39-992E-4E19-8A71-AE3587AFBF73}" destId="{42A8FD50-9BE0-4D2C-84E9-8BEF450EC77D}" srcOrd="0" destOrd="0" parTransId="{585C41B5-7B90-4FEC-85A3-0DA1924A5C5C}" sibTransId="{B2E76BE4-F042-4329-9BD0-2761C4F45867}"/>
    <dgm:cxn modelId="{8C274CFB-1E00-45D7-8D96-20DAF380BC29}" srcId="{7F288DD2-22E2-4D57-9121-8A4D560F36C7}" destId="{93BAD5B9-E7D3-4A44-864D-47354929761E}" srcOrd="0" destOrd="0" parTransId="{E63192B1-BCC7-40E4-B4F1-C4248D9EDCA2}" sibTransId="{A8465F40-0282-477F-A4A3-BC5D9B95CBB9}"/>
    <dgm:cxn modelId="{21038D91-573B-4ED1-87DC-89A2AB7C7433}" srcId="{EF53EC39-992E-4E19-8A71-AE3587AFBF73}" destId="{4600EBB4-AE8F-410A-9959-803B518BE9C8}" srcOrd="1" destOrd="0" parTransId="{2DCEFE78-E5D5-427A-B446-C0FAAE3AEB94}" sibTransId="{69DCA02A-ECBF-4C84-87BC-DED2A2B240BF}"/>
    <dgm:cxn modelId="{9B9515BE-B3F6-4FA6-819F-33A2AEA10603}" type="presOf" srcId="{B6A10080-4393-4668-B18B-8B4D758F69F0}" destId="{DD3034FA-9A9D-4DD7-820B-F2F351BEA848}" srcOrd="0" destOrd="0" presId="urn:microsoft.com/office/officeart/2005/8/layout/orgChart1"/>
    <dgm:cxn modelId="{B48FAB23-1105-4E3D-AA00-FF3F070CFBC2}" srcId="{7F288DD2-22E2-4D57-9121-8A4D560F36C7}" destId="{24117FBB-CBC2-44CD-A7AD-B50271082C4D}" srcOrd="2" destOrd="0" parTransId="{B6A10080-4393-4668-B18B-8B4D758F69F0}" sibTransId="{842D8FE1-F3B5-4D45-BA38-27AD8E192D1D}"/>
    <dgm:cxn modelId="{D80931F9-D6EE-42E9-941E-97F442F4AEE9}" type="presOf" srcId="{88C3D179-A91A-4714-9262-8B546FFF6F25}" destId="{BAA378CD-7628-468E-AFBB-61BFE44C96D4}" srcOrd="0" destOrd="0" presId="urn:microsoft.com/office/officeart/2005/8/layout/orgChart1"/>
    <dgm:cxn modelId="{B8421CAA-0009-418D-82F2-D8AE101319E4}" type="presOf" srcId="{922B9B38-7542-401A-9223-B4B5DC6D5009}" destId="{A076152E-8E1B-48F6-9BC9-1106105E40D1}" srcOrd="1" destOrd="0" presId="urn:microsoft.com/office/officeart/2005/8/layout/orgChart1"/>
    <dgm:cxn modelId="{BFDD6BFE-843A-4837-A59C-16174A795489}" srcId="{7F288DD2-22E2-4D57-9121-8A4D560F36C7}" destId="{88C3D179-A91A-4714-9262-8B546FFF6F25}" srcOrd="1" destOrd="0" parTransId="{E070CF34-29FE-410C-B064-57B961AEA020}" sibTransId="{98AB564F-1225-462D-AF75-D978AB08A9BE}"/>
    <dgm:cxn modelId="{AD447126-C380-4F25-8A01-65B30398838A}" type="presOf" srcId="{7F288DD2-22E2-4D57-9121-8A4D560F36C7}" destId="{8B8FFAFB-AA57-4E30-BD24-E7567DF7F223}" srcOrd="1" destOrd="0" presId="urn:microsoft.com/office/officeart/2005/8/layout/orgChart1"/>
    <dgm:cxn modelId="{86874AAA-68C0-40ED-A84A-C51A39FF2032}" srcId="{922B9B38-7542-401A-9223-B4B5DC6D5009}" destId="{0DC84AFC-2F56-4040-8681-13DEB7F41893}" srcOrd="0" destOrd="0" parTransId="{3DB05EDB-B2CB-440A-A7B8-ED0C049C81D0}" sibTransId="{8D3521C4-9983-4112-8789-7FA3F2D60389}"/>
    <dgm:cxn modelId="{DA41AD24-ABB4-4957-B30E-42BE6D233178}" type="presOf" srcId="{BD378C34-154A-4B74-9E23-DB6066FA8C71}" destId="{CC3DCC88-5AD6-440B-AC9B-DEECF7DE1141}" srcOrd="0" destOrd="0" presId="urn:microsoft.com/office/officeart/2005/8/layout/orgChart1"/>
    <dgm:cxn modelId="{575CBF8D-0AC6-46EE-AEA5-1C3F52D8FE2E}" type="presOf" srcId="{E070CF34-29FE-410C-B064-57B961AEA020}" destId="{014E86A6-9AAA-4AC8-A1B2-F237F37CFF6E}" srcOrd="0" destOrd="0" presId="urn:microsoft.com/office/officeart/2005/8/layout/orgChart1"/>
    <dgm:cxn modelId="{286D6974-F829-493C-AE51-7B6B5B6D22A4}" type="presOf" srcId="{DCCCAAC0-1CCF-46A8-A524-D311C22C570B}" destId="{3EA97588-17DA-458D-95F9-3D8769D14B41}" srcOrd="1" destOrd="0" presId="urn:microsoft.com/office/officeart/2005/8/layout/orgChart1"/>
    <dgm:cxn modelId="{90223056-32C4-4BBF-BB57-1357C584E9B2}" type="presOf" srcId="{4600EBB4-AE8F-410A-9959-803B518BE9C8}" destId="{485BDD08-6FDE-4F1D-B97B-3652FDFB22F8}" srcOrd="1" destOrd="0" presId="urn:microsoft.com/office/officeart/2005/8/layout/orgChart1"/>
    <dgm:cxn modelId="{A3B66DA3-E735-4569-89E2-0CB07AB54A05}" srcId="{88C3D179-A91A-4714-9262-8B546FFF6F25}" destId="{EF53EC39-992E-4E19-8A71-AE3587AFBF73}" srcOrd="1" destOrd="0" parTransId="{CFD20867-79E3-4512-A7B4-5722CA08003E}" sibTransId="{C6E0C6DF-D48B-49BF-B81D-8D99DC523D37}"/>
    <dgm:cxn modelId="{CCB63CA7-B66D-4B55-972F-007EFD80A541}" type="presOf" srcId="{0DC84AFC-2F56-4040-8681-13DEB7F41893}" destId="{243A2A8E-9E0D-4A22-BCA2-058BE8BC63F9}" srcOrd="0" destOrd="0" presId="urn:microsoft.com/office/officeart/2005/8/layout/orgChart1"/>
    <dgm:cxn modelId="{6E6DBF33-FDAC-401D-8403-9660FCAAE6A1}" type="presOf" srcId="{0DC84AFC-2F56-4040-8681-13DEB7F41893}" destId="{553AB1B6-90B9-45CC-8DF7-575D04FE3762}" srcOrd="1" destOrd="0" presId="urn:microsoft.com/office/officeart/2005/8/layout/orgChart1"/>
    <dgm:cxn modelId="{F0D4B949-B077-45E5-BA9B-A587E7421627}" type="presOf" srcId="{CFD20867-79E3-4512-A7B4-5722CA08003E}" destId="{BD27B73B-5A88-4952-AE51-201CC43C6773}" srcOrd="0" destOrd="0" presId="urn:microsoft.com/office/officeart/2005/8/layout/orgChart1"/>
    <dgm:cxn modelId="{A2591CFA-124E-432B-B547-2AC554AACC16}" type="presOf" srcId="{6B127ECA-F2E9-429B-A4F5-8451977ECE27}" destId="{8F038F41-A0BF-44C7-9F23-5DC583FB4052}" srcOrd="0" destOrd="0" presId="urn:microsoft.com/office/officeart/2005/8/layout/orgChart1"/>
    <dgm:cxn modelId="{B4A96949-2E25-4F33-99E3-FCE22291EF09}" type="presOf" srcId="{3DB05EDB-B2CB-440A-A7B8-ED0C049C81D0}" destId="{1D030DDC-2F57-4F89-846F-B1A9A3F551BD}" srcOrd="0" destOrd="0" presId="urn:microsoft.com/office/officeart/2005/8/layout/orgChart1"/>
    <dgm:cxn modelId="{B8E01E3B-0A33-4602-BFF0-59866FDB3718}" srcId="{6F0CD589-F966-4A16-B12E-34C0D8C8D39C}" destId="{A7DA6F30-4230-443A-AFD1-D752177991F9}" srcOrd="0" destOrd="0" parTransId="{6B127ECA-F2E9-429B-A4F5-8451977ECE27}" sibTransId="{7A1F68C5-7831-4FBC-AEC8-CF37D1C988BD}"/>
    <dgm:cxn modelId="{D3D956E9-2087-4D3F-98B1-E02A94B6D964}" type="presOf" srcId="{B5360F91-7EA6-4411-8EBE-07CFEB1E826D}" destId="{02C14E4A-9A11-4302-8963-F64D219AED78}" srcOrd="0" destOrd="0" presId="urn:microsoft.com/office/officeart/2005/8/layout/orgChart1"/>
    <dgm:cxn modelId="{1ECA4EF8-DB8F-4D78-A5A6-8E3278242681}" type="presOf" srcId="{922B9B38-7542-401A-9223-B4B5DC6D5009}" destId="{E4AAA586-E8AB-4B80-92E3-04C699BEB709}" srcOrd="0" destOrd="0" presId="urn:microsoft.com/office/officeart/2005/8/layout/orgChart1"/>
    <dgm:cxn modelId="{C381DB85-9F2C-40AB-9FAE-B9E09ACB9113}" type="presOf" srcId="{A7DA6F30-4230-443A-AFD1-D752177991F9}" destId="{62451387-D290-4ACB-B6BF-8649F41D28A5}" srcOrd="0" destOrd="0" presId="urn:microsoft.com/office/officeart/2005/8/layout/orgChart1"/>
    <dgm:cxn modelId="{CBCC1482-FD13-4952-8DF4-F6C81D5ADB61}" type="presOf" srcId="{2DCEFE78-E5D5-427A-B446-C0FAAE3AEB94}" destId="{313C6EA3-D94B-4A1E-AD7A-BB3298BC1B86}" srcOrd="0" destOrd="0" presId="urn:microsoft.com/office/officeart/2005/8/layout/orgChart1"/>
    <dgm:cxn modelId="{02BBF09C-6544-4008-90C0-59F62C9D0465}" type="presOf" srcId="{DCCCAAC0-1CCF-46A8-A524-D311C22C570B}" destId="{975DDFB5-72B7-48CB-9880-AFAAEBAA7AE5}" srcOrd="0" destOrd="0" presId="urn:microsoft.com/office/officeart/2005/8/layout/orgChart1"/>
    <dgm:cxn modelId="{A1B78AF2-F72B-4C6D-95FE-DE8666306F02}" srcId="{88C3D179-A91A-4714-9262-8B546FFF6F25}" destId="{6F0CD589-F966-4A16-B12E-34C0D8C8D39C}" srcOrd="0" destOrd="0" parTransId="{BD378C34-154A-4B74-9E23-DB6066FA8C71}" sibTransId="{E24604D9-134C-4338-97A7-7E436BE5E0D4}"/>
    <dgm:cxn modelId="{09057C89-9106-4214-94CE-FA75FDB67C1E}" srcId="{4600EBB4-AE8F-410A-9959-803B518BE9C8}" destId="{922B9B38-7542-401A-9223-B4B5DC6D5009}" srcOrd="1" destOrd="0" parTransId="{A4DE8E33-978A-40CA-AC5A-393FE6C52FE1}" sibTransId="{97B016E0-4B37-490D-8B1A-8158CAF805C7}"/>
    <dgm:cxn modelId="{48CE4C7B-8CA2-4F34-97A3-88599E191BC2}" type="presOf" srcId="{EF53EC39-992E-4E19-8A71-AE3587AFBF73}" destId="{18103144-F3DB-4E1B-BCE2-D0D919D845D2}" srcOrd="0" destOrd="0" presId="urn:microsoft.com/office/officeart/2005/8/layout/orgChart1"/>
    <dgm:cxn modelId="{3E2836DA-F4D9-478F-BF22-8DC29F13D05E}" type="presOf" srcId="{A4DE8E33-978A-40CA-AC5A-393FE6C52FE1}" destId="{51B5F6F9-7D5C-4C67-B6B5-FE67C15A4A45}" srcOrd="0" destOrd="0" presId="urn:microsoft.com/office/officeart/2005/8/layout/orgChart1"/>
    <dgm:cxn modelId="{F84034AF-0C5D-4B61-9DEF-18ADB27A957C}" type="presOf" srcId="{31595E86-BA23-4AB4-A54A-662397E33D49}" destId="{F1023BD6-64AE-4562-B9D8-4F4C53A8E264}" srcOrd="0" destOrd="0" presId="urn:microsoft.com/office/officeart/2005/8/layout/orgChart1"/>
    <dgm:cxn modelId="{F2D29E08-1DCD-49D0-80FD-2E0F3694E259}" type="presOf" srcId="{42A8FD50-9BE0-4D2C-84E9-8BEF450EC77D}" destId="{8C5A35D1-FEBC-4A34-8724-889F084EB8E3}" srcOrd="1" destOrd="0" presId="urn:microsoft.com/office/officeart/2005/8/layout/orgChart1"/>
    <dgm:cxn modelId="{167A0F6C-FA09-4FC8-A0AC-4ACD50ED8D86}" type="presOf" srcId="{7F288DD2-22E2-4D57-9121-8A4D560F36C7}" destId="{35256EE4-CBA4-4A60-830C-5C2AC4B95BD8}" srcOrd="0" destOrd="0" presId="urn:microsoft.com/office/officeart/2005/8/layout/orgChart1"/>
    <dgm:cxn modelId="{10CFF004-E2B1-43AF-AB9E-BAFBB7C4F3DE}" srcId="{DCCCAAC0-1CCF-46A8-A524-D311C22C570B}" destId="{B5360F91-7EA6-4411-8EBE-07CFEB1E826D}" srcOrd="0" destOrd="0" parTransId="{01040EE6-552C-482A-93AD-A5E3C3A383AB}" sibTransId="{710A89CF-EC71-457F-94B4-1D6B1D51A1CE}"/>
    <dgm:cxn modelId="{4416273C-DAD7-44DA-8FE5-EFDD06937C34}" type="presOf" srcId="{6F0CD589-F966-4A16-B12E-34C0D8C8D39C}" destId="{6FB8CA5D-86B2-4126-8649-5A474ADF4320}" srcOrd="1" destOrd="0" presId="urn:microsoft.com/office/officeart/2005/8/layout/orgChart1"/>
    <dgm:cxn modelId="{96E3D093-3FB1-41B8-A931-22F7BC159C2B}" srcId="{B6D70346-E469-44F0-9AEC-60CC1162DCBF}" destId="{7F288DD2-22E2-4D57-9121-8A4D560F36C7}" srcOrd="0" destOrd="0" parTransId="{539FF5F8-F49C-4F35-B8B1-E6E3DD15C355}" sibTransId="{F5884A1D-ABBC-4B4D-B2A9-A87493E4077A}"/>
    <dgm:cxn modelId="{303F562D-935F-406D-B8C4-A2064E8E32AE}" type="presOf" srcId="{EF53EC39-992E-4E19-8A71-AE3587AFBF73}" destId="{654FAB5F-A74A-42AC-AE6C-6623FD9305FF}" srcOrd="1" destOrd="0" presId="urn:microsoft.com/office/officeart/2005/8/layout/orgChart1"/>
    <dgm:cxn modelId="{12D8FA4F-EFFC-4AF9-B67E-5DA072A2239D}" type="presOf" srcId="{24117FBB-CBC2-44CD-A7AD-B50271082C4D}" destId="{27EC2516-C89A-4E26-B422-DD0F3E34A007}" srcOrd="0" destOrd="0" presId="urn:microsoft.com/office/officeart/2005/8/layout/orgChart1"/>
    <dgm:cxn modelId="{4F0880C0-A40F-49B1-BEBD-6E7356EF56FE}" type="presOf" srcId="{2810F390-E3B5-4153-AC50-1928645D156F}" destId="{93442E4A-9C8C-46A7-8B53-57FFEDA1C72C}" srcOrd="0" destOrd="0" presId="urn:microsoft.com/office/officeart/2005/8/layout/orgChart1"/>
    <dgm:cxn modelId="{A52C5388-7D49-4990-A170-2CC2F9CB5795}" type="presOf" srcId="{AC74FDDD-D6AC-45E3-B6FE-6564B48FE6C3}" destId="{B7B3B872-3C10-44AC-A8BD-D876D119CAC4}" srcOrd="0" destOrd="0" presId="urn:microsoft.com/office/officeart/2005/8/layout/orgChart1"/>
    <dgm:cxn modelId="{6CB44FAE-974F-4E15-A3B3-6260BD2956D5}" type="presOf" srcId="{E63192B1-BCC7-40E4-B4F1-C4248D9EDCA2}" destId="{E9FC410A-2994-4598-AA2D-E613B3D95D63}" srcOrd="0" destOrd="0" presId="urn:microsoft.com/office/officeart/2005/8/layout/orgChart1"/>
    <dgm:cxn modelId="{CA670B78-D066-4E6C-8926-0E0E5D4ABF56}" type="presOf" srcId="{B6D70346-E469-44F0-9AEC-60CC1162DCBF}" destId="{FBC75430-64D8-4B06-87E7-E6FFA9054150}" srcOrd="0" destOrd="0" presId="urn:microsoft.com/office/officeart/2005/8/layout/orgChart1"/>
    <dgm:cxn modelId="{291C6506-1FB3-4185-84CF-09D2BBBFA103}" type="presOf" srcId="{4600EBB4-AE8F-410A-9959-803B518BE9C8}" destId="{69E57464-AB15-4371-BAB8-C06F51FC3B1E}" srcOrd="0" destOrd="0" presId="urn:microsoft.com/office/officeart/2005/8/layout/orgChart1"/>
    <dgm:cxn modelId="{2D04E755-6720-4ADE-B900-9F175BE98A7D}" type="presOf" srcId="{AC74FDDD-D6AC-45E3-B6FE-6564B48FE6C3}" destId="{9F1E4ACF-5605-4711-83B7-5D725B858193}" srcOrd="1" destOrd="0" presId="urn:microsoft.com/office/officeart/2005/8/layout/orgChart1"/>
    <dgm:cxn modelId="{CB1AD575-93C0-4FA2-8BCA-88A283738264}" type="presOf" srcId="{585C41B5-7B90-4FEC-85A3-0DA1924A5C5C}" destId="{BC55B859-390D-4F36-A7E4-AABA96A3A558}" srcOrd="0" destOrd="0" presId="urn:microsoft.com/office/officeart/2005/8/layout/orgChart1"/>
    <dgm:cxn modelId="{6D5E8130-3371-43F5-8D46-62D4C68C58C1}" type="presOf" srcId="{A7DA6F30-4230-443A-AFD1-D752177991F9}" destId="{2D800660-93C1-4C55-8934-827EA749D9E7}" srcOrd="1" destOrd="0" presId="urn:microsoft.com/office/officeart/2005/8/layout/orgChart1"/>
    <dgm:cxn modelId="{EDD4EE4C-030D-4372-AC00-13E9A6238536}" type="presOf" srcId="{01040EE6-552C-482A-93AD-A5E3C3A383AB}" destId="{FA4CF7B1-0F22-4BD7-97CE-978F5EDDEFF6}" srcOrd="0" destOrd="0" presId="urn:microsoft.com/office/officeart/2005/8/layout/orgChart1"/>
    <dgm:cxn modelId="{F5EE137E-F556-42A0-94EC-47ADB8304A8F}" type="presOf" srcId="{42A8FD50-9BE0-4D2C-84E9-8BEF450EC77D}" destId="{81F06C54-FEF4-4137-815E-B71D428A0DCF}" srcOrd="0" destOrd="0" presId="urn:microsoft.com/office/officeart/2005/8/layout/orgChart1"/>
    <dgm:cxn modelId="{454340B4-84F4-4E7C-AF98-D89CFE354DD0}" type="presOf" srcId="{24117FBB-CBC2-44CD-A7AD-B50271082C4D}" destId="{FF82770E-05B6-4DD5-A1DE-B673053DF116}" srcOrd="1" destOrd="0" presId="urn:microsoft.com/office/officeart/2005/8/layout/orgChart1"/>
    <dgm:cxn modelId="{00BC1D33-6573-4A6E-887C-71CBA3EF01B9}" type="presParOf" srcId="{FBC75430-64D8-4B06-87E7-E6FFA9054150}" destId="{BC8EB06B-95B8-4F13-8F7B-10A57CA788F3}" srcOrd="0" destOrd="0" presId="urn:microsoft.com/office/officeart/2005/8/layout/orgChart1"/>
    <dgm:cxn modelId="{3F0E70FD-94E9-4FCE-9294-666CAF1EB683}" type="presParOf" srcId="{BC8EB06B-95B8-4F13-8F7B-10A57CA788F3}" destId="{A0CB3956-4CCD-4A55-8171-0F13BFEFBA0E}" srcOrd="0" destOrd="0" presId="urn:microsoft.com/office/officeart/2005/8/layout/orgChart1"/>
    <dgm:cxn modelId="{DCFFD763-8FA2-4481-9584-88E64CCB33B3}" type="presParOf" srcId="{A0CB3956-4CCD-4A55-8171-0F13BFEFBA0E}" destId="{35256EE4-CBA4-4A60-830C-5C2AC4B95BD8}" srcOrd="0" destOrd="0" presId="urn:microsoft.com/office/officeart/2005/8/layout/orgChart1"/>
    <dgm:cxn modelId="{4B680681-357F-484C-9B10-D1269A16C6FE}" type="presParOf" srcId="{A0CB3956-4CCD-4A55-8171-0F13BFEFBA0E}" destId="{8B8FFAFB-AA57-4E30-BD24-E7567DF7F223}" srcOrd="1" destOrd="0" presId="urn:microsoft.com/office/officeart/2005/8/layout/orgChart1"/>
    <dgm:cxn modelId="{478D0FE0-B2FB-4C35-9A6F-558E6D0D4E6C}" type="presParOf" srcId="{BC8EB06B-95B8-4F13-8F7B-10A57CA788F3}" destId="{14B3B2C3-EB77-4909-8683-AD1754FE413C}" srcOrd="1" destOrd="0" presId="urn:microsoft.com/office/officeart/2005/8/layout/orgChart1"/>
    <dgm:cxn modelId="{B49DE822-93B0-406D-A230-3CC1885D9BDF}" type="presParOf" srcId="{14B3B2C3-EB77-4909-8683-AD1754FE413C}" destId="{E9FC410A-2994-4598-AA2D-E613B3D95D63}" srcOrd="0" destOrd="0" presId="urn:microsoft.com/office/officeart/2005/8/layout/orgChart1"/>
    <dgm:cxn modelId="{8E531B12-9A12-48B6-81EB-BBBD3B2250A4}" type="presParOf" srcId="{14B3B2C3-EB77-4909-8683-AD1754FE413C}" destId="{D2E7AC35-9DBF-48C3-89CE-292A3CAD66BB}" srcOrd="1" destOrd="0" presId="urn:microsoft.com/office/officeart/2005/8/layout/orgChart1"/>
    <dgm:cxn modelId="{3EACBA16-B335-4302-8DAB-7EA61D9C4205}" type="presParOf" srcId="{D2E7AC35-9DBF-48C3-89CE-292A3CAD66BB}" destId="{D6292D44-ADBA-468F-A5CC-C05F15DB797E}" srcOrd="0" destOrd="0" presId="urn:microsoft.com/office/officeart/2005/8/layout/orgChart1"/>
    <dgm:cxn modelId="{E79B22C7-BD0C-433D-B446-53F30C6D89E6}" type="presParOf" srcId="{D6292D44-ADBA-468F-A5CC-C05F15DB797E}" destId="{9753A5BA-4738-4D20-A151-25AC4DD0993D}" srcOrd="0" destOrd="0" presId="urn:microsoft.com/office/officeart/2005/8/layout/orgChart1"/>
    <dgm:cxn modelId="{078AFF50-D05E-4A26-BE1F-225B60A05AAA}" type="presParOf" srcId="{D6292D44-ADBA-468F-A5CC-C05F15DB797E}" destId="{06230BBB-DCEF-43AB-B1D8-4957BA8CE868}" srcOrd="1" destOrd="0" presId="urn:microsoft.com/office/officeart/2005/8/layout/orgChart1"/>
    <dgm:cxn modelId="{090B8241-14D8-48C5-A6EF-14915E42D93F}" type="presParOf" srcId="{D2E7AC35-9DBF-48C3-89CE-292A3CAD66BB}" destId="{2ACBB1E4-5812-4B51-97B4-2351CA2CE1CE}" srcOrd="1" destOrd="0" presId="urn:microsoft.com/office/officeart/2005/8/layout/orgChart1"/>
    <dgm:cxn modelId="{8267E174-7643-48FD-9D76-B721E1020070}" type="presParOf" srcId="{D2E7AC35-9DBF-48C3-89CE-292A3CAD66BB}" destId="{3EF8A7B9-AFC7-43C2-8293-2671CED94E17}" srcOrd="2" destOrd="0" presId="urn:microsoft.com/office/officeart/2005/8/layout/orgChart1"/>
    <dgm:cxn modelId="{994E7ED4-203E-44BF-9556-B7330C3BBF78}" type="presParOf" srcId="{14B3B2C3-EB77-4909-8683-AD1754FE413C}" destId="{014E86A6-9AAA-4AC8-A1B2-F237F37CFF6E}" srcOrd="2" destOrd="0" presId="urn:microsoft.com/office/officeart/2005/8/layout/orgChart1"/>
    <dgm:cxn modelId="{5D9B6DC0-19CE-4FF5-AFCB-4C7F41F5266F}" type="presParOf" srcId="{14B3B2C3-EB77-4909-8683-AD1754FE413C}" destId="{6B349765-2385-4D9C-B636-C1FE96F531AE}" srcOrd="3" destOrd="0" presId="urn:microsoft.com/office/officeart/2005/8/layout/orgChart1"/>
    <dgm:cxn modelId="{DA987BF9-D94F-43CA-BED8-92F8550C1C77}" type="presParOf" srcId="{6B349765-2385-4D9C-B636-C1FE96F531AE}" destId="{34BF6C5B-5492-4B60-AB42-F72C3406D191}" srcOrd="0" destOrd="0" presId="urn:microsoft.com/office/officeart/2005/8/layout/orgChart1"/>
    <dgm:cxn modelId="{0D135780-C82E-406B-ACEF-D3E6CD176BB6}" type="presParOf" srcId="{34BF6C5B-5492-4B60-AB42-F72C3406D191}" destId="{BAA378CD-7628-468E-AFBB-61BFE44C96D4}" srcOrd="0" destOrd="0" presId="urn:microsoft.com/office/officeart/2005/8/layout/orgChart1"/>
    <dgm:cxn modelId="{64CC0239-9515-4C59-A6A7-E73B906CE7FF}" type="presParOf" srcId="{34BF6C5B-5492-4B60-AB42-F72C3406D191}" destId="{11973226-E719-4B51-82F4-CE4C45135595}" srcOrd="1" destOrd="0" presId="urn:microsoft.com/office/officeart/2005/8/layout/orgChart1"/>
    <dgm:cxn modelId="{D0464E5A-3E82-442D-A496-0BA49947B0E0}" type="presParOf" srcId="{6B349765-2385-4D9C-B636-C1FE96F531AE}" destId="{28E48DE0-2660-4632-BBAA-00FADB6FEB85}" srcOrd="1" destOrd="0" presId="urn:microsoft.com/office/officeart/2005/8/layout/orgChart1"/>
    <dgm:cxn modelId="{3134D707-802B-40DF-9C04-47E9E6D60108}" type="presParOf" srcId="{28E48DE0-2660-4632-BBAA-00FADB6FEB85}" destId="{CC3DCC88-5AD6-440B-AC9B-DEECF7DE1141}" srcOrd="0" destOrd="0" presId="urn:microsoft.com/office/officeart/2005/8/layout/orgChart1"/>
    <dgm:cxn modelId="{30B88F23-7ADB-4123-B138-8563B2B0D6FA}" type="presParOf" srcId="{28E48DE0-2660-4632-BBAA-00FADB6FEB85}" destId="{2A158CC3-A845-4410-9766-018B65097528}" srcOrd="1" destOrd="0" presId="urn:microsoft.com/office/officeart/2005/8/layout/orgChart1"/>
    <dgm:cxn modelId="{CB1B129B-4931-44F9-9A0A-A2F8B52AC1D8}" type="presParOf" srcId="{2A158CC3-A845-4410-9766-018B65097528}" destId="{65BD448C-0778-4261-8360-B0711790965C}" srcOrd="0" destOrd="0" presId="urn:microsoft.com/office/officeart/2005/8/layout/orgChart1"/>
    <dgm:cxn modelId="{26A80BDE-E921-4CA5-9938-6C54928E51B6}" type="presParOf" srcId="{65BD448C-0778-4261-8360-B0711790965C}" destId="{C9EDD7C4-9752-4E0F-BFA5-F6B5B2ED1B9A}" srcOrd="0" destOrd="0" presId="urn:microsoft.com/office/officeart/2005/8/layout/orgChart1"/>
    <dgm:cxn modelId="{6570CEC5-2F65-4A6E-B6EE-93EAC065A164}" type="presParOf" srcId="{65BD448C-0778-4261-8360-B0711790965C}" destId="{6FB8CA5D-86B2-4126-8649-5A474ADF4320}" srcOrd="1" destOrd="0" presId="urn:microsoft.com/office/officeart/2005/8/layout/orgChart1"/>
    <dgm:cxn modelId="{1C87326E-58D9-4600-ACB0-BC38C1E8A13B}" type="presParOf" srcId="{2A158CC3-A845-4410-9766-018B65097528}" destId="{34BDAAC7-58C0-4904-94CD-0289108E0645}" srcOrd="1" destOrd="0" presId="urn:microsoft.com/office/officeart/2005/8/layout/orgChart1"/>
    <dgm:cxn modelId="{49DAD68B-F0D5-4AB5-A3EB-C8DAF16A121F}" type="presParOf" srcId="{34BDAAC7-58C0-4904-94CD-0289108E0645}" destId="{8F038F41-A0BF-44C7-9F23-5DC583FB4052}" srcOrd="0" destOrd="0" presId="urn:microsoft.com/office/officeart/2005/8/layout/orgChart1"/>
    <dgm:cxn modelId="{875C3563-23A3-4DD5-9CB4-BD697D66FC98}" type="presParOf" srcId="{34BDAAC7-58C0-4904-94CD-0289108E0645}" destId="{FD1499E4-3685-43EC-AA04-0F163564A97E}" srcOrd="1" destOrd="0" presId="urn:microsoft.com/office/officeart/2005/8/layout/orgChart1"/>
    <dgm:cxn modelId="{0B7B589B-8E1F-4051-9970-759538863EF4}" type="presParOf" srcId="{FD1499E4-3685-43EC-AA04-0F163564A97E}" destId="{FDD23E39-139B-428B-AF85-6A125DA2110B}" srcOrd="0" destOrd="0" presId="urn:microsoft.com/office/officeart/2005/8/layout/orgChart1"/>
    <dgm:cxn modelId="{18271BF3-0A16-4833-BCF3-203F6CC49BB7}" type="presParOf" srcId="{FDD23E39-139B-428B-AF85-6A125DA2110B}" destId="{62451387-D290-4ACB-B6BF-8649F41D28A5}" srcOrd="0" destOrd="0" presId="urn:microsoft.com/office/officeart/2005/8/layout/orgChart1"/>
    <dgm:cxn modelId="{634ED422-FC4D-459B-96A5-EDD51313447C}" type="presParOf" srcId="{FDD23E39-139B-428B-AF85-6A125DA2110B}" destId="{2D800660-93C1-4C55-8934-827EA749D9E7}" srcOrd="1" destOrd="0" presId="urn:microsoft.com/office/officeart/2005/8/layout/orgChart1"/>
    <dgm:cxn modelId="{84A925AC-B6F8-48CA-885B-8021AF28118B}" type="presParOf" srcId="{FD1499E4-3685-43EC-AA04-0F163564A97E}" destId="{166758D0-3A48-4F9C-9CA7-D471A1A3AB98}" srcOrd="1" destOrd="0" presId="urn:microsoft.com/office/officeart/2005/8/layout/orgChart1"/>
    <dgm:cxn modelId="{77461408-4614-489D-8D25-0B71AD28CCB4}" type="presParOf" srcId="{FD1499E4-3685-43EC-AA04-0F163564A97E}" destId="{A06B381C-EE81-4F1E-B4B6-52BFB93C2142}" srcOrd="2" destOrd="0" presId="urn:microsoft.com/office/officeart/2005/8/layout/orgChart1"/>
    <dgm:cxn modelId="{83EADA9B-991C-4E0B-87FC-B68B8DF99E1C}" type="presParOf" srcId="{2A158CC3-A845-4410-9766-018B65097528}" destId="{7C2CCF43-F892-44BC-B0B6-F23C1304F639}" srcOrd="2" destOrd="0" presId="urn:microsoft.com/office/officeart/2005/8/layout/orgChart1"/>
    <dgm:cxn modelId="{0E73B268-A4A4-44B4-B87E-F06B3FBD44E8}" type="presParOf" srcId="{28E48DE0-2660-4632-BBAA-00FADB6FEB85}" destId="{BD27B73B-5A88-4952-AE51-201CC43C6773}" srcOrd="2" destOrd="0" presId="urn:microsoft.com/office/officeart/2005/8/layout/orgChart1"/>
    <dgm:cxn modelId="{83F02ABA-1B08-4789-A0AE-62A1C3B543C7}" type="presParOf" srcId="{28E48DE0-2660-4632-BBAA-00FADB6FEB85}" destId="{889EEE43-8757-4614-93C9-D8F814BE6830}" srcOrd="3" destOrd="0" presId="urn:microsoft.com/office/officeart/2005/8/layout/orgChart1"/>
    <dgm:cxn modelId="{F958DBB9-9BBC-4A4A-AFA7-C8E759B7D289}" type="presParOf" srcId="{889EEE43-8757-4614-93C9-D8F814BE6830}" destId="{D53767DA-C326-48F3-8102-B8F3C43468A9}" srcOrd="0" destOrd="0" presId="urn:microsoft.com/office/officeart/2005/8/layout/orgChart1"/>
    <dgm:cxn modelId="{2E179285-7C06-4ECE-9EC5-16FEDE2110F0}" type="presParOf" srcId="{D53767DA-C326-48F3-8102-B8F3C43468A9}" destId="{18103144-F3DB-4E1B-BCE2-D0D919D845D2}" srcOrd="0" destOrd="0" presId="urn:microsoft.com/office/officeart/2005/8/layout/orgChart1"/>
    <dgm:cxn modelId="{3F5D5927-80A4-4D71-9D9C-D084AEAB057D}" type="presParOf" srcId="{D53767DA-C326-48F3-8102-B8F3C43468A9}" destId="{654FAB5F-A74A-42AC-AE6C-6623FD9305FF}" srcOrd="1" destOrd="0" presId="urn:microsoft.com/office/officeart/2005/8/layout/orgChart1"/>
    <dgm:cxn modelId="{56B60279-A2BA-4C31-881E-61C9A331ED31}" type="presParOf" srcId="{889EEE43-8757-4614-93C9-D8F814BE6830}" destId="{40941D4B-CDC2-4625-BC46-0800FAB179BB}" srcOrd="1" destOrd="0" presId="urn:microsoft.com/office/officeart/2005/8/layout/orgChart1"/>
    <dgm:cxn modelId="{40B83D32-73BD-4BCF-95FB-AF430AFF343D}" type="presParOf" srcId="{40941D4B-CDC2-4625-BC46-0800FAB179BB}" destId="{BC55B859-390D-4F36-A7E4-AABA96A3A558}" srcOrd="0" destOrd="0" presId="urn:microsoft.com/office/officeart/2005/8/layout/orgChart1"/>
    <dgm:cxn modelId="{DE7C8125-0F37-4A5D-B2EB-0C8863557217}" type="presParOf" srcId="{40941D4B-CDC2-4625-BC46-0800FAB179BB}" destId="{F9B5C592-6380-4271-ABCE-FF3D45168569}" srcOrd="1" destOrd="0" presId="urn:microsoft.com/office/officeart/2005/8/layout/orgChart1"/>
    <dgm:cxn modelId="{DEEAC3C0-CBBD-4B3D-A1C4-2E2CD08B0FBC}" type="presParOf" srcId="{F9B5C592-6380-4271-ABCE-FF3D45168569}" destId="{7079D0A2-3F2A-49B2-AA7B-BDB8084F86F4}" srcOrd="0" destOrd="0" presId="urn:microsoft.com/office/officeart/2005/8/layout/orgChart1"/>
    <dgm:cxn modelId="{D31B8CFB-58FA-42D3-8EFB-B16A5C71A542}" type="presParOf" srcId="{7079D0A2-3F2A-49B2-AA7B-BDB8084F86F4}" destId="{81F06C54-FEF4-4137-815E-B71D428A0DCF}" srcOrd="0" destOrd="0" presId="urn:microsoft.com/office/officeart/2005/8/layout/orgChart1"/>
    <dgm:cxn modelId="{AED862EB-EB8E-4120-AF6C-5ED68BF8C458}" type="presParOf" srcId="{7079D0A2-3F2A-49B2-AA7B-BDB8084F86F4}" destId="{8C5A35D1-FEBC-4A34-8724-889F084EB8E3}" srcOrd="1" destOrd="0" presId="urn:microsoft.com/office/officeart/2005/8/layout/orgChart1"/>
    <dgm:cxn modelId="{800ACD1D-8EA4-41E3-A546-AD42115E5890}" type="presParOf" srcId="{F9B5C592-6380-4271-ABCE-FF3D45168569}" destId="{C658C3BD-80A6-4FE3-A382-AAF1820D36B0}" srcOrd="1" destOrd="0" presId="urn:microsoft.com/office/officeart/2005/8/layout/orgChart1"/>
    <dgm:cxn modelId="{5FD80C57-6657-4E9A-BFFD-6A202F336E0F}" type="presParOf" srcId="{C658C3BD-80A6-4FE3-A382-AAF1820D36B0}" destId="{F1023BD6-64AE-4562-B9D8-4F4C53A8E264}" srcOrd="0" destOrd="0" presId="urn:microsoft.com/office/officeart/2005/8/layout/orgChart1"/>
    <dgm:cxn modelId="{7498F315-CA23-493F-A24C-4C69928AF06D}" type="presParOf" srcId="{C658C3BD-80A6-4FE3-A382-AAF1820D36B0}" destId="{F51380A6-EB89-48C4-8569-1A0A6E2321AD}" srcOrd="1" destOrd="0" presId="urn:microsoft.com/office/officeart/2005/8/layout/orgChart1"/>
    <dgm:cxn modelId="{247015F0-6775-4022-BB46-33CBC2A73367}" type="presParOf" srcId="{F51380A6-EB89-48C4-8569-1A0A6E2321AD}" destId="{91E207C7-D76B-47BB-A761-7B792B4569EF}" srcOrd="0" destOrd="0" presId="urn:microsoft.com/office/officeart/2005/8/layout/orgChart1"/>
    <dgm:cxn modelId="{F02D848D-CE0B-4F4E-BE5E-45DC5804E9EE}" type="presParOf" srcId="{91E207C7-D76B-47BB-A761-7B792B4569EF}" destId="{B7B3B872-3C10-44AC-A8BD-D876D119CAC4}" srcOrd="0" destOrd="0" presId="urn:microsoft.com/office/officeart/2005/8/layout/orgChart1"/>
    <dgm:cxn modelId="{7CC5F0FF-0D30-4B08-84B3-6D81353B27A3}" type="presParOf" srcId="{91E207C7-D76B-47BB-A761-7B792B4569EF}" destId="{9F1E4ACF-5605-4711-83B7-5D725B858193}" srcOrd="1" destOrd="0" presId="urn:microsoft.com/office/officeart/2005/8/layout/orgChart1"/>
    <dgm:cxn modelId="{3366AAD1-E05E-4A68-B39F-BB6C88F2836B}" type="presParOf" srcId="{F51380A6-EB89-48C4-8569-1A0A6E2321AD}" destId="{16C7C740-157E-45B1-AD98-729A4589356A}" srcOrd="1" destOrd="0" presId="urn:microsoft.com/office/officeart/2005/8/layout/orgChart1"/>
    <dgm:cxn modelId="{0AA090E6-9E22-4392-AC5A-984362477E68}" type="presParOf" srcId="{F51380A6-EB89-48C4-8569-1A0A6E2321AD}" destId="{9BDAA70F-3448-4EC6-ABC5-527E5D085746}" srcOrd="2" destOrd="0" presId="urn:microsoft.com/office/officeart/2005/8/layout/orgChart1"/>
    <dgm:cxn modelId="{C7D754FE-2920-48A3-9CA9-53A07A263FBC}" type="presParOf" srcId="{F9B5C592-6380-4271-ABCE-FF3D45168569}" destId="{2A589870-DA1A-40DB-BE50-FE39F58E48D1}" srcOrd="2" destOrd="0" presId="urn:microsoft.com/office/officeart/2005/8/layout/orgChart1"/>
    <dgm:cxn modelId="{D24FCE70-74F2-4C2C-9923-45F2BF8D2AFB}" type="presParOf" srcId="{40941D4B-CDC2-4625-BC46-0800FAB179BB}" destId="{313C6EA3-D94B-4A1E-AD7A-BB3298BC1B86}" srcOrd="2" destOrd="0" presId="urn:microsoft.com/office/officeart/2005/8/layout/orgChart1"/>
    <dgm:cxn modelId="{D4B88EA4-BC7E-48FE-81B2-2A69867FB086}" type="presParOf" srcId="{40941D4B-CDC2-4625-BC46-0800FAB179BB}" destId="{D4CD5F5A-D37B-4800-8DB2-327A27CB7C49}" srcOrd="3" destOrd="0" presId="urn:microsoft.com/office/officeart/2005/8/layout/orgChart1"/>
    <dgm:cxn modelId="{B1934AE1-2E71-4640-9A59-889B41DE8414}" type="presParOf" srcId="{D4CD5F5A-D37B-4800-8DB2-327A27CB7C49}" destId="{C2B9D8BB-C658-4580-A41B-4B99C3EBBBFD}" srcOrd="0" destOrd="0" presId="urn:microsoft.com/office/officeart/2005/8/layout/orgChart1"/>
    <dgm:cxn modelId="{A66B96F9-F5B7-4909-B6FA-53F7A510F991}" type="presParOf" srcId="{C2B9D8BB-C658-4580-A41B-4B99C3EBBBFD}" destId="{69E57464-AB15-4371-BAB8-C06F51FC3B1E}" srcOrd="0" destOrd="0" presId="urn:microsoft.com/office/officeart/2005/8/layout/orgChart1"/>
    <dgm:cxn modelId="{DE4A30F3-0D83-46A2-AAA0-F268F954D7E0}" type="presParOf" srcId="{C2B9D8BB-C658-4580-A41B-4B99C3EBBBFD}" destId="{485BDD08-6FDE-4F1D-B97B-3652FDFB22F8}" srcOrd="1" destOrd="0" presId="urn:microsoft.com/office/officeart/2005/8/layout/orgChart1"/>
    <dgm:cxn modelId="{4B87FEC1-7C74-49E9-9AB0-DDA8AA16D552}" type="presParOf" srcId="{D4CD5F5A-D37B-4800-8DB2-327A27CB7C49}" destId="{C263CB6B-DA90-41A8-8A35-F98BE4E73C4C}" srcOrd="1" destOrd="0" presId="urn:microsoft.com/office/officeart/2005/8/layout/orgChart1"/>
    <dgm:cxn modelId="{31CE4A47-C690-4FC4-9409-3D2553B4F8D1}" type="presParOf" srcId="{C263CB6B-DA90-41A8-8A35-F98BE4E73C4C}" destId="{93442E4A-9C8C-46A7-8B53-57FFEDA1C72C}" srcOrd="0" destOrd="0" presId="urn:microsoft.com/office/officeart/2005/8/layout/orgChart1"/>
    <dgm:cxn modelId="{DA20D7F6-F296-490A-AD7B-BF65BDB46DBF}" type="presParOf" srcId="{C263CB6B-DA90-41A8-8A35-F98BE4E73C4C}" destId="{2461F209-42A0-46DE-90A3-37869E06A5A2}" srcOrd="1" destOrd="0" presId="urn:microsoft.com/office/officeart/2005/8/layout/orgChart1"/>
    <dgm:cxn modelId="{4EC62F23-6A05-4CFF-8007-B50DA95DD4DB}" type="presParOf" srcId="{2461F209-42A0-46DE-90A3-37869E06A5A2}" destId="{0020B5D3-43CF-4229-95EF-9A14261D9F56}" srcOrd="0" destOrd="0" presId="urn:microsoft.com/office/officeart/2005/8/layout/orgChart1"/>
    <dgm:cxn modelId="{E4573B6C-2617-48CC-98DF-C91FA196DC61}" type="presParOf" srcId="{0020B5D3-43CF-4229-95EF-9A14261D9F56}" destId="{975DDFB5-72B7-48CB-9880-AFAAEBAA7AE5}" srcOrd="0" destOrd="0" presId="urn:microsoft.com/office/officeart/2005/8/layout/orgChart1"/>
    <dgm:cxn modelId="{B0289154-DDF4-45CD-9D4F-8D6C528E6903}" type="presParOf" srcId="{0020B5D3-43CF-4229-95EF-9A14261D9F56}" destId="{3EA97588-17DA-458D-95F9-3D8769D14B41}" srcOrd="1" destOrd="0" presId="urn:microsoft.com/office/officeart/2005/8/layout/orgChart1"/>
    <dgm:cxn modelId="{57EEE028-B998-4DBC-8E77-0D57C89E3427}" type="presParOf" srcId="{2461F209-42A0-46DE-90A3-37869E06A5A2}" destId="{E4891051-B228-40B9-94F5-802551B35831}" srcOrd="1" destOrd="0" presId="urn:microsoft.com/office/officeart/2005/8/layout/orgChart1"/>
    <dgm:cxn modelId="{55A4EA35-E0A0-4E22-B5ED-D2C1A2643F99}" type="presParOf" srcId="{E4891051-B228-40B9-94F5-802551B35831}" destId="{FA4CF7B1-0F22-4BD7-97CE-978F5EDDEFF6}" srcOrd="0" destOrd="0" presId="urn:microsoft.com/office/officeart/2005/8/layout/orgChart1"/>
    <dgm:cxn modelId="{081F8171-5548-4E19-8577-A83293BCA110}" type="presParOf" srcId="{E4891051-B228-40B9-94F5-802551B35831}" destId="{67F430CD-0FED-4CCC-8278-06522431028D}" srcOrd="1" destOrd="0" presId="urn:microsoft.com/office/officeart/2005/8/layout/orgChart1"/>
    <dgm:cxn modelId="{710BEB7A-0963-49D4-B501-F4F6F008D8F6}" type="presParOf" srcId="{67F430CD-0FED-4CCC-8278-06522431028D}" destId="{32BCCC54-C25D-4522-9620-EAC453908B63}" srcOrd="0" destOrd="0" presId="urn:microsoft.com/office/officeart/2005/8/layout/orgChart1"/>
    <dgm:cxn modelId="{BE6A764A-874B-4AE7-935E-6CD56D7FE2ED}" type="presParOf" srcId="{32BCCC54-C25D-4522-9620-EAC453908B63}" destId="{02C14E4A-9A11-4302-8963-F64D219AED78}" srcOrd="0" destOrd="0" presId="urn:microsoft.com/office/officeart/2005/8/layout/orgChart1"/>
    <dgm:cxn modelId="{87CB6314-87D6-42A1-91ED-A97DEFF6C1F3}" type="presParOf" srcId="{32BCCC54-C25D-4522-9620-EAC453908B63}" destId="{59976B1D-5F3E-48DD-99E7-EF5EE0366682}" srcOrd="1" destOrd="0" presId="urn:microsoft.com/office/officeart/2005/8/layout/orgChart1"/>
    <dgm:cxn modelId="{1028C706-5276-4E03-AC48-CEDA309B86BE}" type="presParOf" srcId="{67F430CD-0FED-4CCC-8278-06522431028D}" destId="{8B3949E6-EED0-4301-966C-87B6147CB2F7}" srcOrd="1" destOrd="0" presId="urn:microsoft.com/office/officeart/2005/8/layout/orgChart1"/>
    <dgm:cxn modelId="{553D55FE-EF8B-458E-8867-E963465B30A4}" type="presParOf" srcId="{67F430CD-0FED-4CCC-8278-06522431028D}" destId="{CCDBC557-4A39-4F61-9A6D-F9CB8980548B}" srcOrd="2" destOrd="0" presId="urn:microsoft.com/office/officeart/2005/8/layout/orgChart1"/>
    <dgm:cxn modelId="{DC191726-6E7A-45F7-B405-F5F84DAC8476}" type="presParOf" srcId="{2461F209-42A0-46DE-90A3-37869E06A5A2}" destId="{9180D0F7-F704-400B-8357-E7E9701D7541}" srcOrd="2" destOrd="0" presId="urn:microsoft.com/office/officeart/2005/8/layout/orgChart1"/>
    <dgm:cxn modelId="{F524C695-426D-4E7E-9F03-E8563A618B64}" type="presParOf" srcId="{C263CB6B-DA90-41A8-8A35-F98BE4E73C4C}" destId="{51B5F6F9-7D5C-4C67-B6B5-FE67C15A4A45}" srcOrd="2" destOrd="0" presId="urn:microsoft.com/office/officeart/2005/8/layout/orgChart1"/>
    <dgm:cxn modelId="{66CE430F-6412-4F1F-ADBA-1D5AEB169099}" type="presParOf" srcId="{C263CB6B-DA90-41A8-8A35-F98BE4E73C4C}" destId="{4824F8E6-1FCC-45E3-B8AD-DF874EE21A4C}" srcOrd="3" destOrd="0" presId="urn:microsoft.com/office/officeart/2005/8/layout/orgChart1"/>
    <dgm:cxn modelId="{F1B123D3-C202-437B-B662-425B79EA4305}" type="presParOf" srcId="{4824F8E6-1FCC-45E3-B8AD-DF874EE21A4C}" destId="{14DC546A-5C3F-423C-898A-2B28EC73C294}" srcOrd="0" destOrd="0" presId="urn:microsoft.com/office/officeart/2005/8/layout/orgChart1"/>
    <dgm:cxn modelId="{11675AC8-95AF-4CCC-83FD-98CA65BBB38E}" type="presParOf" srcId="{14DC546A-5C3F-423C-898A-2B28EC73C294}" destId="{E4AAA586-E8AB-4B80-92E3-04C699BEB709}" srcOrd="0" destOrd="0" presId="urn:microsoft.com/office/officeart/2005/8/layout/orgChart1"/>
    <dgm:cxn modelId="{0A1B7E03-1533-458E-BA75-4CDCD770E29F}" type="presParOf" srcId="{14DC546A-5C3F-423C-898A-2B28EC73C294}" destId="{A076152E-8E1B-48F6-9BC9-1106105E40D1}" srcOrd="1" destOrd="0" presId="urn:microsoft.com/office/officeart/2005/8/layout/orgChart1"/>
    <dgm:cxn modelId="{10234C4D-DAAE-4ECA-A905-7503D41A7A8B}" type="presParOf" srcId="{4824F8E6-1FCC-45E3-B8AD-DF874EE21A4C}" destId="{C3B58083-9379-4679-A236-0FD8FE626815}" srcOrd="1" destOrd="0" presId="urn:microsoft.com/office/officeart/2005/8/layout/orgChart1"/>
    <dgm:cxn modelId="{2A22A79D-0A5C-4A4E-A965-52B67D6BC446}" type="presParOf" srcId="{C3B58083-9379-4679-A236-0FD8FE626815}" destId="{1D030DDC-2F57-4F89-846F-B1A9A3F551BD}" srcOrd="0" destOrd="0" presId="urn:microsoft.com/office/officeart/2005/8/layout/orgChart1"/>
    <dgm:cxn modelId="{02A4DA5F-77E2-4CF8-83B2-BBCED1B64D08}" type="presParOf" srcId="{C3B58083-9379-4679-A236-0FD8FE626815}" destId="{812FD0CF-54A1-453F-B65D-4EE358199F98}" srcOrd="1" destOrd="0" presId="urn:microsoft.com/office/officeart/2005/8/layout/orgChart1"/>
    <dgm:cxn modelId="{03C7CA07-5718-4B04-A5B9-A05E3EDA6D7A}" type="presParOf" srcId="{812FD0CF-54A1-453F-B65D-4EE358199F98}" destId="{2756A301-1901-4370-8A43-C4C877AFBAD8}" srcOrd="0" destOrd="0" presId="urn:microsoft.com/office/officeart/2005/8/layout/orgChart1"/>
    <dgm:cxn modelId="{2FBE1A1C-F8E4-48C1-B0A0-2A12349BC38F}" type="presParOf" srcId="{2756A301-1901-4370-8A43-C4C877AFBAD8}" destId="{243A2A8E-9E0D-4A22-BCA2-058BE8BC63F9}" srcOrd="0" destOrd="0" presId="urn:microsoft.com/office/officeart/2005/8/layout/orgChart1"/>
    <dgm:cxn modelId="{CFB22480-890A-440D-84AC-9BB9D9CDFD0C}" type="presParOf" srcId="{2756A301-1901-4370-8A43-C4C877AFBAD8}" destId="{553AB1B6-90B9-45CC-8DF7-575D04FE3762}" srcOrd="1" destOrd="0" presId="urn:microsoft.com/office/officeart/2005/8/layout/orgChart1"/>
    <dgm:cxn modelId="{24787175-BE4E-45C7-B0B2-9C97508C0E38}" type="presParOf" srcId="{812FD0CF-54A1-453F-B65D-4EE358199F98}" destId="{A538FCC8-D908-411E-81F8-D9039F5531D2}" srcOrd="1" destOrd="0" presId="urn:microsoft.com/office/officeart/2005/8/layout/orgChart1"/>
    <dgm:cxn modelId="{0CF5FA33-A75F-470D-AC9B-8F8C2C419387}" type="presParOf" srcId="{812FD0CF-54A1-453F-B65D-4EE358199F98}" destId="{F8D24BD3-D219-4B4B-891F-3FC2B58CCB13}" srcOrd="2" destOrd="0" presId="urn:microsoft.com/office/officeart/2005/8/layout/orgChart1"/>
    <dgm:cxn modelId="{95C64E3F-D02F-4C22-A920-221D770BA105}" type="presParOf" srcId="{4824F8E6-1FCC-45E3-B8AD-DF874EE21A4C}" destId="{9EDFEE3D-1D6E-4FE4-90BC-59AD8D5052BB}" srcOrd="2" destOrd="0" presId="urn:microsoft.com/office/officeart/2005/8/layout/orgChart1"/>
    <dgm:cxn modelId="{B5C0155B-739D-4763-923C-592B27DAFE57}" type="presParOf" srcId="{D4CD5F5A-D37B-4800-8DB2-327A27CB7C49}" destId="{E95BCB51-A0A7-4896-848B-DE4415DD632F}" srcOrd="2" destOrd="0" presId="urn:microsoft.com/office/officeart/2005/8/layout/orgChart1"/>
    <dgm:cxn modelId="{0B8B042B-B92B-47E2-968A-02A831F6BF1E}" type="presParOf" srcId="{889EEE43-8757-4614-93C9-D8F814BE6830}" destId="{1D3B76A7-9701-4AE6-A22A-EE1739DB479A}" srcOrd="2" destOrd="0" presId="urn:microsoft.com/office/officeart/2005/8/layout/orgChart1"/>
    <dgm:cxn modelId="{B050CEEA-E898-48D9-9848-57D1BE29DF68}" type="presParOf" srcId="{6B349765-2385-4D9C-B636-C1FE96F531AE}" destId="{70DE786F-EA3B-4517-A68D-163C70C4483F}" srcOrd="2" destOrd="0" presId="urn:microsoft.com/office/officeart/2005/8/layout/orgChart1"/>
    <dgm:cxn modelId="{5C4D60E0-7D77-45BD-ACD2-1AADC12AD78D}" type="presParOf" srcId="{14B3B2C3-EB77-4909-8683-AD1754FE413C}" destId="{DD3034FA-9A9D-4DD7-820B-F2F351BEA848}" srcOrd="4" destOrd="0" presId="urn:microsoft.com/office/officeart/2005/8/layout/orgChart1"/>
    <dgm:cxn modelId="{3B1DD796-5760-4772-A471-0649623BC3CE}" type="presParOf" srcId="{14B3B2C3-EB77-4909-8683-AD1754FE413C}" destId="{9D40EBFC-37AF-47B0-84D6-F7B29B5F31D5}" srcOrd="5" destOrd="0" presId="urn:microsoft.com/office/officeart/2005/8/layout/orgChart1"/>
    <dgm:cxn modelId="{713E7124-86E5-4C2B-B2B8-27F24BA66766}" type="presParOf" srcId="{9D40EBFC-37AF-47B0-84D6-F7B29B5F31D5}" destId="{F3CA9269-75A0-43A1-8D7D-81356E3F0835}" srcOrd="0" destOrd="0" presId="urn:microsoft.com/office/officeart/2005/8/layout/orgChart1"/>
    <dgm:cxn modelId="{2B2FA112-FC68-4792-B817-84C3917F657A}" type="presParOf" srcId="{F3CA9269-75A0-43A1-8D7D-81356E3F0835}" destId="{27EC2516-C89A-4E26-B422-DD0F3E34A007}" srcOrd="0" destOrd="0" presId="urn:microsoft.com/office/officeart/2005/8/layout/orgChart1"/>
    <dgm:cxn modelId="{B9063856-E276-4193-80C3-AC76F8F7C814}" type="presParOf" srcId="{F3CA9269-75A0-43A1-8D7D-81356E3F0835}" destId="{FF82770E-05B6-4DD5-A1DE-B673053DF116}" srcOrd="1" destOrd="0" presId="urn:microsoft.com/office/officeart/2005/8/layout/orgChart1"/>
    <dgm:cxn modelId="{9AC77EE4-6F2B-4571-8F72-4ACB4EE34A97}" type="presParOf" srcId="{9D40EBFC-37AF-47B0-84D6-F7B29B5F31D5}" destId="{347F2371-DCAC-4BAE-96FD-AE3DE64456B8}" srcOrd="1" destOrd="0" presId="urn:microsoft.com/office/officeart/2005/8/layout/orgChart1"/>
    <dgm:cxn modelId="{1BC1B8A2-E2D7-4F01-970D-EFBBB9F1F31B}" type="presParOf" srcId="{9D40EBFC-37AF-47B0-84D6-F7B29B5F31D5}" destId="{0A43FC26-CF33-4E00-9854-4D27FC4B30AA}" srcOrd="2" destOrd="0" presId="urn:microsoft.com/office/officeart/2005/8/layout/orgChart1"/>
    <dgm:cxn modelId="{E9A286FC-EA6B-48AF-87B9-E3B9C557C031}" type="presParOf" srcId="{BC8EB06B-95B8-4F13-8F7B-10A57CA788F3}" destId="{55AE14A1-B7A8-406F-B8C7-4ED98EF1D177}"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E80D5-30B8-408C-A2E8-AC8D4D2770F2}">
      <dsp:nvSpPr>
        <dsp:cNvPr id="0" name=""/>
        <dsp:cNvSpPr/>
      </dsp:nvSpPr>
      <dsp:spPr>
        <a:xfrm>
          <a:off x="5807202" y="2387275"/>
          <a:ext cx="1264266" cy="300837"/>
        </a:xfrm>
        <a:custGeom>
          <a:avLst/>
          <a:gdLst/>
          <a:ahLst/>
          <a:cxnLst/>
          <a:rect l="0" t="0" r="0" b="0"/>
          <a:pathLst>
            <a:path>
              <a:moveTo>
                <a:pt x="0" y="0"/>
              </a:moveTo>
              <a:lnTo>
                <a:pt x="0" y="205012"/>
              </a:lnTo>
              <a:lnTo>
                <a:pt x="1264266" y="205012"/>
              </a:lnTo>
              <a:lnTo>
                <a:pt x="1264266" y="3008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94E2FA-69E5-43B9-B29B-4EF55D89A7D4}">
      <dsp:nvSpPr>
        <dsp:cNvPr id="0" name=""/>
        <dsp:cNvSpPr/>
      </dsp:nvSpPr>
      <dsp:spPr>
        <a:xfrm>
          <a:off x="5761482" y="2387275"/>
          <a:ext cx="91440" cy="300837"/>
        </a:xfrm>
        <a:custGeom>
          <a:avLst/>
          <a:gdLst/>
          <a:ahLst/>
          <a:cxnLst/>
          <a:rect l="0" t="0" r="0" b="0"/>
          <a:pathLst>
            <a:path>
              <a:moveTo>
                <a:pt x="45720" y="0"/>
              </a:moveTo>
              <a:lnTo>
                <a:pt x="45720" y="3008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22C328-F4DF-4852-86B5-F48A2CC4A855}">
      <dsp:nvSpPr>
        <dsp:cNvPr id="0" name=""/>
        <dsp:cNvSpPr/>
      </dsp:nvSpPr>
      <dsp:spPr>
        <a:xfrm>
          <a:off x="4542936" y="2387275"/>
          <a:ext cx="1264266" cy="300837"/>
        </a:xfrm>
        <a:custGeom>
          <a:avLst/>
          <a:gdLst/>
          <a:ahLst/>
          <a:cxnLst/>
          <a:rect l="0" t="0" r="0" b="0"/>
          <a:pathLst>
            <a:path>
              <a:moveTo>
                <a:pt x="1264266" y="0"/>
              </a:moveTo>
              <a:lnTo>
                <a:pt x="1264266" y="205012"/>
              </a:lnTo>
              <a:lnTo>
                <a:pt x="0" y="205012"/>
              </a:lnTo>
              <a:lnTo>
                <a:pt x="0" y="3008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7D2DE8-A21A-4ADA-87A1-1EADE3413385}">
      <dsp:nvSpPr>
        <dsp:cNvPr id="0" name=""/>
        <dsp:cNvSpPr/>
      </dsp:nvSpPr>
      <dsp:spPr>
        <a:xfrm>
          <a:off x="3852882" y="1429594"/>
          <a:ext cx="1954320" cy="300837"/>
        </a:xfrm>
        <a:custGeom>
          <a:avLst/>
          <a:gdLst/>
          <a:ahLst/>
          <a:cxnLst/>
          <a:rect l="0" t="0" r="0" b="0"/>
          <a:pathLst>
            <a:path>
              <a:moveTo>
                <a:pt x="0" y="0"/>
              </a:moveTo>
              <a:lnTo>
                <a:pt x="0" y="205012"/>
              </a:lnTo>
              <a:lnTo>
                <a:pt x="1954320" y="205012"/>
              </a:lnTo>
              <a:lnTo>
                <a:pt x="1954320" y="30083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C47CB1-9D46-4427-A10C-98FE392AF9CC}">
      <dsp:nvSpPr>
        <dsp:cNvPr id="0" name=""/>
        <dsp:cNvSpPr/>
      </dsp:nvSpPr>
      <dsp:spPr>
        <a:xfrm>
          <a:off x="3232950" y="3344957"/>
          <a:ext cx="91440" cy="300837"/>
        </a:xfrm>
        <a:custGeom>
          <a:avLst/>
          <a:gdLst/>
          <a:ahLst/>
          <a:cxnLst/>
          <a:rect l="0" t="0" r="0" b="0"/>
          <a:pathLst>
            <a:path>
              <a:moveTo>
                <a:pt x="45720" y="0"/>
              </a:moveTo>
              <a:lnTo>
                <a:pt x="45720" y="3008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0EBE94-7637-452B-93B6-FA7C778E58E4}">
      <dsp:nvSpPr>
        <dsp:cNvPr id="0" name=""/>
        <dsp:cNvSpPr/>
      </dsp:nvSpPr>
      <dsp:spPr>
        <a:xfrm>
          <a:off x="1898562" y="2387275"/>
          <a:ext cx="1380108" cy="300837"/>
        </a:xfrm>
        <a:custGeom>
          <a:avLst/>
          <a:gdLst/>
          <a:ahLst/>
          <a:cxnLst/>
          <a:rect l="0" t="0" r="0" b="0"/>
          <a:pathLst>
            <a:path>
              <a:moveTo>
                <a:pt x="0" y="0"/>
              </a:moveTo>
              <a:lnTo>
                <a:pt x="0" y="205012"/>
              </a:lnTo>
              <a:lnTo>
                <a:pt x="1380108" y="205012"/>
              </a:lnTo>
              <a:lnTo>
                <a:pt x="1380108" y="3008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8CBE4E-0412-4E2B-9758-A40FF33497B3}">
      <dsp:nvSpPr>
        <dsp:cNvPr id="0" name=""/>
        <dsp:cNvSpPr/>
      </dsp:nvSpPr>
      <dsp:spPr>
        <a:xfrm>
          <a:off x="1898562" y="2387275"/>
          <a:ext cx="115842" cy="300837"/>
        </a:xfrm>
        <a:custGeom>
          <a:avLst/>
          <a:gdLst/>
          <a:ahLst/>
          <a:cxnLst/>
          <a:rect l="0" t="0" r="0" b="0"/>
          <a:pathLst>
            <a:path>
              <a:moveTo>
                <a:pt x="0" y="0"/>
              </a:moveTo>
              <a:lnTo>
                <a:pt x="0" y="205012"/>
              </a:lnTo>
              <a:lnTo>
                <a:pt x="115842" y="205012"/>
              </a:lnTo>
              <a:lnTo>
                <a:pt x="115842" y="3008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6A150E-1817-49FE-BBE4-8AEDEBC6C78F}">
      <dsp:nvSpPr>
        <dsp:cNvPr id="0" name=""/>
        <dsp:cNvSpPr/>
      </dsp:nvSpPr>
      <dsp:spPr>
        <a:xfrm>
          <a:off x="634296" y="2387275"/>
          <a:ext cx="1264266" cy="300837"/>
        </a:xfrm>
        <a:custGeom>
          <a:avLst/>
          <a:gdLst/>
          <a:ahLst/>
          <a:cxnLst/>
          <a:rect l="0" t="0" r="0" b="0"/>
          <a:pathLst>
            <a:path>
              <a:moveTo>
                <a:pt x="1264266" y="0"/>
              </a:moveTo>
              <a:lnTo>
                <a:pt x="1264266" y="205012"/>
              </a:lnTo>
              <a:lnTo>
                <a:pt x="0" y="205012"/>
              </a:lnTo>
              <a:lnTo>
                <a:pt x="0" y="3008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6C4D7-0B34-4D85-95D1-77D449CC67DB}">
      <dsp:nvSpPr>
        <dsp:cNvPr id="0" name=""/>
        <dsp:cNvSpPr/>
      </dsp:nvSpPr>
      <dsp:spPr>
        <a:xfrm>
          <a:off x="1898562" y="1429594"/>
          <a:ext cx="1954320" cy="300837"/>
        </a:xfrm>
        <a:custGeom>
          <a:avLst/>
          <a:gdLst/>
          <a:ahLst/>
          <a:cxnLst/>
          <a:rect l="0" t="0" r="0" b="0"/>
          <a:pathLst>
            <a:path>
              <a:moveTo>
                <a:pt x="1954320" y="0"/>
              </a:moveTo>
              <a:lnTo>
                <a:pt x="1954320" y="205012"/>
              </a:lnTo>
              <a:lnTo>
                <a:pt x="0" y="205012"/>
              </a:lnTo>
              <a:lnTo>
                <a:pt x="0" y="30083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46888A-B1FA-4CAA-B819-17AA0AB61465}">
      <dsp:nvSpPr>
        <dsp:cNvPr id="0" name=""/>
        <dsp:cNvSpPr/>
      </dsp:nvSpPr>
      <dsp:spPr>
        <a:xfrm>
          <a:off x="3037393" y="772750"/>
          <a:ext cx="1630979" cy="6568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B494C4-0B26-44C6-B39F-8256E4D6D601}">
      <dsp:nvSpPr>
        <dsp:cNvPr id="0" name=""/>
        <dsp:cNvSpPr/>
      </dsp:nvSpPr>
      <dsp:spPr>
        <a:xfrm>
          <a:off x="3152326" y="881937"/>
          <a:ext cx="1630979" cy="656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a-IR" sz="2000" kern="1200" dirty="0" smtClean="0">
              <a:cs typeface="B Nazanin" pitchFamily="2" charset="-78"/>
            </a:rPr>
            <a:t>خط‌مشی‌ امنیتی (فوق‌خاصیت)</a:t>
          </a:r>
          <a:endParaRPr lang="en-US" sz="2000" kern="1200" dirty="0">
            <a:cs typeface="B Nazanin" pitchFamily="2" charset="-78"/>
          </a:endParaRPr>
        </a:p>
      </dsp:txBody>
      <dsp:txXfrm>
        <a:off x="3171564" y="901175"/>
        <a:ext cx="1592503" cy="618367"/>
      </dsp:txXfrm>
    </dsp:sp>
    <dsp:sp modelId="{6EF4149F-13BF-48D2-A7EF-A85507926072}">
      <dsp:nvSpPr>
        <dsp:cNvPr id="0" name=""/>
        <dsp:cNvSpPr/>
      </dsp:nvSpPr>
      <dsp:spPr>
        <a:xfrm>
          <a:off x="1381362" y="1730432"/>
          <a:ext cx="1034399" cy="6568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960D4E-A1E6-464B-A292-AFC1318CAB7E}">
      <dsp:nvSpPr>
        <dsp:cNvPr id="0" name=""/>
        <dsp:cNvSpPr/>
      </dsp:nvSpPr>
      <dsp:spPr>
        <a:xfrm>
          <a:off x="1496295" y="1839618"/>
          <a:ext cx="1034399" cy="656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a-IR" sz="2000" kern="1200" dirty="0" smtClean="0">
              <a:cs typeface="B Nazanin" pitchFamily="2" charset="-78"/>
            </a:rPr>
            <a:t>ناخاصیت</a:t>
          </a:r>
          <a:endParaRPr lang="en-US" sz="2000" kern="1200" dirty="0">
            <a:cs typeface="B Nazanin" pitchFamily="2" charset="-78"/>
          </a:endParaRPr>
        </a:p>
      </dsp:txBody>
      <dsp:txXfrm>
        <a:off x="1515533" y="1858856"/>
        <a:ext cx="995923" cy="618367"/>
      </dsp:txXfrm>
    </dsp:sp>
    <dsp:sp modelId="{AE51D52B-44D3-47C0-A542-A7F3A0E0FE7E}">
      <dsp:nvSpPr>
        <dsp:cNvPr id="0" name=""/>
        <dsp:cNvSpPr/>
      </dsp:nvSpPr>
      <dsp:spPr>
        <a:xfrm>
          <a:off x="1254" y="2688113"/>
          <a:ext cx="1266084" cy="6568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164CEE-5AF6-46F3-93F8-6CACAF2CB79F}">
      <dsp:nvSpPr>
        <dsp:cNvPr id="0" name=""/>
        <dsp:cNvSpPr/>
      </dsp:nvSpPr>
      <dsp:spPr>
        <a:xfrm>
          <a:off x="116187" y="2797300"/>
          <a:ext cx="1266084" cy="656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a-IR" sz="1800" kern="1200" dirty="0" smtClean="0">
              <a:cs typeface="B Nazanin" pitchFamily="2" charset="-78"/>
            </a:rPr>
            <a:t>ناخاصیت‌های دیگر</a:t>
          </a:r>
          <a:endParaRPr lang="en-US" sz="1800" kern="1200" dirty="0">
            <a:cs typeface="B Nazanin" pitchFamily="2" charset="-78"/>
          </a:endParaRPr>
        </a:p>
      </dsp:txBody>
      <dsp:txXfrm>
        <a:off x="135425" y="2816538"/>
        <a:ext cx="1227608" cy="618367"/>
      </dsp:txXfrm>
    </dsp:sp>
    <dsp:sp modelId="{FA168A3A-825C-46BD-A895-94BEF3F8A17E}">
      <dsp:nvSpPr>
        <dsp:cNvPr id="0" name=""/>
        <dsp:cNvSpPr/>
      </dsp:nvSpPr>
      <dsp:spPr>
        <a:xfrm>
          <a:off x="1497204" y="2688113"/>
          <a:ext cx="1034399" cy="6568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C50A2D-81C5-42DD-BFC2-2F423D9370C7}">
      <dsp:nvSpPr>
        <dsp:cNvPr id="0" name=""/>
        <dsp:cNvSpPr/>
      </dsp:nvSpPr>
      <dsp:spPr>
        <a:xfrm>
          <a:off x="1612138" y="2797300"/>
          <a:ext cx="1034399" cy="656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a-IR" sz="2000" kern="1200" dirty="0" smtClean="0">
              <a:cs typeface="B Nazanin" pitchFamily="2" charset="-78"/>
            </a:rPr>
            <a:t>فوق‌مانایی</a:t>
          </a:r>
          <a:endParaRPr lang="en-US" sz="2000" kern="1200" dirty="0">
            <a:cs typeface="B Nazanin" pitchFamily="2" charset="-78"/>
          </a:endParaRPr>
        </a:p>
      </dsp:txBody>
      <dsp:txXfrm>
        <a:off x="1631376" y="2816538"/>
        <a:ext cx="995923" cy="618367"/>
      </dsp:txXfrm>
    </dsp:sp>
    <dsp:sp modelId="{C8668F1A-9E03-44FC-8100-B069E607E764}">
      <dsp:nvSpPr>
        <dsp:cNvPr id="0" name=""/>
        <dsp:cNvSpPr/>
      </dsp:nvSpPr>
      <dsp:spPr>
        <a:xfrm>
          <a:off x="2761470" y="2688113"/>
          <a:ext cx="1034399" cy="6568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C7C15A-5E80-470C-843F-68D6D0CED373}">
      <dsp:nvSpPr>
        <dsp:cNvPr id="0" name=""/>
        <dsp:cNvSpPr/>
      </dsp:nvSpPr>
      <dsp:spPr>
        <a:xfrm>
          <a:off x="2876404" y="2797300"/>
          <a:ext cx="1034399" cy="656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a-IR" sz="2000" kern="1200" dirty="0" smtClean="0">
              <a:cs typeface="B Nazanin" pitchFamily="2" charset="-78"/>
            </a:rPr>
            <a:t>فوق‌ایمنی</a:t>
          </a:r>
          <a:endParaRPr lang="en-US" sz="2000" kern="1200" dirty="0">
            <a:cs typeface="B Nazanin" pitchFamily="2" charset="-78"/>
          </a:endParaRPr>
        </a:p>
      </dsp:txBody>
      <dsp:txXfrm>
        <a:off x="2895642" y="2816538"/>
        <a:ext cx="995923" cy="618367"/>
      </dsp:txXfrm>
    </dsp:sp>
    <dsp:sp modelId="{35D696A0-30AC-40B6-B9BA-277372AA2837}">
      <dsp:nvSpPr>
        <dsp:cNvPr id="0" name=""/>
        <dsp:cNvSpPr/>
      </dsp:nvSpPr>
      <dsp:spPr>
        <a:xfrm>
          <a:off x="2761470" y="3645795"/>
          <a:ext cx="1034399" cy="6568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421D78-6138-453E-A11C-C91EA6F345F9}">
      <dsp:nvSpPr>
        <dsp:cNvPr id="0" name=""/>
        <dsp:cNvSpPr/>
      </dsp:nvSpPr>
      <dsp:spPr>
        <a:xfrm>
          <a:off x="2876404" y="3754981"/>
          <a:ext cx="1034399" cy="656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1">
            <a:lnSpc>
              <a:spcPct val="90000"/>
            </a:lnSpc>
            <a:spcBef>
              <a:spcPct val="0"/>
            </a:spcBef>
            <a:spcAft>
              <a:spcPct val="35000"/>
            </a:spcAft>
          </a:pPr>
          <a:r>
            <a:rPr lang="en-US" sz="2000" kern="1200" dirty="0" smtClean="0">
              <a:cs typeface="B Nazanin" pitchFamily="2" charset="-78"/>
            </a:rPr>
            <a:t>k</a:t>
          </a:r>
          <a:r>
            <a:rPr lang="fa-IR" sz="2000" kern="1200" dirty="0" smtClean="0">
              <a:cs typeface="B Nazanin" pitchFamily="2" charset="-78"/>
            </a:rPr>
            <a:t>-ایمنی</a:t>
          </a:r>
          <a:endParaRPr lang="en-US" sz="2000" kern="1200" dirty="0">
            <a:cs typeface="B Nazanin" pitchFamily="2" charset="-78"/>
          </a:endParaRPr>
        </a:p>
      </dsp:txBody>
      <dsp:txXfrm>
        <a:off x="2895642" y="3774219"/>
        <a:ext cx="995923" cy="618367"/>
      </dsp:txXfrm>
    </dsp:sp>
    <dsp:sp modelId="{D22196A2-98C3-4AF3-A0CE-AFC43050BCDC}">
      <dsp:nvSpPr>
        <dsp:cNvPr id="0" name=""/>
        <dsp:cNvSpPr/>
      </dsp:nvSpPr>
      <dsp:spPr>
        <a:xfrm>
          <a:off x="5290003" y="1730432"/>
          <a:ext cx="1034399" cy="6568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DAADF7-298F-4554-8ACA-9940EC01443C}">
      <dsp:nvSpPr>
        <dsp:cNvPr id="0" name=""/>
        <dsp:cNvSpPr/>
      </dsp:nvSpPr>
      <dsp:spPr>
        <a:xfrm>
          <a:off x="5404936" y="1839618"/>
          <a:ext cx="1034399" cy="656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a-IR" sz="2000" kern="1200" dirty="0" smtClean="0">
              <a:cs typeface="B Nazanin" pitchFamily="2" charset="-78"/>
            </a:rPr>
            <a:t>خاصیت</a:t>
          </a:r>
          <a:endParaRPr lang="en-US" sz="2000" kern="1200" dirty="0">
            <a:cs typeface="B Nazanin" pitchFamily="2" charset="-78"/>
          </a:endParaRPr>
        </a:p>
      </dsp:txBody>
      <dsp:txXfrm>
        <a:off x="5424174" y="1858856"/>
        <a:ext cx="995923" cy="618367"/>
      </dsp:txXfrm>
    </dsp:sp>
    <dsp:sp modelId="{D701F765-5ABB-465F-BAAB-B822B0DAA4E2}">
      <dsp:nvSpPr>
        <dsp:cNvPr id="0" name=""/>
        <dsp:cNvSpPr/>
      </dsp:nvSpPr>
      <dsp:spPr>
        <a:xfrm>
          <a:off x="4025737" y="2688113"/>
          <a:ext cx="1034399" cy="6568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41DC1F-B806-4130-ADBC-FB6058B037E3}">
      <dsp:nvSpPr>
        <dsp:cNvPr id="0" name=""/>
        <dsp:cNvSpPr/>
      </dsp:nvSpPr>
      <dsp:spPr>
        <a:xfrm>
          <a:off x="4140670" y="2797300"/>
          <a:ext cx="1034399" cy="656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a-IR" sz="1800" kern="1200" dirty="0" smtClean="0">
              <a:cs typeface="B Nazanin" pitchFamily="2" charset="-78"/>
            </a:rPr>
            <a:t>خاصیت‌های دیگر</a:t>
          </a:r>
          <a:endParaRPr lang="en-US" sz="1800" kern="1200" dirty="0">
            <a:cs typeface="B Nazanin" pitchFamily="2" charset="-78"/>
          </a:endParaRPr>
        </a:p>
      </dsp:txBody>
      <dsp:txXfrm>
        <a:off x="4159908" y="2816538"/>
        <a:ext cx="995923" cy="618367"/>
      </dsp:txXfrm>
    </dsp:sp>
    <dsp:sp modelId="{5CB1A220-EEFE-4087-8F1D-8267567B3E08}">
      <dsp:nvSpPr>
        <dsp:cNvPr id="0" name=""/>
        <dsp:cNvSpPr/>
      </dsp:nvSpPr>
      <dsp:spPr>
        <a:xfrm>
          <a:off x="5290003" y="2688113"/>
          <a:ext cx="1034399" cy="6568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EB845B-46CA-48F1-9782-FF9FC029AA70}">
      <dsp:nvSpPr>
        <dsp:cNvPr id="0" name=""/>
        <dsp:cNvSpPr/>
      </dsp:nvSpPr>
      <dsp:spPr>
        <a:xfrm>
          <a:off x="5404936" y="2797300"/>
          <a:ext cx="1034399" cy="656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a-IR" sz="2000" kern="1200" dirty="0" smtClean="0">
              <a:cs typeface="B Nazanin" pitchFamily="2" charset="-78"/>
            </a:rPr>
            <a:t>مانایی</a:t>
          </a:r>
          <a:endParaRPr lang="en-US" sz="2000" kern="1200" dirty="0">
            <a:cs typeface="B Nazanin" pitchFamily="2" charset="-78"/>
          </a:endParaRPr>
        </a:p>
      </dsp:txBody>
      <dsp:txXfrm>
        <a:off x="5424174" y="2816538"/>
        <a:ext cx="995923" cy="618367"/>
      </dsp:txXfrm>
    </dsp:sp>
    <dsp:sp modelId="{11C246E7-6348-4118-A18D-97ACB1A555C9}">
      <dsp:nvSpPr>
        <dsp:cNvPr id="0" name=""/>
        <dsp:cNvSpPr/>
      </dsp:nvSpPr>
      <dsp:spPr>
        <a:xfrm>
          <a:off x="6554269" y="2688113"/>
          <a:ext cx="1034399" cy="6568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A2F74E-A13A-4ECE-8449-F37C57805FFE}">
      <dsp:nvSpPr>
        <dsp:cNvPr id="0" name=""/>
        <dsp:cNvSpPr/>
      </dsp:nvSpPr>
      <dsp:spPr>
        <a:xfrm>
          <a:off x="6669202" y="2797300"/>
          <a:ext cx="1034399" cy="656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a-IR" sz="2000" kern="1200" dirty="0" smtClean="0">
              <a:cs typeface="B Nazanin" pitchFamily="2" charset="-78"/>
            </a:rPr>
            <a:t>ایمنی</a:t>
          </a:r>
          <a:endParaRPr lang="en-US" sz="2000" kern="1200" dirty="0">
            <a:cs typeface="B Nazanin" pitchFamily="2" charset="-78"/>
          </a:endParaRPr>
        </a:p>
      </dsp:txBody>
      <dsp:txXfrm>
        <a:off x="6688440" y="2816538"/>
        <a:ext cx="995923" cy="6183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3034FA-9A9D-4DD7-820B-F2F351BEA848}">
      <dsp:nvSpPr>
        <dsp:cNvPr id="0" name=""/>
        <dsp:cNvSpPr/>
      </dsp:nvSpPr>
      <dsp:spPr>
        <a:xfrm>
          <a:off x="2324589" y="628800"/>
          <a:ext cx="1518316" cy="263509"/>
        </a:xfrm>
        <a:custGeom>
          <a:avLst/>
          <a:gdLst/>
          <a:ahLst/>
          <a:cxnLst/>
          <a:rect l="0" t="0" r="0" b="0"/>
          <a:pathLst>
            <a:path>
              <a:moveTo>
                <a:pt x="0" y="0"/>
              </a:moveTo>
              <a:lnTo>
                <a:pt x="0" y="131754"/>
              </a:lnTo>
              <a:lnTo>
                <a:pt x="1518316" y="131754"/>
              </a:lnTo>
              <a:lnTo>
                <a:pt x="1518316" y="263509"/>
              </a:lnTo>
            </a:path>
          </a:pathLst>
        </a:custGeom>
        <a:noFill/>
        <a:ln w="25400" cap="flat" cmpd="sng" algn="ctr">
          <a:solidFill>
            <a:srgbClr val="FFC000"/>
          </a:solidFill>
          <a:prstDash val="solid"/>
        </a:ln>
        <a:effectLst/>
      </dsp:spPr>
      <dsp:style>
        <a:lnRef idx="2">
          <a:scrgbClr r="0" g="0" b="0"/>
        </a:lnRef>
        <a:fillRef idx="0">
          <a:scrgbClr r="0" g="0" b="0"/>
        </a:fillRef>
        <a:effectRef idx="0">
          <a:scrgbClr r="0" g="0" b="0"/>
        </a:effectRef>
        <a:fontRef idx="minor"/>
      </dsp:style>
    </dsp:sp>
    <dsp:sp modelId="{1D030DDC-2F57-4F89-846F-B1A9A3F551BD}">
      <dsp:nvSpPr>
        <dsp:cNvPr id="0" name=""/>
        <dsp:cNvSpPr/>
      </dsp:nvSpPr>
      <dsp:spPr>
        <a:xfrm>
          <a:off x="5504648" y="4192452"/>
          <a:ext cx="188221" cy="577211"/>
        </a:xfrm>
        <a:custGeom>
          <a:avLst/>
          <a:gdLst/>
          <a:ahLst/>
          <a:cxnLst/>
          <a:rect l="0" t="0" r="0" b="0"/>
          <a:pathLst>
            <a:path>
              <a:moveTo>
                <a:pt x="0" y="0"/>
              </a:moveTo>
              <a:lnTo>
                <a:pt x="0" y="577211"/>
              </a:lnTo>
              <a:lnTo>
                <a:pt x="188221" y="57721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B5F6F9-7D5C-4C67-B6B5-FE67C15A4A45}">
      <dsp:nvSpPr>
        <dsp:cNvPr id="0" name=""/>
        <dsp:cNvSpPr/>
      </dsp:nvSpPr>
      <dsp:spPr>
        <a:xfrm>
          <a:off x="5247413" y="3301539"/>
          <a:ext cx="759158" cy="263509"/>
        </a:xfrm>
        <a:custGeom>
          <a:avLst/>
          <a:gdLst/>
          <a:ahLst/>
          <a:cxnLst/>
          <a:rect l="0" t="0" r="0" b="0"/>
          <a:pathLst>
            <a:path>
              <a:moveTo>
                <a:pt x="0" y="0"/>
              </a:moveTo>
              <a:lnTo>
                <a:pt x="0" y="131754"/>
              </a:lnTo>
              <a:lnTo>
                <a:pt x="759158" y="131754"/>
              </a:lnTo>
              <a:lnTo>
                <a:pt x="759158" y="26350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4CF7B1-0F22-4BD7-97CE-978F5EDDEFF6}">
      <dsp:nvSpPr>
        <dsp:cNvPr id="0" name=""/>
        <dsp:cNvSpPr/>
      </dsp:nvSpPr>
      <dsp:spPr>
        <a:xfrm>
          <a:off x="3986331" y="4192452"/>
          <a:ext cx="188221" cy="577211"/>
        </a:xfrm>
        <a:custGeom>
          <a:avLst/>
          <a:gdLst/>
          <a:ahLst/>
          <a:cxnLst/>
          <a:rect l="0" t="0" r="0" b="0"/>
          <a:pathLst>
            <a:path>
              <a:moveTo>
                <a:pt x="0" y="0"/>
              </a:moveTo>
              <a:lnTo>
                <a:pt x="0" y="577211"/>
              </a:lnTo>
              <a:lnTo>
                <a:pt x="188221" y="57721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42E4A-9C8C-46A7-8B53-57FFEDA1C72C}">
      <dsp:nvSpPr>
        <dsp:cNvPr id="0" name=""/>
        <dsp:cNvSpPr/>
      </dsp:nvSpPr>
      <dsp:spPr>
        <a:xfrm>
          <a:off x="4488254" y="3301539"/>
          <a:ext cx="759158" cy="263509"/>
        </a:xfrm>
        <a:custGeom>
          <a:avLst/>
          <a:gdLst/>
          <a:ahLst/>
          <a:cxnLst/>
          <a:rect l="0" t="0" r="0" b="0"/>
          <a:pathLst>
            <a:path>
              <a:moveTo>
                <a:pt x="759158" y="0"/>
              </a:moveTo>
              <a:lnTo>
                <a:pt x="759158" y="131754"/>
              </a:lnTo>
              <a:lnTo>
                <a:pt x="0" y="131754"/>
              </a:lnTo>
              <a:lnTo>
                <a:pt x="0" y="26350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3C6EA3-D94B-4A1E-AD7A-BB3298BC1B86}">
      <dsp:nvSpPr>
        <dsp:cNvPr id="0" name=""/>
        <dsp:cNvSpPr/>
      </dsp:nvSpPr>
      <dsp:spPr>
        <a:xfrm>
          <a:off x="3951824" y="2410626"/>
          <a:ext cx="1295588" cy="263509"/>
        </a:xfrm>
        <a:custGeom>
          <a:avLst/>
          <a:gdLst/>
          <a:ahLst/>
          <a:cxnLst/>
          <a:rect l="0" t="0" r="0" b="0"/>
          <a:pathLst>
            <a:path>
              <a:moveTo>
                <a:pt x="0" y="0"/>
              </a:moveTo>
              <a:lnTo>
                <a:pt x="0" y="131754"/>
              </a:lnTo>
              <a:lnTo>
                <a:pt x="1295588" y="131754"/>
              </a:lnTo>
              <a:lnTo>
                <a:pt x="1295588" y="26350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23BD6-64AE-4562-B9D8-4F4C53A8E264}">
      <dsp:nvSpPr>
        <dsp:cNvPr id="0" name=""/>
        <dsp:cNvSpPr/>
      </dsp:nvSpPr>
      <dsp:spPr>
        <a:xfrm>
          <a:off x="2108593" y="3301539"/>
          <a:ext cx="91440" cy="650015"/>
        </a:xfrm>
        <a:custGeom>
          <a:avLst/>
          <a:gdLst/>
          <a:ahLst/>
          <a:cxnLst/>
          <a:rect l="0" t="0" r="0" b="0"/>
          <a:pathLst>
            <a:path>
              <a:moveTo>
                <a:pt x="45720" y="0"/>
              </a:moveTo>
              <a:lnTo>
                <a:pt x="45720" y="650015"/>
              </a:lnTo>
              <a:lnTo>
                <a:pt x="137032" y="65001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5B859-390D-4F36-A7E4-AABA96A3A558}">
      <dsp:nvSpPr>
        <dsp:cNvPr id="0" name=""/>
        <dsp:cNvSpPr/>
      </dsp:nvSpPr>
      <dsp:spPr>
        <a:xfrm>
          <a:off x="2656236" y="2410626"/>
          <a:ext cx="1295588" cy="263509"/>
        </a:xfrm>
        <a:custGeom>
          <a:avLst/>
          <a:gdLst/>
          <a:ahLst/>
          <a:cxnLst/>
          <a:rect l="0" t="0" r="0" b="0"/>
          <a:pathLst>
            <a:path>
              <a:moveTo>
                <a:pt x="1295588" y="0"/>
              </a:moveTo>
              <a:lnTo>
                <a:pt x="1295588" y="131754"/>
              </a:lnTo>
              <a:lnTo>
                <a:pt x="0" y="131754"/>
              </a:lnTo>
              <a:lnTo>
                <a:pt x="0" y="26350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27B73B-5A88-4952-AE51-201CC43C6773}">
      <dsp:nvSpPr>
        <dsp:cNvPr id="0" name=""/>
        <dsp:cNvSpPr/>
      </dsp:nvSpPr>
      <dsp:spPr>
        <a:xfrm>
          <a:off x="2324589" y="1519713"/>
          <a:ext cx="1627235" cy="263509"/>
        </a:xfrm>
        <a:custGeom>
          <a:avLst/>
          <a:gdLst/>
          <a:ahLst/>
          <a:cxnLst/>
          <a:rect l="0" t="0" r="0" b="0"/>
          <a:pathLst>
            <a:path>
              <a:moveTo>
                <a:pt x="0" y="0"/>
              </a:moveTo>
              <a:lnTo>
                <a:pt x="0" y="131754"/>
              </a:lnTo>
              <a:lnTo>
                <a:pt x="1627235" y="131754"/>
              </a:lnTo>
              <a:lnTo>
                <a:pt x="1627235" y="26350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038F41-A0BF-44C7-9F23-5DC583FB4052}">
      <dsp:nvSpPr>
        <dsp:cNvPr id="0" name=""/>
        <dsp:cNvSpPr/>
      </dsp:nvSpPr>
      <dsp:spPr>
        <a:xfrm>
          <a:off x="246176" y="2410626"/>
          <a:ext cx="264339" cy="577211"/>
        </a:xfrm>
        <a:custGeom>
          <a:avLst/>
          <a:gdLst/>
          <a:ahLst/>
          <a:cxnLst/>
          <a:rect l="0" t="0" r="0" b="0"/>
          <a:pathLst>
            <a:path>
              <a:moveTo>
                <a:pt x="0" y="0"/>
              </a:moveTo>
              <a:lnTo>
                <a:pt x="0" y="577211"/>
              </a:lnTo>
              <a:lnTo>
                <a:pt x="264339" y="57721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3DCC88-5AD6-440B-AC9B-DEECF7DE1141}">
      <dsp:nvSpPr>
        <dsp:cNvPr id="0" name=""/>
        <dsp:cNvSpPr/>
      </dsp:nvSpPr>
      <dsp:spPr>
        <a:xfrm>
          <a:off x="951082" y="1519713"/>
          <a:ext cx="1373507" cy="263509"/>
        </a:xfrm>
        <a:custGeom>
          <a:avLst/>
          <a:gdLst/>
          <a:ahLst/>
          <a:cxnLst/>
          <a:rect l="0" t="0" r="0" b="0"/>
          <a:pathLst>
            <a:path>
              <a:moveTo>
                <a:pt x="1373507" y="0"/>
              </a:moveTo>
              <a:lnTo>
                <a:pt x="1373507" y="131754"/>
              </a:lnTo>
              <a:lnTo>
                <a:pt x="0" y="131754"/>
              </a:lnTo>
              <a:lnTo>
                <a:pt x="0" y="26350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4E86A6-9AAA-4AC8-A1B2-F237F37CFF6E}">
      <dsp:nvSpPr>
        <dsp:cNvPr id="0" name=""/>
        <dsp:cNvSpPr/>
      </dsp:nvSpPr>
      <dsp:spPr>
        <a:xfrm>
          <a:off x="2278869" y="628800"/>
          <a:ext cx="91440" cy="263509"/>
        </a:xfrm>
        <a:custGeom>
          <a:avLst/>
          <a:gdLst/>
          <a:ahLst/>
          <a:cxnLst/>
          <a:rect l="0" t="0" r="0" b="0"/>
          <a:pathLst>
            <a:path>
              <a:moveTo>
                <a:pt x="45720" y="0"/>
              </a:moveTo>
              <a:lnTo>
                <a:pt x="45720" y="263509"/>
              </a:lnTo>
            </a:path>
          </a:pathLst>
        </a:custGeom>
        <a:noFill/>
        <a:ln w="25400" cap="flat" cmpd="sng" algn="ctr">
          <a:solidFill>
            <a:srgbClr val="FFC000"/>
          </a:solidFill>
          <a:prstDash val="solid"/>
        </a:ln>
        <a:effectLst/>
      </dsp:spPr>
      <dsp:style>
        <a:lnRef idx="2">
          <a:scrgbClr r="0" g="0" b="0"/>
        </a:lnRef>
        <a:fillRef idx="0">
          <a:scrgbClr r="0" g="0" b="0"/>
        </a:fillRef>
        <a:effectRef idx="0">
          <a:scrgbClr r="0" g="0" b="0"/>
        </a:effectRef>
        <a:fontRef idx="minor"/>
      </dsp:style>
    </dsp:sp>
    <dsp:sp modelId="{E9FC410A-2994-4598-AA2D-E613B3D95D63}">
      <dsp:nvSpPr>
        <dsp:cNvPr id="0" name=""/>
        <dsp:cNvSpPr/>
      </dsp:nvSpPr>
      <dsp:spPr>
        <a:xfrm>
          <a:off x="806272" y="628800"/>
          <a:ext cx="1518316" cy="263509"/>
        </a:xfrm>
        <a:custGeom>
          <a:avLst/>
          <a:gdLst/>
          <a:ahLst/>
          <a:cxnLst/>
          <a:rect l="0" t="0" r="0" b="0"/>
          <a:pathLst>
            <a:path>
              <a:moveTo>
                <a:pt x="1518316" y="0"/>
              </a:moveTo>
              <a:lnTo>
                <a:pt x="1518316" y="131754"/>
              </a:lnTo>
              <a:lnTo>
                <a:pt x="0" y="131754"/>
              </a:lnTo>
              <a:lnTo>
                <a:pt x="0" y="263509"/>
              </a:lnTo>
            </a:path>
          </a:pathLst>
        </a:custGeom>
        <a:noFill/>
        <a:ln w="25400" cap="flat" cmpd="sng" algn="ctr">
          <a:solidFill>
            <a:srgbClr val="FFC000"/>
          </a:solidFill>
          <a:prstDash val="solid"/>
        </a:ln>
        <a:effectLst/>
      </dsp:spPr>
      <dsp:style>
        <a:lnRef idx="2">
          <a:scrgbClr r="0" g="0" b="0"/>
        </a:lnRef>
        <a:fillRef idx="0">
          <a:scrgbClr r="0" g="0" b="0"/>
        </a:fillRef>
        <a:effectRef idx="0">
          <a:scrgbClr r="0" g="0" b="0"/>
        </a:effectRef>
        <a:fontRef idx="minor"/>
      </dsp:style>
    </dsp:sp>
    <dsp:sp modelId="{35256EE4-CBA4-4A60-830C-5C2AC4B95BD8}">
      <dsp:nvSpPr>
        <dsp:cNvPr id="0" name=""/>
        <dsp:cNvSpPr/>
      </dsp:nvSpPr>
      <dsp:spPr>
        <a:xfrm>
          <a:off x="1405643" y="1397"/>
          <a:ext cx="1837890" cy="627403"/>
        </a:xfrm>
        <a:prstGeom prst="rect">
          <a:avLst/>
        </a:prstGeom>
        <a:solidFill>
          <a:srgbClr val="92D050"/>
        </a:soli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مکانیزم اعمال خط‌مشی</a:t>
          </a:r>
          <a:endParaRPr lang="en-GB" sz="1600" b="0" kern="1200" dirty="0">
            <a:cs typeface="B Nazanin" pitchFamily="2" charset="-78"/>
          </a:endParaRPr>
        </a:p>
      </dsp:txBody>
      <dsp:txXfrm>
        <a:off x="1405643" y="1397"/>
        <a:ext cx="1837890" cy="627403"/>
      </dsp:txXfrm>
    </dsp:sp>
    <dsp:sp modelId="{9753A5BA-4738-4D20-A151-25AC4DD0993D}">
      <dsp:nvSpPr>
        <dsp:cNvPr id="0" name=""/>
        <dsp:cNvSpPr/>
      </dsp:nvSpPr>
      <dsp:spPr>
        <a:xfrm>
          <a:off x="178869" y="892310"/>
          <a:ext cx="1254807" cy="627403"/>
        </a:xfrm>
        <a:prstGeom prst="rect">
          <a:avLst/>
        </a:prstGeom>
        <a:solidFill>
          <a:srgbClr val="FFC000"/>
        </a:soli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بازنویسی برنامه</a:t>
          </a:r>
          <a:endParaRPr lang="en-GB" sz="1600" b="0" kern="1200" dirty="0">
            <a:cs typeface="B Nazanin" pitchFamily="2" charset="-78"/>
          </a:endParaRPr>
        </a:p>
      </dsp:txBody>
      <dsp:txXfrm>
        <a:off x="178869" y="892310"/>
        <a:ext cx="1254807" cy="627403"/>
      </dsp:txXfrm>
    </dsp:sp>
    <dsp:sp modelId="{BAA378CD-7628-468E-AFBB-61BFE44C96D4}">
      <dsp:nvSpPr>
        <dsp:cNvPr id="0" name=""/>
        <dsp:cNvSpPr/>
      </dsp:nvSpPr>
      <dsp:spPr>
        <a:xfrm>
          <a:off x="1697185" y="892310"/>
          <a:ext cx="1254807" cy="627403"/>
        </a:xfrm>
        <a:prstGeom prst="rect">
          <a:avLst/>
        </a:prstGeom>
        <a:solidFill>
          <a:srgbClr val="FFC000"/>
        </a:soli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پویا</a:t>
          </a:r>
          <a:endParaRPr lang="en-GB" sz="1600" b="0" kern="1200" dirty="0">
            <a:cs typeface="B Nazanin" pitchFamily="2" charset="-78"/>
          </a:endParaRPr>
        </a:p>
      </dsp:txBody>
      <dsp:txXfrm>
        <a:off x="1697185" y="892310"/>
        <a:ext cx="1254807" cy="627403"/>
      </dsp:txXfrm>
    </dsp:sp>
    <dsp:sp modelId="{C9EDD7C4-9752-4E0F-BFA5-F6B5B2ED1B9A}">
      <dsp:nvSpPr>
        <dsp:cNvPr id="0" name=""/>
        <dsp:cNvSpPr/>
      </dsp:nvSpPr>
      <dsp:spPr>
        <a:xfrm>
          <a:off x="69950" y="1783223"/>
          <a:ext cx="1762263" cy="627403"/>
        </a:xfrm>
        <a:prstGeom prst="rect">
          <a:avLst/>
        </a:prstGeom>
        <a:gradFill rotWithShape="0">
          <a:gsLst>
            <a:gs pos="0">
              <a:schemeClr val="accent1">
                <a:hueOff val="0"/>
                <a:satOff val="0"/>
                <a:lumOff val="0"/>
                <a:alphaOff val="0"/>
                <a:tint val="35000"/>
                <a:satMod val="253000"/>
              </a:schemeClr>
            </a:gs>
            <a:gs pos="50000">
              <a:schemeClr val="accent1">
                <a:hueOff val="0"/>
                <a:satOff val="0"/>
                <a:lumOff val="0"/>
                <a:alphaOff val="0"/>
                <a:tint val="42000"/>
                <a:satMod val="255000"/>
              </a:schemeClr>
            </a:gs>
            <a:gs pos="97000">
              <a:schemeClr val="accent1">
                <a:hueOff val="0"/>
                <a:satOff val="0"/>
                <a:lumOff val="0"/>
                <a:alphaOff val="0"/>
                <a:tint val="53000"/>
                <a:satMod val="260000"/>
              </a:schemeClr>
            </a:gs>
            <a:gs pos="100000">
              <a:schemeClr val="accent1">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latin typeface="Times New Roman" panose="02020603050405020304" pitchFamily="18" charset="0"/>
              <a:cs typeface="B Nazanin" pitchFamily="2" charset="-78"/>
            </a:rPr>
            <a:t>اجرای برنامه با معناشناخت تغییر یافته</a:t>
          </a:r>
          <a:endParaRPr lang="en-GB" sz="1600" b="0" kern="1200" dirty="0">
            <a:latin typeface="Times New Roman" panose="02020603050405020304" pitchFamily="18" charset="0"/>
            <a:cs typeface="B Nazanin" pitchFamily="2" charset="-78"/>
          </a:endParaRPr>
        </a:p>
      </dsp:txBody>
      <dsp:txXfrm>
        <a:off x="69950" y="1783223"/>
        <a:ext cx="1762263" cy="627403"/>
      </dsp:txXfrm>
    </dsp:sp>
    <dsp:sp modelId="{62451387-D290-4ACB-B6BF-8649F41D28A5}">
      <dsp:nvSpPr>
        <dsp:cNvPr id="0" name=""/>
        <dsp:cNvSpPr/>
      </dsp:nvSpPr>
      <dsp:spPr>
        <a:xfrm>
          <a:off x="510516" y="2674136"/>
          <a:ext cx="1254807" cy="627403"/>
        </a:xfrm>
        <a:prstGeom prst="rect">
          <a:avLst/>
        </a:prstGeom>
        <a:gradFill rotWithShape="0">
          <a:gsLst>
            <a:gs pos="0">
              <a:schemeClr val="accent2">
                <a:hueOff val="0"/>
                <a:satOff val="0"/>
                <a:lumOff val="0"/>
                <a:alphaOff val="0"/>
                <a:tint val="35000"/>
                <a:satMod val="253000"/>
              </a:schemeClr>
            </a:gs>
            <a:gs pos="50000">
              <a:schemeClr val="accent2">
                <a:hueOff val="0"/>
                <a:satOff val="0"/>
                <a:lumOff val="0"/>
                <a:alphaOff val="0"/>
                <a:tint val="42000"/>
                <a:satMod val="255000"/>
              </a:schemeClr>
            </a:gs>
            <a:gs pos="97000">
              <a:schemeClr val="accent2">
                <a:hueOff val="0"/>
                <a:satOff val="0"/>
                <a:lumOff val="0"/>
                <a:alphaOff val="0"/>
                <a:tint val="53000"/>
                <a:satMod val="260000"/>
              </a:schemeClr>
            </a:gs>
            <a:gs pos="100000">
              <a:schemeClr val="accent2">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latin typeface="Times New Roman" panose="02020603050405020304" pitchFamily="18" charset="0"/>
              <a:cs typeface="B Nazanin" pitchFamily="2" charset="-78"/>
            </a:rPr>
            <a:t>چنداجرایی امن</a:t>
          </a:r>
          <a:endParaRPr lang="en-GB" sz="1600" b="0" kern="1200" dirty="0">
            <a:latin typeface="Times New Roman" panose="02020603050405020304" pitchFamily="18" charset="0"/>
            <a:cs typeface="B Nazanin" pitchFamily="2" charset="-78"/>
          </a:endParaRPr>
        </a:p>
      </dsp:txBody>
      <dsp:txXfrm>
        <a:off x="510516" y="2674136"/>
        <a:ext cx="1254807" cy="627403"/>
      </dsp:txXfrm>
    </dsp:sp>
    <dsp:sp modelId="{18103144-F3DB-4E1B-BCE2-D0D919D845D2}">
      <dsp:nvSpPr>
        <dsp:cNvPr id="0" name=""/>
        <dsp:cNvSpPr/>
      </dsp:nvSpPr>
      <dsp:spPr>
        <a:xfrm>
          <a:off x="3324421" y="1783223"/>
          <a:ext cx="1254807" cy="627403"/>
        </a:xfrm>
        <a:prstGeom prst="rect">
          <a:avLst/>
        </a:prstGeom>
        <a:gradFill rotWithShape="0">
          <a:gsLst>
            <a:gs pos="0">
              <a:schemeClr val="accent1">
                <a:hueOff val="0"/>
                <a:satOff val="0"/>
                <a:lumOff val="0"/>
                <a:alphaOff val="0"/>
                <a:tint val="35000"/>
                <a:satMod val="253000"/>
              </a:schemeClr>
            </a:gs>
            <a:gs pos="50000">
              <a:schemeClr val="accent1">
                <a:hueOff val="0"/>
                <a:satOff val="0"/>
                <a:lumOff val="0"/>
                <a:alphaOff val="0"/>
                <a:tint val="42000"/>
                <a:satMod val="255000"/>
              </a:schemeClr>
            </a:gs>
            <a:gs pos="97000">
              <a:schemeClr val="accent1">
                <a:hueOff val="0"/>
                <a:satOff val="0"/>
                <a:lumOff val="0"/>
                <a:alphaOff val="0"/>
                <a:tint val="53000"/>
                <a:satMod val="260000"/>
              </a:schemeClr>
            </a:gs>
            <a:gs pos="100000">
              <a:schemeClr val="accent1">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نظارت زمان‌اجرا</a:t>
          </a:r>
          <a:endParaRPr lang="en-GB" sz="1600" b="0" kern="1200" dirty="0">
            <a:cs typeface="B Nazanin" pitchFamily="2" charset="-78"/>
          </a:endParaRPr>
        </a:p>
      </dsp:txBody>
      <dsp:txXfrm>
        <a:off x="3324421" y="1783223"/>
        <a:ext cx="1254807" cy="627403"/>
      </dsp:txXfrm>
    </dsp:sp>
    <dsp:sp modelId="{81F06C54-FEF4-4137-815E-B71D428A0DCF}">
      <dsp:nvSpPr>
        <dsp:cNvPr id="0" name=""/>
        <dsp:cNvSpPr/>
      </dsp:nvSpPr>
      <dsp:spPr>
        <a:xfrm>
          <a:off x="2028832" y="2674136"/>
          <a:ext cx="1254807" cy="627403"/>
        </a:xfrm>
        <a:prstGeom prst="rect">
          <a:avLst/>
        </a:prstGeom>
        <a:gradFill rotWithShape="0">
          <a:gsLst>
            <a:gs pos="0">
              <a:schemeClr val="accent2">
                <a:hueOff val="0"/>
                <a:satOff val="0"/>
                <a:lumOff val="0"/>
                <a:alphaOff val="0"/>
                <a:tint val="35000"/>
                <a:satMod val="253000"/>
              </a:schemeClr>
            </a:gs>
            <a:gs pos="50000">
              <a:schemeClr val="accent2">
                <a:hueOff val="0"/>
                <a:satOff val="0"/>
                <a:lumOff val="0"/>
                <a:alphaOff val="0"/>
                <a:tint val="42000"/>
                <a:satMod val="255000"/>
              </a:schemeClr>
            </a:gs>
            <a:gs pos="97000">
              <a:schemeClr val="accent2">
                <a:hueOff val="0"/>
                <a:satOff val="0"/>
                <a:lumOff val="0"/>
                <a:alphaOff val="0"/>
                <a:tint val="53000"/>
                <a:satMod val="260000"/>
              </a:schemeClr>
            </a:gs>
            <a:gs pos="100000">
              <a:schemeClr val="accent2">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بدون تحلیل کد</a:t>
          </a:r>
          <a:endParaRPr lang="en-GB" sz="1600" b="0" kern="1200" dirty="0">
            <a:cs typeface="B Nazanin" pitchFamily="2" charset="-78"/>
          </a:endParaRPr>
        </a:p>
      </dsp:txBody>
      <dsp:txXfrm>
        <a:off x="2028832" y="2674136"/>
        <a:ext cx="1254807" cy="627403"/>
      </dsp:txXfrm>
    </dsp:sp>
    <dsp:sp modelId="{B7B3B872-3C10-44AC-A8BD-D876D119CAC4}">
      <dsp:nvSpPr>
        <dsp:cNvPr id="0" name=""/>
        <dsp:cNvSpPr/>
      </dsp:nvSpPr>
      <dsp:spPr>
        <a:xfrm>
          <a:off x="2245625" y="3637853"/>
          <a:ext cx="1254807" cy="627403"/>
        </a:xfrm>
        <a:prstGeom prst="rect">
          <a:avLst/>
        </a:prstGeom>
        <a:gradFill rotWithShape="0">
          <a:gsLst>
            <a:gs pos="0">
              <a:schemeClr val="accent2">
                <a:hueOff val="0"/>
                <a:satOff val="0"/>
                <a:lumOff val="0"/>
                <a:alphaOff val="0"/>
                <a:tint val="35000"/>
                <a:satMod val="253000"/>
              </a:schemeClr>
            </a:gs>
            <a:gs pos="50000">
              <a:schemeClr val="accent2">
                <a:hueOff val="0"/>
                <a:satOff val="0"/>
                <a:lumOff val="0"/>
                <a:alphaOff val="0"/>
                <a:tint val="42000"/>
                <a:satMod val="255000"/>
              </a:schemeClr>
            </a:gs>
            <a:gs pos="97000">
              <a:schemeClr val="accent2">
                <a:hueOff val="0"/>
                <a:satOff val="0"/>
                <a:lumOff val="0"/>
                <a:alphaOff val="0"/>
                <a:tint val="53000"/>
                <a:satMod val="260000"/>
              </a:schemeClr>
            </a:gs>
            <a:gs pos="100000">
              <a:schemeClr val="accent2">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ناظر زمان‌اجرای پویای خالص</a:t>
          </a:r>
          <a:endParaRPr lang="en-GB" sz="1600" b="0" kern="1200" dirty="0">
            <a:cs typeface="B Nazanin" pitchFamily="2" charset="-78"/>
          </a:endParaRPr>
        </a:p>
      </dsp:txBody>
      <dsp:txXfrm>
        <a:off x="2245625" y="3637853"/>
        <a:ext cx="1254807" cy="627403"/>
      </dsp:txXfrm>
    </dsp:sp>
    <dsp:sp modelId="{69E57464-AB15-4371-BAB8-C06F51FC3B1E}">
      <dsp:nvSpPr>
        <dsp:cNvPr id="0" name=""/>
        <dsp:cNvSpPr/>
      </dsp:nvSpPr>
      <dsp:spPr>
        <a:xfrm>
          <a:off x="4620009" y="2674136"/>
          <a:ext cx="1254807" cy="627403"/>
        </a:xfrm>
        <a:prstGeom prst="rect">
          <a:avLst/>
        </a:prstGeom>
        <a:gradFill rotWithShape="0">
          <a:gsLst>
            <a:gs pos="0">
              <a:schemeClr val="accent2">
                <a:hueOff val="0"/>
                <a:satOff val="0"/>
                <a:lumOff val="0"/>
                <a:alphaOff val="0"/>
                <a:tint val="35000"/>
                <a:satMod val="253000"/>
              </a:schemeClr>
            </a:gs>
            <a:gs pos="50000">
              <a:schemeClr val="accent2">
                <a:hueOff val="0"/>
                <a:satOff val="0"/>
                <a:lumOff val="0"/>
                <a:alphaOff val="0"/>
                <a:tint val="42000"/>
                <a:satMod val="255000"/>
              </a:schemeClr>
            </a:gs>
            <a:gs pos="97000">
              <a:schemeClr val="accent2">
                <a:hueOff val="0"/>
                <a:satOff val="0"/>
                <a:lumOff val="0"/>
                <a:alphaOff val="0"/>
                <a:tint val="53000"/>
                <a:satMod val="260000"/>
              </a:schemeClr>
            </a:gs>
            <a:gs pos="100000">
              <a:schemeClr val="accent2">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همراه با تحلیل کد</a:t>
          </a:r>
          <a:endParaRPr lang="en-GB" sz="1600" b="0" kern="1200" dirty="0">
            <a:cs typeface="B Nazanin" pitchFamily="2" charset="-78"/>
          </a:endParaRPr>
        </a:p>
      </dsp:txBody>
      <dsp:txXfrm>
        <a:off x="4620009" y="2674136"/>
        <a:ext cx="1254807" cy="627403"/>
      </dsp:txXfrm>
    </dsp:sp>
    <dsp:sp modelId="{975DDFB5-72B7-48CB-9880-AFAAEBAA7AE5}">
      <dsp:nvSpPr>
        <dsp:cNvPr id="0" name=""/>
        <dsp:cNvSpPr/>
      </dsp:nvSpPr>
      <dsp:spPr>
        <a:xfrm>
          <a:off x="3860851" y="3565049"/>
          <a:ext cx="1254807" cy="627403"/>
        </a:xfrm>
        <a:prstGeom prst="rect">
          <a:avLst/>
        </a:prstGeom>
        <a:gradFill rotWithShape="0">
          <a:gsLst>
            <a:gs pos="0">
              <a:schemeClr val="accent2">
                <a:hueOff val="0"/>
                <a:satOff val="0"/>
                <a:lumOff val="0"/>
                <a:alphaOff val="0"/>
                <a:tint val="35000"/>
                <a:satMod val="253000"/>
              </a:schemeClr>
            </a:gs>
            <a:gs pos="50000">
              <a:schemeClr val="accent2">
                <a:hueOff val="0"/>
                <a:satOff val="0"/>
                <a:lumOff val="0"/>
                <a:alphaOff val="0"/>
                <a:tint val="42000"/>
                <a:satMod val="255000"/>
              </a:schemeClr>
            </a:gs>
            <a:gs pos="97000">
              <a:schemeClr val="accent2">
                <a:hueOff val="0"/>
                <a:satOff val="0"/>
                <a:lumOff val="0"/>
                <a:alphaOff val="0"/>
                <a:tint val="53000"/>
                <a:satMod val="260000"/>
              </a:schemeClr>
            </a:gs>
            <a:gs pos="100000">
              <a:schemeClr val="accent2">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ایستا</a:t>
          </a:r>
          <a:endParaRPr lang="en-GB" sz="1600" b="0" kern="1200" dirty="0">
            <a:cs typeface="B Nazanin" pitchFamily="2" charset="-78"/>
          </a:endParaRPr>
        </a:p>
      </dsp:txBody>
      <dsp:txXfrm>
        <a:off x="3860851" y="3565049"/>
        <a:ext cx="1254807" cy="627403"/>
      </dsp:txXfrm>
    </dsp:sp>
    <dsp:sp modelId="{02C14E4A-9A11-4302-8963-F64D219AED78}">
      <dsp:nvSpPr>
        <dsp:cNvPr id="0" name=""/>
        <dsp:cNvSpPr/>
      </dsp:nvSpPr>
      <dsp:spPr>
        <a:xfrm>
          <a:off x="4174552" y="4455962"/>
          <a:ext cx="1254807" cy="627403"/>
        </a:xfrm>
        <a:prstGeom prst="rect">
          <a:avLst/>
        </a:prstGeom>
        <a:gradFill rotWithShape="0">
          <a:gsLst>
            <a:gs pos="0">
              <a:schemeClr val="accent2">
                <a:hueOff val="0"/>
                <a:satOff val="0"/>
                <a:lumOff val="0"/>
                <a:alphaOff val="0"/>
                <a:tint val="35000"/>
                <a:satMod val="253000"/>
              </a:schemeClr>
            </a:gs>
            <a:gs pos="50000">
              <a:schemeClr val="accent2">
                <a:hueOff val="0"/>
                <a:satOff val="0"/>
                <a:lumOff val="0"/>
                <a:alphaOff val="0"/>
                <a:tint val="42000"/>
                <a:satMod val="255000"/>
              </a:schemeClr>
            </a:gs>
            <a:gs pos="97000">
              <a:schemeClr val="accent2">
                <a:hueOff val="0"/>
                <a:satOff val="0"/>
                <a:lumOff val="0"/>
                <a:alphaOff val="0"/>
                <a:tint val="53000"/>
                <a:satMod val="260000"/>
              </a:schemeClr>
            </a:gs>
            <a:gs pos="100000">
              <a:schemeClr val="accent2">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ناظر زمان‌اجرای ترکیبی</a:t>
          </a:r>
          <a:endParaRPr lang="en-GB" sz="1600" b="0" kern="1200" dirty="0">
            <a:cs typeface="B Nazanin" pitchFamily="2" charset="-78"/>
          </a:endParaRPr>
        </a:p>
      </dsp:txBody>
      <dsp:txXfrm>
        <a:off x="4174552" y="4455962"/>
        <a:ext cx="1254807" cy="627403"/>
      </dsp:txXfrm>
    </dsp:sp>
    <dsp:sp modelId="{E4AAA586-E8AB-4B80-92E3-04C699BEB709}">
      <dsp:nvSpPr>
        <dsp:cNvPr id="0" name=""/>
        <dsp:cNvSpPr/>
      </dsp:nvSpPr>
      <dsp:spPr>
        <a:xfrm>
          <a:off x="5379167" y="3565049"/>
          <a:ext cx="1254807" cy="627403"/>
        </a:xfrm>
        <a:prstGeom prst="rect">
          <a:avLst/>
        </a:prstGeom>
        <a:gradFill rotWithShape="0">
          <a:gsLst>
            <a:gs pos="0">
              <a:schemeClr val="accent2">
                <a:hueOff val="0"/>
                <a:satOff val="0"/>
                <a:lumOff val="0"/>
                <a:alphaOff val="0"/>
                <a:tint val="35000"/>
                <a:satMod val="253000"/>
              </a:schemeClr>
            </a:gs>
            <a:gs pos="50000">
              <a:schemeClr val="accent2">
                <a:hueOff val="0"/>
                <a:satOff val="0"/>
                <a:lumOff val="0"/>
                <a:alphaOff val="0"/>
                <a:tint val="42000"/>
                <a:satMod val="255000"/>
              </a:schemeClr>
            </a:gs>
            <a:gs pos="97000">
              <a:schemeClr val="accent2">
                <a:hueOff val="0"/>
                <a:satOff val="0"/>
                <a:lumOff val="0"/>
                <a:alphaOff val="0"/>
                <a:tint val="53000"/>
                <a:satMod val="260000"/>
              </a:schemeClr>
            </a:gs>
            <a:gs pos="100000">
              <a:schemeClr val="accent2">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پویا</a:t>
          </a:r>
          <a:endParaRPr lang="en-GB" sz="1600" b="0" kern="1200" dirty="0">
            <a:cs typeface="B Nazanin" pitchFamily="2" charset="-78"/>
          </a:endParaRPr>
        </a:p>
      </dsp:txBody>
      <dsp:txXfrm>
        <a:off x="5379167" y="3565049"/>
        <a:ext cx="1254807" cy="627403"/>
      </dsp:txXfrm>
    </dsp:sp>
    <dsp:sp modelId="{243A2A8E-9E0D-4A22-BCA2-058BE8BC63F9}">
      <dsp:nvSpPr>
        <dsp:cNvPr id="0" name=""/>
        <dsp:cNvSpPr/>
      </dsp:nvSpPr>
      <dsp:spPr>
        <a:xfrm>
          <a:off x="5692869" y="4455962"/>
          <a:ext cx="1476180" cy="627403"/>
        </a:xfrm>
        <a:prstGeom prst="rect">
          <a:avLst/>
        </a:prstGeom>
        <a:gradFill rotWithShape="0">
          <a:gsLst>
            <a:gs pos="0">
              <a:schemeClr val="accent2">
                <a:hueOff val="0"/>
                <a:satOff val="0"/>
                <a:lumOff val="0"/>
                <a:alphaOff val="0"/>
                <a:tint val="35000"/>
                <a:satMod val="253000"/>
              </a:schemeClr>
            </a:gs>
            <a:gs pos="50000">
              <a:schemeClr val="accent2">
                <a:hueOff val="0"/>
                <a:satOff val="0"/>
                <a:lumOff val="0"/>
                <a:alphaOff val="0"/>
                <a:tint val="42000"/>
                <a:satMod val="255000"/>
              </a:schemeClr>
            </a:gs>
            <a:gs pos="97000">
              <a:schemeClr val="accent2">
                <a:hueOff val="0"/>
                <a:satOff val="0"/>
                <a:lumOff val="0"/>
                <a:alphaOff val="0"/>
                <a:tint val="53000"/>
                <a:satMod val="260000"/>
              </a:schemeClr>
            </a:gs>
            <a:gs pos="100000">
              <a:schemeClr val="accent2">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ناظر زمان‌اجرا با اجرای برنامه به منظور تحلیل</a:t>
          </a:r>
          <a:endParaRPr lang="en-GB" sz="1600" b="0" kern="1200" dirty="0">
            <a:cs typeface="B Nazanin" pitchFamily="2" charset="-78"/>
          </a:endParaRPr>
        </a:p>
      </dsp:txBody>
      <dsp:txXfrm>
        <a:off x="5692869" y="4455962"/>
        <a:ext cx="1476180" cy="627403"/>
      </dsp:txXfrm>
    </dsp:sp>
    <dsp:sp modelId="{27EC2516-C89A-4E26-B422-DD0F3E34A007}">
      <dsp:nvSpPr>
        <dsp:cNvPr id="0" name=""/>
        <dsp:cNvSpPr/>
      </dsp:nvSpPr>
      <dsp:spPr>
        <a:xfrm>
          <a:off x="3215502" y="892310"/>
          <a:ext cx="1254807" cy="627403"/>
        </a:xfrm>
        <a:prstGeom prst="rect">
          <a:avLst/>
        </a:prstGeom>
        <a:solidFill>
          <a:srgbClr val="FFC000"/>
        </a:soli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ایستا</a:t>
          </a:r>
          <a:endParaRPr lang="en-GB" sz="1600" b="0" kern="1200" dirty="0">
            <a:cs typeface="B Nazanin" pitchFamily="2" charset="-78"/>
          </a:endParaRPr>
        </a:p>
      </dsp:txBody>
      <dsp:txXfrm>
        <a:off x="3215502" y="892310"/>
        <a:ext cx="1254807" cy="627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3034FA-9A9D-4DD7-820B-F2F351BEA848}">
      <dsp:nvSpPr>
        <dsp:cNvPr id="0" name=""/>
        <dsp:cNvSpPr/>
      </dsp:nvSpPr>
      <dsp:spPr>
        <a:xfrm>
          <a:off x="2324589" y="628800"/>
          <a:ext cx="1518316" cy="263509"/>
        </a:xfrm>
        <a:custGeom>
          <a:avLst/>
          <a:gdLst/>
          <a:ahLst/>
          <a:cxnLst/>
          <a:rect l="0" t="0" r="0" b="0"/>
          <a:pathLst>
            <a:path>
              <a:moveTo>
                <a:pt x="0" y="0"/>
              </a:moveTo>
              <a:lnTo>
                <a:pt x="0" y="131754"/>
              </a:lnTo>
              <a:lnTo>
                <a:pt x="1518316" y="131754"/>
              </a:lnTo>
              <a:lnTo>
                <a:pt x="1518316" y="263509"/>
              </a:lnTo>
            </a:path>
          </a:pathLst>
        </a:custGeom>
        <a:noFill/>
        <a:ln w="25400" cap="flat" cmpd="sng" algn="ctr">
          <a:solidFill>
            <a:srgbClr val="FFC000"/>
          </a:solidFill>
          <a:prstDash val="solid"/>
        </a:ln>
        <a:effectLst/>
      </dsp:spPr>
      <dsp:style>
        <a:lnRef idx="2">
          <a:scrgbClr r="0" g="0" b="0"/>
        </a:lnRef>
        <a:fillRef idx="0">
          <a:scrgbClr r="0" g="0" b="0"/>
        </a:fillRef>
        <a:effectRef idx="0">
          <a:scrgbClr r="0" g="0" b="0"/>
        </a:effectRef>
        <a:fontRef idx="minor"/>
      </dsp:style>
    </dsp:sp>
    <dsp:sp modelId="{1D030DDC-2F57-4F89-846F-B1A9A3F551BD}">
      <dsp:nvSpPr>
        <dsp:cNvPr id="0" name=""/>
        <dsp:cNvSpPr/>
      </dsp:nvSpPr>
      <dsp:spPr>
        <a:xfrm>
          <a:off x="5504648" y="4192452"/>
          <a:ext cx="188221" cy="577211"/>
        </a:xfrm>
        <a:custGeom>
          <a:avLst/>
          <a:gdLst/>
          <a:ahLst/>
          <a:cxnLst/>
          <a:rect l="0" t="0" r="0" b="0"/>
          <a:pathLst>
            <a:path>
              <a:moveTo>
                <a:pt x="0" y="0"/>
              </a:moveTo>
              <a:lnTo>
                <a:pt x="0" y="577211"/>
              </a:lnTo>
              <a:lnTo>
                <a:pt x="188221" y="57721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B5F6F9-7D5C-4C67-B6B5-FE67C15A4A45}">
      <dsp:nvSpPr>
        <dsp:cNvPr id="0" name=""/>
        <dsp:cNvSpPr/>
      </dsp:nvSpPr>
      <dsp:spPr>
        <a:xfrm>
          <a:off x="5247413" y="3301539"/>
          <a:ext cx="759158" cy="263509"/>
        </a:xfrm>
        <a:custGeom>
          <a:avLst/>
          <a:gdLst/>
          <a:ahLst/>
          <a:cxnLst/>
          <a:rect l="0" t="0" r="0" b="0"/>
          <a:pathLst>
            <a:path>
              <a:moveTo>
                <a:pt x="0" y="0"/>
              </a:moveTo>
              <a:lnTo>
                <a:pt x="0" y="131754"/>
              </a:lnTo>
              <a:lnTo>
                <a:pt x="759158" y="131754"/>
              </a:lnTo>
              <a:lnTo>
                <a:pt x="759158" y="26350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4CF7B1-0F22-4BD7-97CE-978F5EDDEFF6}">
      <dsp:nvSpPr>
        <dsp:cNvPr id="0" name=""/>
        <dsp:cNvSpPr/>
      </dsp:nvSpPr>
      <dsp:spPr>
        <a:xfrm>
          <a:off x="3986331" y="4192452"/>
          <a:ext cx="188221" cy="577211"/>
        </a:xfrm>
        <a:custGeom>
          <a:avLst/>
          <a:gdLst/>
          <a:ahLst/>
          <a:cxnLst/>
          <a:rect l="0" t="0" r="0" b="0"/>
          <a:pathLst>
            <a:path>
              <a:moveTo>
                <a:pt x="0" y="0"/>
              </a:moveTo>
              <a:lnTo>
                <a:pt x="0" y="577211"/>
              </a:lnTo>
              <a:lnTo>
                <a:pt x="188221" y="57721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42E4A-9C8C-46A7-8B53-57FFEDA1C72C}">
      <dsp:nvSpPr>
        <dsp:cNvPr id="0" name=""/>
        <dsp:cNvSpPr/>
      </dsp:nvSpPr>
      <dsp:spPr>
        <a:xfrm>
          <a:off x="4488254" y="3301539"/>
          <a:ext cx="759158" cy="263509"/>
        </a:xfrm>
        <a:custGeom>
          <a:avLst/>
          <a:gdLst/>
          <a:ahLst/>
          <a:cxnLst/>
          <a:rect l="0" t="0" r="0" b="0"/>
          <a:pathLst>
            <a:path>
              <a:moveTo>
                <a:pt x="759158" y="0"/>
              </a:moveTo>
              <a:lnTo>
                <a:pt x="759158" y="131754"/>
              </a:lnTo>
              <a:lnTo>
                <a:pt x="0" y="131754"/>
              </a:lnTo>
              <a:lnTo>
                <a:pt x="0" y="26350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3C6EA3-D94B-4A1E-AD7A-BB3298BC1B86}">
      <dsp:nvSpPr>
        <dsp:cNvPr id="0" name=""/>
        <dsp:cNvSpPr/>
      </dsp:nvSpPr>
      <dsp:spPr>
        <a:xfrm>
          <a:off x="3951824" y="2410626"/>
          <a:ext cx="1295588" cy="263509"/>
        </a:xfrm>
        <a:custGeom>
          <a:avLst/>
          <a:gdLst/>
          <a:ahLst/>
          <a:cxnLst/>
          <a:rect l="0" t="0" r="0" b="0"/>
          <a:pathLst>
            <a:path>
              <a:moveTo>
                <a:pt x="0" y="0"/>
              </a:moveTo>
              <a:lnTo>
                <a:pt x="0" y="131754"/>
              </a:lnTo>
              <a:lnTo>
                <a:pt x="1295588" y="131754"/>
              </a:lnTo>
              <a:lnTo>
                <a:pt x="1295588" y="26350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23BD6-64AE-4562-B9D8-4F4C53A8E264}">
      <dsp:nvSpPr>
        <dsp:cNvPr id="0" name=""/>
        <dsp:cNvSpPr/>
      </dsp:nvSpPr>
      <dsp:spPr>
        <a:xfrm>
          <a:off x="2108593" y="3301539"/>
          <a:ext cx="91440" cy="650015"/>
        </a:xfrm>
        <a:custGeom>
          <a:avLst/>
          <a:gdLst/>
          <a:ahLst/>
          <a:cxnLst/>
          <a:rect l="0" t="0" r="0" b="0"/>
          <a:pathLst>
            <a:path>
              <a:moveTo>
                <a:pt x="45720" y="0"/>
              </a:moveTo>
              <a:lnTo>
                <a:pt x="45720" y="650015"/>
              </a:lnTo>
              <a:lnTo>
                <a:pt x="137032" y="65001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5B859-390D-4F36-A7E4-AABA96A3A558}">
      <dsp:nvSpPr>
        <dsp:cNvPr id="0" name=""/>
        <dsp:cNvSpPr/>
      </dsp:nvSpPr>
      <dsp:spPr>
        <a:xfrm>
          <a:off x="2656236" y="2410626"/>
          <a:ext cx="1295588" cy="263509"/>
        </a:xfrm>
        <a:custGeom>
          <a:avLst/>
          <a:gdLst/>
          <a:ahLst/>
          <a:cxnLst/>
          <a:rect l="0" t="0" r="0" b="0"/>
          <a:pathLst>
            <a:path>
              <a:moveTo>
                <a:pt x="1295588" y="0"/>
              </a:moveTo>
              <a:lnTo>
                <a:pt x="1295588" y="131754"/>
              </a:lnTo>
              <a:lnTo>
                <a:pt x="0" y="131754"/>
              </a:lnTo>
              <a:lnTo>
                <a:pt x="0" y="26350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27B73B-5A88-4952-AE51-201CC43C6773}">
      <dsp:nvSpPr>
        <dsp:cNvPr id="0" name=""/>
        <dsp:cNvSpPr/>
      </dsp:nvSpPr>
      <dsp:spPr>
        <a:xfrm>
          <a:off x="2324589" y="1519713"/>
          <a:ext cx="1627235" cy="263509"/>
        </a:xfrm>
        <a:custGeom>
          <a:avLst/>
          <a:gdLst/>
          <a:ahLst/>
          <a:cxnLst/>
          <a:rect l="0" t="0" r="0" b="0"/>
          <a:pathLst>
            <a:path>
              <a:moveTo>
                <a:pt x="0" y="0"/>
              </a:moveTo>
              <a:lnTo>
                <a:pt x="0" y="131754"/>
              </a:lnTo>
              <a:lnTo>
                <a:pt x="1627235" y="131754"/>
              </a:lnTo>
              <a:lnTo>
                <a:pt x="1627235" y="26350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038F41-A0BF-44C7-9F23-5DC583FB4052}">
      <dsp:nvSpPr>
        <dsp:cNvPr id="0" name=""/>
        <dsp:cNvSpPr/>
      </dsp:nvSpPr>
      <dsp:spPr>
        <a:xfrm>
          <a:off x="246176" y="2410626"/>
          <a:ext cx="264339" cy="577211"/>
        </a:xfrm>
        <a:custGeom>
          <a:avLst/>
          <a:gdLst/>
          <a:ahLst/>
          <a:cxnLst/>
          <a:rect l="0" t="0" r="0" b="0"/>
          <a:pathLst>
            <a:path>
              <a:moveTo>
                <a:pt x="0" y="0"/>
              </a:moveTo>
              <a:lnTo>
                <a:pt x="0" y="577211"/>
              </a:lnTo>
              <a:lnTo>
                <a:pt x="264339" y="57721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3DCC88-5AD6-440B-AC9B-DEECF7DE1141}">
      <dsp:nvSpPr>
        <dsp:cNvPr id="0" name=""/>
        <dsp:cNvSpPr/>
      </dsp:nvSpPr>
      <dsp:spPr>
        <a:xfrm>
          <a:off x="951082" y="1519713"/>
          <a:ext cx="1373507" cy="263509"/>
        </a:xfrm>
        <a:custGeom>
          <a:avLst/>
          <a:gdLst/>
          <a:ahLst/>
          <a:cxnLst/>
          <a:rect l="0" t="0" r="0" b="0"/>
          <a:pathLst>
            <a:path>
              <a:moveTo>
                <a:pt x="1373507" y="0"/>
              </a:moveTo>
              <a:lnTo>
                <a:pt x="1373507" y="131754"/>
              </a:lnTo>
              <a:lnTo>
                <a:pt x="0" y="131754"/>
              </a:lnTo>
              <a:lnTo>
                <a:pt x="0" y="26350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4E86A6-9AAA-4AC8-A1B2-F237F37CFF6E}">
      <dsp:nvSpPr>
        <dsp:cNvPr id="0" name=""/>
        <dsp:cNvSpPr/>
      </dsp:nvSpPr>
      <dsp:spPr>
        <a:xfrm>
          <a:off x="2278869" y="628800"/>
          <a:ext cx="91440" cy="263509"/>
        </a:xfrm>
        <a:custGeom>
          <a:avLst/>
          <a:gdLst/>
          <a:ahLst/>
          <a:cxnLst/>
          <a:rect l="0" t="0" r="0" b="0"/>
          <a:pathLst>
            <a:path>
              <a:moveTo>
                <a:pt x="45720" y="0"/>
              </a:moveTo>
              <a:lnTo>
                <a:pt x="45720" y="263509"/>
              </a:lnTo>
            </a:path>
          </a:pathLst>
        </a:custGeom>
        <a:noFill/>
        <a:ln w="25400" cap="flat" cmpd="sng" algn="ctr">
          <a:solidFill>
            <a:srgbClr val="FFC000"/>
          </a:solidFill>
          <a:prstDash val="solid"/>
        </a:ln>
        <a:effectLst/>
      </dsp:spPr>
      <dsp:style>
        <a:lnRef idx="2">
          <a:scrgbClr r="0" g="0" b="0"/>
        </a:lnRef>
        <a:fillRef idx="0">
          <a:scrgbClr r="0" g="0" b="0"/>
        </a:fillRef>
        <a:effectRef idx="0">
          <a:scrgbClr r="0" g="0" b="0"/>
        </a:effectRef>
        <a:fontRef idx="minor"/>
      </dsp:style>
    </dsp:sp>
    <dsp:sp modelId="{E9FC410A-2994-4598-AA2D-E613B3D95D63}">
      <dsp:nvSpPr>
        <dsp:cNvPr id="0" name=""/>
        <dsp:cNvSpPr/>
      </dsp:nvSpPr>
      <dsp:spPr>
        <a:xfrm>
          <a:off x="806272" y="628800"/>
          <a:ext cx="1518316" cy="263509"/>
        </a:xfrm>
        <a:custGeom>
          <a:avLst/>
          <a:gdLst/>
          <a:ahLst/>
          <a:cxnLst/>
          <a:rect l="0" t="0" r="0" b="0"/>
          <a:pathLst>
            <a:path>
              <a:moveTo>
                <a:pt x="1518316" y="0"/>
              </a:moveTo>
              <a:lnTo>
                <a:pt x="1518316" y="131754"/>
              </a:lnTo>
              <a:lnTo>
                <a:pt x="0" y="131754"/>
              </a:lnTo>
              <a:lnTo>
                <a:pt x="0" y="263509"/>
              </a:lnTo>
            </a:path>
          </a:pathLst>
        </a:custGeom>
        <a:noFill/>
        <a:ln w="25400" cap="flat" cmpd="sng" algn="ctr">
          <a:solidFill>
            <a:srgbClr val="FFC000"/>
          </a:solidFill>
          <a:prstDash val="solid"/>
        </a:ln>
        <a:effectLst/>
      </dsp:spPr>
      <dsp:style>
        <a:lnRef idx="2">
          <a:scrgbClr r="0" g="0" b="0"/>
        </a:lnRef>
        <a:fillRef idx="0">
          <a:scrgbClr r="0" g="0" b="0"/>
        </a:fillRef>
        <a:effectRef idx="0">
          <a:scrgbClr r="0" g="0" b="0"/>
        </a:effectRef>
        <a:fontRef idx="minor"/>
      </dsp:style>
    </dsp:sp>
    <dsp:sp modelId="{35256EE4-CBA4-4A60-830C-5C2AC4B95BD8}">
      <dsp:nvSpPr>
        <dsp:cNvPr id="0" name=""/>
        <dsp:cNvSpPr/>
      </dsp:nvSpPr>
      <dsp:spPr>
        <a:xfrm>
          <a:off x="1405643" y="1397"/>
          <a:ext cx="1837890" cy="627403"/>
        </a:xfrm>
        <a:prstGeom prst="rect">
          <a:avLst/>
        </a:prstGeom>
        <a:solidFill>
          <a:srgbClr val="92D050"/>
        </a:soli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مکانیزم اعمال خط‌مشی</a:t>
          </a:r>
          <a:endParaRPr lang="en-GB" sz="1600" b="0" kern="1200" dirty="0">
            <a:cs typeface="B Nazanin" pitchFamily="2" charset="-78"/>
          </a:endParaRPr>
        </a:p>
      </dsp:txBody>
      <dsp:txXfrm>
        <a:off x="1405643" y="1397"/>
        <a:ext cx="1837890" cy="627403"/>
      </dsp:txXfrm>
    </dsp:sp>
    <dsp:sp modelId="{9753A5BA-4738-4D20-A151-25AC4DD0993D}">
      <dsp:nvSpPr>
        <dsp:cNvPr id="0" name=""/>
        <dsp:cNvSpPr/>
      </dsp:nvSpPr>
      <dsp:spPr>
        <a:xfrm>
          <a:off x="178869" y="892310"/>
          <a:ext cx="1254807" cy="627403"/>
        </a:xfrm>
        <a:prstGeom prst="rect">
          <a:avLst/>
        </a:prstGeom>
        <a:solidFill>
          <a:srgbClr val="FFC000"/>
        </a:soli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بازنویسی برنامه</a:t>
          </a:r>
          <a:endParaRPr lang="en-GB" sz="1600" b="0" kern="1200" dirty="0">
            <a:cs typeface="B Nazanin" pitchFamily="2" charset="-78"/>
          </a:endParaRPr>
        </a:p>
      </dsp:txBody>
      <dsp:txXfrm>
        <a:off x="178869" y="892310"/>
        <a:ext cx="1254807" cy="627403"/>
      </dsp:txXfrm>
    </dsp:sp>
    <dsp:sp modelId="{BAA378CD-7628-468E-AFBB-61BFE44C96D4}">
      <dsp:nvSpPr>
        <dsp:cNvPr id="0" name=""/>
        <dsp:cNvSpPr/>
      </dsp:nvSpPr>
      <dsp:spPr>
        <a:xfrm>
          <a:off x="1697185" y="892310"/>
          <a:ext cx="1254807" cy="627403"/>
        </a:xfrm>
        <a:prstGeom prst="rect">
          <a:avLst/>
        </a:prstGeom>
        <a:solidFill>
          <a:srgbClr val="FFC000"/>
        </a:soli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پویا</a:t>
          </a:r>
          <a:endParaRPr lang="en-GB" sz="1600" b="0" kern="1200" dirty="0">
            <a:cs typeface="B Nazanin" pitchFamily="2" charset="-78"/>
          </a:endParaRPr>
        </a:p>
      </dsp:txBody>
      <dsp:txXfrm>
        <a:off x="1697185" y="892310"/>
        <a:ext cx="1254807" cy="627403"/>
      </dsp:txXfrm>
    </dsp:sp>
    <dsp:sp modelId="{C9EDD7C4-9752-4E0F-BFA5-F6B5B2ED1B9A}">
      <dsp:nvSpPr>
        <dsp:cNvPr id="0" name=""/>
        <dsp:cNvSpPr/>
      </dsp:nvSpPr>
      <dsp:spPr>
        <a:xfrm>
          <a:off x="69950" y="1783223"/>
          <a:ext cx="1762263" cy="627403"/>
        </a:xfrm>
        <a:prstGeom prst="rect">
          <a:avLst/>
        </a:prstGeom>
        <a:gradFill rotWithShape="0">
          <a:gsLst>
            <a:gs pos="0">
              <a:schemeClr val="accent1">
                <a:hueOff val="0"/>
                <a:satOff val="0"/>
                <a:lumOff val="0"/>
                <a:alphaOff val="0"/>
                <a:tint val="35000"/>
                <a:satMod val="253000"/>
              </a:schemeClr>
            </a:gs>
            <a:gs pos="50000">
              <a:schemeClr val="accent1">
                <a:hueOff val="0"/>
                <a:satOff val="0"/>
                <a:lumOff val="0"/>
                <a:alphaOff val="0"/>
                <a:tint val="42000"/>
                <a:satMod val="255000"/>
              </a:schemeClr>
            </a:gs>
            <a:gs pos="97000">
              <a:schemeClr val="accent1">
                <a:hueOff val="0"/>
                <a:satOff val="0"/>
                <a:lumOff val="0"/>
                <a:alphaOff val="0"/>
                <a:tint val="53000"/>
                <a:satMod val="260000"/>
              </a:schemeClr>
            </a:gs>
            <a:gs pos="100000">
              <a:schemeClr val="accent1">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latin typeface="Times New Roman" panose="02020603050405020304" pitchFamily="18" charset="0"/>
              <a:cs typeface="B Nazanin" pitchFamily="2" charset="-78"/>
            </a:rPr>
            <a:t>اجرای برنامه با معناشناخت تغییر یافته</a:t>
          </a:r>
          <a:endParaRPr lang="en-GB" sz="1600" b="0" kern="1200" dirty="0">
            <a:latin typeface="Times New Roman" panose="02020603050405020304" pitchFamily="18" charset="0"/>
            <a:cs typeface="B Nazanin" pitchFamily="2" charset="-78"/>
          </a:endParaRPr>
        </a:p>
      </dsp:txBody>
      <dsp:txXfrm>
        <a:off x="69950" y="1783223"/>
        <a:ext cx="1762263" cy="627403"/>
      </dsp:txXfrm>
    </dsp:sp>
    <dsp:sp modelId="{62451387-D290-4ACB-B6BF-8649F41D28A5}">
      <dsp:nvSpPr>
        <dsp:cNvPr id="0" name=""/>
        <dsp:cNvSpPr/>
      </dsp:nvSpPr>
      <dsp:spPr>
        <a:xfrm>
          <a:off x="510516" y="2674136"/>
          <a:ext cx="1254807" cy="627403"/>
        </a:xfrm>
        <a:prstGeom prst="rect">
          <a:avLst/>
        </a:prstGeom>
        <a:gradFill rotWithShape="0">
          <a:gsLst>
            <a:gs pos="0">
              <a:schemeClr val="accent2">
                <a:hueOff val="0"/>
                <a:satOff val="0"/>
                <a:lumOff val="0"/>
                <a:alphaOff val="0"/>
                <a:tint val="35000"/>
                <a:satMod val="253000"/>
              </a:schemeClr>
            </a:gs>
            <a:gs pos="50000">
              <a:schemeClr val="accent2">
                <a:hueOff val="0"/>
                <a:satOff val="0"/>
                <a:lumOff val="0"/>
                <a:alphaOff val="0"/>
                <a:tint val="42000"/>
                <a:satMod val="255000"/>
              </a:schemeClr>
            </a:gs>
            <a:gs pos="97000">
              <a:schemeClr val="accent2">
                <a:hueOff val="0"/>
                <a:satOff val="0"/>
                <a:lumOff val="0"/>
                <a:alphaOff val="0"/>
                <a:tint val="53000"/>
                <a:satMod val="260000"/>
              </a:schemeClr>
            </a:gs>
            <a:gs pos="100000">
              <a:schemeClr val="accent2">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latin typeface="Times New Roman" panose="02020603050405020304" pitchFamily="18" charset="0"/>
              <a:cs typeface="B Nazanin" pitchFamily="2" charset="-78"/>
            </a:rPr>
            <a:t>چنداجرایی امن</a:t>
          </a:r>
          <a:endParaRPr lang="en-GB" sz="1600" b="0" kern="1200" dirty="0">
            <a:latin typeface="Times New Roman" panose="02020603050405020304" pitchFamily="18" charset="0"/>
            <a:cs typeface="B Nazanin" pitchFamily="2" charset="-78"/>
          </a:endParaRPr>
        </a:p>
      </dsp:txBody>
      <dsp:txXfrm>
        <a:off x="510516" y="2674136"/>
        <a:ext cx="1254807" cy="627403"/>
      </dsp:txXfrm>
    </dsp:sp>
    <dsp:sp modelId="{18103144-F3DB-4E1B-BCE2-D0D919D845D2}">
      <dsp:nvSpPr>
        <dsp:cNvPr id="0" name=""/>
        <dsp:cNvSpPr/>
      </dsp:nvSpPr>
      <dsp:spPr>
        <a:xfrm>
          <a:off x="3324421" y="1783223"/>
          <a:ext cx="1254807" cy="627403"/>
        </a:xfrm>
        <a:prstGeom prst="rect">
          <a:avLst/>
        </a:prstGeom>
        <a:gradFill rotWithShape="0">
          <a:gsLst>
            <a:gs pos="0">
              <a:schemeClr val="accent1">
                <a:hueOff val="0"/>
                <a:satOff val="0"/>
                <a:lumOff val="0"/>
                <a:alphaOff val="0"/>
                <a:tint val="35000"/>
                <a:satMod val="253000"/>
              </a:schemeClr>
            </a:gs>
            <a:gs pos="50000">
              <a:schemeClr val="accent1">
                <a:hueOff val="0"/>
                <a:satOff val="0"/>
                <a:lumOff val="0"/>
                <a:alphaOff val="0"/>
                <a:tint val="42000"/>
                <a:satMod val="255000"/>
              </a:schemeClr>
            </a:gs>
            <a:gs pos="97000">
              <a:schemeClr val="accent1">
                <a:hueOff val="0"/>
                <a:satOff val="0"/>
                <a:lumOff val="0"/>
                <a:alphaOff val="0"/>
                <a:tint val="53000"/>
                <a:satMod val="260000"/>
              </a:schemeClr>
            </a:gs>
            <a:gs pos="100000">
              <a:schemeClr val="accent1">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نظارت زمان‌اجرا</a:t>
          </a:r>
          <a:endParaRPr lang="en-GB" sz="1600" b="0" kern="1200" dirty="0">
            <a:cs typeface="B Nazanin" pitchFamily="2" charset="-78"/>
          </a:endParaRPr>
        </a:p>
      </dsp:txBody>
      <dsp:txXfrm>
        <a:off x="3324421" y="1783223"/>
        <a:ext cx="1254807" cy="627403"/>
      </dsp:txXfrm>
    </dsp:sp>
    <dsp:sp modelId="{81F06C54-FEF4-4137-815E-B71D428A0DCF}">
      <dsp:nvSpPr>
        <dsp:cNvPr id="0" name=""/>
        <dsp:cNvSpPr/>
      </dsp:nvSpPr>
      <dsp:spPr>
        <a:xfrm>
          <a:off x="2028832" y="2674136"/>
          <a:ext cx="1254807" cy="627403"/>
        </a:xfrm>
        <a:prstGeom prst="rect">
          <a:avLst/>
        </a:prstGeom>
        <a:gradFill rotWithShape="0">
          <a:gsLst>
            <a:gs pos="0">
              <a:schemeClr val="accent2">
                <a:hueOff val="0"/>
                <a:satOff val="0"/>
                <a:lumOff val="0"/>
                <a:alphaOff val="0"/>
                <a:tint val="35000"/>
                <a:satMod val="253000"/>
              </a:schemeClr>
            </a:gs>
            <a:gs pos="50000">
              <a:schemeClr val="accent2">
                <a:hueOff val="0"/>
                <a:satOff val="0"/>
                <a:lumOff val="0"/>
                <a:alphaOff val="0"/>
                <a:tint val="42000"/>
                <a:satMod val="255000"/>
              </a:schemeClr>
            </a:gs>
            <a:gs pos="97000">
              <a:schemeClr val="accent2">
                <a:hueOff val="0"/>
                <a:satOff val="0"/>
                <a:lumOff val="0"/>
                <a:alphaOff val="0"/>
                <a:tint val="53000"/>
                <a:satMod val="260000"/>
              </a:schemeClr>
            </a:gs>
            <a:gs pos="100000">
              <a:schemeClr val="accent2">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بدون تحلیل کد</a:t>
          </a:r>
          <a:endParaRPr lang="en-GB" sz="1600" b="0" kern="1200" dirty="0">
            <a:cs typeface="B Nazanin" pitchFamily="2" charset="-78"/>
          </a:endParaRPr>
        </a:p>
      </dsp:txBody>
      <dsp:txXfrm>
        <a:off x="2028832" y="2674136"/>
        <a:ext cx="1254807" cy="627403"/>
      </dsp:txXfrm>
    </dsp:sp>
    <dsp:sp modelId="{B7B3B872-3C10-44AC-A8BD-D876D119CAC4}">
      <dsp:nvSpPr>
        <dsp:cNvPr id="0" name=""/>
        <dsp:cNvSpPr/>
      </dsp:nvSpPr>
      <dsp:spPr>
        <a:xfrm>
          <a:off x="2245625" y="3637853"/>
          <a:ext cx="1254807" cy="627403"/>
        </a:xfrm>
        <a:prstGeom prst="rect">
          <a:avLst/>
        </a:prstGeom>
        <a:gradFill rotWithShape="0">
          <a:gsLst>
            <a:gs pos="0">
              <a:schemeClr val="accent2">
                <a:hueOff val="0"/>
                <a:satOff val="0"/>
                <a:lumOff val="0"/>
                <a:alphaOff val="0"/>
                <a:tint val="35000"/>
                <a:satMod val="253000"/>
              </a:schemeClr>
            </a:gs>
            <a:gs pos="50000">
              <a:schemeClr val="accent2">
                <a:hueOff val="0"/>
                <a:satOff val="0"/>
                <a:lumOff val="0"/>
                <a:alphaOff val="0"/>
                <a:tint val="42000"/>
                <a:satMod val="255000"/>
              </a:schemeClr>
            </a:gs>
            <a:gs pos="97000">
              <a:schemeClr val="accent2">
                <a:hueOff val="0"/>
                <a:satOff val="0"/>
                <a:lumOff val="0"/>
                <a:alphaOff val="0"/>
                <a:tint val="53000"/>
                <a:satMod val="260000"/>
              </a:schemeClr>
            </a:gs>
            <a:gs pos="100000">
              <a:schemeClr val="accent2">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ناظر زمان‌اجرای پویای خالص</a:t>
          </a:r>
          <a:endParaRPr lang="en-GB" sz="1600" b="0" kern="1200" dirty="0">
            <a:cs typeface="B Nazanin" pitchFamily="2" charset="-78"/>
          </a:endParaRPr>
        </a:p>
      </dsp:txBody>
      <dsp:txXfrm>
        <a:off x="2245625" y="3637853"/>
        <a:ext cx="1254807" cy="627403"/>
      </dsp:txXfrm>
    </dsp:sp>
    <dsp:sp modelId="{69E57464-AB15-4371-BAB8-C06F51FC3B1E}">
      <dsp:nvSpPr>
        <dsp:cNvPr id="0" name=""/>
        <dsp:cNvSpPr/>
      </dsp:nvSpPr>
      <dsp:spPr>
        <a:xfrm>
          <a:off x="4620009" y="2674136"/>
          <a:ext cx="1254807" cy="627403"/>
        </a:xfrm>
        <a:prstGeom prst="rect">
          <a:avLst/>
        </a:prstGeom>
        <a:gradFill rotWithShape="0">
          <a:gsLst>
            <a:gs pos="0">
              <a:schemeClr val="accent2">
                <a:hueOff val="0"/>
                <a:satOff val="0"/>
                <a:lumOff val="0"/>
                <a:alphaOff val="0"/>
                <a:tint val="35000"/>
                <a:satMod val="253000"/>
              </a:schemeClr>
            </a:gs>
            <a:gs pos="50000">
              <a:schemeClr val="accent2">
                <a:hueOff val="0"/>
                <a:satOff val="0"/>
                <a:lumOff val="0"/>
                <a:alphaOff val="0"/>
                <a:tint val="42000"/>
                <a:satMod val="255000"/>
              </a:schemeClr>
            </a:gs>
            <a:gs pos="97000">
              <a:schemeClr val="accent2">
                <a:hueOff val="0"/>
                <a:satOff val="0"/>
                <a:lumOff val="0"/>
                <a:alphaOff val="0"/>
                <a:tint val="53000"/>
                <a:satMod val="260000"/>
              </a:schemeClr>
            </a:gs>
            <a:gs pos="100000">
              <a:schemeClr val="accent2">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همراه با تحلیل کد</a:t>
          </a:r>
          <a:endParaRPr lang="en-GB" sz="1600" b="0" kern="1200" dirty="0">
            <a:cs typeface="B Nazanin" pitchFamily="2" charset="-78"/>
          </a:endParaRPr>
        </a:p>
      </dsp:txBody>
      <dsp:txXfrm>
        <a:off x="4620009" y="2674136"/>
        <a:ext cx="1254807" cy="627403"/>
      </dsp:txXfrm>
    </dsp:sp>
    <dsp:sp modelId="{975DDFB5-72B7-48CB-9880-AFAAEBAA7AE5}">
      <dsp:nvSpPr>
        <dsp:cNvPr id="0" name=""/>
        <dsp:cNvSpPr/>
      </dsp:nvSpPr>
      <dsp:spPr>
        <a:xfrm>
          <a:off x="3860851" y="3565049"/>
          <a:ext cx="1254807" cy="627403"/>
        </a:xfrm>
        <a:prstGeom prst="rect">
          <a:avLst/>
        </a:prstGeom>
        <a:gradFill rotWithShape="0">
          <a:gsLst>
            <a:gs pos="0">
              <a:schemeClr val="accent2">
                <a:hueOff val="0"/>
                <a:satOff val="0"/>
                <a:lumOff val="0"/>
                <a:alphaOff val="0"/>
                <a:tint val="35000"/>
                <a:satMod val="253000"/>
              </a:schemeClr>
            </a:gs>
            <a:gs pos="50000">
              <a:schemeClr val="accent2">
                <a:hueOff val="0"/>
                <a:satOff val="0"/>
                <a:lumOff val="0"/>
                <a:alphaOff val="0"/>
                <a:tint val="42000"/>
                <a:satMod val="255000"/>
              </a:schemeClr>
            </a:gs>
            <a:gs pos="97000">
              <a:schemeClr val="accent2">
                <a:hueOff val="0"/>
                <a:satOff val="0"/>
                <a:lumOff val="0"/>
                <a:alphaOff val="0"/>
                <a:tint val="53000"/>
                <a:satMod val="260000"/>
              </a:schemeClr>
            </a:gs>
            <a:gs pos="100000">
              <a:schemeClr val="accent2">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ایستا</a:t>
          </a:r>
          <a:endParaRPr lang="en-GB" sz="1600" b="0" kern="1200" dirty="0">
            <a:cs typeface="B Nazanin" pitchFamily="2" charset="-78"/>
          </a:endParaRPr>
        </a:p>
      </dsp:txBody>
      <dsp:txXfrm>
        <a:off x="3860851" y="3565049"/>
        <a:ext cx="1254807" cy="627403"/>
      </dsp:txXfrm>
    </dsp:sp>
    <dsp:sp modelId="{02C14E4A-9A11-4302-8963-F64D219AED78}">
      <dsp:nvSpPr>
        <dsp:cNvPr id="0" name=""/>
        <dsp:cNvSpPr/>
      </dsp:nvSpPr>
      <dsp:spPr>
        <a:xfrm>
          <a:off x="4174552" y="4455962"/>
          <a:ext cx="1254807" cy="627403"/>
        </a:xfrm>
        <a:prstGeom prst="rect">
          <a:avLst/>
        </a:prstGeom>
        <a:gradFill rotWithShape="0">
          <a:gsLst>
            <a:gs pos="0">
              <a:schemeClr val="accent2">
                <a:hueOff val="0"/>
                <a:satOff val="0"/>
                <a:lumOff val="0"/>
                <a:alphaOff val="0"/>
                <a:tint val="35000"/>
                <a:satMod val="253000"/>
              </a:schemeClr>
            </a:gs>
            <a:gs pos="50000">
              <a:schemeClr val="accent2">
                <a:hueOff val="0"/>
                <a:satOff val="0"/>
                <a:lumOff val="0"/>
                <a:alphaOff val="0"/>
                <a:tint val="42000"/>
                <a:satMod val="255000"/>
              </a:schemeClr>
            </a:gs>
            <a:gs pos="97000">
              <a:schemeClr val="accent2">
                <a:hueOff val="0"/>
                <a:satOff val="0"/>
                <a:lumOff val="0"/>
                <a:alphaOff val="0"/>
                <a:tint val="53000"/>
                <a:satMod val="260000"/>
              </a:schemeClr>
            </a:gs>
            <a:gs pos="100000">
              <a:schemeClr val="accent2">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ناظر زمان‌اجرای ترکیبی</a:t>
          </a:r>
          <a:endParaRPr lang="en-GB" sz="1600" b="0" kern="1200" dirty="0">
            <a:cs typeface="B Nazanin" pitchFamily="2" charset="-78"/>
          </a:endParaRPr>
        </a:p>
      </dsp:txBody>
      <dsp:txXfrm>
        <a:off x="4174552" y="4455962"/>
        <a:ext cx="1254807" cy="627403"/>
      </dsp:txXfrm>
    </dsp:sp>
    <dsp:sp modelId="{E4AAA586-E8AB-4B80-92E3-04C699BEB709}">
      <dsp:nvSpPr>
        <dsp:cNvPr id="0" name=""/>
        <dsp:cNvSpPr/>
      </dsp:nvSpPr>
      <dsp:spPr>
        <a:xfrm>
          <a:off x="5379167" y="3565049"/>
          <a:ext cx="1254807" cy="627403"/>
        </a:xfrm>
        <a:prstGeom prst="rect">
          <a:avLst/>
        </a:prstGeom>
        <a:gradFill rotWithShape="0">
          <a:gsLst>
            <a:gs pos="0">
              <a:schemeClr val="accent2">
                <a:hueOff val="0"/>
                <a:satOff val="0"/>
                <a:lumOff val="0"/>
                <a:alphaOff val="0"/>
                <a:tint val="35000"/>
                <a:satMod val="253000"/>
              </a:schemeClr>
            </a:gs>
            <a:gs pos="50000">
              <a:schemeClr val="accent2">
                <a:hueOff val="0"/>
                <a:satOff val="0"/>
                <a:lumOff val="0"/>
                <a:alphaOff val="0"/>
                <a:tint val="42000"/>
                <a:satMod val="255000"/>
              </a:schemeClr>
            </a:gs>
            <a:gs pos="97000">
              <a:schemeClr val="accent2">
                <a:hueOff val="0"/>
                <a:satOff val="0"/>
                <a:lumOff val="0"/>
                <a:alphaOff val="0"/>
                <a:tint val="53000"/>
                <a:satMod val="260000"/>
              </a:schemeClr>
            </a:gs>
            <a:gs pos="100000">
              <a:schemeClr val="accent2">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پویا</a:t>
          </a:r>
          <a:endParaRPr lang="en-GB" sz="1600" b="0" kern="1200" dirty="0">
            <a:cs typeface="B Nazanin" pitchFamily="2" charset="-78"/>
          </a:endParaRPr>
        </a:p>
      </dsp:txBody>
      <dsp:txXfrm>
        <a:off x="5379167" y="3565049"/>
        <a:ext cx="1254807" cy="627403"/>
      </dsp:txXfrm>
    </dsp:sp>
    <dsp:sp modelId="{243A2A8E-9E0D-4A22-BCA2-058BE8BC63F9}">
      <dsp:nvSpPr>
        <dsp:cNvPr id="0" name=""/>
        <dsp:cNvSpPr/>
      </dsp:nvSpPr>
      <dsp:spPr>
        <a:xfrm>
          <a:off x="5692869" y="4455962"/>
          <a:ext cx="1476180" cy="627403"/>
        </a:xfrm>
        <a:prstGeom prst="rect">
          <a:avLst/>
        </a:prstGeom>
        <a:gradFill rotWithShape="0">
          <a:gsLst>
            <a:gs pos="0">
              <a:schemeClr val="accent2">
                <a:hueOff val="0"/>
                <a:satOff val="0"/>
                <a:lumOff val="0"/>
                <a:alphaOff val="0"/>
                <a:tint val="35000"/>
                <a:satMod val="253000"/>
              </a:schemeClr>
            </a:gs>
            <a:gs pos="50000">
              <a:schemeClr val="accent2">
                <a:hueOff val="0"/>
                <a:satOff val="0"/>
                <a:lumOff val="0"/>
                <a:alphaOff val="0"/>
                <a:tint val="42000"/>
                <a:satMod val="255000"/>
              </a:schemeClr>
            </a:gs>
            <a:gs pos="97000">
              <a:schemeClr val="accent2">
                <a:hueOff val="0"/>
                <a:satOff val="0"/>
                <a:lumOff val="0"/>
                <a:alphaOff val="0"/>
                <a:tint val="53000"/>
                <a:satMod val="260000"/>
              </a:schemeClr>
            </a:gs>
            <a:gs pos="100000">
              <a:schemeClr val="accent2">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ناظر زمان‌اجرا با اجرای برنامه به منظور تحلیل</a:t>
          </a:r>
          <a:endParaRPr lang="en-GB" sz="1600" b="0" kern="1200" dirty="0">
            <a:cs typeface="B Nazanin" pitchFamily="2" charset="-78"/>
          </a:endParaRPr>
        </a:p>
      </dsp:txBody>
      <dsp:txXfrm>
        <a:off x="5692869" y="4455962"/>
        <a:ext cx="1476180" cy="627403"/>
      </dsp:txXfrm>
    </dsp:sp>
    <dsp:sp modelId="{27EC2516-C89A-4E26-B422-DD0F3E34A007}">
      <dsp:nvSpPr>
        <dsp:cNvPr id="0" name=""/>
        <dsp:cNvSpPr/>
      </dsp:nvSpPr>
      <dsp:spPr>
        <a:xfrm>
          <a:off x="3215502" y="892310"/>
          <a:ext cx="1254807" cy="627403"/>
        </a:xfrm>
        <a:prstGeom prst="rect">
          <a:avLst/>
        </a:prstGeom>
        <a:solidFill>
          <a:srgbClr val="FFC000"/>
        </a:soli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1">
            <a:lnSpc>
              <a:spcPct val="90000"/>
            </a:lnSpc>
            <a:spcBef>
              <a:spcPct val="0"/>
            </a:spcBef>
            <a:spcAft>
              <a:spcPct val="35000"/>
            </a:spcAft>
          </a:pPr>
          <a:r>
            <a:rPr lang="fa-IR" sz="1600" b="0" kern="1200" dirty="0" smtClean="0">
              <a:cs typeface="B Nazanin" pitchFamily="2" charset="-78"/>
            </a:rPr>
            <a:t>ایستا</a:t>
          </a:r>
          <a:endParaRPr lang="en-GB" sz="1600" b="0" kern="1200" dirty="0">
            <a:cs typeface="B Nazanin" pitchFamily="2" charset="-78"/>
          </a:endParaRPr>
        </a:p>
      </dsp:txBody>
      <dsp:txXfrm>
        <a:off x="3215502" y="892310"/>
        <a:ext cx="1254807" cy="62740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2A3C32-D70A-4436-8FE9-309A3A29FACC}" type="datetimeFigureOut">
              <a:rPr lang="en-US" smtClean="0"/>
              <a:t>21-Oct-17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48AB9A-B4F3-4FBD-AB29-0F0B33B0907D}" type="slidenum">
              <a:rPr lang="en-US" smtClean="0"/>
              <a:t>‹#›</a:t>
            </a:fld>
            <a:endParaRPr lang="en-US" dirty="0"/>
          </a:p>
        </p:txBody>
      </p:sp>
    </p:spTree>
    <p:extLst>
      <p:ext uri="{BB962C8B-B14F-4D97-AF65-F5344CB8AC3E}">
        <p14:creationId xmlns:p14="http://schemas.microsoft.com/office/powerpoint/2010/main" val="15392008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BD9DD7-98DA-479D-B714-E2F426B0561A}" type="datetimeFigureOut">
              <a:rPr lang="en-US" smtClean="0"/>
              <a:pPr/>
              <a:t>21-Oct-17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F4CBBC-4413-4F11-8923-0CCF3B271113}" type="slidenum">
              <a:rPr lang="en-US" smtClean="0"/>
              <a:pPr/>
              <a:t>‹#›</a:t>
            </a:fld>
            <a:endParaRPr lang="en-US" dirty="0"/>
          </a:p>
        </p:txBody>
      </p:sp>
    </p:spTree>
    <p:extLst>
      <p:ext uri="{BB962C8B-B14F-4D97-AF65-F5344CB8AC3E}">
        <p14:creationId xmlns:p14="http://schemas.microsoft.com/office/powerpoint/2010/main" val="35312494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Improving Multi-Execution-based Mechanisms for Enforcing Information Flow Policies</a:t>
            </a:r>
            <a:endParaRPr lang="fa-IR"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By Seyed Mohammad Mehdi Ahmadpanah</a:t>
            </a:r>
            <a:endParaRPr lang="en-US" b="0"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1</a:t>
            </a:fld>
            <a:endParaRPr lang="en-US" dirty="0"/>
          </a:p>
        </p:txBody>
      </p:sp>
    </p:spTree>
    <p:extLst>
      <p:ext uri="{BB962C8B-B14F-4D97-AF65-F5344CB8AC3E}">
        <p14:creationId xmlns:p14="http://schemas.microsoft.com/office/powerpoint/2010/main" val="302418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اینکه پلیس قانون را اعمال میکند</a:t>
            </a:r>
          </a:p>
          <a:p>
            <a:r>
              <a:rPr lang="fa-IR" dirty="0" smtClean="0"/>
              <a:t>تفاوت بین درستی و شفافیت</a:t>
            </a:r>
            <a:r>
              <a:rPr lang="fa-IR" baseline="0" dirty="0" smtClean="0"/>
              <a:t> در این است که می‌توان هر برنامه ورودی را به چاپ «سلام دنیا» تبدیل کرد، اما معناشناخت برنامه امن حفظ نمی‌شود.</a:t>
            </a:r>
          </a:p>
          <a:p>
            <a:r>
              <a:rPr lang="fa-IR" baseline="0" dirty="0" smtClean="0"/>
              <a:t>البته اگر درستی نداشته باشد مکانیزم به درد نمی‌خورد! پس از درستی نمیشه کوتاه اومد، اما باید بررسی کرد تا چه میزان شفافیت داره</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10</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تحلیل</a:t>
            </a:r>
            <a:r>
              <a:rPr lang="fa-IR" baseline="0" dirty="0" smtClean="0"/>
              <a:t> ایستا: پیش از اجرای کد برنامه، بررسی می شود که برنامه امن است یا نه. اگر امن بود، برود برای اجرا؛ نه که ریجکت و تمام! محافظه‌کارانه بودن و شفافیت پایین در ذاتش است. یه بار تحلیل میکنی، هزار بار اجرا میکنی. سربار زمان اجرا نداره.</a:t>
            </a:r>
          </a:p>
          <a:p>
            <a:r>
              <a:rPr lang="fa-IR" baseline="0" dirty="0" smtClean="0"/>
              <a:t>معروفترینشون نوع سامانه است و تجلیلهای مختلف کد مثل جریان داده و کنترل و وابستگی برنامه</a:t>
            </a:r>
          </a:p>
          <a:p>
            <a:endParaRPr lang="fa-IR" baseline="0" dirty="0" smtClean="0"/>
          </a:p>
          <a:p>
            <a:r>
              <a:rPr lang="fa-IR" baseline="0" dirty="0" smtClean="0"/>
              <a:t>پویا به دو دسته کلی زمان‌اجرا و آفلاین تقسیم میشه. زمان‌اجرا یعنی زمانی که برنامه واقعا داره اجرا میشه، یه ناظر بگذاریم هر اجرا رو چک کنیم. آفلاین یعنی تو محیط تست تحلیل کنیم برنامه رو.</a:t>
            </a:r>
          </a:p>
          <a:p>
            <a:r>
              <a:rPr lang="fa-IR" baseline="0" dirty="0" smtClean="0"/>
              <a:t>البته که سربار زمان اجرا دارن و به تعداد اجراهای برنامه، باید اعمال کنیم. ولی از اونجایی که واقعا داریم اجرا رو بررسی میکنیم، نه همه حالتهای مختلف برنامه رو، پس شفافیتش به طور کلی بیشتره.</a:t>
            </a:r>
          </a:p>
          <a:p>
            <a:r>
              <a:rPr lang="fa-IR" baseline="0" dirty="0" smtClean="0"/>
              <a:t>معروفترینشون نظارت زمان‌اجرا است.</a:t>
            </a:r>
          </a:p>
          <a:p>
            <a:endParaRPr lang="fa-IR" baseline="0" dirty="0" smtClean="0"/>
          </a:p>
          <a:p>
            <a:r>
              <a:rPr lang="fa-IR" baseline="0" dirty="0" smtClean="0"/>
              <a:t>بازنویسی برنامه یعنی در ایستا، کد رو تجلیل کنیم، تغییر بدیم و بعد از اینکه کد امن ساختیم، ببریم اجرا کنیم. </a:t>
            </a:r>
          </a:p>
          <a:p>
            <a:r>
              <a:rPr lang="fa-IR" baseline="0" dirty="0" smtClean="0"/>
              <a:t>در قبل از اجرا تغییر کد داریم، ولی در زمان اجرا هست که واقعا داره اعمال میشه.</a:t>
            </a:r>
          </a:p>
        </p:txBody>
      </p:sp>
      <p:sp>
        <p:nvSpPr>
          <p:cNvPr id="4" name="Slide Number Placeholder 3"/>
          <p:cNvSpPr>
            <a:spLocks noGrp="1"/>
          </p:cNvSpPr>
          <p:nvPr>
            <p:ph type="sldNum" sz="quarter" idx="10"/>
          </p:nvPr>
        </p:nvSpPr>
        <p:spPr/>
        <p:txBody>
          <a:bodyPr/>
          <a:lstStyle/>
          <a:p>
            <a:fld id="{64F4CBBC-4413-4F11-8923-0CCF3B271113}" type="slidenum">
              <a:rPr lang="en-US" smtClean="0"/>
              <a:pPr/>
              <a:t>11</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تحلیل</a:t>
            </a:r>
            <a:r>
              <a:rPr lang="fa-IR" baseline="0" dirty="0" smtClean="0"/>
              <a:t> ایستا: پیش از اجرای کد برنامه، بررسی می شود که برنامه امن است یا نه. اگر امن بود، برود برای اجرا؛ نه که ریجکت و تمام! محافظه‌کارانه بودن و شفافیت پایین در ذاتش است. یه بار تحلیل میکنی، هزار بار اجرا میکنی. سربار زمان اجرا نداره.</a:t>
            </a:r>
          </a:p>
          <a:p>
            <a:r>
              <a:rPr lang="fa-IR" baseline="0" dirty="0" smtClean="0"/>
              <a:t>معروفترینشون نوع سامانه است و تجلیلهای مختلف کد مثل جریان داده و کنترل و وابستگی برنامه</a:t>
            </a:r>
          </a:p>
          <a:p>
            <a:endParaRPr lang="fa-IR" baseline="0" dirty="0" smtClean="0"/>
          </a:p>
          <a:p>
            <a:r>
              <a:rPr lang="fa-IR" baseline="0" dirty="0" smtClean="0"/>
              <a:t>پویا به دو دسته کلی زمان‌اجرا و آفلاین تقسیم میشه. زمان‌اجرا یعنی زمانی که برنامه واقعا داره اجرا میشه، یه ناظر بگذاریم هر اجرا رو چک کنیم. آفلاین یعنی تو محیط تست تحلیل کنیم برنامه رو.</a:t>
            </a:r>
          </a:p>
          <a:p>
            <a:r>
              <a:rPr lang="fa-IR" baseline="0" dirty="0" smtClean="0"/>
              <a:t>البته که سربار زمان اجرا دارن و به تعداد اجراهای برنامه، باید اعمال کنیم. ولی از اونجایی که واقعا داریم اجرا رو بررسی میکنیم، نه همه حالتهای مختلف برنامه رو، پس شفافیتش به طور کلی بیشتره.</a:t>
            </a:r>
          </a:p>
          <a:p>
            <a:r>
              <a:rPr lang="fa-IR" baseline="0" dirty="0" smtClean="0"/>
              <a:t>معروفترینشون نظارت زمان‌اجرا است.</a:t>
            </a:r>
          </a:p>
          <a:p>
            <a:endParaRPr lang="fa-IR" baseline="0" dirty="0" smtClean="0"/>
          </a:p>
          <a:p>
            <a:r>
              <a:rPr lang="fa-IR" baseline="0" dirty="0" smtClean="0"/>
              <a:t>بازنویسی برنامه یعنی در ایستا، کد رو تجلیل کنیم، تغییر بدیم و بعد از اینکه کد امن ساختیم، ببریم اجرا کنیم. </a:t>
            </a:r>
          </a:p>
          <a:p>
            <a:r>
              <a:rPr lang="fa-IR" baseline="0" dirty="0" smtClean="0"/>
              <a:t>در قبل از اجرا تغییر کد داریم، ولی در زمان اجرا هست که واقعا داره اعمال میشه.</a:t>
            </a:r>
          </a:p>
        </p:txBody>
      </p:sp>
      <p:sp>
        <p:nvSpPr>
          <p:cNvPr id="4" name="Slide Number Placeholder 3"/>
          <p:cNvSpPr>
            <a:spLocks noGrp="1"/>
          </p:cNvSpPr>
          <p:nvPr>
            <p:ph type="sldNum" sz="quarter" idx="10"/>
          </p:nvPr>
        </p:nvSpPr>
        <p:spPr/>
        <p:txBody>
          <a:bodyPr/>
          <a:lstStyle/>
          <a:p>
            <a:fld id="{64F4CBBC-4413-4F11-8923-0CCF3B271113}" type="slidenum">
              <a:rPr lang="en-US" smtClean="0"/>
              <a:pPr/>
              <a:t>12</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13</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14</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توضیح اینکه پیاده‌سازی‌های مختلفی هم از این مکانیزم‌ها</a:t>
            </a:r>
            <a:r>
              <a:rPr lang="fa-IR" baseline="0" dirty="0" smtClean="0"/>
              <a:t> وجود دارد</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15</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توضیح اینکه پیاده‌سازی‌های مختلفی هم از این مکانیزم‌ها</a:t>
            </a:r>
            <a:r>
              <a:rPr lang="fa-IR" baseline="0" dirty="0" smtClean="0"/>
              <a:t> وجود دارد</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16</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همین‌جا توضیح بدم که چرا درست و شفاف کامل است</a:t>
            </a:r>
          </a:p>
          <a:p>
            <a:r>
              <a:rPr lang="fa-IR" dirty="0" smtClean="0"/>
              <a:t>طول بافر به اندازه</a:t>
            </a:r>
            <a:r>
              <a:rPr lang="fa-IR" baseline="0" dirty="0" smtClean="0"/>
              <a:t> سهم زمانی است</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17</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a-IR" dirty="0" smtClean="0"/>
              <a:t>همین‌جا توضیح بدم که چرا درست و شفاف کامل است</a:t>
            </a:r>
            <a:endParaRPr lang="en-US" dirty="0" smtClean="0"/>
          </a:p>
          <a:p>
            <a:endParaRPr lang="fa-IR" dirty="0" smtClean="0"/>
          </a:p>
          <a:p>
            <a:r>
              <a:rPr lang="fa-IR" dirty="0" smtClean="0"/>
              <a:t>و چرا نقض امنیت را گزارش می‌کند</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18</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مثالها با فرض اندازه بافر و سهم زمانی سه تا </a:t>
            </a:r>
          </a:p>
          <a:p>
            <a:r>
              <a:rPr lang="fa-IR" dirty="0" smtClean="0"/>
              <a:t>برنامه دارای</a:t>
            </a:r>
            <a:r>
              <a:rPr lang="fa-IR" baseline="0" dirty="0" smtClean="0"/>
              <a:t> کانال زمانی</a:t>
            </a:r>
          </a:p>
          <a:p>
            <a:r>
              <a:rPr lang="fa-IR" baseline="0" dirty="0" smtClean="0"/>
              <a:t>توضیح اینکه در حالت بدون نقض امنیت چه اتفاقی می‌افتد</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19</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F4CBBC-4413-4F11-8923-0CCF3B271113}" type="slidenum">
              <a:rPr lang="en-US" smtClean="0"/>
              <a:pPr/>
              <a:t>2</a:t>
            </a:fld>
            <a:endParaRPr lang="en-US" dirty="0"/>
          </a:p>
        </p:txBody>
      </p:sp>
    </p:spTree>
    <p:extLst>
      <p:ext uri="{BB962C8B-B14F-4D97-AF65-F5344CB8AC3E}">
        <p14:creationId xmlns:p14="http://schemas.microsoft.com/office/powerpoint/2010/main" val="507747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برنامه دارای</a:t>
            </a:r>
            <a:r>
              <a:rPr lang="fa-IR" baseline="0" dirty="0" smtClean="0"/>
              <a:t> کانال خاتمه و اینکه ورودی‌ها هم مهم هستند که چه زمانی اتفاق می‌افتند، مثل اینکه یک پرامپت هست که ورودی بده</a:t>
            </a:r>
          </a:p>
          <a:p>
            <a:r>
              <a:rPr lang="fa-IR" baseline="0" dirty="0" smtClean="0"/>
              <a:t>تا آخر واگراست و همینطوری پیش میره</a:t>
            </a:r>
          </a:p>
          <a:p>
            <a:r>
              <a:rPr lang="fa-IR" baseline="0" dirty="0" smtClean="0"/>
              <a:t>توضیح اینکه در حالت بدون نقض امنیت چه اتفاقی می‌افتد</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20</a:t>
            </a:fld>
            <a:endParaRPr lang="en-US" dirty="0"/>
          </a:p>
        </p:txBody>
      </p:sp>
    </p:spTree>
    <p:extLst>
      <p:ext uri="{BB962C8B-B14F-4D97-AF65-F5344CB8AC3E}">
        <p14:creationId xmlns:p14="http://schemas.microsoft.com/office/powerpoint/2010/main" val="455097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برنامه دارای</a:t>
            </a:r>
            <a:r>
              <a:rPr lang="fa-IR" baseline="0" dirty="0" smtClean="0"/>
              <a:t> جریان غیرمجاز ضمنی</a:t>
            </a:r>
          </a:p>
          <a:p>
            <a:r>
              <a:rPr lang="fa-IR" baseline="0" dirty="0" smtClean="0"/>
              <a:t>توضیح اینکه در حالت بدون نقض امنیت چه اتفاقی می‌افتد</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21</a:t>
            </a:fld>
            <a:endParaRPr lang="en-US" dirty="0"/>
          </a:p>
        </p:txBody>
      </p:sp>
    </p:spTree>
    <p:extLst>
      <p:ext uri="{BB962C8B-B14F-4D97-AF65-F5344CB8AC3E}">
        <p14:creationId xmlns:p14="http://schemas.microsoft.com/office/powerpoint/2010/main" val="19147166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برنامه امن طبق عدم</a:t>
            </a:r>
            <a:r>
              <a:rPr lang="fa-IR" baseline="0" dirty="0" smtClean="0"/>
              <a:t> تداخل حساس به زمان</a:t>
            </a:r>
          </a:p>
          <a:p>
            <a:r>
              <a:rPr lang="fa-IR" baseline="0" dirty="0" smtClean="0"/>
              <a:t>توضیح اینکه در حالت بدون نقض امنیت چه اتفاقی می‌افتد</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22</a:t>
            </a:fld>
            <a:endParaRPr lang="en-US" dirty="0"/>
          </a:p>
        </p:txBody>
      </p:sp>
    </p:spTree>
    <p:extLst>
      <p:ext uri="{BB962C8B-B14F-4D97-AF65-F5344CB8AC3E}">
        <p14:creationId xmlns:p14="http://schemas.microsoft.com/office/powerpoint/2010/main" val="297054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برنامه امن طبق عدم</a:t>
            </a:r>
            <a:r>
              <a:rPr lang="fa-IR" baseline="0" dirty="0" smtClean="0"/>
              <a:t> تداخل حساس به زمان</a:t>
            </a:r>
          </a:p>
          <a:p>
            <a:r>
              <a:rPr lang="fa-IR" baseline="0" dirty="0" smtClean="0"/>
              <a:t>توضیح اینکه در حالت بدون نقض امنیت چه اتفاقی می‌افتد</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23</a:t>
            </a:fld>
            <a:endParaRPr lang="en-US" dirty="0"/>
          </a:p>
        </p:txBody>
      </p:sp>
    </p:spTree>
    <p:extLst>
      <p:ext uri="{BB962C8B-B14F-4D97-AF65-F5344CB8AC3E}">
        <p14:creationId xmlns:p14="http://schemas.microsoft.com/office/powerpoint/2010/main" val="4186503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برنامه امن طبق عدم</a:t>
            </a:r>
            <a:r>
              <a:rPr lang="fa-IR" baseline="0" dirty="0" smtClean="0"/>
              <a:t> تداخل حساس به زمان</a:t>
            </a:r>
          </a:p>
          <a:p>
            <a:r>
              <a:rPr lang="fa-IR" baseline="0" dirty="0" smtClean="0"/>
              <a:t>توضیح اینکه در حالت بدون نقض امنیت چه اتفاقی می‌افتد</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24</a:t>
            </a:fld>
            <a:endParaRPr lang="en-US" dirty="0"/>
          </a:p>
        </p:txBody>
      </p:sp>
    </p:spTree>
    <p:extLst>
      <p:ext uri="{BB962C8B-B14F-4D97-AF65-F5344CB8AC3E}">
        <p14:creationId xmlns:p14="http://schemas.microsoft.com/office/powerpoint/2010/main" val="40051104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برنامه ناامن طبق عدم</a:t>
            </a:r>
            <a:r>
              <a:rPr lang="fa-IR" baseline="0" dirty="0" smtClean="0"/>
              <a:t> تداخل حساس به زمان</a:t>
            </a:r>
          </a:p>
          <a:p>
            <a:r>
              <a:rPr lang="fa-IR" baseline="0" dirty="0" smtClean="0"/>
              <a:t>که خود خاتمه برای مشاهده‌گر سطح پایین قابل مشاهده است عملا</a:t>
            </a:r>
          </a:p>
          <a:p>
            <a:r>
              <a:rPr lang="fa-IR" baseline="0" dirty="0" smtClean="0"/>
              <a:t>توضیح اینکه در حالت بدون نقض امنیت چه اتفاقی می‌افتد</a:t>
            </a:r>
            <a:endParaRPr lang="en-US" baseline="0" dirty="0" smtClean="0"/>
          </a:p>
          <a:p>
            <a:r>
              <a:rPr lang="fa-IR" baseline="0" dirty="0" smtClean="0"/>
              <a:t>آخرین مثال</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25</a:t>
            </a:fld>
            <a:endParaRPr lang="en-US" dirty="0"/>
          </a:p>
        </p:txBody>
      </p:sp>
    </p:spTree>
    <p:extLst>
      <p:ext uri="{BB962C8B-B14F-4D97-AF65-F5344CB8AC3E}">
        <p14:creationId xmlns:p14="http://schemas.microsoft.com/office/powerpoint/2010/main" val="12807250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کانال‌های ورودی</a:t>
            </a:r>
          </a:p>
          <a:p>
            <a:r>
              <a:rPr lang="fa-IR" dirty="0" smtClean="0"/>
              <a:t>کانال‌های</a:t>
            </a:r>
            <a:r>
              <a:rPr lang="fa-IR" baseline="0" dirty="0" smtClean="0"/>
              <a:t> خروجی</a:t>
            </a:r>
          </a:p>
          <a:p>
            <a:r>
              <a:rPr lang="en-US" baseline="0" dirty="0" err="1" smtClean="0"/>
              <a:t>i</a:t>
            </a:r>
            <a:r>
              <a:rPr lang="en-US" baseline="0" dirty="0" smtClean="0"/>
              <a:t> : an input channel</a:t>
            </a:r>
          </a:p>
          <a:p>
            <a:r>
              <a:rPr lang="en-US" baseline="0" dirty="0" smtClean="0"/>
              <a:t>o : an output channel</a:t>
            </a:r>
          </a:p>
          <a:p>
            <a:r>
              <a:rPr lang="en-US" baseline="0" dirty="0" smtClean="0"/>
              <a:t>q : a queue of input channels</a:t>
            </a:r>
          </a:p>
          <a:p>
            <a:r>
              <a:rPr lang="en-US" baseline="0" dirty="0" smtClean="0"/>
              <a:t>p : an input pointer</a:t>
            </a:r>
          </a:p>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26</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command (program)</a:t>
            </a:r>
          </a:p>
          <a:p>
            <a:r>
              <a:rPr lang="en-US" dirty="0" smtClean="0"/>
              <a:t>memory</a:t>
            </a:r>
            <a:r>
              <a:rPr lang="en-US" baseline="0" dirty="0" smtClean="0"/>
              <a:t> </a:t>
            </a:r>
          </a:p>
          <a:p>
            <a:r>
              <a:rPr lang="en-US" baseline="0" dirty="0" smtClean="0"/>
              <a:t>input pointer</a:t>
            </a:r>
          </a:p>
          <a:p>
            <a:r>
              <a:rPr lang="en-US" baseline="0" dirty="0" smtClean="0"/>
              <a:t>program input</a:t>
            </a:r>
          </a:p>
          <a:p>
            <a:r>
              <a:rPr lang="en-US" baseline="0" dirty="0" smtClean="0"/>
              <a:t>program output</a:t>
            </a:r>
          </a:p>
          <a:p>
            <a:endParaRPr lang="en-US" baseline="0" dirty="0" smtClean="0"/>
          </a:p>
          <a:p>
            <a:r>
              <a:rPr lang="en-US" baseline="0" dirty="0" smtClean="0"/>
              <a:t>Reflexive and Transitive Closure of arrow</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27</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28</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 = value | empty</a:t>
            </a:r>
          </a:p>
          <a:p>
            <a:r>
              <a:rPr lang="en-US" dirty="0" smtClean="0"/>
              <a:t>j</a:t>
            </a:r>
            <a:r>
              <a:rPr lang="en-US" baseline="0" dirty="0" smtClean="0"/>
              <a:t> = the number of security levels</a:t>
            </a:r>
          </a:p>
          <a:p>
            <a:r>
              <a:rPr lang="en-US" baseline="0" dirty="0" smtClean="0"/>
              <a:t>t = time slot = size of each buffer</a:t>
            </a:r>
          </a:p>
          <a:p>
            <a:r>
              <a:rPr lang="en-US" baseline="0" dirty="0" smtClean="0"/>
              <a:t>Lf = empty = buffer</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29</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fa-IR" dirty="0" smtClean="0"/>
              <a:t>خط مشی امنیتی:</a:t>
            </a:r>
            <a:r>
              <a:rPr lang="fa-IR" baseline="0" dirty="0" smtClean="0"/>
              <a:t> تعریفی از امن بودن یک سامانه یا برنامه را ارائه می کند که در آن کارهای مجاز و غیرمجاز در آن مشخص می شود.</a:t>
            </a:r>
          </a:p>
          <a:p>
            <a:r>
              <a:rPr lang="fa-IR" baseline="0" dirty="0" smtClean="0"/>
              <a:t>امنیت در سه محور محرمانگی، صحت و دسترس پذیری</a:t>
            </a:r>
          </a:p>
          <a:p>
            <a:r>
              <a:rPr lang="fa-IR" baseline="0" dirty="0" smtClean="0"/>
              <a:t>توجه ما به خط مشی جریان اطلاعات است</a:t>
            </a:r>
          </a:p>
          <a:p>
            <a:r>
              <a:rPr lang="fa-IR" sz="1200" b="0" i="0" u="none" strike="noStrike" kern="1200" baseline="0" dirty="0" smtClean="0">
                <a:solidFill>
                  <a:schemeClr val="tx1"/>
                </a:solidFill>
                <a:latin typeface="+mn-lt"/>
                <a:ea typeface="+mn-ea"/>
                <a:cs typeface="+mn-cs"/>
              </a:rPr>
              <a:t>هدف از کنترل جریان اطلاعات کسب</a:t>
            </a:r>
          </a:p>
          <a:p>
            <a:r>
              <a:rPr lang="fa-IR" sz="1200" b="0" i="0" u="none" strike="noStrike" kern="1200" baseline="0" dirty="0" smtClean="0">
                <a:solidFill>
                  <a:schemeClr val="tx1"/>
                </a:solidFill>
                <a:latin typeface="+mn-lt"/>
                <a:ea typeface="+mn-ea"/>
                <a:cs typeface="+mn-cs"/>
              </a:rPr>
              <a:t>اطمینان از عدم وجود جریان های اطلاعاتی ناامن از اطلاعات محرمانه به اطلاعات دیگر است.</a:t>
            </a:r>
          </a:p>
          <a:p>
            <a:r>
              <a:rPr lang="fa-IR" sz="1200" b="0" i="0" u="none" strike="noStrike" kern="1200" baseline="0" dirty="0" smtClean="0">
                <a:solidFill>
                  <a:schemeClr val="tx1"/>
                </a:solidFill>
                <a:latin typeface="+mn-lt"/>
                <a:ea typeface="+mn-ea"/>
                <a:cs typeface="+mn-cs"/>
              </a:rPr>
              <a:t>اولین بار در مقاله خانم دنینگ مطرح شد</a:t>
            </a:r>
          </a:p>
          <a:p>
            <a:r>
              <a:rPr lang="fa-IR" sz="1200" kern="1200" dirty="0" smtClean="0">
                <a:solidFill>
                  <a:schemeClr val="tx1"/>
                </a:solidFill>
                <a:effectLst/>
                <a:latin typeface="+mn-lt"/>
                <a:ea typeface="+mn-ea"/>
                <a:cs typeface="+mn-cs"/>
              </a:rPr>
              <a:t>هدف از کنترل جریان اطلاعات کسب اطمینان از عدم وجود جریان‌های اطلاعاتی ناامن از اطلاعات محرمانه به اطلاعات‌ دیگر است</a:t>
            </a:r>
          </a:p>
          <a:p>
            <a:r>
              <a:rPr lang="fa-IR" sz="1200" kern="1200" dirty="0" smtClean="0">
                <a:solidFill>
                  <a:schemeClr val="tx1"/>
                </a:solidFill>
                <a:effectLst/>
                <a:latin typeface="+mn-lt"/>
                <a:ea typeface="+mn-ea"/>
                <a:cs typeface="+mn-cs"/>
              </a:rPr>
              <a:t>، وجود جریان اطلاعات از بالا به پایین غیرمجاز</a:t>
            </a:r>
            <a:r>
              <a:rPr lang="fa-IR" sz="1200" kern="1200" baseline="0" dirty="0" smtClean="0">
                <a:solidFill>
                  <a:schemeClr val="tx1"/>
                </a:solidFill>
                <a:effectLst/>
                <a:latin typeface="+mn-lt"/>
                <a:ea typeface="+mn-ea"/>
                <a:cs typeface="+mn-cs"/>
              </a:rPr>
              <a:t> است.</a:t>
            </a:r>
          </a:p>
          <a:p>
            <a:r>
              <a:rPr lang="fa-IR" sz="1200" kern="1200" dirty="0" smtClean="0">
                <a:solidFill>
                  <a:schemeClr val="tx1"/>
                </a:solidFill>
                <a:effectLst/>
                <a:latin typeface="+mn-lt"/>
                <a:ea typeface="+mn-ea"/>
                <a:cs typeface="+mn-cs"/>
              </a:rPr>
              <a:t>تعریف جریان اطلاعات امن در یک سامانه اطلاعاتی توسط خط‌مشی جریان اطلاعات صورت می‌پذیرد.</a:t>
            </a:r>
          </a:p>
          <a:p>
            <a:r>
              <a:rPr lang="fa-IR" sz="1200" kern="1200" dirty="0" smtClean="0">
                <a:solidFill>
                  <a:schemeClr val="tx1"/>
                </a:solidFill>
                <a:effectLst/>
                <a:latin typeface="+mn-lt"/>
                <a:ea typeface="+mn-ea"/>
                <a:cs typeface="+mn-cs"/>
              </a:rPr>
              <a:t>در حالیکه در رمزنگاری یا کنترل دسترسی، حفاظت</a:t>
            </a:r>
            <a:r>
              <a:rPr lang="fa-IR" sz="1200" kern="1200" baseline="0" dirty="0" smtClean="0">
                <a:solidFill>
                  <a:schemeClr val="tx1"/>
                </a:solidFill>
                <a:effectLst/>
                <a:latin typeface="+mn-lt"/>
                <a:ea typeface="+mn-ea"/>
                <a:cs typeface="+mn-cs"/>
              </a:rPr>
              <a:t> از محرمانه بودن اطلاعات است و نه انتشار اطلاعات. اگر کسی ترجمه رمز کرد یا دسترسی پیدا کرد، میتواند به دیگری منتشر کند و کنترلی روی آن صورت نمی گیرد.</a:t>
            </a:r>
          </a:p>
          <a:p>
            <a:r>
              <a:rPr lang="fa-IR" sz="1200" kern="1200" baseline="0" dirty="0" smtClean="0">
                <a:solidFill>
                  <a:schemeClr val="tx1"/>
                </a:solidFill>
                <a:effectLst/>
                <a:latin typeface="+mn-lt"/>
                <a:ea typeface="+mn-ea"/>
                <a:cs typeface="+mn-cs"/>
              </a:rPr>
              <a:t>عدم تداخل یعنی اگر هیچ دو اجرایی از برنامه با مقادیر عمومی یکسان، مستقل از ورودیهای محرمانه متفاوت، خروجی‌های قابل مشاهده عمومی یکسان داشته باشند و مهاجم نتواند درباره ورودیهای محرمانه اظهار نظری کند.</a:t>
            </a:r>
            <a:endParaRPr lang="fa-I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a-IR" sz="1200" kern="1200" dirty="0" smtClean="0">
                <a:solidFill>
                  <a:schemeClr val="tx1"/>
                </a:solidFill>
                <a:effectLst/>
                <a:latin typeface="+mn-lt"/>
                <a:ea typeface="+mn-ea"/>
                <a:cs typeface="+mn-cs"/>
              </a:rPr>
              <a:t>در اکثر این‌گونه خط‌مشی‌ها، از قالب خط‌مشی عدم‌تداخل و گزاره‌هایی روی اجراهای برنامه برای بیان خط‌مشی استفاده می‌شود</a:t>
            </a:r>
            <a:r>
              <a:rPr lang="en-US" dirty="0" smtClean="0">
                <a:effectLst/>
              </a:rPr>
              <a:t> </a:t>
            </a:r>
            <a:r>
              <a:rPr lang="en-US" sz="1200" kern="1200" dirty="0" smtClean="0">
                <a:solidFill>
                  <a:schemeClr val="tx1"/>
                </a:solidFill>
                <a:effectLst/>
                <a:latin typeface="+mn-lt"/>
                <a:ea typeface="+mn-ea"/>
                <a:cs typeface="+mn-cs"/>
              </a:rPr>
              <a:t>Noninterference</a:t>
            </a:r>
          </a:p>
          <a:p>
            <a:r>
              <a:rPr lang="fa-IR" dirty="0" smtClean="0"/>
              <a:t>انواع</a:t>
            </a:r>
            <a:r>
              <a:rPr lang="fa-IR" baseline="0" dirty="0" smtClean="0"/>
              <a:t> مختلفی از عدم تداخل مانند احتمالاتی، امکان‌گرایانه، ضعیف، قوی، حساس به خاتمه یا پیشروی و... وجود دارد و قابل تعریف است.</a:t>
            </a:r>
          </a:p>
          <a:p>
            <a:r>
              <a:rPr lang="fa-IR" baseline="0" dirty="0" smtClean="0"/>
              <a:t>یه چارچوبی برای بیان خط مشی ها به شمار می رود.</a:t>
            </a:r>
            <a:endParaRPr lang="fa-IR" dirty="0" smtClean="0"/>
          </a:p>
          <a:p>
            <a:r>
              <a:rPr lang="fa-IR" dirty="0" smtClean="0"/>
              <a:t>به دنبال</a:t>
            </a:r>
            <a:r>
              <a:rPr lang="fa-IR" baseline="0" dirty="0" smtClean="0"/>
              <a:t> اعمال خط مشی جریان اطلاعات روی برنامه‌ها هستیم.</a:t>
            </a:r>
          </a:p>
        </p:txBody>
      </p:sp>
      <p:sp>
        <p:nvSpPr>
          <p:cNvPr id="4" name="Slide Number Placeholder 3"/>
          <p:cNvSpPr>
            <a:spLocks noGrp="1"/>
          </p:cNvSpPr>
          <p:nvPr>
            <p:ph type="sldNum" sz="quarter" idx="10"/>
          </p:nvPr>
        </p:nvSpPr>
        <p:spPr/>
        <p:txBody>
          <a:bodyPr/>
          <a:lstStyle/>
          <a:p>
            <a:fld id="{64F4CBBC-4413-4F11-8923-0CCF3B271113}" type="slidenum">
              <a:rPr lang="en-US" smtClean="0"/>
              <a:pPr/>
              <a:t>3</a:t>
            </a:fld>
            <a:endParaRPr lang="en-US" dirty="0"/>
          </a:p>
        </p:txBody>
      </p:sp>
    </p:spTree>
    <p:extLst>
      <p:ext uri="{BB962C8B-B14F-4D97-AF65-F5344CB8AC3E}">
        <p14:creationId xmlns:p14="http://schemas.microsoft.com/office/powerpoint/2010/main" val="39553660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30</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31</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32</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33</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34</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35</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36</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37</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38</a:t>
            </a:fld>
            <a:endParaRPr lang="en-US" dirty="0"/>
          </a:p>
        </p:txBody>
      </p:sp>
    </p:spTree>
    <p:extLst>
      <p:ext uri="{BB962C8B-B14F-4D97-AF65-F5344CB8AC3E}">
        <p14:creationId xmlns:p14="http://schemas.microsoft.com/office/powerpoint/2010/main" val="5482659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39</a:t>
            </a:fld>
            <a:endParaRPr lang="en-US" dirty="0"/>
          </a:p>
        </p:txBody>
      </p:sp>
    </p:spTree>
    <p:extLst>
      <p:ext uri="{BB962C8B-B14F-4D97-AF65-F5344CB8AC3E}">
        <p14:creationId xmlns:p14="http://schemas.microsoft.com/office/powerpoint/2010/main" val="3441304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a-IR" baseline="0" dirty="0" smtClean="0"/>
              <a:t>انواع عدم تداخل بر اساس کانال‌های نشت اطلاعات تعریف می‌شود</a:t>
            </a:r>
          </a:p>
        </p:txBody>
      </p:sp>
      <p:sp>
        <p:nvSpPr>
          <p:cNvPr id="4" name="Slide Number Placeholder 3"/>
          <p:cNvSpPr>
            <a:spLocks noGrp="1"/>
          </p:cNvSpPr>
          <p:nvPr>
            <p:ph type="sldNum" sz="quarter" idx="10"/>
          </p:nvPr>
        </p:nvSpPr>
        <p:spPr/>
        <p:txBody>
          <a:bodyPr/>
          <a:lstStyle/>
          <a:p>
            <a:fld id="{64F4CBBC-4413-4F11-8923-0CCF3B271113}" type="slidenum">
              <a:rPr lang="en-US" smtClean="0"/>
              <a:pPr/>
              <a:t>4</a:t>
            </a:fld>
            <a:endParaRPr lang="en-US" dirty="0"/>
          </a:p>
        </p:txBody>
      </p:sp>
    </p:spTree>
    <p:extLst>
      <p:ext uri="{BB962C8B-B14F-4D97-AF65-F5344CB8AC3E}">
        <p14:creationId xmlns:p14="http://schemas.microsoft.com/office/powerpoint/2010/main" val="4972554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40</a:t>
            </a:fld>
            <a:endParaRPr lang="en-US" dirty="0"/>
          </a:p>
        </p:txBody>
      </p:sp>
    </p:spTree>
    <p:extLst>
      <p:ext uri="{BB962C8B-B14F-4D97-AF65-F5344CB8AC3E}">
        <p14:creationId xmlns:p14="http://schemas.microsoft.com/office/powerpoint/2010/main" val="32959943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41</a:t>
            </a:fld>
            <a:endParaRPr lang="en-US" dirty="0"/>
          </a:p>
        </p:txBody>
      </p:sp>
    </p:spTree>
    <p:extLst>
      <p:ext uri="{BB962C8B-B14F-4D97-AF65-F5344CB8AC3E}">
        <p14:creationId xmlns:p14="http://schemas.microsoft.com/office/powerpoint/2010/main" val="16552042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42</a:t>
            </a:fld>
            <a:endParaRPr lang="en-US" dirty="0"/>
          </a:p>
        </p:txBody>
      </p:sp>
    </p:spTree>
    <p:extLst>
      <p:ext uri="{BB962C8B-B14F-4D97-AF65-F5344CB8AC3E}">
        <p14:creationId xmlns:p14="http://schemas.microsoft.com/office/powerpoint/2010/main" val="16552042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43</a:t>
            </a:fld>
            <a:endParaRPr lang="en-US" dirty="0"/>
          </a:p>
        </p:txBody>
      </p:sp>
    </p:spTree>
    <p:extLst>
      <p:ext uri="{BB962C8B-B14F-4D97-AF65-F5344CB8AC3E}">
        <p14:creationId xmlns:p14="http://schemas.microsoft.com/office/powerpoint/2010/main" val="16552042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44</a:t>
            </a:fld>
            <a:endParaRPr lang="en-US" dirty="0"/>
          </a:p>
        </p:txBody>
      </p:sp>
    </p:spTree>
    <p:extLst>
      <p:ext uri="{BB962C8B-B14F-4D97-AF65-F5344CB8AC3E}">
        <p14:creationId xmlns:p14="http://schemas.microsoft.com/office/powerpoint/2010/main" val="1690919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تعریف روش چنداجرایی امن به طور</a:t>
            </a:r>
            <a:r>
              <a:rPr lang="fa-IR" baseline="0" dirty="0" smtClean="0"/>
              <a:t> کلی</a:t>
            </a:r>
          </a:p>
          <a:p>
            <a:r>
              <a:rPr lang="fa-IR" baseline="0" dirty="0" smtClean="0"/>
              <a:t>دلیل امنیت مکانیزم</a:t>
            </a:r>
          </a:p>
          <a:p>
            <a:r>
              <a:rPr lang="fa-IR" baseline="0" dirty="0" smtClean="0"/>
              <a:t>وابستگی نوع زمان‌بندی در تضمین حفظ رفتار برنامه اصلی</a:t>
            </a:r>
          </a:p>
          <a:p>
            <a:r>
              <a:rPr lang="fa-IR" baseline="0" dirty="0" smtClean="0"/>
              <a:t>اعمال عدم تداخل حساس به خاتمه و زمان</a:t>
            </a:r>
            <a:endParaRPr lang="fa-IR" dirty="0" smtClean="0"/>
          </a:p>
        </p:txBody>
      </p:sp>
      <p:sp>
        <p:nvSpPr>
          <p:cNvPr id="4" name="Slide Number Placeholder 3"/>
          <p:cNvSpPr>
            <a:spLocks noGrp="1"/>
          </p:cNvSpPr>
          <p:nvPr>
            <p:ph type="sldNum" sz="quarter" idx="10"/>
          </p:nvPr>
        </p:nvSpPr>
        <p:spPr/>
        <p:txBody>
          <a:bodyPr/>
          <a:lstStyle/>
          <a:p>
            <a:fld id="{64F4CBBC-4413-4F11-8923-0CCF3B271113}" type="slidenum">
              <a:rPr lang="en-US" smtClean="0"/>
              <a:pPr/>
              <a:t>5</a:t>
            </a:fld>
            <a:endParaRPr lang="en-US" dirty="0"/>
          </a:p>
        </p:txBody>
      </p:sp>
    </p:spTree>
    <p:extLst>
      <p:ext uri="{BB962C8B-B14F-4D97-AF65-F5344CB8AC3E}">
        <p14:creationId xmlns:p14="http://schemas.microsoft.com/office/powerpoint/2010/main" val="1121356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بیان دقیق تعریف مسئله</a:t>
            </a:r>
          </a:p>
        </p:txBody>
      </p:sp>
      <p:sp>
        <p:nvSpPr>
          <p:cNvPr id="4" name="Slide Number Placeholder 3"/>
          <p:cNvSpPr>
            <a:spLocks noGrp="1"/>
          </p:cNvSpPr>
          <p:nvPr>
            <p:ph type="sldNum" sz="quarter" idx="10"/>
          </p:nvPr>
        </p:nvSpPr>
        <p:spPr/>
        <p:txBody>
          <a:bodyPr/>
          <a:lstStyle/>
          <a:p>
            <a:fld id="{64F4CBBC-4413-4F11-8923-0CCF3B271113}" type="slidenum">
              <a:rPr lang="en-US" smtClean="0"/>
              <a:pPr/>
              <a:t>6</a:t>
            </a:fld>
            <a:endParaRPr lang="en-US" dirty="0"/>
          </a:p>
        </p:txBody>
      </p:sp>
    </p:spTree>
    <p:extLst>
      <p:ext uri="{BB962C8B-B14F-4D97-AF65-F5344CB8AC3E}">
        <p14:creationId xmlns:p14="http://schemas.microsoft.com/office/powerpoint/2010/main" val="1920786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یک سامانه،</a:t>
            </a:r>
            <a:r>
              <a:rPr lang="fa-IR" baseline="0" dirty="0" smtClean="0"/>
              <a:t> مجموعه ای از اجراها است</a:t>
            </a:r>
          </a:p>
          <a:p>
            <a:r>
              <a:rPr lang="fa-IR" baseline="0" dirty="0" smtClean="0"/>
              <a:t>به بیان صوری، خط مشی امنیتی گزاره ای روی مجموعه‌های اجراها است که امن بودن یا نبودن سامانه را تعیین می کند. یک خط مشی امنیتی را میتوان به عنوان زیرمجموعه ای از مجموعه توانی همه اجراها تعریف کرد که هر اجرا دنباله ای دلخواه از حالت ها است. </a:t>
            </a:r>
          </a:p>
          <a:p>
            <a:r>
              <a:rPr lang="fa-IR" baseline="0" dirty="0" smtClean="0"/>
              <a:t>به بیان دیگر، یک خط مشی مجموعه ای از مجموعه اجراهاست که آن خط مشی را برآورده می‌کنند.</a:t>
            </a:r>
          </a:p>
          <a:p>
            <a:r>
              <a:rPr lang="fa-IR" baseline="0" dirty="0" smtClean="0"/>
              <a:t>خط مشی های امنیتی از این منظر به دو دسته خاصیت و فوق‌خاصیت (یا ناخاصیت) دسته‌بندی می‌شوند. </a:t>
            </a:r>
          </a:p>
          <a:p>
            <a:r>
              <a:rPr lang="fa-IR" baseline="0" dirty="0" smtClean="0"/>
              <a:t>خاصیت: خط مشی ای است که می توان آن را روی یک اجرا تعریف کرد. یعنی خط مشی بتواند درباره هر تک اجرا بگوید امن هست یا نیست. </a:t>
            </a:r>
          </a:p>
          <a:p>
            <a:r>
              <a:rPr lang="fa-IR" sz="1200" kern="1200" dirty="0" smtClean="0">
                <a:solidFill>
                  <a:schemeClr val="tx1"/>
                </a:solidFill>
                <a:effectLst/>
                <a:latin typeface="+mn-lt"/>
                <a:ea typeface="+mn-ea"/>
                <a:cs typeface="+mn-cs"/>
              </a:rPr>
              <a:t>، یک خاصیت خط‌مشی‌ای است که عضویت هر دنباله در آن خط‌مشی، فقط با ارزیابی همان دنباله قابل تعیین باشد</a:t>
            </a:r>
            <a:endParaRPr lang="fa-IR" baseline="0" dirty="0" smtClean="0"/>
          </a:p>
          <a:p>
            <a:r>
              <a:rPr lang="fa-IR" dirty="0" smtClean="0"/>
              <a:t>مانند</a:t>
            </a:r>
            <a:r>
              <a:rPr lang="fa-IR" baseline="0" dirty="0" smtClean="0"/>
              <a:t>  عدم خاتمه یا خط مشی های کنترل دسترسی</a:t>
            </a:r>
          </a:p>
          <a:p>
            <a:r>
              <a:rPr lang="fa-IR" dirty="0" smtClean="0"/>
              <a:t>فوق</a:t>
            </a:r>
            <a:r>
              <a:rPr lang="fa-IR" baseline="0" dirty="0" smtClean="0"/>
              <a:t> خاصیت: خط مشی هایی که در قالب بالا قابل بیان نیستند و روی اجراهای مختلف برنامه تعریف می شوند.</a:t>
            </a:r>
          </a:p>
          <a:p>
            <a:r>
              <a:rPr lang="fa-IR" baseline="0" dirty="0" smtClean="0"/>
              <a:t>مانند عدم تداخل و جریان اطلاعات</a:t>
            </a:r>
          </a:p>
          <a:p>
            <a:r>
              <a:rPr lang="fa-IR" baseline="0" dirty="0" smtClean="0"/>
              <a:t>طبق تعریف عدم تداخل، حداقل دو اجرا باید بررسی شود و در قالب تک اجرا قابل بیان نیست. پس خاصیت نیست. </a:t>
            </a:r>
          </a:p>
          <a:p>
            <a:r>
              <a:rPr lang="fa-IR" baseline="0" dirty="0" smtClean="0"/>
              <a:t>پس خاصیت ها را میتوان با مجموعه اجراهای منفرد و جداگانه بیان کرد، اما فوق خاصیتها را باید با مجموعه توانی مجموعه اجراها بیان کرد.</a:t>
            </a:r>
          </a:p>
          <a:p>
            <a:r>
              <a:rPr lang="fa-IR" baseline="0" dirty="0" smtClean="0"/>
              <a:t>به همین دلیل روش اعمال خاصیتها با فوق خاصیتها متفاوت است!</a:t>
            </a:r>
          </a:p>
          <a:p>
            <a:r>
              <a:rPr lang="fa-IR" dirty="0" smtClean="0"/>
              <a:t>اگر بخواهیم دقیقتر بیان</a:t>
            </a:r>
            <a:r>
              <a:rPr lang="fa-IR" baseline="0" dirty="0" smtClean="0"/>
              <a:t> کنیم، خط مشیها همان فوق خاصیتها هستند که میتوان به دو دسته خاصیت و ناخاصیت تقسیم کرد.</a:t>
            </a:r>
          </a:p>
          <a:p>
            <a:r>
              <a:rPr lang="fa-IR" baseline="0" dirty="0" smtClean="0"/>
              <a:t>خاصیت زیرمجموعه است، فوق خاصیت عضوی از مجموعه</a:t>
            </a:r>
            <a:endParaRPr lang="fa-IR" dirty="0" smtClean="0"/>
          </a:p>
        </p:txBody>
      </p:sp>
      <p:sp>
        <p:nvSpPr>
          <p:cNvPr id="4" name="Slide Number Placeholder 3"/>
          <p:cNvSpPr>
            <a:spLocks noGrp="1"/>
          </p:cNvSpPr>
          <p:nvPr>
            <p:ph type="sldNum" sz="quarter" idx="10"/>
          </p:nvPr>
        </p:nvSpPr>
        <p:spPr/>
        <p:txBody>
          <a:bodyPr/>
          <a:lstStyle/>
          <a:p>
            <a:fld id="{64F4CBBC-4413-4F11-8923-0CCF3B271113}" type="slidenum">
              <a:rPr lang="en-US" smtClean="0"/>
              <a:pPr/>
              <a:t>7</a:t>
            </a:fld>
            <a:endParaRPr lang="en-US" dirty="0"/>
          </a:p>
        </p:txBody>
      </p:sp>
    </p:spTree>
    <p:extLst>
      <p:ext uri="{BB962C8B-B14F-4D97-AF65-F5344CB8AC3E}">
        <p14:creationId xmlns:p14="http://schemas.microsoft.com/office/powerpoint/2010/main" val="2953340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اشنایدر</a:t>
            </a:r>
            <a:r>
              <a:rPr lang="fa-IR" baseline="0" dirty="0" smtClean="0"/>
              <a:t> گفته است که می توان هر خاصیت را در قالب اشتراکی از خاصیتهای ایمنی و خاصیتهای مانایی بیان کرد.</a:t>
            </a:r>
          </a:p>
          <a:p>
            <a:r>
              <a:rPr lang="fa-IR" baseline="0" dirty="0" smtClean="0"/>
              <a:t>رده بندی دقیقتر در مقاله اشنایدر</a:t>
            </a:r>
          </a:p>
          <a:p>
            <a:r>
              <a:rPr lang="fa-IR" baseline="0" dirty="0" smtClean="0"/>
              <a:t>تعریف ایمنی: کلاسی از خاصیتها که وقوع یک چیز بد مشخص را در طول اجرا نهی می کنند. یعنی پیشوندی از دنباله اجرا وجود دارد که هر گسترشی از آن نیز خط مشی را برآورده نمیکند. نقض یک خاصیت ایمنی، غیرقابل اصلاح است.</a:t>
            </a:r>
          </a:p>
          <a:p>
            <a:r>
              <a:rPr lang="en-US" baseline="0" dirty="0" smtClean="0"/>
              <a:t>Safety = finitely observable + irremediable</a:t>
            </a:r>
          </a:p>
          <a:p>
            <a:r>
              <a:rPr lang="en-US" baseline="0" dirty="0" smtClean="0"/>
              <a:t>e.g. no-read-then-write or access control</a:t>
            </a:r>
            <a:endParaRPr lang="fa-IR" baseline="0" dirty="0" smtClean="0"/>
          </a:p>
          <a:p>
            <a:r>
              <a:rPr lang="fa-IR" baseline="0" dirty="0" smtClean="0"/>
              <a:t>تعریف مانایی: خاصیتی است که وقوع یک چیز خوب مشخص را مقرر می کند.</a:t>
            </a:r>
            <a:endParaRPr lang="en-US" baseline="0" dirty="0" smtClean="0"/>
          </a:p>
          <a:p>
            <a:r>
              <a:rPr lang="en-US" baseline="0" dirty="0" smtClean="0"/>
              <a:t>Liveness = always possible (remediable) + possibly </a:t>
            </a:r>
            <a:r>
              <a:rPr lang="en-US" baseline="0" dirty="0" err="1" smtClean="0"/>
              <a:t>infinte</a:t>
            </a:r>
            <a:endParaRPr lang="en-US" baseline="0" dirty="0" smtClean="0"/>
          </a:p>
          <a:p>
            <a:r>
              <a:rPr lang="en-US" baseline="0" dirty="0" smtClean="0"/>
              <a:t>e.g. guaranteed service (good thing is the eventual </a:t>
            </a:r>
            <a:r>
              <a:rPr lang="en-US" baseline="0" dirty="0" err="1" smtClean="0"/>
              <a:t>repsonse</a:t>
            </a:r>
            <a:r>
              <a:rPr lang="en-US" baseline="0" dirty="0" smtClean="0"/>
              <a:t> to a request)</a:t>
            </a:r>
            <a:endParaRPr lang="fa-IR" baseline="0" dirty="0" smtClean="0"/>
          </a:p>
          <a:p>
            <a:r>
              <a:rPr lang="fa-IR" baseline="0" dirty="0" smtClean="0"/>
              <a:t>خاصیت معقول: دنباله تهی جزو دنباله های معتبر حساب شود.</a:t>
            </a:r>
          </a:p>
          <a:p>
            <a:r>
              <a:rPr lang="en-US" baseline="0" dirty="0" err="1" smtClean="0"/>
              <a:t>Hypersafety</a:t>
            </a:r>
            <a:r>
              <a:rPr lang="en-US" baseline="0" dirty="0" smtClean="0"/>
              <a:t>: generalizing the bad thing from a finite set to a finite set of finite traces</a:t>
            </a:r>
          </a:p>
          <a:p>
            <a:pPr algn="r" rtl="1"/>
            <a:r>
              <a:rPr lang="fa-IR" baseline="0" dirty="0" smtClean="0"/>
              <a:t>تعریف کا-ایمنی: </a:t>
            </a:r>
            <a:r>
              <a:rPr lang="en-US" baseline="0" dirty="0" smtClean="0"/>
              <a:t> </a:t>
            </a:r>
            <a:r>
              <a:rPr lang="fa-IR" baseline="0" dirty="0" smtClean="0"/>
              <a:t> زیرکلاسی از فوق ایمنی ها که چیز بد هرگز بیش از کا دنباله اجرا ندارد. یعنی با داشتن کا دنباله اجرا می‌توان پیشوند چیز بد را دید، اگر برنامه ناقض خط مشی باشد.</a:t>
            </a:r>
            <a:endParaRPr lang="en-US" baseline="0" dirty="0" smtClean="0"/>
          </a:p>
          <a:p>
            <a:r>
              <a:rPr lang="en-US" baseline="0" dirty="0" smtClean="0"/>
              <a:t>e.g. a system that stores a secret by splitting it into k shares. System cannot output all k shares. </a:t>
            </a:r>
          </a:p>
          <a:p>
            <a:r>
              <a:rPr lang="en-US" baseline="0" dirty="0" smtClean="0"/>
              <a:t>1-safety </a:t>
            </a:r>
            <a:r>
              <a:rPr lang="en-US" baseline="0" dirty="0" err="1" smtClean="0"/>
              <a:t>hyp</a:t>
            </a:r>
            <a:r>
              <a:rPr lang="en-US" baseline="0" dirty="0" smtClean="0"/>
              <a:t>. = safety property</a:t>
            </a:r>
          </a:p>
          <a:p>
            <a:r>
              <a:rPr lang="en-US" baseline="0" dirty="0" smtClean="0"/>
              <a:t>e.g. 2-safety = GMNI</a:t>
            </a:r>
          </a:p>
          <a:p>
            <a:r>
              <a:rPr lang="en-US" baseline="0" dirty="0" err="1" smtClean="0"/>
              <a:t>Hyperliveness</a:t>
            </a:r>
            <a:r>
              <a:rPr lang="en-US" baseline="0" dirty="0" smtClean="0"/>
              <a:t>: </a:t>
            </a:r>
          </a:p>
          <a:p>
            <a:endParaRPr lang="fa-IR" baseline="0" dirty="0" smtClean="0"/>
          </a:p>
        </p:txBody>
      </p:sp>
      <p:sp>
        <p:nvSpPr>
          <p:cNvPr id="4" name="Slide Number Placeholder 3"/>
          <p:cNvSpPr>
            <a:spLocks noGrp="1"/>
          </p:cNvSpPr>
          <p:nvPr>
            <p:ph type="sldNum" sz="quarter" idx="10"/>
          </p:nvPr>
        </p:nvSpPr>
        <p:spPr/>
        <p:txBody>
          <a:bodyPr/>
          <a:lstStyle/>
          <a:p>
            <a:fld id="{64F4CBBC-4413-4F11-8923-0CCF3B271113}" type="slidenum">
              <a:rPr lang="en-US" smtClean="0"/>
              <a:pPr/>
              <a:t>8</a:t>
            </a:fld>
            <a:endParaRPr lang="en-US" dirty="0"/>
          </a:p>
        </p:txBody>
      </p:sp>
    </p:spTree>
    <p:extLst>
      <p:ext uri="{BB962C8B-B14F-4D97-AF65-F5344CB8AC3E}">
        <p14:creationId xmlns:p14="http://schemas.microsoft.com/office/powerpoint/2010/main" val="2813568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Information-flow confidentiality is not a property, but</a:t>
            </a:r>
          </a:p>
          <a:p>
            <a:r>
              <a:rPr lang="en-US" sz="1200" b="0" i="0" u="none" strike="noStrike" kern="1200" baseline="0" dirty="0" smtClean="0">
                <a:solidFill>
                  <a:schemeClr val="tx1"/>
                </a:solidFill>
                <a:latin typeface="+mn-lt"/>
                <a:ea typeface="+mn-ea"/>
                <a:cs typeface="+mn-cs"/>
              </a:rPr>
              <a:t>it is a </a:t>
            </a:r>
            <a:r>
              <a:rPr lang="en-US" sz="1200" b="0" i="0" u="none" strike="noStrike" kern="1200" baseline="0" dirty="0" err="1" smtClean="0">
                <a:solidFill>
                  <a:schemeClr val="tx1"/>
                </a:solidFill>
                <a:latin typeface="+mn-lt"/>
                <a:ea typeface="+mn-ea"/>
                <a:cs typeface="+mn-cs"/>
              </a:rPr>
              <a:t>hyperproperty</a:t>
            </a:r>
            <a:r>
              <a:rPr lang="en-US" sz="1200" b="0" i="0" u="none" strike="noStrike" kern="1200" baseline="0" dirty="0" smtClean="0">
                <a:solidFill>
                  <a:schemeClr val="tx1"/>
                </a:solidFill>
                <a:latin typeface="+mn-lt"/>
                <a:ea typeface="+mn-ea"/>
                <a:cs typeface="+mn-cs"/>
              </a:rPr>
              <a:t>, and it can be </a:t>
            </a:r>
            <a:r>
              <a:rPr lang="en-US" sz="1200" b="0" i="0" u="none" strike="noStrike" kern="1200" baseline="0" dirty="0" err="1" smtClean="0">
                <a:solidFill>
                  <a:schemeClr val="tx1"/>
                </a:solidFill>
                <a:latin typeface="+mn-lt"/>
                <a:ea typeface="+mn-ea"/>
                <a:cs typeface="+mn-cs"/>
              </a:rPr>
              <a:t>hypersafety</a:t>
            </a:r>
            <a:r>
              <a:rPr lang="en-US" sz="1200" b="0" i="0" u="none" strike="noStrike" kern="1200" baseline="0" dirty="0" smtClean="0">
                <a:solidFill>
                  <a:schemeClr val="tx1"/>
                </a:solidFill>
                <a:latin typeface="+mn-lt"/>
                <a:ea typeface="+mn-ea"/>
                <a:cs typeface="+mn-cs"/>
              </a:rPr>
              <a:t> (e.g.,</a:t>
            </a:r>
          </a:p>
          <a:p>
            <a:r>
              <a:rPr lang="en-US" sz="1200" b="0" i="0" u="none" strike="noStrike" kern="1200" baseline="0" dirty="0" smtClean="0">
                <a:solidFill>
                  <a:schemeClr val="tx1"/>
                </a:solidFill>
                <a:latin typeface="+mn-lt"/>
                <a:ea typeface="+mn-ea"/>
                <a:cs typeface="+mn-cs"/>
              </a:rPr>
              <a:t>observational determinism) or </a:t>
            </a:r>
            <a:r>
              <a:rPr lang="en-US" sz="1200" b="0" i="0" u="none" strike="noStrike" kern="1200" baseline="0" dirty="0" err="1" smtClean="0">
                <a:solidFill>
                  <a:schemeClr val="tx1"/>
                </a:solidFill>
                <a:latin typeface="+mn-lt"/>
                <a:ea typeface="+mn-ea"/>
                <a:cs typeface="+mn-cs"/>
              </a:rPr>
              <a:t>hyperliveness</a:t>
            </a:r>
            <a:r>
              <a:rPr lang="en-US" sz="1200" b="0" i="0" u="none" strike="noStrike" kern="1200" baseline="0" dirty="0" smtClean="0">
                <a:solidFill>
                  <a:schemeClr val="tx1"/>
                </a:solidFill>
                <a:latin typeface="+mn-lt"/>
                <a:ea typeface="+mn-ea"/>
                <a:cs typeface="+mn-cs"/>
              </a:rPr>
              <a:t> (e.g.,</a:t>
            </a:r>
          </a:p>
          <a:p>
            <a:r>
              <a:rPr lang="en-US" sz="1200" b="0" i="0" u="none" strike="noStrike" kern="1200" baseline="0" dirty="0" smtClean="0">
                <a:solidFill>
                  <a:schemeClr val="tx1"/>
                </a:solidFill>
                <a:latin typeface="+mn-lt"/>
                <a:ea typeface="+mn-ea"/>
                <a:cs typeface="+mn-cs"/>
              </a:rPr>
              <a:t>generalized noninterference).</a:t>
            </a:r>
            <a:endParaRPr lang="en-US" dirty="0"/>
          </a:p>
        </p:txBody>
      </p:sp>
      <p:sp>
        <p:nvSpPr>
          <p:cNvPr id="4" name="Slide Number Placeholder 3"/>
          <p:cNvSpPr>
            <a:spLocks noGrp="1"/>
          </p:cNvSpPr>
          <p:nvPr>
            <p:ph type="sldNum" sz="quarter" idx="10"/>
          </p:nvPr>
        </p:nvSpPr>
        <p:spPr/>
        <p:txBody>
          <a:bodyPr/>
          <a:lstStyle/>
          <a:p>
            <a:fld id="{64F4CBBC-4413-4F11-8923-0CCF3B271113}" type="slidenum">
              <a:rPr lang="en-US" smtClean="0"/>
              <a:pPr/>
              <a:t>9</a:t>
            </a:fld>
            <a:endParaRPr lang="en-US" dirty="0"/>
          </a:p>
        </p:txBody>
      </p:sp>
    </p:spTree>
    <p:extLst>
      <p:ext uri="{BB962C8B-B14F-4D97-AF65-F5344CB8AC3E}">
        <p14:creationId xmlns:p14="http://schemas.microsoft.com/office/powerpoint/2010/main" val="2813568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r>
              <a:rPr lang="en-US" smtClean="0"/>
              <a:t>25 مهر 1394</a:t>
            </a:r>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16F3913-435B-4A98-851B-CAC906DE23F1}"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25 مهر 1394</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6F3913-435B-4A98-851B-CAC906DE23F1}"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25 مهر 1394</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6F3913-435B-4A98-851B-CAC906DE23F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r>
              <a:rPr lang="en-US" smtClean="0"/>
              <a:t>25 مهر 1394</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6F3913-435B-4A98-851B-CAC906DE23F1}" type="slidenum">
              <a:rPr lang="en-US" smtClean="0"/>
              <a:pPr/>
              <a:t>‹#›</a:t>
            </a:fld>
            <a:endParaRPr lang="en-US" dirty="0"/>
          </a:p>
        </p:txBody>
      </p:sp>
      <p:sp>
        <p:nvSpPr>
          <p:cNvPr id="7" name="Date Placeholder 3"/>
          <p:cNvSpPr txBox="1">
            <a:spLocks/>
          </p:cNvSpPr>
          <p:nvPr userDrawn="1"/>
        </p:nvSpPr>
        <p:spPr>
          <a:xfrm>
            <a:off x="710208" y="6305550"/>
            <a:ext cx="2133600" cy="476250"/>
          </a:xfrm>
          <a:prstGeom prst="rect">
            <a:avLst/>
          </a:prstGeom>
        </p:spPr>
        <p:txBody>
          <a:bodyPr anchor="b"/>
          <a:lstStyle>
            <a:defPPr>
              <a:defRPr lang="en-US"/>
            </a:defPPr>
            <a:lvl1pPr marL="0" algn="r" defTabSz="914400" rtl="0" eaLnBrk="1" latinLnBrk="0" hangingPunct="1">
              <a:defRPr kumimoji="0" sz="1200" kern="1200">
                <a:solidFill>
                  <a:schemeClr val="bg2">
                    <a:shade val="50000"/>
                    <a:satMod val="20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a-IR" baseline="0" dirty="0" smtClean="0">
                <a:solidFill>
                  <a:schemeClr val="bg2">
                    <a:lumMod val="50000"/>
                  </a:schemeClr>
                </a:solidFill>
                <a:cs typeface="B Nazanin" panose="00000400000000000000" pitchFamily="2" charset="-78"/>
              </a:rPr>
              <a:t>29 مهر </a:t>
            </a:r>
            <a:r>
              <a:rPr lang="fa-IR" dirty="0" smtClean="0">
                <a:solidFill>
                  <a:schemeClr val="bg2">
                    <a:lumMod val="50000"/>
                  </a:schemeClr>
                </a:solidFill>
                <a:cs typeface="B Nazanin" panose="00000400000000000000" pitchFamily="2" charset="-78"/>
              </a:rPr>
              <a:t>1396</a:t>
            </a:r>
            <a:endParaRPr lang="en-US" dirty="0">
              <a:solidFill>
                <a:schemeClr val="bg2">
                  <a:lumMod val="50000"/>
                </a:schemeClr>
              </a:solidFill>
              <a:cs typeface="B Nazanin" panose="00000400000000000000" pitchFamily="2" charset="-78"/>
            </a:endParaRPr>
          </a:p>
        </p:txBody>
      </p:sp>
      <p:sp>
        <p:nvSpPr>
          <p:cNvPr id="8" name="Footer Placeholder 4"/>
          <p:cNvSpPr txBox="1">
            <a:spLocks/>
          </p:cNvSpPr>
          <p:nvPr userDrawn="1"/>
        </p:nvSpPr>
        <p:spPr>
          <a:xfrm>
            <a:off x="3736848" y="6305550"/>
            <a:ext cx="2895600" cy="476250"/>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a-IR" smtClean="0">
                <a:solidFill>
                  <a:schemeClr val="bg2">
                    <a:lumMod val="50000"/>
                  </a:schemeClr>
                </a:solidFill>
                <a:cs typeface="B Nazanin" panose="00000400000000000000" pitchFamily="2" charset="-78"/>
              </a:rPr>
              <a:t>سید محمدمهدی احمدپناه</a:t>
            </a:r>
            <a:endParaRPr lang="en-US" dirty="0">
              <a:solidFill>
                <a:schemeClr val="bg2">
                  <a:lumMod val="50000"/>
                </a:schemeClr>
              </a:solidFill>
              <a:cs typeface="B Nazanin" panose="00000400000000000000" pitchFamily="2" charset="-78"/>
            </a:endParaRPr>
          </a:p>
        </p:txBody>
      </p:sp>
      <p:pic>
        <p:nvPicPr>
          <p:cNvPr id="10" name="Content Placeholder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04" y="16254"/>
            <a:ext cx="755576" cy="93215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521" y="5985402"/>
            <a:ext cx="867542" cy="872598"/>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25 مهر 1394</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6F3913-435B-4A98-851B-CAC906DE23F1}"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25 مهر 1394</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16F3913-435B-4A98-851B-CAC906DE23F1}"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t>25 مهر 1394</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16F3913-435B-4A98-851B-CAC906DE23F1}"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25 مهر 1394</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16F3913-435B-4A98-851B-CAC906DE23F1}"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r>
              <a:rPr lang="en-US" smtClean="0"/>
              <a:t>25 مهر 1394</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16F3913-435B-4A98-851B-CAC906DE23F1}"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25 مهر 1394</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16F3913-435B-4A98-851B-CAC906DE23F1}"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smtClean="0"/>
              <a:t>25 مهر 1394</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16F3913-435B-4A98-851B-CAC906DE23F1}"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r>
              <a:rPr lang="en-US" smtClean="0"/>
              <a:t>25 مهر 1394</a:t>
            </a:r>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16F3913-435B-4A98-851B-CAC906DE23F1}"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2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3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3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521" y="5985402"/>
            <a:ext cx="867542" cy="872598"/>
          </a:xfrm>
          <a:prstGeom prst="rect">
            <a:avLst/>
          </a:prstGeom>
        </p:spPr>
      </p:pic>
      <p:sp>
        <p:nvSpPr>
          <p:cNvPr id="15" name="Title 1"/>
          <p:cNvSpPr txBox="1">
            <a:spLocks/>
          </p:cNvSpPr>
          <p:nvPr/>
        </p:nvSpPr>
        <p:spPr>
          <a:xfrm>
            <a:off x="1187624" y="1074150"/>
            <a:ext cx="7757160" cy="2049219"/>
          </a:xfrm>
          <a:prstGeom prst="rect">
            <a:avLst/>
          </a:prstGeom>
        </p:spPr>
        <p:txBody>
          <a:bodyPr anchor="ct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rtl="1"/>
            <a:r>
              <a:rPr lang="fa-IR" sz="4400" dirty="0" smtClean="0">
                <a:effectLst>
                  <a:outerShdw blurRad="38100" dist="38100" dir="2700000" algn="tl">
                    <a:srgbClr val="000000">
                      <a:alpha val="43137"/>
                    </a:srgbClr>
                  </a:outerShdw>
                </a:effectLst>
                <a:cs typeface="B Koodak" pitchFamily="2" charset="-78"/>
              </a:rPr>
              <a:t>بهبود مکانیزم‌های مبتنی بر چنداجرایی برای اِعمال خط‌مشی‌های جریان اطلاعات</a:t>
            </a:r>
          </a:p>
        </p:txBody>
      </p:sp>
      <p:sp>
        <p:nvSpPr>
          <p:cNvPr id="16" name="Subtitle 2"/>
          <p:cNvSpPr txBox="1">
            <a:spLocks/>
          </p:cNvSpPr>
          <p:nvPr/>
        </p:nvSpPr>
        <p:spPr>
          <a:xfrm>
            <a:off x="2290604" y="3068960"/>
            <a:ext cx="5599112" cy="3672408"/>
          </a:xfrm>
          <a:prstGeom prst="rect">
            <a:avLst/>
          </a:prstGeom>
        </p:spPr>
        <p:txBody>
          <a:bodyPr vert="horz" lIns="45720" rIns="45720" anchor="ctr">
            <a:normAutofit/>
          </a:bodyPr>
          <a:lstStyle/>
          <a:p>
            <a:pPr marL="0" marR="64008" lvl="0" indent="0" algn="ctr" defTabSz="914400" rtl="1" eaLnBrk="1" fontAlgn="auto" latinLnBrk="0" hangingPunct="1">
              <a:lnSpc>
                <a:spcPct val="100000"/>
              </a:lnSpc>
              <a:spcBef>
                <a:spcPts val="400"/>
              </a:spcBef>
              <a:spcAft>
                <a:spcPts val="0"/>
              </a:spcAft>
              <a:buClr>
                <a:schemeClr val="accent1"/>
              </a:buClr>
              <a:buSzPct val="68000"/>
              <a:buFont typeface="Wingdings 3"/>
              <a:buNone/>
              <a:tabLst/>
              <a:defRPr/>
            </a:pPr>
            <a:r>
              <a:rPr kumimoji="0" lang="fa-IR" sz="3000" b="0" i="0" u="none" strike="noStrike" kern="1200" cap="none" spc="0" normalizeH="0" baseline="0" noProof="0" dirty="0" smtClean="0">
                <a:ln>
                  <a:noFill/>
                </a:ln>
                <a:solidFill>
                  <a:schemeClr val="tx2"/>
                </a:solidFill>
                <a:effectLst/>
                <a:uLnTx/>
                <a:uFillTx/>
                <a:latin typeface="+mn-lt"/>
                <a:ea typeface="+mn-ea"/>
                <a:cs typeface="B Nazanin" pitchFamily="2" charset="-78"/>
              </a:rPr>
              <a:t>سید</a:t>
            </a:r>
            <a:r>
              <a:rPr kumimoji="0" lang="fa-IR" sz="3000" b="0" i="0" u="none" strike="noStrike" kern="1200" cap="none" spc="0" normalizeH="0" noProof="0" dirty="0" smtClean="0">
                <a:ln>
                  <a:noFill/>
                </a:ln>
                <a:solidFill>
                  <a:schemeClr val="tx2"/>
                </a:solidFill>
                <a:effectLst/>
                <a:uLnTx/>
                <a:uFillTx/>
                <a:latin typeface="+mn-lt"/>
                <a:ea typeface="+mn-ea"/>
                <a:cs typeface="B Nazanin" pitchFamily="2" charset="-78"/>
              </a:rPr>
              <a:t> محمدمهدی احمدپناه</a:t>
            </a:r>
          </a:p>
          <a:p>
            <a:pPr marL="0" marR="64008" lvl="0" indent="0" algn="ctr" defTabSz="914400" rtl="1" eaLnBrk="1" fontAlgn="auto" latinLnBrk="0" hangingPunct="1">
              <a:lnSpc>
                <a:spcPct val="100000"/>
              </a:lnSpc>
              <a:spcBef>
                <a:spcPts val="400"/>
              </a:spcBef>
              <a:spcAft>
                <a:spcPts val="0"/>
              </a:spcAft>
              <a:buClr>
                <a:schemeClr val="accent1"/>
              </a:buClr>
              <a:buSzPct val="68000"/>
              <a:buFont typeface="Wingdings 3"/>
              <a:buNone/>
              <a:tabLst/>
              <a:defRPr/>
            </a:pPr>
            <a:r>
              <a:rPr lang="en-US" sz="1900" dirty="0" smtClean="0">
                <a:solidFill>
                  <a:schemeClr val="tx2"/>
                </a:solidFill>
                <a:latin typeface="Calibri (Body)"/>
                <a:cs typeface="B Nazanin" pitchFamily="2" charset="-78"/>
              </a:rPr>
              <a:t>smahmadpanah@aut.ac.ir</a:t>
            </a:r>
            <a:endParaRPr kumimoji="0" lang="fa-IR" sz="1900" b="0" i="0" u="none" strike="noStrike" kern="1200" cap="none" spc="0" normalizeH="0" noProof="0" dirty="0" smtClean="0">
              <a:ln>
                <a:noFill/>
              </a:ln>
              <a:solidFill>
                <a:schemeClr val="tx2"/>
              </a:solidFill>
              <a:effectLst/>
              <a:uLnTx/>
              <a:uFillTx/>
              <a:latin typeface="Calibri (Body)"/>
              <a:cs typeface="B Nazanin" pitchFamily="2" charset="-78"/>
            </a:endParaRPr>
          </a:p>
          <a:p>
            <a:pPr marL="0" marR="64008" lvl="0" indent="0" algn="ctr" defTabSz="914400" rtl="1" eaLnBrk="1" fontAlgn="auto" latinLnBrk="0" hangingPunct="1">
              <a:lnSpc>
                <a:spcPct val="100000"/>
              </a:lnSpc>
              <a:spcBef>
                <a:spcPts val="400"/>
              </a:spcBef>
              <a:spcAft>
                <a:spcPts val="0"/>
              </a:spcAft>
              <a:buClr>
                <a:schemeClr val="accent1"/>
              </a:buClr>
              <a:buSzPct val="68000"/>
              <a:buFont typeface="Wingdings 3"/>
              <a:buNone/>
              <a:tabLst/>
              <a:defRPr/>
            </a:pPr>
            <a:endParaRPr kumimoji="0" lang="fa-IR" sz="2700" b="0" i="0" u="none" strike="noStrike" kern="1200" cap="none" spc="0" normalizeH="0" baseline="0" noProof="0" dirty="0" smtClean="0">
              <a:ln>
                <a:noFill/>
              </a:ln>
              <a:solidFill>
                <a:schemeClr val="tx2"/>
              </a:solidFill>
              <a:effectLst/>
              <a:uLnTx/>
              <a:uFillTx/>
              <a:latin typeface="+mn-lt"/>
              <a:ea typeface="+mn-ea"/>
              <a:cs typeface="B Nazanin" pitchFamily="2" charset="-78"/>
            </a:endParaRPr>
          </a:p>
          <a:p>
            <a:pPr marR="64008" lvl="0" algn="ctr" rtl="1">
              <a:spcBef>
                <a:spcPts val="400"/>
              </a:spcBef>
              <a:buClr>
                <a:schemeClr val="accent1"/>
              </a:buClr>
              <a:buSzPct val="68000"/>
              <a:defRPr/>
            </a:pPr>
            <a:r>
              <a:rPr lang="fa-IR" sz="2400" dirty="0" smtClean="0">
                <a:solidFill>
                  <a:schemeClr val="tx2"/>
                </a:solidFill>
                <a:cs typeface="B Nazanin" pitchFamily="2" charset="-78"/>
              </a:rPr>
              <a:t>استاد راهنما: دکتر مهران سلیمان‌فلاح</a:t>
            </a:r>
          </a:p>
          <a:p>
            <a:pPr marL="0" marR="64008" lvl="0" indent="0" algn="ctr" defTabSz="914400" rtl="1" eaLnBrk="1" fontAlgn="auto" latinLnBrk="0" hangingPunct="1">
              <a:lnSpc>
                <a:spcPct val="100000"/>
              </a:lnSpc>
              <a:spcBef>
                <a:spcPts val="400"/>
              </a:spcBef>
              <a:spcAft>
                <a:spcPts val="0"/>
              </a:spcAft>
              <a:buClr>
                <a:schemeClr val="accent1"/>
              </a:buClr>
              <a:buSzPct val="68000"/>
              <a:buFont typeface="Wingdings 3"/>
              <a:buNone/>
              <a:tabLst/>
              <a:defRPr/>
            </a:pPr>
            <a:endParaRPr kumimoji="0" lang="fa-IR" sz="1600" b="0" i="0" u="none" strike="noStrike" kern="1200" cap="none" spc="0" normalizeH="0" baseline="0" noProof="0" dirty="0" smtClean="0">
              <a:ln>
                <a:noFill/>
              </a:ln>
              <a:solidFill>
                <a:schemeClr val="tx2"/>
              </a:solidFill>
              <a:effectLst/>
              <a:uLnTx/>
              <a:uFillTx/>
              <a:latin typeface="+mn-lt"/>
              <a:ea typeface="+mn-ea"/>
              <a:cs typeface="B Nazanin" pitchFamily="2" charset="-78"/>
            </a:endParaRPr>
          </a:p>
          <a:p>
            <a:pPr marL="0" marR="64008" lvl="0" indent="0" algn="ctr" defTabSz="914400" rtl="1" eaLnBrk="1" fontAlgn="auto" latinLnBrk="0" hangingPunct="1">
              <a:lnSpc>
                <a:spcPct val="100000"/>
              </a:lnSpc>
              <a:spcBef>
                <a:spcPts val="400"/>
              </a:spcBef>
              <a:spcAft>
                <a:spcPts val="0"/>
              </a:spcAft>
              <a:buClr>
                <a:schemeClr val="accent1"/>
              </a:buClr>
              <a:buSzPct val="68000"/>
              <a:buFont typeface="Wingdings 3"/>
              <a:buNone/>
              <a:tabLst/>
              <a:defRPr/>
            </a:pPr>
            <a:endParaRPr kumimoji="0" lang="fa-IR" sz="1600" b="0" i="0" u="none" strike="noStrike" kern="1200" cap="none" spc="0" normalizeH="0" baseline="0" noProof="0" dirty="0" smtClean="0">
              <a:ln>
                <a:noFill/>
              </a:ln>
              <a:solidFill>
                <a:schemeClr val="tx2"/>
              </a:solidFill>
              <a:effectLst/>
              <a:uLnTx/>
              <a:uFillTx/>
              <a:latin typeface="+mn-lt"/>
              <a:ea typeface="+mn-ea"/>
              <a:cs typeface="B Nazanin" pitchFamily="2" charset="-78"/>
            </a:endParaRPr>
          </a:p>
          <a:p>
            <a:pPr marL="0" marR="64008" lvl="0" indent="0" algn="ctr" defTabSz="914400" rtl="1" eaLnBrk="1" fontAlgn="auto" latinLnBrk="0" hangingPunct="1">
              <a:lnSpc>
                <a:spcPct val="100000"/>
              </a:lnSpc>
              <a:spcBef>
                <a:spcPts val="400"/>
              </a:spcBef>
              <a:spcAft>
                <a:spcPts val="0"/>
              </a:spcAft>
              <a:buClr>
                <a:schemeClr val="accent1"/>
              </a:buClr>
              <a:buSzPct val="68000"/>
              <a:buFont typeface="Wingdings 3"/>
              <a:buNone/>
              <a:tabLst/>
              <a:defRPr/>
            </a:pPr>
            <a:r>
              <a:rPr kumimoji="0" lang="fa-IR" sz="2000" b="0" i="0" u="none" strike="noStrike" kern="1200" cap="none" spc="0" normalizeH="0" baseline="0" noProof="0" dirty="0" smtClean="0">
                <a:ln>
                  <a:noFill/>
                </a:ln>
                <a:solidFill>
                  <a:schemeClr val="tx2"/>
                </a:solidFill>
                <a:effectLst/>
                <a:uLnTx/>
                <a:uFillTx/>
                <a:cs typeface="B Nazanin" pitchFamily="2" charset="-78"/>
              </a:rPr>
              <a:t>دانشکده مهندسی کامپیوتر و فناوری</a:t>
            </a:r>
            <a:r>
              <a:rPr kumimoji="0" lang="fa-IR" sz="2000" b="0" i="0" u="none" strike="noStrike" kern="1200" cap="none" spc="0" normalizeH="0" noProof="0" dirty="0" smtClean="0">
                <a:ln>
                  <a:noFill/>
                </a:ln>
                <a:solidFill>
                  <a:schemeClr val="tx2"/>
                </a:solidFill>
                <a:effectLst/>
                <a:uLnTx/>
                <a:uFillTx/>
                <a:cs typeface="B Nazanin" pitchFamily="2" charset="-78"/>
              </a:rPr>
              <a:t> اطلاعات</a:t>
            </a:r>
          </a:p>
          <a:p>
            <a:pPr marL="0" marR="64008" lvl="0" indent="0" algn="ctr" defTabSz="914400" rtl="1" eaLnBrk="1" fontAlgn="auto" latinLnBrk="0" hangingPunct="1">
              <a:lnSpc>
                <a:spcPct val="100000"/>
              </a:lnSpc>
              <a:spcBef>
                <a:spcPts val="400"/>
              </a:spcBef>
              <a:spcAft>
                <a:spcPts val="0"/>
              </a:spcAft>
              <a:buClr>
                <a:schemeClr val="accent1"/>
              </a:buClr>
              <a:buSzPct val="68000"/>
              <a:buFont typeface="Wingdings 3"/>
              <a:buNone/>
              <a:tabLst/>
              <a:defRPr/>
            </a:pPr>
            <a:r>
              <a:rPr kumimoji="0" lang="fa-IR" sz="2000" b="0" i="0" u="none" strike="noStrike" kern="1200" cap="none" spc="0" normalizeH="0" baseline="0" noProof="0" dirty="0" smtClean="0">
                <a:ln>
                  <a:noFill/>
                </a:ln>
                <a:solidFill>
                  <a:schemeClr val="tx2"/>
                </a:solidFill>
                <a:effectLst/>
                <a:uLnTx/>
                <a:uFillTx/>
                <a:cs typeface="B Nazanin" pitchFamily="2" charset="-78"/>
              </a:rPr>
              <a:t>دانشگاه صنعتی امیرکبیر</a:t>
            </a:r>
            <a:endParaRPr lang="en-US" sz="2000" dirty="0">
              <a:solidFill>
                <a:schemeClr val="tx2"/>
              </a:solidFill>
              <a:cs typeface="B Nazanin" pitchFamily="2" charset="-78"/>
            </a:endParaRPr>
          </a:p>
          <a:p>
            <a:pPr marL="0" marR="64008" lvl="0" indent="0" algn="ctr" defTabSz="914400" rtl="1" eaLnBrk="1" fontAlgn="auto" latinLnBrk="0" hangingPunct="1">
              <a:lnSpc>
                <a:spcPct val="100000"/>
              </a:lnSpc>
              <a:spcBef>
                <a:spcPts val="400"/>
              </a:spcBef>
              <a:spcAft>
                <a:spcPts val="0"/>
              </a:spcAft>
              <a:buClr>
                <a:schemeClr val="accent1"/>
              </a:buClr>
              <a:buSzPct val="68000"/>
              <a:buFont typeface="Wingdings 3"/>
              <a:buNone/>
              <a:tabLst/>
              <a:defRPr/>
            </a:pPr>
            <a:r>
              <a:rPr lang="fa-IR" sz="2000" dirty="0" smtClean="0">
                <a:solidFill>
                  <a:schemeClr val="tx2"/>
                </a:solidFill>
                <a:cs typeface="B Nazanin" pitchFamily="2" charset="-78"/>
              </a:rPr>
              <a:t>29</a:t>
            </a:r>
            <a:r>
              <a:rPr kumimoji="0" lang="fa-IR" sz="2000" b="0" i="0" u="none" strike="noStrike" kern="1200" cap="none" spc="0" normalizeH="0" baseline="0" noProof="0" dirty="0" smtClean="0">
                <a:ln>
                  <a:noFill/>
                </a:ln>
                <a:solidFill>
                  <a:schemeClr val="tx2"/>
                </a:solidFill>
                <a:effectLst/>
                <a:uLnTx/>
                <a:uFillTx/>
                <a:latin typeface="+mn-lt"/>
                <a:ea typeface="+mn-ea"/>
                <a:cs typeface="B Nazanin" pitchFamily="2" charset="-78"/>
              </a:rPr>
              <a:t> مهر 1396</a:t>
            </a:r>
          </a:p>
        </p:txBody>
      </p:sp>
      <p:sp>
        <p:nvSpPr>
          <p:cNvPr id="17" name="TextBox 16"/>
          <p:cNvSpPr txBox="1"/>
          <p:nvPr/>
        </p:nvSpPr>
        <p:spPr>
          <a:xfrm>
            <a:off x="3794016" y="236107"/>
            <a:ext cx="2592288" cy="492443"/>
          </a:xfrm>
          <a:prstGeom prst="rect">
            <a:avLst/>
          </a:prstGeom>
          <a:noFill/>
        </p:spPr>
        <p:txBody>
          <a:bodyPr wrap="square" rtlCol="0">
            <a:spAutoFit/>
          </a:bodyPr>
          <a:lstStyle/>
          <a:p>
            <a:pPr algn="ctr"/>
            <a:r>
              <a:rPr lang="en-US" sz="2600" dirty="0">
                <a:solidFill>
                  <a:schemeClr val="bg1">
                    <a:lumMod val="65000"/>
                  </a:schemeClr>
                </a:solidFill>
                <a:latin typeface="110_Besmellah" pitchFamily="2" charset="0"/>
                <a:cs typeface="IranNastaliq" pitchFamily="18" charset="0"/>
              </a:rPr>
              <a:t>d</a:t>
            </a:r>
            <a:endParaRPr lang="tr-TR" sz="2800" dirty="0">
              <a:solidFill>
                <a:schemeClr val="bg1">
                  <a:lumMod val="65000"/>
                </a:schemeClr>
              </a:solidFill>
              <a:latin typeface="IranNastaliq" pitchFamily="18" charset="0"/>
              <a:cs typeface="IranNastaliq" pitchFamily="18" charset="0"/>
            </a:endParaRPr>
          </a:p>
        </p:txBody>
      </p:sp>
      <p:pic>
        <p:nvPicPr>
          <p:cNvPr id="18" name="Content Placeholder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504" y="16254"/>
            <a:ext cx="755576" cy="932150"/>
          </a:xfrm>
          <a:prstGeom prst="rect">
            <a:avLst/>
          </a:prstGeom>
        </p:spPr>
      </p:pic>
    </p:spTree>
    <p:custDataLst>
      <p:tags r:id="rId1"/>
    </p:custDataLst>
    <p:extLst>
      <p:ext uri="{BB962C8B-B14F-4D97-AF65-F5344CB8AC3E}">
        <p14:creationId xmlns:p14="http://schemas.microsoft.com/office/powerpoint/2010/main" val="1606835989"/>
      </p:ext>
    </p:extLst>
  </p:cSld>
  <p:clrMapOvr>
    <a:masterClrMapping/>
  </p:clrMapOvr>
  <mc:AlternateContent xmlns:mc="http://schemas.openxmlformats.org/markup-compatibility/2006" xmlns:p14="http://schemas.microsoft.com/office/powerpoint/2010/main">
    <mc:Choice Requires="p14">
      <p:transition spd="med" p14:dur="700" advTm="5043">
        <p:fade/>
      </p:transition>
    </mc:Choice>
    <mc:Fallback xmlns="">
      <p:transition spd="med" advTm="5043">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effectLst>
                  <a:outerShdw blurRad="38100" dist="38100" dir="2700000" algn="tl">
                    <a:srgbClr val="000000">
                      <a:alpha val="43137"/>
                    </a:srgbClr>
                  </a:outerShdw>
                </a:effectLst>
                <a:cs typeface="B Koodak" pitchFamily="2" charset="-78"/>
              </a:rPr>
              <a:t>مکانیزم اعمال خط‌مشی امنیتی</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a:solidFill>
                  <a:schemeClr val="tx2"/>
                </a:solidFill>
                <a:cs typeface="B Nazanin" panose="00000400000000000000" pitchFamily="2" charset="-78"/>
              </a:rPr>
              <a:t>8</a:t>
            </a:r>
            <a:r>
              <a:rPr lang="fa-IR" sz="1600" dirty="0" smtClean="0">
                <a:solidFill>
                  <a:schemeClr val="tx2"/>
                </a:solidFill>
                <a:cs typeface="B Nazanin" panose="00000400000000000000" pitchFamily="2" charset="-78"/>
              </a:rPr>
              <a:t> </a:t>
            </a:r>
            <a:r>
              <a:rPr lang="fa-IR" sz="1600" dirty="0">
                <a:solidFill>
                  <a:schemeClr val="tx2"/>
                </a:solidFill>
                <a:cs typeface="B Nazanin" panose="00000400000000000000" pitchFamily="2" charset="-78"/>
              </a:rPr>
              <a:t>از </a:t>
            </a:r>
            <a:r>
              <a:rPr lang="fa-IR" sz="1600" dirty="0" smtClean="0">
                <a:solidFill>
                  <a:schemeClr val="tx2"/>
                </a:solidFill>
                <a:cs typeface="B Nazanin" panose="00000400000000000000" pitchFamily="2" charset="-78"/>
              </a:rPr>
              <a:t>37</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435608" y="1447800"/>
            <a:ext cx="7498080" cy="4800600"/>
          </a:xfrm>
        </p:spPr>
        <p:txBody>
          <a:bodyPr>
            <a:normAutofit/>
          </a:bodyPr>
          <a:lstStyle/>
          <a:p>
            <a:pPr algn="r" rtl="1"/>
            <a:r>
              <a:rPr lang="fa-IR" dirty="0" smtClean="0">
                <a:cs typeface="B Nazanin" panose="00000400000000000000" pitchFamily="2" charset="-78"/>
              </a:rPr>
              <a:t>مکانیزم </a:t>
            </a:r>
            <a:r>
              <a:rPr lang="fa-IR" dirty="0" smtClean="0">
                <a:cs typeface="B Nazanin" panose="00000400000000000000" pitchFamily="2" charset="-78"/>
              </a:rPr>
              <a:t>اعمال امنیت</a:t>
            </a:r>
          </a:p>
          <a:p>
            <a:pPr lvl="1" algn="r" rtl="1"/>
            <a:r>
              <a:rPr lang="fa-IR" dirty="0" smtClean="0">
                <a:cs typeface="B Nazanin" panose="00000400000000000000" pitchFamily="2" charset="-78"/>
              </a:rPr>
              <a:t>روش، ابزار یا رویه‌ای برای اعمال خط‌مشی امنیتی</a:t>
            </a:r>
          </a:p>
          <a:p>
            <a:pPr algn="r" rtl="1"/>
            <a:r>
              <a:rPr lang="fa-IR" dirty="0" smtClean="0">
                <a:cs typeface="B Nazanin" panose="00000400000000000000" pitchFamily="2" charset="-78"/>
              </a:rPr>
              <a:t>خواسته‌های مورد انتظار</a:t>
            </a:r>
          </a:p>
          <a:p>
            <a:pPr lvl="1" algn="r" rtl="1"/>
            <a:r>
              <a:rPr lang="fa-IR" dirty="0" smtClean="0">
                <a:cs typeface="B Nazanin" panose="00000400000000000000" pitchFamily="2" charset="-78"/>
              </a:rPr>
              <a:t>درستی</a:t>
            </a:r>
          </a:p>
          <a:p>
            <a:pPr lvl="2" algn="r" rtl="1"/>
            <a:r>
              <a:rPr lang="fa-IR" dirty="0" smtClean="0">
                <a:cs typeface="B Nazanin" panose="00000400000000000000" pitchFamily="2" charset="-78"/>
              </a:rPr>
              <a:t>همه برنامه‌ها پس از اعمال توسط مکانیزم امن باشند.</a:t>
            </a:r>
          </a:p>
          <a:p>
            <a:pPr lvl="1" algn="r" rtl="1"/>
            <a:r>
              <a:rPr lang="fa-IR" dirty="0" smtClean="0">
                <a:cs typeface="B Nazanin" panose="00000400000000000000" pitchFamily="2" charset="-78"/>
              </a:rPr>
              <a:t>شفافیت</a:t>
            </a:r>
          </a:p>
          <a:p>
            <a:pPr lvl="2" algn="r" rtl="1"/>
            <a:r>
              <a:rPr lang="fa-IR" dirty="0" smtClean="0">
                <a:cs typeface="B Nazanin" panose="00000400000000000000" pitchFamily="2" charset="-78"/>
              </a:rPr>
              <a:t>برنامه امن توسط مکانیزم نیز امن شناخته شود و دست نخورده بماند.</a:t>
            </a:r>
          </a:p>
        </p:txBody>
      </p:sp>
      <p:pic>
        <p:nvPicPr>
          <p:cNvPr id="3075" name="Picture 3" descr="C:\Users\Mohammad\Desktop\Enforceable Security Policies-Slid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620688"/>
            <a:ext cx="1872208" cy="2465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126770"/>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Content Placeholder 4"/>
          <p:cNvGraphicFramePr>
            <a:graphicFrameLocks noGrp="1"/>
          </p:cNvGraphicFramePr>
          <p:nvPr>
            <p:extLst>
              <p:ext uri="{D42A27DB-BD31-4B8C-83A1-F6EECF244321}">
                <p14:modId xmlns:p14="http://schemas.microsoft.com/office/powerpoint/2010/main" val="498644705"/>
              </p:ext>
            </p:extLst>
          </p:nvPr>
        </p:nvGraphicFramePr>
        <p:xfrm>
          <a:off x="1507408" y="1268760"/>
          <a:ext cx="7239000" cy="5084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pPr algn="r"/>
            <a:r>
              <a:rPr lang="fa-IR" dirty="0" smtClean="0">
                <a:effectLst>
                  <a:outerShdw blurRad="38100" dist="38100" dir="2700000" algn="tl">
                    <a:srgbClr val="000000">
                      <a:alpha val="43137"/>
                    </a:srgbClr>
                  </a:outerShdw>
                </a:effectLst>
                <a:cs typeface="B Koodak" pitchFamily="2" charset="-78"/>
              </a:rPr>
              <a:t>دسته‌بندی روش‌های اعمال خط‌مشی</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a:solidFill>
                  <a:schemeClr val="tx2"/>
                </a:solidFill>
                <a:cs typeface="B Nazanin" panose="00000400000000000000" pitchFamily="2" charset="-78"/>
              </a:rPr>
              <a:t>9</a:t>
            </a:r>
            <a:r>
              <a:rPr lang="fa-IR" sz="1600" dirty="0" smtClean="0">
                <a:solidFill>
                  <a:schemeClr val="tx2"/>
                </a:solidFill>
                <a:cs typeface="B Nazanin" panose="00000400000000000000" pitchFamily="2" charset="-78"/>
              </a:rPr>
              <a:t> </a:t>
            </a:r>
            <a:r>
              <a:rPr lang="fa-IR" sz="1600" dirty="0">
                <a:solidFill>
                  <a:schemeClr val="tx2"/>
                </a:solidFill>
                <a:cs typeface="B Nazanin" panose="00000400000000000000" pitchFamily="2" charset="-78"/>
              </a:rPr>
              <a:t>از </a:t>
            </a:r>
            <a:r>
              <a:rPr lang="fa-IR" sz="1600" dirty="0" smtClean="0">
                <a:solidFill>
                  <a:schemeClr val="tx2"/>
                </a:solidFill>
                <a:cs typeface="B Nazanin" panose="00000400000000000000" pitchFamily="2" charset="-78"/>
              </a:rPr>
              <a:t>41</a:t>
            </a:r>
            <a:endParaRPr lang="en-US" sz="1600" dirty="0">
              <a:solidFill>
                <a:schemeClr val="tx2"/>
              </a:solidFill>
              <a:cs typeface="B Nazanin" panose="00000400000000000000" pitchFamily="2" charset="-78"/>
            </a:endParaRPr>
          </a:p>
        </p:txBody>
      </p:sp>
      <p:grpSp>
        <p:nvGrpSpPr>
          <p:cNvPr id="3" name="Group 2"/>
          <p:cNvGrpSpPr/>
          <p:nvPr/>
        </p:nvGrpSpPr>
        <p:grpSpPr>
          <a:xfrm>
            <a:off x="1043608" y="1938267"/>
            <a:ext cx="7915248" cy="4123670"/>
            <a:chOff x="1043608" y="1938267"/>
            <a:chExt cx="7915248" cy="4123670"/>
          </a:xfrm>
        </p:grpSpPr>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3608" y="1938267"/>
              <a:ext cx="7915248" cy="3745748"/>
            </a:xfrm>
            <a:prstGeom prst="rect">
              <a:avLst/>
            </a:prstGeom>
          </p:spPr>
        </p:pic>
        <p:sp>
          <p:nvSpPr>
            <p:cNvPr id="8" name="Text Box 5"/>
            <p:cNvSpPr txBox="1"/>
            <p:nvPr/>
          </p:nvSpPr>
          <p:spPr>
            <a:xfrm>
              <a:off x="3262921" y="5877272"/>
              <a:ext cx="3476622" cy="184665"/>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rtl="1">
                <a:lnSpc>
                  <a:spcPct val="120000"/>
                </a:lnSpc>
                <a:spcBef>
                  <a:spcPts val="600"/>
                </a:spcBef>
                <a:spcAft>
                  <a:spcPts val="0"/>
                </a:spcAft>
              </a:pPr>
              <a:r>
                <a:rPr lang="ar-SA" sz="1000" b="1" dirty="0" smtClean="0">
                  <a:solidFill>
                    <a:srgbClr val="000000"/>
                  </a:solidFill>
                  <a:effectLst/>
                  <a:latin typeface="Times New Roman"/>
                  <a:ea typeface="Times New Roman"/>
                  <a:cs typeface="B Nazanin"/>
                </a:rPr>
                <a:t>شکل</a:t>
              </a:r>
              <a:r>
                <a:rPr lang="fa-IR" sz="1000" b="1" dirty="0" smtClean="0">
                  <a:solidFill>
                    <a:srgbClr val="000000"/>
                  </a:solidFill>
                  <a:latin typeface="Times New Roman"/>
                  <a:ea typeface="Times New Roman"/>
                  <a:cs typeface="B Nazanin"/>
                </a:rPr>
                <a:t>7</a:t>
              </a:r>
              <a:r>
                <a:rPr lang="ar-SA" sz="1000" b="1" dirty="0" smtClean="0">
                  <a:solidFill>
                    <a:srgbClr val="000000"/>
                  </a:solidFill>
                  <a:effectLst/>
                  <a:latin typeface="Times New Roman"/>
                  <a:ea typeface="Times New Roman"/>
                  <a:cs typeface="B Nazanin"/>
                </a:rPr>
                <a:t> </a:t>
              </a:r>
              <a:r>
                <a:rPr lang="ar-SA" sz="1000" b="1" dirty="0">
                  <a:solidFill>
                    <a:srgbClr val="000000"/>
                  </a:solidFill>
                  <a:effectLst/>
                  <a:latin typeface="Times New Roman"/>
                  <a:ea typeface="Times New Roman"/>
                  <a:cs typeface="Times New Roman"/>
                </a:rPr>
                <a:t>–</a:t>
              </a:r>
              <a:r>
                <a:rPr lang="ar-SA" sz="1000" b="1" dirty="0">
                  <a:solidFill>
                    <a:srgbClr val="000000"/>
                  </a:solidFill>
                  <a:effectLst/>
                  <a:latin typeface="Times New Roman"/>
                  <a:ea typeface="Times New Roman"/>
                  <a:cs typeface="B Nazanin"/>
                </a:rPr>
                <a:t> </a:t>
              </a:r>
              <a:r>
                <a:rPr lang="fa-IR" sz="1000" b="1" dirty="0" smtClean="0">
                  <a:solidFill>
                    <a:srgbClr val="000000"/>
                  </a:solidFill>
                  <a:effectLst/>
                  <a:latin typeface="Times New Roman"/>
                  <a:ea typeface="Times New Roman"/>
                  <a:cs typeface="B Nazanin"/>
                </a:rPr>
                <a:t>روش‌های اعمال خط‌مشی‌های امنیتی [3]</a:t>
              </a:r>
              <a:endParaRPr lang="en-US" sz="1000" b="1" dirty="0">
                <a:solidFill>
                  <a:srgbClr val="000000"/>
                </a:solidFill>
                <a:effectLst/>
                <a:latin typeface="Times New Roman"/>
                <a:ea typeface="Times New Roman"/>
                <a:cs typeface="B Nazanin"/>
              </a:endParaRPr>
            </a:p>
          </p:txBody>
        </p:sp>
      </p:grpSp>
      <p:sp>
        <p:nvSpPr>
          <p:cNvPr id="9" name="Text Box 5"/>
          <p:cNvSpPr txBox="1"/>
          <p:nvPr/>
        </p:nvSpPr>
        <p:spPr>
          <a:xfrm>
            <a:off x="3419513" y="6412687"/>
            <a:ext cx="3476622" cy="184665"/>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rtl="1">
              <a:lnSpc>
                <a:spcPct val="120000"/>
              </a:lnSpc>
              <a:spcBef>
                <a:spcPts val="600"/>
              </a:spcBef>
              <a:spcAft>
                <a:spcPts val="0"/>
              </a:spcAft>
            </a:pPr>
            <a:r>
              <a:rPr lang="ar-SA" sz="1000" b="1" dirty="0" smtClean="0">
                <a:solidFill>
                  <a:srgbClr val="000000"/>
                </a:solidFill>
                <a:effectLst/>
                <a:latin typeface="Times New Roman"/>
                <a:ea typeface="Times New Roman"/>
                <a:cs typeface="B Nazanin"/>
              </a:rPr>
              <a:t>شکل</a:t>
            </a:r>
            <a:r>
              <a:rPr lang="fa-IR" sz="1000" b="1" dirty="0" smtClean="0">
                <a:solidFill>
                  <a:srgbClr val="000000"/>
                </a:solidFill>
                <a:latin typeface="Times New Roman"/>
                <a:ea typeface="Times New Roman"/>
                <a:cs typeface="B Nazanin"/>
              </a:rPr>
              <a:t>8</a:t>
            </a:r>
            <a:r>
              <a:rPr lang="ar-SA" sz="1000" b="1" dirty="0" smtClean="0">
                <a:solidFill>
                  <a:srgbClr val="000000"/>
                </a:solidFill>
                <a:effectLst/>
                <a:latin typeface="Times New Roman"/>
                <a:ea typeface="Times New Roman"/>
                <a:cs typeface="B Nazanin"/>
              </a:rPr>
              <a:t> </a:t>
            </a:r>
            <a:r>
              <a:rPr lang="ar-SA" sz="1000" b="1" dirty="0">
                <a:solidFill>
                  <a:srgbClr val="000000"/>
                </a:solidFill>
                <a:effectLst/>
                <a:latin typeface="Times New Roman"/>
                <a:ea typeface="Times New Roman"/>
                <a:cs typeface="Times New Roman"/>
              </a:rPr>
              <a:t>–</a:t>
            </a:r>
            <a:r>
              <a:rPr lang="ar-SA" sz="1000" b="1" dirty="0">
                <a:solidFill>
                  <a:srgbClr val="000000"/>
                </a:solidFill>
                <a:effectLst/>
                <a:latin typeface="Times New Roman"/>
                <a:ea typeface="Times New Roman"/>
                <a:cs typeface="B Nazanin"/>
              </a:rPr>
              <a:t> </a:t>
            </a:r>
            <a:r>
              <a:rPr lang="fa-IR" sz="1000" b="1" dirty="0" smtClean="0">
                <a:solidFill>
                  <a:srgbClr val="000000"/>
                </a:solidFill>
                <a:effectLst/>
                <a:latin typeface="Times New Roman"/>
                <a:ea typeface="Times New Roman"/>
                <a:cs typeface="B Nazanin"/>
              </a:rPr>
              <a:t>دسته‌بندی مکانیزم‌های اعمال خط‌مشی‌های امنیتی [3]</a:t>
            </a:r>
            <a:endParaRPr lang="en-US" sz="1000" b="1" dirty="0">
              <a:solidFill>
                <a:srgbClr val="000000"/>
              </a:solidFill>
              <a:effectLst/>
              <a:latin typeface="Times New Roman"/>
              <a:ea typeface="Times New Roman"/>
              <a:cs typeface="B Nazanin"/>
            </a:endParaRPr>
          </a:p>
        </p:txBody>
      </p:sp>
    </p:spTree>
    <p:extLst>
      <p:ext uri="{BB962C8B-B14F-4D97-AF65-F5344CB8AC3E}">
        <p14:creationId xmlns:p14="http://schemas.microsoft.com/office/powerpoint/2010/main" val="596501970"/>
      </p:ext>
    </p:extLst>
  </p:cSld>
  <p:clrMapOvr>
    <a:masterClrMapping/>
  </p:clrMapOvr>
  <mc:AlternateContent xmlns:mc="http://schemas.openxmlformats.org/markup-compatibility/2006">
    <mc:Choice xmlns:p14="http://schemas.microsoft.com/office/powerpoint/2010/main" Requires="p14">
      <p:transition spd="med" p14:dur="700" advTm="3">
        <p:fade/>
      </p:transition>
    </mc:Choice>
    <mc:Fallback>
      <p:transition spd="med" advTm="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xit" presetSubtype="0" fill="hold" nodeType="with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4"/>
          <p:cNvGraphicFramePr>
            <a:graphicFrameLocks noGrp="1"/>
          </p:cNvGraphicFramePr>
          <p:nvPr>
            <p:extLst>
              <p:ext uri="{D42A27DB-BD31-4B8C-83A1-F6EECF244321}">
                <p14:modId xmlns:p14="http://schemas.microsoft.com/office/powerpoint/2010/main" val="1568550208"/>
              </p:ext>
            </p:extLst>
          </p:nvPr>
        </p:nvGraphicFramePr>
        <p:xfrm>
          <a:off x="1507408" y="1268760"/>
          <a:ext cx="7239000" cy="5084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pPr algn="r"/>
            <a:r>
              <a:rPr lang="fa-IR" dirty="0" smtClean="0">
                <a:effectLst>
                  <a:outerShdw blurRad="38100" dist="38100" dir="2700000" algn="tl">
                    <a:srgbClr val="000000">
                      <a:alpha val="43137"/>
                    </a:srgbClr>
                  </a:outerShdw>
                </a:effectLst>
                <a:cs typeface="B Koodak" pitchFamily="2" charset="-78"/>
              </a:rPr>
              <a:t>دسته‌بندی روش‌های اعمال خط‌مشی</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a:solidFill>
                  <a:schemeClr val="tx2"/>
                </a:solidFill>
                <a:cs typeface="B Nazanin" panose="00000400000000000000" pitchFamily="2" charset="-78"/>
              </a:rPr>
              <a:t>9</a:t>
            </a:r>
            <a:r>
              <a:rPr lang="fa-IR" sz="1600" dirty="0" smtClean="0">
                <a:solidFill>
                  <a:schemeClr val="tx2"/>
                </a:solidFill>
                <a:cs typeface="B Nazanin" panose="00000400000000000000" pitchFamily="2" charset="-78"/>
              </a:rPr>
              <a:t> </a:t>
            </a:r>
            <a:r>
              <a:rPr lang="fa-IR" sz="1600" dirty="0">
                <a:solidFill>
                  <a:schemeClr val="tx2"/>
                </a:solidFill>
                <a:cs typeface="B Nazanin" panose="00000400000000000000" pitchFamily="2" charset="-78"/>
              </a:rPr>
              <a:t>از </a:t>
            </a:r>
            <a:r>
              <a:rPr lang="fa-IR" sz="1600" dirty="0" smtClean="0">
                <a:solidFill>
                  <a:schemeClr val="tx2"/>
                </a:solidFill>
                <a:cs typeface="B Nazanin" panose="00000400000000000000" pitchFamily="2" charset="-78"/>
              </a:rPr>
              <a:t>37</a:t>
            </a:r>
            <a:endParaRPr lang="en-US" sz="1600" dirty="0">
              <a:solidFill>
                <a:schemeClr val="tx2"/>
              </a:solidFill>
              <a:cs typeface="B Nazanin" panose="00000400000000000000" pitchFamily="2" charset="-78"/>
            </a:endParaRPr>
          </a:p>
        </p:txBody>
      </p:sp>
      <p:sp>
        <p:nvSpPr>
          <p:cNvPr id="9" name="Text Box 5"/>
          <p:cNvSpPr txBox="1"/>
          <p:nvPr/>
        </p:nvSpPr>
        <p:spPr>
          <a:xfrm>
            <a:off x="3419513" y="6412687"/>
            <a:ext cx="3476622" cy="184665"/>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rtl="1">
              <a:lnSpc>
                <a:spcPct val="120000"/>
              </a:lnSpc>
              <a:spcBef>
                <a:spcPts val="600"/>
              </a:spcBef>
              <a:spcAft>
                <a:spcPts val="0"/>
              </a:spcAft>
            </a:pPr>
            <a:r>
              <a:rPr lang="ar-SA" sz="1000" b="1" dirty="0" smtClean="0">
                <a:solidFill>
                  <a:srgbClr val="000000"/>
                </a:solidFill>
                <a:effectLst/>
                <a:latin typeface="Times New Roman"/>
                <a:ea typeface="Times New Roman"/>
                <a:cs typeface="B Nazanin"/>
              </a:rPr>
              <a:t>شکل</a:t>
            </a:r>
            <a:r>
              <a:rPr lang="fa-IR" sz="1000" b="1" dirty="0" smtClean="0">
                <a:solidFill>
                  <a:srgbClr val="000000"/>
                </a:solidFill>
                <a:latin typeface="Times New Roman"/>
                <a:ea typeface="Times New Roman"/>
                <a:cs typeface="B Nazanin"/>
              </a:rPr>
              <a:t>8</a:t>
            </a:r>
            <a:r>
              <a:rPr lang="ar-SA" sz="1000" b="1" dirty="0" smtClean="0">
                <a:solidFill>
                  <a:srgbClr val="000000"/>
                </a:solidFill>
                <a:effectLst/>
                <a:latin typeface="Times New Roman"/>
                <a:ea typeface="Times New Roman"/>
                <a:cs typeface="B Nazanin"/>
              </a:rPr>
              <a:t> </a:t>
            </a:r>
            <a:r>
              <a:rPr lang="ar-SA" sz="1000" b="1" dirty="0">
                <a:solidFill>
                  <a:srgbClr val="000000"/>
                </a:solidFill>
                <a:effectLst/>
                <a:latin typeface="Times New Roman"/>
                <a:ea typeface="Times New Roman"/>
                <a:cs typeface="Times New Roman"/>
              </a:rPr>
              <a:t>–</a:t>
            </a:r>
            <a:r>
              <a:rPr lang="ar-SA" sz="1000" b="1" dirty="0">
                <a:solidFill>
                  <a:srgbClr val="000000"/>
                </a:solidFill>
                <a:effectLst/>
                <a:latin typeface="Times New Roman"/>
                <a:ea typeface="Times New Roman"/>
                <a:cs typeface="B Nazanin"/>
              </a:rPr>
              <a:t> </a:t>
            </a:r>
            <a:r>
              <a:rPr lang="fa-IR" sz="1000" b="1" dirty="0" smtClean="0">
                <a:solidFill>
                  <a:srgbClr val="000000"/>
                </a:solidFill>
                <a:effectLst/>
                <a:latin typeface="Times New Roman"/>
                <a:ea typeface="Times New Roman"/>
                <a:cs typeface="B Nazanin"/>
              </a:rPr>
              <a:t>دسته‌بندی مکانیزم‌های اعمال خط‌مشی‌های امنیتی [3]</a:t>
            </a:r>
            <a:endParaRPr lang="en-US" sz="1000" b="1" dirty="0">
              <a:solidFill>
                <a:srgbClr val="000000"/>
              </a:solidFill>
              <a:effectLst/>
              <a:latin typeface="Times New Roman"/>
              <a:ea typeface="Times New Roman"/>
              <a:cs typeface="B Nazanin"/>
            </a:endParaRPr>
          </a:p>
        </p:txBody>
      </p:sp>
    </p:spTree>
    <p:extLst>
      <p:ext uri="{BB962C8B-B14F-4D97-AF65-F5344CB8AC3E}">
        <p14:creationId xmlns:p14="http://schemas.microsoft.com/office/powerpoint/2010/main" val="3649524718"/>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effectLst>
                  <a:outerShdw blurRad="38100" dist="38100" dir="2700000" algn="tl">
                    <a:srgbClr val="000000">
                      <a:alpha val="43137"/>
                    </a:srgbClr>
                  </a:outerShdw>
                </a:effectLst>
                <a:cs typeface="B Koodak" pitchFamily="2" charset="-78"/>
              </a:rPr>
              <a:t>مکانیزم‌های مبتنی بر چنداجرایی امن</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10 </a:t>
            </a:r>
            <a:r>
              <a:rPr lang="fa-IR" sz="1600" dirty="0">
                <a:solidFill>
                  <a:schemeClr val="tx2"/>
                </a:solidFill>
                <a:cs typeface="B Nazanin" panose="00000400000000000000" pitchFamily="2" charset="-78"/>
              </a:rPr>
              <a:t>از </a:t>
            </a:r>
            <a:r>
              <a:rPr lang="fa-IR" sz="1600" dirty="0" smtClean="0">
                <a:solidFill>
                  <a:schemeClr val="tx2"/>
                </a:solidFill>
                <a:cs typeface="B Nazanin" panose="00000400000000000000" pitchFamily="2" charset="-78"/>
              </a:rPr>
              <a:t>37</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435608" y="1447800"/>
            <a:ext cx="7498080" cy="4800600"/>
          </a:xfrm>
        </p:spPr>
        <p:txBody>
          <a:bodyPr>
            <a:normAutofit/>
          </a:bodyPr>
          <a:lstStyle/>
          <a:p>
            <a:pPr algn="r" rtl="1"/>
            <a:r>
              <a:rPr lang="fa-IR" dirty="0" smtClean="0">
                <a:cs typeface="B Nazanin" panose="00000400000000000000" pitchFamily="2" charset="-78"/>
              </a:rPr>
              <a:t>مکانیزم چنداجرایی امن با زمان‌بندی </a:t>
            </a:r>
            <a:r>
              <a:rPr lang="fa-IR" dirty="0" smtClean="0">
                <a:solidFill>
                  <a:srgbClr val="0070C0"/>
                </a:solidFill>
                <a:cs typeface="B Nazanin" panose="00000400000000000000" pitchFamily="2" charset="-78"/>
              </a:rPr>
              <a:t>اولویت با سطح پایین‌تر</a:t>
            </a:r>
            <a:r>
              <a:rPr lang="fa-IR" dirty="0" smtClean="0">
                <a:cs typeface="B Nazanin" panose="00000400000000000000" pitchFamily="2" charset="-78"/>
              </a:rPr>
              <a:t> [۱]</a:t>
            </a:r>
          </a:p>
          <a:p>
            <a:pPr lvl="1" algn="r" rtl="1"/>
            <a:r>
              <a:rPr lang="fa-IR" dirty="0" smtClean="0">
                <a:cs typeface="B Nazanin" panose="00000400000000000000" pitchFamily="2" charset="-78"/>
              </a:rPr>
              <a:t>نقض امنیت برای سطوح غیرقابل مقایسه</a:t>
            </a:r>
          </a:p>
          <a:p>
            <a:pPr lvl="1" algn="r" rtl="1"/>
            <a:r>
              <a:rPr lang="fa-IR" dirty="0" smtClean="0">
                <a:cs typeface="B Nazanin" panose="00000400000000000000" pitchFamily="2" charset="-78"/>
              </a:rPr>
              <a:t>امکان وقوع قحطی‌زدگی اجرای رونوشت‌های سطح بالا</a:t>
            </a:r>
          </a:p>
          <a:p>
            <a:pPr lvl="1" algn="r" rtl="1"/>
            <a:r>
              <a:rPr lang="fa-IR" dirty="0" smtClean="0">
                <a:cs typeface="B Nazanin" panose="00000400000000000000" pitchFamily="2" charset="-78"/>
              </a:rPr>
              <a:t>حفظ ترتیب خروجی‌ها در هر کانال </a:t>
            </a:r>
          </a:p>
          <a:p>
            <a:pPr algn="r" rtl="1"/>
            <a:r>
              <a:rPr lang="fa-IR" dirty="0" smtClean="0">
                <a:cs typeface="B Nazanin" panose="00000400000000000000" pitchFamily="2" charset="-78"/>
              </a:rPr>
              <a:t>بررسی </a:t>
            </a:r>
            <a:r>
              <a:rPr lang="fa-IR" dirty="0" smtClean="0">
                <a:solidFill>
                  <a:srgbClr val="00B050"/>
                </a:solidFill>
                <a:cs typeface="B Nazanin" panose="00000400000000000000" pitchFamily="2" charset="-78"/>
              </a:rPr>
              <a:t>زمان‌بند‌های مختلف </a:t>
            </a:r>
            <a:r>
              <a:rPr lang="fa-IR" dirty="0" smtClean="0">
                <a:cs typeface="B Nazanin" panose="00000400000000000000" pitchFamily="2" charset="-78"/>
              </a:rPr>
              <a:t>و تأثیر آن‌ها در توانایی اعمال عدم تداخل [4]</a:t>
            </a:r>
          </a:p>
          <a:p>
            <a:pPr lvl="1" algn="r" rtl="1"/>
            <a:r>
              <a:rPr lang="fa-IR" dirty="0" smtClean="0">
                <a:cs typeface="B Nazanin" panose="00000400000000000000" pitchFamily="2" charset="-78"/>
              </a:rPr>
              <a:t>پیشنهاد زمان‌بندی </a:t>
            </a:r>
            <a:r>
              <a:rPr lang="fa-IR" i="1" dirty="0" smtClean="0">
                <a:cs typeface="B Nazanin" panose="00000400000000000000" pitchFamily="2" charset="-78"/>
              </a:rPr>
              <a:t>تسهیم</a:t>
            </a:r>
            <a:r>
              <a:rPr lang="fa-IR" dirty="0" smtClean="0">
                <a:cs typeface="B Nazanin" panose="00000400000000000000" pitchFamily="2" charset="-78"/>
              </a:rPr>
              <a:t> و </a:t>
            </a:r>
            <a:r>
              <a:rPr lang="fa-IR" i="1" dirty="0" smtClean="0">
                <a:cs typeface="B Nazanin" panose="00000400000000000000" pitchFamily="2" charset="-78"/>
              </a:rPr>
              <a:t>مبتنی بر مشبکه</a:t>
            </a:r>
          </a:p>
          <a:p>
            <a:pPr lvl="2" algn="r" rtl="1"/>
            <a:endParaRPr lang="fa-IR" dirty="0" smtClean="0">
              <a:cs typeface="B Nazanin" panose="00000400000000000000" pitchFamily="2" charset="-78"/>
            </a:endParaRPr>
          </a:p>
          <a:p>
            <a:pPr algn="r" rtl="1"/>
            <a:endParaRPr lang="fa-IR" dirty="0" smtClean="0">
              <a:cs typeface="B Nazanin" panose="00000400000000000000" pitchFamily="2" charset="-78"/>
            </a:endParaRPr>
          </a:p>
        </p:txBody>
      </p:sp>
      <p:grpSp>
        <p:nvGrpSpPr>
          <p:cNvPr id="5" name="Group 4"/>
          <p:cNvGrpSpPr/>
          <p:nvPr/>
        </p:nvGrpSpPr>
        <p:grpSpPr>
          <a:xfrm>
            <a:off x="1285091" y="4834216"/>
            <a:ext cx="1513389" cy="1644406"/>
            <a:chOff x="1434509" y="4947799"/>
            <a:chExt cx="1095967" cy="1190847"/>
          </a:xfrm>
        </p:grpSpPr>
        <p:grpSp>
          <p:nvGrpSpPr>
            <p:cNvPr id="4" name="Group 3"/>
            <p:cNvGrpSpPr/>
            <p:nvPr/>
          </p:nvGrpSpPr>
          <p:grpSpPr>
            <a:xfrm>
              <a:off x="1434509" y="4947799"/>
              <a:ext cx="1095967" cy="1190847"/>
              <a:chOff x="1791433" y="4898366"/>
              <a:chExt cx="736355" cy="800102"/>
            </a:xfrm>
          </p:grpSpPr>
          <p:sp>
            <p:nvSpPr>
              <p:cNvPr id="8" name="TextBox 7"/>
              <p:cNvSpPr txBox="1"/>
              <p:nvPr/>
            </p:nvSpPr>
            <p:spPr>
              <a:xfrm>
                <a:off x="1791433" y="5211471"/>
                <a:ext cx="146470" cy="194677"/>
              </a:xfrm>
              <a:prstGeom prst="rect">
                <a:avLst/>
              </a:prstGeom>
              <a:noFill/>
            </p:spPr>
            <p:txBody>
              <a:bodyPr wrap="square" rtlCol="0">
                <a:spAutoFit/>
              </a:bodyPr>
              <a:lstStyle/>
              <a:p>
                <a:r>
                  <a:rPr lang="en-US" sz="2000" dirty="0" smtClean="0">
                    <a:solidFill>
                      <a:srgbClr val="00B050"/>
                    </a:solidFill>
                  </a:rPr>
                  <a:t>A</a:t>
                </a:r>
                <a:endParaRPr lang="en-US" sz="2000" dirty="0">
                  <a:solidFill>
                    <a:srgbClr val="00B050"/>
                  </a:solidFill>
                </a:endParaRPr>
              </a:p>
            </p:txBody>
          </p:sp>
          <p:sp>
            <p:nvSpPr>
              <p:cNvPr id="9" name="TextBox 8"/>
              <p:cNvSpPr txBox="1"/>
              <p:nvPr/>
            </p:nvSpPr>
            <p:spPr>
              <a:xfrm>
                <a:off x="2089034" y="5503790"/>
                <a:ext cx="175012" cy="194678"/>
              </a:xfrm>
              <a:prstGeom prst="rect">
                <a:avLst/>
              </a:prstGeom>
              <a:noFill/>
            </p:spPr>
            <p:txBody>
              <a:bodyPr wrap="square" rtlCol="0">
                <a:spAutoFit/>
              </a:bodyPr>
              <a:lstStyle/>
              <a:p>
                <a:r>
                  <a:rPr lang="en-US" sz="2000" dirty="0" smtClean="0">
                    <a:solidFill>
                      <a:schemeClr val="accent1"/>
                    </a:solidFill>
                  </a:rPr>
                  <a:t>L</a:t>
                </a:r>
                <a:endParaRPr lang="en-US" sz="2000" dirty="0">
                  <a:solidFill>
                    <a:schemeClr val="accent1"/>
                  </a:solidFill>
                </a:endParaRPr>
              </a:p>
            </p:txBody>
          </p:sp>
          <p:sp>
            <p:nvSpPr>
              <p:cNvPr id="10" name="TextBox 9"/>
              <p:cNvSpPr txBox="1"/>
              <p:nvPr/>
            </p:nvSpPr>
            <p:spPr>
              <a:xfrm>
                <a:off x="2393631" y="5207281"/>
                <a:ext cx="134157" cy="194677"/>
              </a:xfrm>
              <a:prstGeom prst="rect">
                <a:avLst/>
              </a:prstGeom>
              <a:noFill/>
            </p:spPr>
            <p:txBody>
              <a:bodyPr wrap="square" rtlCol="0">
                <a:spAutoFit/>
              </a:bodyPr>
              <a:lstStyle/>
              <a:p>
                <a:r>
                  <a:rPr lang="en-US" sz="2000" dirty="0" smtClean="0">
                    <a:solidFill>
                      <a:schemeClr val="accent2">
                        <a:lumMod val="75000"/>
                      </a:schemeClr>
                    </a:solidFill>
                  </a:rPr>
                  <a:t>B</a:t>
                </a:r>
                <a:endParaRPr lang="en-US" sz="2000" dirty="0">
                  <a:solidFill>
                    <a:schemeClr val="accent2">
                      <a:lumMod val="75000"/>
                    </a:schemeClr>
                  </a:solidFill>
                </a:endParaRPr>
              </a:p>
            </p:txBody>
          </p:sp>
          <p:sp>
            <p:nvSpPr>
              <p:cNvPr id="11" name="TextBox 10"/>
              <p:cNvSpPr txBox="1"/>
              <p:nvPr/>
            </p:nvSpPr>
            <p:spPr>
              <a:xfrm>
                <a:off x="2084648" y="4898366"/>
                <a:ext cx="179398" cy="194678"/>
              </a:xfrm>
              <a:prstGeom prst="rect">
                <a:avLst/>
              </a:prstGeom>
              <a:noFill/>
            </p:spPr>
            <p:txBody>
              <a:bodyPr wrap="square" rtlCol="0">
                <a:spAutoFit/>
              </a:bodyPr>
              <a:lstStyle/>
              <a:p>
                <a:r>
                  <a:rPr lang="en-US" sz="2000" dirty="0" smtClean="0">
                    <a:solidFill>
                      <a:srgbClr val="FF0000"/>
                    </a:solidFill>
                  </a:rPr>
                  <a:t>H</a:t>
                </a:r>
                <a:endParaRPr lang="en-US" sz="2000" dirty="0">
                  <a:solidFill>
                    <a:srgbClr val="FF0000"/>
                  </a:solidFill>
                </a:endParaRPr>
              </a:p>
            </p:txBody>
          </p:sp>
          <p:cxnSp>
            <p:nvCxnSpPr>
              <p:cNvPr id="15" name="Straight Connector 14"/>
              <p:cNvCxnSpPr/>
              <p:nvPr/>
            </p:nvCxnSpPr>
            <p:spPr>
              <a:xfrm flipV="1">
                <a:off x="1958090" y="5081693"/>
                <a:ext cx="144024" cy="152400"/>
              </a:xfrm>
              <a:prstGeom prst="line">
                <a:avLst/>
              </a:prstGeom>
            </p:spPr>
            <p:style>
              <a:lnRef idx="1">
                <a:schemeClr val="dk1"/>
              </a:lnRef>
              <a:fillRef idx="0">
                <a:schemeClr val="dk1"/>
              </a:fillRef>
              <a:effectRef idx="0">
                <a:schemeClr val="dk1"/>
              </a:effectRef>
              <a:fontRef idx="minor">
                <a:schemeClr val="tx1"/>
              </a:fontRef>
            </p:style>
          </p:cxnSp>
        </p:grpSp>
        <p:cxnSp>
          <p:nvCxnSpPr>
            <p:cNvPr id="17" name="Straight Connector 16"/>
            <p:cNvCxnSpPr/>
            <p:nvPr/>
          </p:nvCxnSpPr>
          <p:spPr>
            <a:xfrm rot="5400000" flipV="1">
              <a:off x="1674799" y="5714110"/>
              <a:ext cx="214361" cy="226827"/>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rot="5400000" flipV="1">
              <a:off x="2121559" y="5220658"/>
              <a:ext cx="214361" cy="226827"/>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V="1">
              <a:off x="2116440" y="5703566"/>
              <a:ext cx="214361" cy="226827"/>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267404786"/>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animEffect transition="in" filter="fade">
                                      <p:cBhvr>
                                        <p:cTn id="7" dur="500"/>
                                        <p:tgtEl>
                                          <p:spTgt spid="12">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5" end="5"/>
                                            </p:txEl>
                                          </p:spTgt>
                                        </p:tgtEl>
                                        <p:attrNameLst>
                                          <p:attrName>style.visibility</p:attrName>
                                        </p:attrNameLst>
                                      </p:cBhvr>
                                      <p:to>
                                        <p:strVal val="visible"/>
                                      </p:to>
                                    </p:set>
                                    <p:animEffect transition="in" filter="fade">
                                      <p:cBhvr>
                                        <p:cTn id="10"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مکانیزم‌های مبتنی بر چنداجرایی امن (ادامه)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11 </a:t>
            </a:r>
            <a:r>
              <a:rPr lang="fa-IR" sz="1600" dirty="0">
                <a:solidFill>
                  <a:schemeClr val="tx2"/>
                </a:solidFill>
                <a:cs typeface="B Nazanin" panose="00000400000000000000" pitchFamily="2" charset="-78"/>
              </a:rPr>
              <a:t>از </a:t>
            </a:r>
            <a:r>
              <a:rPr lang="fa-IR" sz="1600" dirty="0" smtClean="0">
                <a:solidFill>
                  <a:schemeClr val="tx2"/>
                </a:solidFill>
                <a:cs typeface="B Nazanin" panose="00000400000000000000" pitchFamily="2" charset="-78"/>
              </a:rPr>
              <a:t>37</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187624" y="1447800"/>
            <a:ext cx="7746064" cy="4800600"/>
          </a:xfrm>
        </p:spPr>
        <p:txBody>
          <a:bodyPr>
            <a:normAutofit/>
          </a:bodyPr>
          <a:lstStyle/>
          <a:p>
            <a:pPr algn="r" rtl="1"/>
            <a:r>
              <a:rPr lang="fa-IR" dirty="0" smtClean="0">
                <a:solidFill>
                  <a:srgbClr val="7030A0"/>
                </a:solidFill>
                <a:cs typeface="B Nazanin" panose="00000400000000000000" pitchFamily="2" charset="-78"/>
              </a:rPr>
              <a:t>بازنویس برنامه </a:t>
            </a:r>
            <a:r>
              <a:rPr lang="fa-IR" dirty="0" smtClean="0">
                <a:cs typeface="B Nazanin" panose="00000400000000000000" pitchFamily="2" charset="-78"/>
              </a:rPr>
              <a:t>چنداجرایی امن [۵]</a:t>
            </a:r>
          </a:p>
          <a:p>
            <a:pPr lvl="1" algn="r" rtl="1"/>
            <a:r>
              <a:rPr lang="fa-IR" dirty="0" smtClean="0">
                <a:cs typeface="B Nazanin" panose="00000400000000000000" pitchFamily="2" charset="-78"/>
              </a:rPr>
              <a:t>عدم تغییر محیط اجرا</a:t>
            </a:r>
          </a:p>
          <a:p>
            <a:pPr algn="r" rtl="1"/>
            <a:r>
              <a:rPr lang="fa-IR" dirty="0" smtClean="0">
                <a:solidFill>
                  <a:srgbClr val="C00000"/>
                </a:solidFill>
                <a:cs typeface="B Nazanin" panose="00000400000000000000" pitchFamily="2" charset="-78"/>
              </a:rPr>
              <a:t>ناظر</a:t>
            </a:r>
            <a:r>
              <a:rPr lang="fa-IR" dirty="0" smtClean="0">
                <a:cs typeface="B Nazanin" panose="00000400000000000000" pitchFamily="2" charset="-78"/>
              </a:rPr>
              <a:t> چنداجرایی امن [۶، ۷]</a:t>
            </a:r>
          </a:p>
          <a:p>
            <a:pPr lvl="1" algn="r" rtl="1"/>
            <a:r>
              <a:rPr lang="fa-IR" dirty="0" smtClean="0">
                <a:cs typeface="B Nazanin" panose="00000400000000000000" pitchFamily="2" charset="-78"/>
              </a:rPr>
              <a:t>اجرای همزمان برنامه‌ اصلی و چنداجرایی امن و مقایسه آن‌ها</a:t>
            </a:r>
          </a:p>
          <a:p>
            <a:pPr lvl="1" algn="r" rtl="1"/>
            <a:r>
              <a:rPr lang="fa-IR" dirty="0" smtClean="0">
                <a:cs typeface="B Nazanin" panose="00000400000000000000" pitchFamily="2" charset="-78"/>
              </a:rPr>
              <a:t>حفظ ترتیب خروجی‌ها در هر کانال </a:t>
            </a:r>
            <a:r>
              <a:rPr lang="fa-IR" dirty="0" smtClean="0">
                <a:cs typeface="B Nazanin" panose="00000400000000000000" pitchFamily="2" charset="-78"/>
              </a:rPr>
              <a:t>در اعمال حساس به </a:t>
            </a:r>
            <a:r>
              <a:rPr lang="fa-IR" dirty="0" smtClean="0">
                <a:solidFill>
                  <a:srgbClr val="C00000"/>
                </a:solidFill>
                <a:cs typeface="B Nazanin" panose="00000400000000000000" pitchFamily="2" charset="-78"/>
              </a:rPr>
              <a:t>خاتمه</a:t>
            </a:r>
            <a:endParaRPr lang="fa-IR" dirty="0" smtClean="0">
              <a:solidFill>
                <a:srgbClr val="C00000"/>
              </a:solidFill>
              <a:cs typeface="B Nazanin" panose="00000400000000000000" pitchFamily="2" charset="-78"/>
            </a:endParaRPr>
          </a:p>
          <a:p>
            <a:pPr lvl="1" algn="r" rtl="1"/>
            <a:r>
              <a:rPr lang="fa-IR" dirty="0" smtClean="0">
                <a:cs typeface="B Nazanin" panose="00000400000000000000" pitchFamily="2" charset="-78"/>
              </a:rPr>
              <a:t>پشتیبانی از کانال‌های پویا</a:t>
            </a:r>
          </a:p>
          <a:p>
            <a:pPr lvl="1" algn="r" rtl="1"/>
            <a:r>
              <a:rPr lang="fa-IR" dirty="0" smtClean="0">
                <a:cs typeface="B Nazanin" panose="00000400000000000000" pitchFamily="2" charset="-78"/>
              </a:rPr>
              <a:t>عدم تضمین عدم تداخل حساس به زمان خارجی</a:t>
            </a:r>
          </a:p>
          <a:p>
            <a:pPr algn="r" rtl="1"/>
            <a:r>
              <a:rPr lang="fa-IR" dirty="0" smtClean="0">
                <a:cs typeface="B Nazanin" panose="00000400000000000000" pitchFamily="2" charset="-78"/>
              </a:rPr>
              <a:t>چنداجرایی امن </a:t>
            </a:r>
            <a:r>
              <a:rPr lang="fa-IR" dirty="0" smtClean="0">
                <a:solidFill>
                  <a:schemeClr val="accent5"/>
                </a:solidFill>
                <a:cs typeface="B Nazanin" panose="00000400000000000000" pitchFamily="2" charset="-78"/>
              </a:rPr>
              <a:t>نامتقارن</a:t>
            </a:r>
            <a:r>
              <a:rPr lang="fa-IR" dirty="0" smtClean="0">
                <a:cs typeface="B Nazanin" panose="00000400000000000000" pitchFamily="2" charset="-78"/>
              </a:rPr>
              <a:t> [8]</a:t>
            </a:r>
          </a:p>
          <a:p>
            <a:pPr lvl="1" algn="r" rtl="1"/>
            <a:r>
              <a:rPr lang="fa-IR" dirty="0" smtClean="0">
                <a:cs typeface="B Nazanin" panose="00000400000000000000" pitchFamily="2" charset="-78"/>
              </a:rPr>
              <a:t>برش نامتقارن برنامه برای رونوشت سطح پایین</a:t>
            </a:r>
          </a:p>
          <a:p>
            <a:pPr lvl="2" algn="r" rtl="1"/>
            <a:endParaRPr lang="fa-IR" dirty="0" smtClean="0">
              <a:cs typeface="B Nazanin" panose="00000400000000000000" pitchFamily="2" charset="-78"/>
            </a:endParaRPr>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57847" y="1370872"/>
            <a:ext cx="1986315" cy="1541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942197"/>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fade">
                                      <p:cBhvr>
                                        <p:cTn id="7" dur="500"/>
                                        <p:tgtEl>
                                          <p:spTgt spid="1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3" end="3"/>
                                            </p:txEl>
                                          </p:spTgt>
                                        </p:tgtEl>
                                        <p:attrNameLst>
                                          <p:attrName>style.visibility</p:attrName>
                                        </p:attrNameLst>
                                      </p:cBhvr>
                                      <p:to>
                                        <p:strVal val="visible"/>
                                      </p:to>
                                    </p:set>
                                    <p:animEffect transition="in" filter="fade">
                                      <p:cBhvr>
                                        <p:cTn id="10" dur="500"/>
                                        <p:tgtEl>
                                          <p:spTgt spid="1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animEffect transition="in" filter="fade">
                                      <p:cBhvr>
                                        <p:cTn id="13" dur="500"/>
                                        <p:tgtEl>
                                          <p:spTgt spid="1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xEl>
                                              <p:pRg st="5" end="5"/>
                                            </p:txEl>
                                          </p:spTgt>
                                        </p:tgtEl>
                                        <p:attrNameLst>
                                          <p:attrName>style.visibility</p:attrName>
                                        </p:attrNameLst>
                                      </p:cBhvr>
                                      <p:to>
                                        <p:strVal val="visible"/>
                                      </p:to>
                                    </p:set>
                                    <p:animEffect transition="in" filter="fade">
                                      <p:cBhvr>
                                        <p:cTn id="16" dur="500"/>
                                        <p:tgtEl>
                                          <p:spTgt spid="12">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animEffect transition="in" filter="fade">
                                      <p:cBhvr>
                                        <p:cTn id="19" dur="500"/>
                                        <p:tgtEl>
                                          <p:spTgt spid="12">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
                                            <p:txEl>
                                              <p:pRg st="7" end="7"/>
                                            </p:txEl>
                                          </p:spTgt>
                                        </p:tgtEl>
                                        <p:attrNameLst>
                                          <p:attrName>style.visibility</p:attrName>
                                        </p:attrNameLst>
                                      </p:cBhvr>
                                      <p:to>
                                        <p:strVal val="visible"/>
                                      </p:to>
                                    </p:set>
                                    <p:animEffect transition="in" filter="fade">
                                      <p:cBhvr>
                                        <p:cTn id="24" dur="500"/>
                                        <p:tgtEl>
                                          <p:spTgt spid="12">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2">
                                            <p:txEl>
                                              <p:pRg st="8" end="8"/>
                                            </p:txEl>
                                          </p:spTgt>
                                        </p:tgtEl>
                                        <p:attrNameLst>
                                          <p:attrName>style.visibility</p:attrName>
                                        </p:attrNameLst>
                                      </p:cBhvr>
                                      <p:to>
                                        <p:strVal val="visible"/>
                                      </p:to>
                                    </p:set>
                                    <p:animEffect transition="in" filter="fade">
                                      <p:cBhvr>
                                        <p:cTn id="27" dur="500"/>
                                        <p:tgtEl>
                                          <p:spTgt spid="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مکانیزم‌های مبتنی بر چنداجرایی امن (ادامه)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12 </a:t>
            </a:r>
            <a:r>
              <a:rPr lang="fa-IR" sz="1600" dirty="0">
                <a:solidFill>
                  <a:schemeClr val="tx2"/>
                </a:solidFill>
                <a:cs typeface="B Nazanin" panose="00000400000000000000" pitchFamily="2" charset="-78"/>
              </a:rPr>
              <a:t>از </a:t>
            </a:r>
            <a:r>
              <a:rPr lang="fa-IR" sz="1600" dirty="0" smtClean="0">
                <a:solidFill>
                  <a:schemeClr val="tx2"/>
                </a:solidFill>
                <a:cs typeface="B Nazanin" panose="00000400000000000000" pitchFamily="2" charset="-78"/>
              </a:rPr>
              <a:t>37</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435608" y="1447800"/>
            <a:ext cx="7498080" cy="4800600"/>
          </a:xfrm>
        </p:spPr>
        <p:txBody>
          <a:bodyPr>
            <a:normAutofit/>
          </a:bodyPr>
          <a:lstStyle/>
          <a:p>
            <a:pPr algn="r" rtl="1"/>
            <a:r>
              <a:rPr lang="en-US" dirty="0" err="1" smtClean="0">
                <a:cs typeface="B Nazanin" panose="00000400000000000000" pitchFamily="2" charset="-78"/>
              </a:rPr>
              <a:t>Rafnsson</a:t>
            </a:r>
            <a:r>
              <a:rPr lang="fa-IR" dirty="0" smtClean="0">
                <a:cs typeface="B Nazanin" panose="00000400000000000000" pitchFamily="2" charset="-78"/>
              </a:rPr>
              <a:t> و </a:t>
            </a:r>
            <a:r>
              <a:rPr lang="en-US" dirty="0" err="1" smtClean="0">
                <a:cs typeface="B Nazanin" panose="00000400000000000000" pitchFamily="2" charset="-78"/>
              </a:rPr>
              <a:t>Sabelfeld</a:t>
            </a:r>
            <a:r>
              <a:rPr lang="fa-IR" dirty="0" smtClean="0">
                <a:cs typeface="B Nazanin" panose="00000400000000000000" pitchFamily="2" charset="-78"/>
              </a:rPr>
              <a:t>[9]</a:t>
            </a:r>
          </a:p>
          <a:p>
            <a:pPr lvl="1" algn="r" rtl="1"/>
            <a:r>
              <a:rPr lang="fa-IR" dirty="0" smtClean="0">
                <a:cs typeface="B Nazanin" panose="00000400000000000000" pitchFamily="2" charset="-78"/>
              </a:rPr>
              <a:t>ایجاد تمایز بین سطح امنیتی </a:t>
            </a:r>
            <a:r>
              <a:rPr lang="fa-IR" dirty="0" smtClean="0">
                <a:cs typeface="B Nazanin" panose="00000400000000000000" pitchFamily="2" charset="-78"/>
              </a:rPr>
              <a:t>حضور </a:t>
            </a:r>
            <a:r>
              <a:rPr lang="fa-IR" dirty="0" smtClean="0">
                <a:cs typeface="B Nazanin" panose="00000400000000000000" pitchFamily="2" charset="-78"/>
              </a:rPr>
              <a:t>و </a:t>
            </a:r>
            <a:r>
              <a:rPr lang="fa-IR" dirty="0" smtClean="0">
                <a:cs typeface="B Nazanin" panose="00000400000000000000" pitchFamily="2" charset="-78"/>
              </a:rPr>
              <a:t>محتوای پیام</a:t>
            </a:r>
          </a:p>
          <a:p>
            <a:pPr lvl="1" algn="r" rtl="1"/>
            <a:r>
              <a:rPr lang="fa-IR" dirty="0" smtClean="0">
                <a:cs typeface="B Nazanin" panose="00000400000000000000" pitchFamily="2" charset="-78"/>
              </a:rPr>
              <a:t>پشتیبانی از خط‌مشی‌های حذف رده‌بندی</a:t>
            </a:r>
          </a:p>
          <a:p>
            <a:pPr lvl="1" algn="r" rtl="1"/>
            <a:r>
              <a:rPr lang="fa-IR" dirty="0" smtClean="0">
                <a:cs typeface="B Nazanin" panose="00000400000000000000" pitchFamily="2" charset="-78"/>
              </a:rPr>
              <a:t>همگام‌سازی حصار</a:t>
            </a:r>
          </a:p>
          <a:p>
            <a:pPr lvl="2" algn="r" rtl="1"/>
            <a:r>
              <a:rPr lang="fa-IR" dirty="0" smtClean="0">
                <a:cs typeface="B Nazanin" panose="00000400000000000000" pitchFamily="2" charset="-78"/>
              </a:rPr>
              <a:t>تضمین عدم تداخل حساس به </a:t>
            </a:r>
            <a:r>
              <a:rPr lang="fa-IR" dirty="0" smtClean="0">
                <a:solidFill>
                  <a:srgbClr val="C00000"/>
                </a:solidFill>
                <a:cs typeface="B Nazanin" panose="00000400000000000000" pitchFamily="2" charset="-78"/>
              </a:rPr>
              <a:t>خاتمه</a:t>
            </a:r>
          </a:p>
          <a:p>
            <a:pPr lvl="2" algn="r" rtl="1"/>
            <a:r>
              <a:rPr lang="fa-IR" dirty="0" smtClean="0">
                <a:cs typeface="B Nazanin" panose="00000400000000000000" pitchFamily="2" charset="-78"/>
              </a:rPr>
              <a:t>حفظ ترتیب خروجی‌ها نسبت به یکدیگر</a:t>
            </a:r>
          </a:p>
        </p:txBody>
      </p:sp>
      <p:pic>
        <p:nvPicPr>
          <p:cNvPr id="1026" name="Picture 2" descr="C:\Users\Mohammad\Dropbox\SME-BarrierSyn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3210621"/>
            <a:ext cx="3563887" cy="3026691"/>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5"/>
          <p:cNvSpPr txBox="1"/>
          <p:nvPr/>
        </p:nvSpPr>
        <p:spPr>
          <a:xfrm>
            <a:off x="951362" y="6309320"/>
            <a:ext cx="3476622" cy="184665"/>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rtl="1">
              <a:lnSpc>
                <a:spcPct val="120000"/>
              </a:lnSpc>
              <a:spcBef>
                <a:spcPts val="600"/>
              </a:spcBef>
              <a:spcAft>
                <a:spcPts val="0"/>
              </a:spcAft>
            </a:pPr>
            <a:r>
              <a:rPr lang="ar-SA" sz="1000" b="1" dirty="0" smtClean="0">
                <a:solidFill>
                  <a:srgbClr val="000000"/>
                </a:solidFill>
                <a:effectLst/>
                <a:latin typeface="Times New Roman"/>
                <a:ea typeface="Times New Roman"/>
                <a:cs typeface="B Nazanin"/>
              </a:rPr>
              <a:t>شکل</a:t>
            </a:r>
            <a:r>
              <a:rPr lang="fa-IR" sz="1000" b="1" dirty="0" smtClean="0">
                <a:solidFill>
                  <a:srgbClr val="000000"/>
                </a:solidFill>
                <a:latin typeface="Times New Roman"/>
                <a:ea typeface="Times New Roman"/>
                <a:cs typeface="B Nazanin"/>
              </a:rPr>
              <a:t>9</a:t>
            </a:r>
            <a:r>
              <a:rPr lang="ar-SA" sz="1000" b="1" dirty="0" smtClean="0">
                <a:solidFill>
                  <a:srgbClr val="000000"/>
                </a:solidFill>
                <a:effectLst/>
                <a:latin typeface="Times New Roman"/>
                <a:ea typeface="Times New Roman"/>
                <a:cs typeface="B Nazanin"/>
              </a:rPr>
              <a:t> </a:t>
            </a:r>
            <a:r>
              <a:rPr lang="ar-SA" sz="1000" b="1" dirty="0">
                <a:solidFill>
                  <a:srgbClr val="000000"/>
                </a:solidFill>
                <a:effectLst/>
                <a:latin typeface="Times New Roman"/>
                <a:ea typeface="Times New Roman"/>
                <a:cs typeface="Times New Roman"/>
              </a:rPr>
              <a:t>–</a:t>
            </a:r>
            <a:r>
              <a:rPr lang="ar-SA" sz="1000" b="1" dirty="0">
                <a:solidFill>
                  <a:srgbClr val="000000"/>
                </a:solidFill>
                <a:effectLst/>
                <a:latin typeface="Times New Roman"/>
                <a:ea typeface="Times New Roman"/>
                <a:cs typeface="B Nazanin"/>
              </a:rPr>
              <a:t> </a:t>
            </a:r>
            <a:r>
              <a:rPr lang="fa-IR" sz="1000" b="1" dirty="0" smtClean="0">
                <a:solidFill>
                  <a:srgbClr val="000000"/>
                </a:solidFill>
                <a:effectLst/>
                <a:latin typeface="Times New Roman"/>
                <a:ea typeface="Times New Roman"/>
                <a:cs typeface="B Nazanin"/>
              </a:rPr>
              <a:t>چنداجرایی امن همراه با همگام‌سازی حصار [9]</a:t>
            </a:r>
            <a:endParaRPr lang="en-US" sz="1000" b="1" dirty="0">
              <a:solidFill>
                <a:srgbClr val="000000"/>
              </a:solidFill>
              <a:effectLst/>
              <a:latin typeface="Times New Roman"/>
              <a:ea typeface="Times New Roman"/>
              <a:cs typeface="B Nazanin"/>
            </a:endParaRPr>
          </a:p>
        </p:txBody>
      </p:sp>
    </p:spTree>
    <p:extLst>
      <p:ext uri="{BB962C8B-B14F-4D97-AF65-F5344CB8AC3E}">
        <p14:creationId xmlns:p14="http://schemas.microsoft.com/office/powerpoint/2010/main" val="2961456191"/>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مروری بر مزایا و چالش‌های چنداجرایی امن</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13 </a:t>
            </a:r>
            <a:r>
              <a:rPr lang="fa-IR" sz="1600" dirty="0">
                <a:solidFill>
                  <a:schemeClr val="tx2"/>
                </a:solidFill>
                <a:cs typeface="B Nazanin" panose="00000400000000000000" pitchFamily="2" charset="-78"/>
              </a:rPr>
              <a:t>از </a:t>
            </a:r>
            <a:r>
              <a:rPr lang="fa-IR" sz="1600" dirty="0" smtClean="0">
                <a:solidFill>
                  <a:schemeClr val="tx2"/>
                </a:solidFill>
                <a:cs typeface="B Nazanin" panose="00000400000000000000" pitchFamily="2" charset="-78"/>
              </a:rPr>
              <a:t>37</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435608" y="1447800"/>
            <a:ext cx="7498080" cy="4800600"/>
          </a:xfrm>
        </p:spPr>
        <p:txBody>
          <a:bodyPr>
            <a:normAutofit fontScale="92500"/>
          </a:bodyPr>
          <a:lstStyle/>
          <a:p>
            <a:pPr algn="r" rtl="1"/>
            <a:r>
              <a:rPr lang="fa-IR" dirty="0" smtClean="0">
                <a:solidFill>
                  <a:srgbClr val="00863D"/>
                </a:solidFill>
                <a:cs typeface="B Nazanin" panose="00000400000000000000" pitchFamily="2" charset="-78"/>
              </a:rPr>
              <a:t>امنیت به واسطه طراحی</a:t>
            </a:r>
          </a:p>
          <a:p>
            <a:pPr algn="r" rtl="1"/>
            <a:r>
              <a:rPr lang="fa-IR" dirty="0" smtClean="0">
                <a:solidFill>
                  <a:srgbClr val="00863D"/>
                </a:solidFill>
                <a:cs typeface="B Nazanin" panose="00000400000000000000" pitchFamily="2" charset="-78"/>
              </a:rPr>
              <a:t>پویا و جعبه سیاه</a:t>
            </a:r>
          </a:p>
          <a:p>
            <a:pPr lvl="1" algn="r" rtl="1"/>
            <a:r>
              <a:rPr lang="fa-IR" dirty="0" smtClean="0">
                <a:solidFill>
                  <a:srgbClr val="00863D"/>
                </a:solidFill>
                <a:cs typeface="B Nazanin" panose="00000400000000000000" pitchFamily="2" charset="-78"/>
              </a:rPr>
              <a:t>مستقل از زبان برنامه‌نویسی و پیچیدگی‌های آن</a:t>
            </a:r>
          </a:p>
          <a:p>
            <a:pPr algn="r" rtl="1"/>
            <a:r>
              <a:rPr lang="fa-IR" dirty="0" smtClean="0">
                <a:solidFill>
                  <a:srgbClr val="00863D"/>
                </a:solidFill>
                <a:cs typeface="B Nazanin" panose="00000400000000000000" pitchFamily="2" charset="-78"/>
              </a:rPr>
              <a:t>حفظ ترتیب رویدادهای خروجی در هر کانال به طور مستقل</a:t>
            </a:r>
          </a:p>
          <a:p>
            <a:pPr algn="r" rtl="1"/>
            <a:r>
              <a:rPr lang="fa-IR" dirty="0" smtClean="0">
                <a:solidFill>
                  <a:srgbClr val="C00000"/>
                </a:solidFill>
                <a:cs typeface="B Nazanin" panose="00000400000000000000" pitchFamily="2" charset="-78"/>
              </a:rPr>
              <a:t>تغییر در ترتیب رویدادهای خروجی نسبت به یکدیگر</a:t>
            </a:r>
          </a:p>
          <a:p>
            <a:pPr lvl="1" algn="r" rtl="1"/>
            <a:r>
              <a:rPr lang="fa-IR" dirty="0" smtClean="0">
                <a:solidFill>
                  <a:srgbClr val="C00000"/>
                </a:solidFill>
                <a:cs typeface="B Nazanin" panose="00000400000000000000" pitchFamily="2" charset="-78"/>
              </a:rPr>
              <a:t>وابستگی به زمان‌بند</a:t>
            </a:r>
          </a:p>
          <a:p>
            <a:pPr algn="r" rtl="1"/>
            <a:r>
              <a:rPr lang="fa-IR" dirty="0" smtClean="0">
                <a:solidFill>
                  <a:srgbClr val="C00000"/>
                </a:solidFill>
                <a:cs typeface="B Nazanin" panose="00000400000000000000" pitchFamily="2" charset="-78"/>
              </a:rPr>
              <a:t>عدم تشخیص نقض امنیت</a:t>
            </a:r>
          </a:p>
          <a:p>
            <a:pPr algn="r" rtl="1"/>
            <a:r>
              <a:rPr lang="fa-IR" dirty="0" smtClean="0">
                <a:solidFill>
                  <a:srgbClr val="C00000"/>
                </a:solidFill>
                <a:cs typeface="B Nazanin" panose="00000400000000000000" pitchFamily="2" charset="-78"/>
              </a:rPr>
              <a:t>تأثیر انتخاب مقادیر پیش‌فرض</a:t>
            </a:r>
          </a:p>
          <a:p>
            <a:pPr algn="r" rtl="1"/>
            <a:r>
              <a:rPr lang="fa-IR" dirty="0" smtClean="0">
                <a:solidFill>
                  <a:srgbClr val="C00000"/>
                </a:solidFill>
                <a:cs typeface="B Nazanin" panose="00000400000000000000" pitchFamily="2" charset="-78"/>
              </a:rPr>
              <a:t>کارایی پایین و هزینه بالای زمان اجرا</a:t>
            </a:r>
          </a:p>
          <a:p>
            <a:pPr algn="r" rtl="1"/>
            <a:endParaRPr lang="fa-IR" dirty="0" smtClean="0">
              <a:cs typeface="B Nazanin" panose="00000400000000000000" pitchFamily="2" charset="-78"/>
            </a:endParaRPr>
          </a:p>
        </p:txBody>
      </p:sp>
      <p:sp>
        <p:nvSpPr>
          <p:cNvPr id="7" name="TextBox 6"/>
          <p:cNvSpPr txBox="1"/>
          <p:nvPr/>
        </p:nvSpPr>
        <p:spPr>
          <a:xfrm>
            <a:off x="1620252" y="5027692"/>
            <a:ext cx="7128792" cy="13849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rtl="1"/>
            <a:r>
              <a:rPr lang="fa-IR" sz="2800" b="1" dirty="0" smtClean="0">
                <a:solidFill>
                  <a:schemeClr val="bg1"/>
                </a:solidFill>
                <a:cs typeface="B Nazanin" pitchFamily="2" charset="-78"/>
              </a:rPr>
              <a:t>اعمال عدم تداخل حساس به زمان </a:t>
            </a:r>
            <a:br>
              <a:rPr lang="fa-IR" sz="2800" b="1" dirty="0" smtClean="0">
                <a:solidFill>
                  <a:schemeClr val="bg1"/>
                </a:solidFill>
                <a:cs typeface="B Nazanin" pitchFamily="2" charset="-78"/>
              </a:rPr>
            </a:br>
            <a:r>
              <a:rPr lang="fa-IR" sz="2800" b="1" dirty="0" smtClean="0">
                <a:solidFill>
                  <a:schemeClr val="bg1"/>
                </a:solidFill>
                <a:cs typeface="B Nazanin" pitchFamily="2" charset="-78"/>
              </a:rPr>
              <a:t>همراه با حفظ ترتیب خروجی‌ها در کانال‌های مختلف نسبت به یکدیگر</a:t>
            </a:r>
            <a:endParaRPr lang="en-US" sz="2800" b="1" dirty="0">
              <a:solidFill>
                <a:schemeClr val="bg1"/>
              </a:solidFill>
              <a:cs typeface="B Nazanin" pitchFamily="2" charset="-78"/>
            </a:endParaRPr>
          </a:p>
        </p:txBody>
      </p:sp>
    </p:spTree>
    <p:extLst>
      <p:ext uri="{BB962C8B-B14F-4D97-AF65-F5344CB8AC3E}">
        <p14:creationId xmlns:p14="http://schemas.microsoft.com/office/powerpoint/2010/main" val="4123042871"/>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19" presetClass="emph" presetSubtype="0" fill="hold" nodeType="withEffect">
                                  <p:stCondLst>
                                    <p:cond delay="0"/>
                                  </p:stCondLst>
                                  <p:childTnLst>
                                    <p:animClr clrSpc="rgb" dir="cw">
                                      <p:cBhvr override="childStyle">
                                        <p:cTn id="11" dur="500" fill="hold"/>
                                        <p:tgtEl>
                                          <p:spTgt spid="12">
                                            <p:txEl>
                                              <p:pRg st="4" end="4"/>
                                            </p:txEl>
                                          </p:spTgt>
                                        </p:tgtEl>
                                        <p:attrNameLst>
                                          <p:attrName>style.color</p:attrName>
                                        </p:attrNameLst>
                                      </p:cBhvr>
                                      <p:to>
                                        <a:srgbClr val="0070C0"/>
                                      </p:to>
                                    </p:animClr>
                                    <p:animClr clrSpc="rgb" dir="cw">
                                      <p:cBhvr>
                                        <p:cTn id="12" dur="500" fill="hold"/>
                                        <p:tgtEl>
                                          <p:spTgt spid="12">
                                            <p:txEl>
                                              <p:pRg st="4" end="4"/>
                                            </p:txEl>
                                          </p:spTgt>
                                        </p:tgtEl>
                                        <p:attrNameLst>
                                          <p:attrName>fillcolor</p:attrName>
                                        </p:attrNameLst>
                                      </p:cBhvr>
                                      <p:to>
                                        <a:srgbClr val="0070C0"/>
                                      </p:to>
                                    </p:animClr>
                                    <p:set>
                                      <p:cBhvr>
                                        <p:cTn id="13" dur="500" fill="hold"/>
                                        <p:tgtEl>
                                          <p:spTgt spid="12">
                                            <p:txEl>
                                              <p:pRg st="4" end="4"/>
                                            </p:txEl>
                                          </p:spTgt>
                                        </p:tgtEl>
                                        <p:attrNameLst>
                                          <p:attrName>fill.type</p:attrName>
                                        </p:attrNameLst>
                                      </p:cBhvr>
                                      <p:to>
                                        <p:strVal val="solid"/>
                                      </p:to>
                                    </p:set>
                                    <p:set>
                                      <p:cBhvr>
                                        <p:cTn id="14" dur="500" fill="hold"/>
                                        <p:tgtEl>
                                          <p:spTgt spid="12">
                                            <p:txEl>
                                              <p:pRg st="4" end="4"/>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12">
                                            <p:txEl>
                                              <p:pRg st="5" end="5"/>
                                            </p:txEl>
                                          </p:spTgt>
                                        </p:tgtEl>
                                        <p:attrNameLst>
                                          <p:attrName>style.color</p:attrName>
                                        </p:attrNameLst>
                                      </p:cBhvr>
                                      <p:to>
                                        <a:srgbClr val="0070C0"/>
                                      </p:to>
                                    </p:animClr>
                                    <p:animClr clrSpc="rgb" dir="cw">
                                      <p:cBhvr>
                                        <p:cTn id="17" dur="500" fill="hold"/>
                                        <p:tgtEl>
                                          <p:spTgt spid="12">
                                            <p:txEl>
                                              <p:pRg st="5" end="5"/>
                                            </p:txEl>
                                          </p:spTgt>
                                        </p:tgtEl>
                                        <p:attrNameLst>
                                          <p:attrName>fillcolor</p:attrName>
                                        </p:attrNameLst>
                                      </p:cBhvr>
                                      <p:to>
                                        <a:srgbClr val="0070C0"/>
                                      </p:to>
                                    </p:animClr>
                                    <p:set>
                                      <p:cBhvr>
                                        <p:cTn id="18" dur="500" fill="hold"/>
                                        <p:tgtEl>
                                          <p:spTgt spid="12">
                                            <p:txEl>
                                              <p:pRg st="5" end="5"/>
                                            </p:txEl>
                                          </p:spTgt>
                                        </p:tgtEl>
                                        <p:attrNameLst>
                                          <p:attrName>fill.type</p:attrName>
                                        </p:attrNameLst>
                                      </p:cBhvr>
                                      <p:to>
                                        <p:strVal val="solid"/>
                                      </p:to>
                                    </p:set>
                                    <p:set>
                                      <p:cBhvr>
                                        <p:cTn id="19" dur="500" fill="hold"/>
                                        <p:tgtEl>
                                          <p:spTgt spid="12">
                                            <p:txEl>
                                              <p:pRg st="5" end="5"/>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12">
                                            <p:txEl>
                                              <p:pRg st="6" end="6"/>
                                            </p:txEl>
                                          </p:spTgt>
                                        </p:tgtEl>
                                        <p:attrNameLst>
                                          <p:attrName>style.color</p:attrName>
                                        </p:attrNameLst>
                                      </p:cBhvr>
                                      <p:to>
                                        <a:srgbClr val="0070C0"/>
                                      </p:to>
                                    </p:animClr>
                                    <p:animClr clrSpc="rgb" dir="cw">
                                      <p:cBhvr>
                                        <p:cTn id="22" dur="500" fill="hold"/>
                                        <p:tgtEl>
                                          <p:spTgt spid="12">
                                            <p:txEl>
                                              <p:pRg st="6" end="6"/>
                                            </p:txEl>
                                          </p:spTgt>
                                        </p:tgtEl>
                                        <p:attrNameLst>
                                          <p:attrName>fillcolor</p:attrName>
                                        </p:attrNameLst>
                                      </p:cBhvr>
                                      <p:to>
                                        <a:srgbClr val="0070C0"/>
                                      </p:to>
                                    </p:animClr>
                                    <p:set>
                                      <p:cBhvr>
                                        <p:cTn id="23" dur="500" fill="hold"/>
                                        <p:tgtEl>
                                          <p:spTgt spid="12">
                                            <p:txEl>
                                              <p:pRg st="6" end="6"/>
                                            </p:txEl>
                                          </p:spTgt>
                                        </p:tgtEl>
                                        <p:attrNameLst>
                                          <p:attrName>fill.type</p:attrName>
                                        </p:attrNameLst>
                                      </p:cBhvr>
                                      <p:to>
                                        <p:strVal val="solid"/>
                                      </p:to>
                                    </p:set>
                                    <p:set>
                                      <p:cBhvr>
                                        <p:cTn id="24" dur="500" fill="hold"/>
                                        <p:tgtEl>
                                          <p:spTgt spid="12">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شرح مکانیزم پیشنهادی</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14 </a:t>
            </a:r>
            <a:r>
              <a:rPr lang="fa-IR" sz="1600" dirty="0">
                <a:solidFill>
                  <a:schemeClr val="tx2"/>
                </a:solidFill>
                <a:cs typeface="B Nazanin" panose="00000400000000000000" pitchFamily="2" charset="-78"/>
              </a:rPr>
              <a:t>از </a:t>
            </a:r>
            <a:r>
              <a:rPr lang="fa-IR" sz="1600" dirty="0" smtClean="0">
                <a:solidFill>
                  <a:schemeClr val="tx2"/>
                </a:solidFill>
                <a:cs typeface="B Nazanin" panose="00000400000000000000" pitchFamily="2" charset="-78"/>
              </a:rPr>
              <a:t>37</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971600" y="1447800"/>
            <a:ext cx="7962088" cy="4800600"/>
          </a:xfrm>
        </p:spPr>
        <p:txBody>
          <a:bodyPr>
            <a:normAutofit/>
          </a:bodyPr>
          <a:lstStyle/>
          <a:p>
            <a:pPr algn="r" rtl="1"/>
            <a:r>
              <a:rPr lang="fa-IR" dirty="0" smtClean="0">
                <a:cs typeface="B Nazanin" panose="00000400000000000000" pitchFamily="2" charset="-78"/>
              </a:rPr>
              <a:t>چنداجرایی امن بافردار</a:t>
            </a:r>
            <a:endParaRPr lang="en-US" dirty="0" smtClean="0">
              <a:cs typeface="B Nazanin" panose="00000400000000000000" pitchFamily="2" charset="-78"/>
            </a:endParaRPr>
          </a:p>
          <a:p>
            <a:pPr algn="r" rtl="1"/>
            <a:r>
              <a:rPr lang="fa-IR" dirty="0" smtClean="0">
                <a:cs typeface="B Nazanin" panose="00000400000000000000" pitchFamily="2" charset="-78"/>
              </a:rPr>
              <a:t>استفاده از زمان‌بندی تسهیم و اولویت با سطح پایین</a:t>
            </a:r>
          </a:p>
        </p:txBody>
      </p:sp>
      <p:grpSp>
        <p:nvGrpSpPr>
          <p:cNvPr id="4" name="Group 3"/>
          <p:cNvGrpSpPr/>
          <p:nvPr/>
        </p:nvGrpSpPr>
        <p:grpSpPr>
          <a:xfrm>
            <a:off x="2123728" y="2996952"/>
            <a:ext cx="6004036" cy="3157662"/>
            <a:chOff x="2123728" y="2996952"/>
            <a:chExt cx="6004036" cy="3157662"/>
          </a:xfrm>
        </p:grpSpPr>
        <p:pic>
          <p:nvPicPr>
            <p:cNvPr id="2050" name="Picture 2" descr="C:\Users\Mohammad\Dropbox\SME-Schemes-HL-withoutSigna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0173" b="22532"/>
            <a:stretch/>
          </p:blipFill>
          <p:spPr bwMode="auto">
            <a:xfrm>
              <a:off x="2123728" y="2996952"/>
              <a:ext cx="6004036" cy="2972997"/>
            </a:xfrm>
            <a:prstGeom prst="rect">
              <a:avLst/>
            </a:prstGeom>
            <a:noFill/>
            <a:extLst>
              <a:ext uri="{909E8E84-426E-40DD-AFC4-6F175D3DCCD1}">
                <a14:hiddenFill xmlns:a14="http://schemas.microsoft.com/office/drawing/2010/main">
                  <a:solidFill>
                    <a:srgbClr val="FFFFFF"/>
                  </a:solidFill>
                </a14:hiddenFill>
              </a:ext>
            </a:extLst>
          </p:spPr>
        </p:pic>
        <p:sp>
          <p:nvSpPr>
            <p:cNvPr id="17" name="Text Box 5"/>
            <p:cNvSpPr txBox="1"/>
            <p:nvPr/>
          </p:nvSpPr>
          <p:spPr>
            <a:xfrm>
              <a:off x="3387435" y="5969949"/>
              <a:ext cx="3476622" cy="184665"/>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rtl="1">
                <a:lnSpc>
                  <a:spcPct val="120000"/>
                </a:lnSpc>
                <a:spcBef>
                  <a:spcPts val="600"/>
                </a:spcBef>
                <a:spcAft>
                  <a:spcPts val="0"/>
                </a:spcAft>
              </a:pPr>
              <a:r>
                <a:rPr lang="ar-SA" sz="1000" b="1" dirty="0" smtClean="0">
                  <a:solidFill>
                    <a:srgbClr val="000000"/>
                  </a:solidFill>
                  <a:effectLst/>
                  <a:latin typeface="Times New Roman"/>
                  <a:ea typeface="Times New Roman"/>
                  <a:cs typeface="B Nazanin"/>
                </a:rPr>
                <a:t>شکل</a:t>
              </a:r>
              <a:r>
                <a:rPr lang="fa-IR" sz="1000" b="1" dirty="0" smtClean="0">
                  <a:solidFill>
                    <a:srgbClr val="000000"/>
                  </a:solidFill>
                  <a:latin typeface="Times New Roman"/>
                  <a:ea typeface="Times New Roman"/>
                  <a:cs typeface="B Nazanin"/>
                </a:rPr>
                <a:t>10</a:t>
              </a:r>
              <a:r>
                <a:rPr lang="ar-SA" sz="1000" b="1" dirty="0" smtClean="0">
                  <a:solidFill>
                    <a:srgbClr val="000000"/>
                  </a:solidFill>
                  <a:effectLst/>
                  <a:latin typeface="Times New Roman"/>
                  <a:ea typeface="Times New Roman"/>
                  <a:cs typeface="B Nazanin"/>
                </a:rPr>
                <a:t> </a:t>
              </a:r>
              <a:r>
                <a:rPr lang="ar-SA" sz="1000" b="1" dirty="0" smtClean="0">
                  <a:solidFill>
                    <a:srgbClr val="000000"/>
                  </a:solidFill>
                  <a:effectLst/>
                  <a:latin typeface="Times New Roman"/>
                  <a:ea typeface="Times New Roman"/>
                  <a:cs typeface="Times New Roman"/>
                </a:rPr>
                <a:t>–</a:t>
              </a:r>
              <a:r>
                <a:rPr lang="ar-SA" sz="1000" b="1" dirty="0" smtClean="0">
                  <a:solidFill>
                    <a:srgbClr val="000000"/>
                  </a:solidFill>
                  <a:effectLst/>
                  <a:latin typeface="Times New Roman"/>
                  <a:ea typeface="Times New Roman"/>
                  <a:cs typeface="B Nazanin"/>
                </a:rPr>
                <a:t> </a:t>
              </a:r>
              <a:r>
                <a:rPr lang="fa-IR" sz="1000" b="1" dirty="0" smtClean="0">
                  <a:solidFill>
                    <a:srgbClr val="000000"/>
                  </a:solidFill>
                  <a:latin typeface="Times New Roman"/>
                  <a:ea typeface="Times New Roman"/>
                  <a:cs typeface="B Nazanin"/>
                </a:rPr>
                <a:t>نمایی از مکانیزم چنداجرایی امن بافردار برای مشبکه دوسطحی</a:t>
              </a:r>
              <a:endParaRPr lang="en-US" sz="1000" b="1" dirty="0">
                <a:solidFill>
                  <a:srgbClr val="000000"/>
                </a:solidFill>
                <a:effectLst/>
                <a:latin typeface="Times New Roman"/>
                <a:ea typeface="Times New Roman"/>
                <a:cs typeface="B Nazanin"/>
              </a:endParaRPr>
            </a:p>
          </p:txBody>
        </p:sp>
      </p:grpSp>
      <p:grpSp>
        <p:nvGrpSpPr>
          <p:cNvPr id="5" name="Group 4"/>
          <p:cNvGrpSpPr/>
          <p:nvPr/>
        </p:nvGrpSpPr>
        <p:grpSpPr>
          <a:xfrm>
            <a:off x="1654028" y="2566956"/>
            <a:ext cx="6952834" cy="3958387"/>
            <a:chOff x="1507598" y="2371911"/>
            <a:chExt cx="7236296" cy="4119768"/>
          </a:xfrm>
        </p:grpSpPr>
        <p:pic>
          <p:nvPicPr>
            <p:cNvPr id="2051" name="Picture 3" descr="C:\Users\Mohammad\Dropbox\SME-Schemes-HABL-withoutSignal.png"/>
            <p:cNvPicPr>
              <a:picLocks noChangeAspect="1" noChangeArrowheads="1"/>
            </p:cNvPicPr>
            <p:nvPr/>
          </p:nvPicPr>
          <p:blipFill rotWithShape="1">
            <a:blip r:embed="rId4">
              <a:extLst>
                <a:ext uri="{28A0092B-C50C-407E-A947-70E740481C1C}">
                  <a14:useLocalDpi xmlns:a14="http://schemas.microsoft.com/office/drawing/2010/main" val="0"/>
                </a:ext>
              </a:extLst>
            </a:blip>
            <a:srcRect r="9751" b="16858"/>
            <a:stretch/>
          </p:blipFill>
          <p:spPr bwMode="auto">
            <a:xfrm>
              <a:off x="1507598" y="2371911"/>
              <a:ext cx="7236296" cy="3935103"/>
            </a:xfrm>
            <a:prstGeom prst="rect">
              <a:avLst/>
            </a:prstGeom>
            <a:noFill/>
            <a:extLst>
              <a:ext uri="{909E8E84-426E-40DD-AFC4-6F175D3DCCD1}">
                <a14:hiddenFill xmlns:a14="http://schemas.microsoft.com/office/drawing/2010/main">
                  <a:solidFill>
                    <a:srgbClr val="FFFFFF"/>
                  </a:solidFill>
                </a14:hiddenFill>
              </a:ext>
            </a:extLst>
          </p:spPr>
        </p:pic>
        <p:sp>
          <p:nvSpPr>
            <p:cNvPr id="18" name="Text Box 5"/>
            <p:cNvSpPr txBox="1"/>
            <p:nvPr/>
          </p:nvSpPr>
          <p:spPr>
            <a:xfrm>
              <a:off x="3539835" y="6307014"/>
              <a:ext cx="3476622" cy="184665"/>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rtl="1">
                <a:lnSpc>
                  <a:spcPct val="120000"/>
                </a:lnSpc>
                <a:spcBef>
                  <a:spcPts val="600"/>
                </a:spcBef>
                <a:spcAft>
                  <a:spcPts val="0"/>
                </a:spcAft>
              </a:pPr>
              <a:r>
                <a:rPr lang="ar-SA" sz="1000" b="1" dirty="0" smtClean="0">
                  <a:solidFill>
                    <a:srgbClr val="000000"/>
                  </a:solidFill>
                  <a:effectLst/>
                  <a:latin typeface="Times New Roman"/>
                  <a:ea typeface="Times New Roman"/>
                  <a:cs typeface="B Nazanin"/>
                </a:rPr>
                <a:t>شکل</a:t>
              </a:r>
              <a:r>
                <a:rPr lang="fa-IR" sz="1000" b="1" dirty="0" smtClean="0">
                  <a:solidFill>
                    <a:srgbClr val="000000"/>
                  </a:solidFill>
                  <a:effectLst/>
                  <a:latin typeface="Times New Roman"/>
                  <a:ea typeface="Times New Roman"/>
                  <a:cs typeface="B Nazanin"/>
                </a:rPr>
                <a:t>11</a:t>
              </a:r>
              <a:r>
                <a:rPr lang="ar-SA" sz="1000" b="1" dirty="0" smtClean="0">
                  <a:solidFill>
                    <a:srgbClr val="000000"/>
                  </a:solidFill>
                  <a:effectLst/>
                  <a:latin typeface="Times New Roman"/>
                  <a:ea typeface="Times New Roman"/>
                  <a:cs typeface="B Nazanin"/>
                </a:rPr>
                <a:t> </a:t>
              </a:r>
              <a:r>
                <a:rPr lang="ar-SA" sz="1000" b="1" dirty="0" smtClean="0">
                  <a:solidFill>
                    <a:srgbClr val="000000"/>
                  </a:solidFill>
                  <a:effectLst/>
                  <a:latin typeface="Times New Roman"/>
                  <a:ea typeface="Times New Roman"/>
                  <a:cs typeface="Times New Roman"/>
                </a:rPr>
                <a:t>–</a:t>
              </a:r>
              <a:r>
                <a:rPr lang="ar-SA" sz="1000" b="1" dirty="0" smtClean="0">
                  <a:solidFill>
                    <a:srgbClr val="000000"/>
                  </a:solidFill>
                  <a:effectLst/>
                  <a:latin typeface="Times New Roman"/>
                  <a:ea typeface="Times New Roman"/>
                  <a:cs typeface="B Nazanin"/>
                </a:rPr>
                <a:t> </a:t>
              </a:r>
              <a:r>
                <a:rPr lang="fa-IR" sz="1000" b="1" dirty="0" smtClean="0">
                  <a:solidFill>
                    <a:srgbClr val="000000"/>
                  </a:solidFill>
                  <a:latin typeface="Times New Roman"/>
                  <a:ea typeface="Times New Roman"/>
                  <a:cs typeface="B Nazanin"/>
                </a:rPr>
                <a:t>نمایی از مکانیزم چنداجرایی امن بافردار برای مشبکه چهارسطحی</a:t>
              </a:r>
              <a:endParaRPr lang="en-US" sz="1000" b="1" dirty="0">
                <a:solidFill>
                  <a:srgbClr val="000000"/>
                </a:solidFill>
                <a:effectLst/>
                <a:latin typeface="Times New Roman"/>
                <a:ea typeface="Times New Roman"/>
                <a:cs typeface="B Nazanin"/>
              </a:endParaRPr>
            </a:p>
          </p:txBody>
        </p:sp>
      </p:grpSp>
    </p:spTree>
    <p:extLst>
      <p:ext uri="{BB962C8B-B14F-4D97-AF65-F5344CB8AC3E}">
        <p14:creationId xmlns:p14="http://schemas.microsoft.com/office/powerpoint/2010/main" val="3382590992"/>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350218" y="2164110"/>
            <a:ext cx="7204852" cy="4176464"/>
            <a:chOff x="1792350" y="2286835"/>
            <a:chExt cx="6655679" cy="3858122"/>
          </a:xfrm>
        </p:grpSpPr>
        <p:pic>
          <p:nvPicPr>
            <p:cNvPr id="2051"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0540" b="17411"/>
            <a:stretch/>
          </p:blipFill>
          <p:spPr bwMode="auto">
            <a:xfrm>
              <a:off x="1792350" y="2286835"/>
              <a:ext cx="6655679" cy="362680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Box 5"/>
            <p:cNvSpPr txBox="1"/>
            <p:nvPr/>
          </p:nvSpPr>
          <p:spPr>
            <a:xfrm>
              <a:off x="2422825" y="5952762"/>
              <a:ext cx="5394729" cy="192195"/>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rtl="1">
                <a:lnSpc>
                  <a:spcPct val="120000"/>
                </a:lnSpc>
                <a:spcBef>
                  <a:spcPts val="600"/>
                </a:spcBef>
                <a:spcAft>
                  <a:spcPts val="0"/>
                </a:spcAft>
              </a:pPr>
              <a:r>
                <a:rPr lang="ar-SA" sz="1000" b="1" dirty="0" smtClean="0">
                  <a:solidFill>
                    <a:srgbClr val="000000"/>
                  </a:solidFill>
                  <a:effectLst/>
                  <a:latin typeface="Times New Roman"/>
                  <a:ea typeface="Times New Roman"/>
                  <a:cs typeface="B Nazanin"/>
                </a:rPr>
                <a:t>شکل</a:t>
              </a:r>
              <a:r>
                <a:rPr lang="fa-IR" sz="1000" b="1" dirty="0" smtClean="0">
                  <a:solidFill>
                    <a:srgbClr val="000000"/>
                  </a:solidFill>
                  <a:effectLst/>
                  <a:latin typeface="Times New Roman"/>
                  <a:ea typeface="Times New Roman"/>
                  <a:cs typeface="B Nazanin"/>
                </a:rPr>
                <a:t>13</a:t>
              </a:r>
              <a:r>
                <a:rPr lang="ar-SA" sz="1000" b="1" dirty="0" smtClean="0">
                  <a:solidFill>
                    <a:srgbClr val="000000"/>
                  </a:solidFill>
                  <a:effectLst/>
                  <a:latin typeface="Times New Roman"/>
                  <a:ea typeface="Times New Roman"/>
                  <a:cs typeface="Times New Roman"/>
                </a:rPr>
                <a:t>–</a:t>
              </a:r>
              <a:r>
                <a:rPr lang="ar-SA" sz="1000" b="1" dirty="0" smtClean="0">
                  <a:solidFill>
                    <a:srgbClr val="000000"/>
                  </a:solidFill>
                  <a:effectLst/>
                  <a:latin typeface="Times New Roman"/>
                  <a:ea typeface="Times New Roman"/>
                  <a:cs typeface="B Nazanin"/>
                </a:rPr>
                <a:t> </a:t>
              </a:r>
              <a:r>
                <a:rPr lang="fa-IR" sz="1000" b="1" dirty="0" smtClean="0">
                  <a:solidFill>
                    <a:srgbClr val="000000"/>
                  </a:solidFill>
                  <a:latin typeface="Times New Roman"/>
                  <a:ea typeface="Times New Roman"/>
                  <a:cs typeface="B Nazanin"/>
                </a:rPr>
                <a:t>نمایی از مکانیزم چنداجرایی امن بافردار همراه با گزارش نقض امنیت برای مشبکه چهارسطحی</a:t>
              </a:r>
              <a:endParaRPr lang="en-US" sz="1000" b="1" dirty="0">
                <a:solidFill>
                  <a:srgbClr val="000000"/>
                </a:solidFill>
                <a:effectLst/>
                <a:latin typeface="Times New Roman"/>
                <a:ea typeface="Times New Roman"/>
                <a:cs typeface="B Nazanin"/>
              </a:endParaRPr>
            </a:p>
          </p:txBody>
        </p:sp>
      </p:grpSp>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 شرح مکانیزم پیشنهادی (ادامه)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15 </a:t>
            </a:r>
            <a:r>
              <a:rPr lang="fa-IR" sz="1600" dirty="0">
                <a:solidFill>
                  <a:schemeClr val="tx2"/>
                </a:solidFill>
                <a:cs typeface="B Nazanin" panose="00000400000000000000" pitchFamily="2" charset="-78"/>
              </a:rPr>
              <a:t>از </a:t>
            </a:r>
            <a:r>
              <a:rPr lang="fa-IR" sz="1600" dirty="0" smtClean="0">
                <a:solidFill>
                  <a:schemeClr val="tx2"/>
                </a:solidFill>
                <a:cs typeface="B Nazanin" panose="00000400000000000000" pitchFamily="2" charset="-78"/>
              </a:rPr>
              <a:t>37</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971600" y="1447800"/>
            <a:ext cx="7962088" cy="4800600"/>
          </a:xfrm>
        </p:spPr>
        <p:txBody>
          <a:bodyPr>
            <a:normAutofit/>
          </a:bodyPr>
          <a:lstStyle/>
          <a:p>
            <a:pPr algn="r" rtl="1"/>
            <a:r>
              <a:rPr lang="fa-IR" dirty="0" smtClean="0">
                <a:cs typeface="B Nazanin" panose="00000400000000000000" pitchFamily="2" charset="-78"/>
              </a:rPr>
              <a:t>حالت همراه با گزارش نقض امنیت</a:t>
            </a:r>
            <a:endParaRPr lang="en-US" dirty="0" smtClean="0">
              <a:cs typeface="B Nazanin" panose="00000400000000000000" pitchFamily="2" charset="-78"/>
            </a:endParaRPr>
          </a:p>
        </p:txBody>
      </p:sp>
      <p:grpSp>
        <p:nvGrpSpPr>
          <p:cNvPr id="4" name="Group 3"/>
          <p:cNvGrpSpPr/>
          <p:nvPr/>
        </p:nvGrpSpPr>
        <p:grpSpPr>
          <a:xfrm>
            <a:off x="1938151" y="2522234"/>
            <a:ext cx="6492993" cy="3469879"/>
            <a:chOff x="-2056774" y="2987370"/>
            <a:chExt cx="5657026" cy="3023135"/>
          </a:xfrm>
        </p:grpSpPr>
        <p:pic>
          <p:nvPicPr>
            <p:cNvPr id="2050"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10644" b="22672"/>
            <a:stretch/>
          </p:blipFill>
          <p:spPr bwMode="auto">
            <a:xfrm>
              <a:off x="-2056774" y="2987370"/>
              <a:ext cx="5657026" cy="2810688"/>
            </a:xfrm>
            <a:prstGeom prst="rect">
              <a:avLst/>
            </a:prstGeom>
            <a:noFill/>
            <a:extLst>
              <a:ext uri="{909E8E84-426E-40DD-AFC4-6F175D3DCCD1}">
                <a14:hiddenFill xmlns:a14="http://schemas.microsoft.com/office/drawing/2010/main">
                  <a:solidFill>
                    <a:srgbClr val="FFFFFF"/>
                  </a:solidFill>
                </a14:hiddenFill>
              </a:ext>
            </a:extLst>
          </p:spPr>
        </p:pic>
        <p:sp>
          <p:nvSpPr>
            <p:cNvPr id="17" name="Text Box 5"/>
            <p:cNvSpPr txBox="1"/>
            <p:nvPr/>
          </p:nvSpPr>
          <p:spPr>
            <a:xfrm>
              <a:off x="-1598425" y="5825839"/>
              <a:ext cx="4740329" cy="184666"/>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rtl="1">
                <a:lnSpc>
                  <a:spcPct val="120000"/>
                </a:lnSpc>
                <a:spcBef>
                  <a:spcPts val="600"/>
                </a:spcBef>
                <a:spcAft>
                  <a:spcPts val="0"/>
                </a:spcAft>
              </a:pPr>
              <a:r>
                <a:rPr lang="ar-SA" sz="1000" b="1" dirty="0" smtClean="0">
                  <a:solidFill>
                    <a:srgbClr val="000000"/>
                  </a:solidFill>
                  <a:effectLst/>
                  <a:latin typeface="Times New Roman"/>
                  <a:ea typeface="Times New Roman"/>
                  <a:cs typeface="B Nazanin"/>
                </a:rPr>
                <a:t>شکل</a:t>
              </a:r>
              <a:r>
                <a:rPr lang="fa-IR" sz="1000" b="1" dirty="0" smtClean="0">
                  <a:solidFill>
                    <a:srgbClr val="000000"/>
                  </a:solidFill>
                  <a:latin typeface="Times New Roman"/>
                  <a:ea typeface="Times New Roman"/>
                  <a:cs typeface="B Nazanin"/>
                </a:rPr>
                <a:t>12</a:t>
              </a:r>
              <a:r>
                <a:rPr lang="ar-SA" sz="1000" b="1" dirty="0" smtClean="0">
                  <a:solidFill>
                    <a:srgbClr val="000000"/>
                  </a:solidFill>
                  <a:effectLst/>
                  <a:latin typeface="Times New Roman"/>
                  <a:ea typeface="Times New Roman"/>
                  <a:cs typeface="B Nazanin"/>
                </a:rPr>
                <a:t> </a:t>
              </a:r>
              <a:r>
                <a:rPr lang="ar-SA" sz="1000" b="1" dirty="0" smtClean="0">
                  <a:solidFill>
                    <a:srgbClr val="000000"/>
                  </a:solidFill>
                  <a:effectLst/>
                  <a:latin typeface="Times New Roman"/>
                  <a:ea typeface="Times New Roman"/>
                  <a:cs typeface="Times New Roman"/>
                </a:rPr>
                <a:t>–</a:t>
              </a:r>
              <a:r>
                <a:rPr lang="ar-SA" sz="1000" b="1" dirty="0" smtClean="0">
                  <a:solidFill>
                    <a:srgbClr val="000000"/>
                  </a:solidFill>
                  <a:effectLst/>
                  <a:latin typeface="Times New Roman"/>
                  <a:ea typeface="Times New Roman"/>
                  <a:cs typeface="B Nazanin"/>
                </a:rPr>
                <a:t> </a:t>
              </a:r>
              <a:r>
                <a:rPr lang="fa-IR" sz="1000" b="1" dirty="0" smtClean="0">
                  <a:solidFill>
                    <a:srgbClr val="000000"/>
                  </a:solidFill>
                  <a:latin typeface="Times New Roman"/>
                  <a:ea typeface="Times New Roman"/>
                  <a:cs typeface="B Nazanin"/>
                </a:rPr>
                <a:t>نمایی از مکانیزم چنداجرایی امن بافردار همراه با گزارش نقض امنیت برای مشبکه دوسطحی</a:t>
              </a:r>
              <a:endParaRPr lang="en-US" sz="1000" b="1" dirty="0">
                <a:solidFill>
                  <a:srgbClr val="000000"/>
                </a:solidFill>
                <a:effectLst/>
                <a:latin typeface="Times New Roman"/>
                <a:ea typeface="Times New Roman"/>
                <a:cs typeface="B Nazanin"/>
              </a:endParaRPr>
            </a:p>
          </p:txBody>
        </p:sp>
      </p:grpSp>
    </p:spTree>
    <p:extLst>
      <p:ext uri="{BB962C8B-B14F-4D97-AF65-F5344CB8AC3E}">
        <p14:creationId xmlns:p14="http://schemas.microsoft.com/office/powerpoint/2010/main" val="773562293"/>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4296474" y="4988055"/>
            <a:ext cx="2044893" cy="9150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23" name="Table 22"/>
              <p:cNvGraphicFramePr>
                <a:graphicFrameLocks noGrp="1"/>
              </p:cNvGraphicFramePr>
              <p:nvPr>
                <p:extLst>
                  <p:ext uri="{D42A27DB-BD31-4B8C-83A1-F6EECF244321}">
                    <p14:modId xmlns:p14="http://schemas.microsoft.com/office/powerpoint/2010/main" val="1178158359"/>
                  </p:ext>
                </p:extLst>
              </p:nvPr>
            </p:nvGraphicFramePr>
            <p:xfrm>
              <a:off x="2277175" y="4988730"/>
              <a:ext cx="6096000" cy="9144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xmlns="" val="3590002407"/>
                        </a:ext>
                      </a:extLst>
                    </a:gridCol>
                    <a:gridCol w="2032000">
                      <a:extLst>
                        <a:ext uri="{9D8B030D-6E8A-4147-A177-3AD203B41FA5}">
                          <a16:colId xmlns:a16="http://schemas.microsoft.com/office/drawing/2014/main" xmlns="" val="2301550920"/>
                        </a:ext>
                      </a:extLst>
                    </a:gridCol>
                    <a:gridCol w="2032000">
                      <a:extLst>
                        <a:ext uri="{9D8B030D-6E8A-4147-A177-3AD203B41FA5}">
                          <a16:colId xmlns:a16="http://schemas.microsoft.com/office/drawing/2014/main" xmlns="" val="1690643087"/>
                        </a:ext>
                      </a:extLst>
                    </a:gridCol>
                  </a:tblGrid>
                  <a:tr h="370840">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09928038"/>
                      </a:ext>
                    </a:extLst>
                  </a:tr>
                  <a:tr h="370840">
                    <a:tc>
                      <a:txBody>
                        <a:bodyPr/>
                        <a:lstStyle/>
                        <a:p>
                          <a:pPr algn="ct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panose="02040503050406030204" pitchFamily="18" charset="0"/>
                                    <a:ea typeface="+mn-ea"/>
                                    <a:cs typeface="+mn-cs"/>
                                  </a:rPr>
                                  <m:t>↷</m:t>
                                </m:r>
                              </m:oMath>
                            </m:oMathPara>
                          </a14:m>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2400" b="0" i="0" dirty="0" smtClean="0">
                                    <a:latin typeface="Calibri" panose="020F0502020204030204" pitchFamily="34" charset="0"/>
                                    <a:cs typeface="Calibri" panose="020F0502020204030204" pitchFamily="34" charset="0"/>
                                  </a:rPr>
                                  <m:t>out</m:t>
                                </m:r>
                                <m:r>
                                  <m:rPr>
                                    <m:nor/>
                                  </m:rPr>
                                  <a:rPr lang="en-US" sz="2400" dirty="0" smtClean="0">
                                    <a:latin typeface="Calibri" panose="020F0502020204030204" pitchFamily="34" charset="0"/>
                                    <a:cs typeface="Calibri" panose="020F0502020204030204" pitchFamily="34" charset="0"/>
                                  </a:rPr>
                                  <m:t> , </m:t>
                                </m:r>
                                <m:r>
                                  <m:rPr>
                                    <m:nor/>
                                  </m:rPr>
                                  <a:rPr lang="en-US" sz="2400" b="0" i="0" dirty="0" smtClean="0">
                                    <a:latin typeface="Calibri" panose="020F0502020204030204" pitchFamily="34" charset="0"/>
                                    <a:cs typeface="Calibri" panose="020F0502020204030204" pitchFamily="34" charset="0"/>
                                  </a:rPr>
                                  <m:t>L</m:t>
                                </m:r>
                                <m:r>
                                  <m:rPr>
                                    <m:nor/>
                                  </m:rPr>
                                  <a:rPr lang="en-US" sz="2400" dirty="0" smtClean="0">
                                    <a:latin typeface="Calibri" panose="020F0502020204030204" pitchFamily="34" charset="0"/>
                                    <a:cs typeface="Calibri" panose="020F0502020204030204" pitchFamily="34" charset="0"/>
                                  </a:rPr>
                                  <m:t> , </m:t>
                                </m:r>
                                <m:r>
                                  <m:rPr>
                                    <m:nor/>
                                  </m:rPr>
                                  <a:rPr lang="en-US" sz="2400" dirty="0" smtClean="0">
                                    <a:latin typeface="Calibri" panose="020F0502020204030204" pitchFamily="34" charset="0"/>
                                    <a:cs typeface="Calibri" panose="020F0502020204030204" pitchFamily="34" charset="0"/>
                                  </a:rPr>
                                  <m:t>v</m:t>
                                </m:r>
                                <m:r>
                                  <m:rPr>
                                    <m:nor/>
                                  </m:rPr>
                                  <a:rPr lang="en-US" sz="2400" b="0" i="0" baseline="-25000" dirty="0" smtClean="0">
                                    <a:latin typeface="Calibri" panose="020F0502020204030204" pitchFamily="34" charset="0"/>
                                    <a:cs typeface="Calibri" panose="020F0502020204030204" pitchFamily="34" charset="0"/>
                                  </a:rPr>
                                  <m:t>1</m:t>
                                </m:r>
                              </m:oMath>
                            </m:oMathPara>
                          </a14:m>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01809265"/>
                      </a:ext>
                    </a:extLst>
                  </a:tr>
                </a:tbl>
              </a:graphicData>
            </a:graphic>
          </p:graphicFrame>
        </mc:Choice>
        <mc:Fallback xmlns="">
          <p:graphicFrame>
            <p:nvGraphicFramePr>
              <p:cNvPr id="23" name="Table 22"/>
              <p:cNvGraphicFramePr>
                <a:graphicFrameLocks noGrp="1"/>
              </p:cNvGraphicFramePr>
              <p:nvPr>
                <p:extLst>
                  <p:ext uri="{D42A27DB-BD31-4B8C-83A1-F6EECF244321}">
                    <p14:modId xmlns:p14="http://schemas.microsoft.com/office/powerpoint/2010/main" val="1178158359"/>
                  </p:ext>
                </p:extLst>
              </p:nvPr>
            </p:nvGraphicFramePr>
            <p:xfrm>
              <a:off x="2277175" y="4988730"/>
              <a:ext cx="6096000" cy="9144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3590002407"/>
                        </a:ext>
                      </a:extLst>
                    </a:gridCol>
                    <a:gridCol w="2032000">
                      <a:extLst>
                        <a:ext uri="{9D8B030D-6E8A-4147-A177-3AD203B41FA5}">
                          <a16:colId xmlns:a16="http://schemas.microsoft.com/office/drawing/2014/main" val="2301550920"/>
                        </a:ext>
                      </a:extLst>
                    </a:gridCol>
                    <a:gridCol w="2032000">
                      <a:extLst>
                        <a:ext uri="{9D8B030D-6E8A-4147-A177-3AD203B41FA5}">
                          <a16:colId xmlns:a16="http://schemas.microsoft.com/office/drawing/2014/main" val="1690643087"/>
                        </a:ext>
                      </a:extLst>
                    </a:gridCol>
                  </a:tblGrid>
                  <a:tr h="457200">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9928038"/>
                      </a:ext>
                    </a:extLst>
                  </a:tr>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99" t="-102667" r="-200299" b="-2667"/>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601" t="-102667" r="-100901" b="-2667"/>
                          </a:stretch>
                        </a:blipFill>
                      </a:tcPr>
                    </a:tc>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1809265"/>
                      </a:ext>
                    </a:extLst>
                  </a:tr>
                </a:tbl>
              </a:graphicData>
            </a:graphic>
          </p:graphicFrame>
        </mc:Fallback>
      </mc:AlternateContent>
      <p:grpSp>
        <p:nvGrpSpPr>
          <p:cNvPr id="16" name="Group 15"/>
          <p:cNvGrpSpPr/>
          <p:nvPr/>
        </p:nvGrpSpPr>
        <p:grpSpPr>
          <a:xfrm>
            <a:off x="1670463" y="2780928"/>
            <a:ext cx="1339646" cy="1340141"/>
            <a:chOff x="1670463" y="2398985"/>
            <a:chExt cx="1339646" cy="1340141"/>
          </a:xfrm>
        </p:grpSpPr>
        <p:sp>
          <p:nvSpPr>
            <p:cNvPr id="13" name="TextBox 12"/>
            <p:cNvSpPr txBox="1"/>
            <p:nvPr/>
          </p:nvSpPr>
          <p:spPr>
            <a:xfrm>
              <a:off x="1670463" y="2661908"/>
              <a:ext cx="606712" cy="1077218"/>
            </a:xfrm>
            <a:prstGeom prst="rect">
              <a:avLst/>
            </a:prstGeom>
            <a:noFill/>
          </p:spPr>
          <p:txBody>
            <a:bodyPr wrap="square" rtlCol="0">
              <a:spAutoFit/>
            </a:bodyPr>
            <a:lstStyle/>
            <a:p>
              <a:r>
                <a:rPr lang="en-US" sz="2400" dirty="0" smtClean="0"/>
                <a:t>P</a:t>
              </a:r>
              <a:r>
                <a:rPr lang="en-US" sz="2400" baseline="-25000" dirty="0" smtClean="0">
                  <a:solidFill>
                    <a:srgbClr val="FF0000"/>
                  </a:solidFill>
                </a:rPr>
                <a:t>H</a:t>
              </a:r>
              <a:r>
                <a:rPr lang="en-US" sz="2400" baseline="-25000" dirty="0" smtClean="0"/>
                <a:t/>
              </a:r>
              <a:br>
                <a:rPr lang="en-US" sz="2400" baseline="-25000" dirty="0" smtClean="0"/>
              </a:br>
              <a:endParaRPr lang="en-US" sz="2400" baseline="-25000" dirty="0" smtClean="0"/>
            </a:p>
            <a:p>
              <a:r>
                <a:rPr lang="en-US" sz="2400" dirty="0" smtClean="0"/>
                <a:t>P</a:t>
              </a:r>
              <a:r>
                <a:rPr lang="en-US" sz="2400" baseline="-25000" dirty="0" smtClean="0">
                  <a:solidFill>
                    <a:srgbClr val="00B0F0"/>
                  </a:solidFill>
                </a:rPr>
                <a:t>L</a:t>
              </a:r>
              <a:endParaRPr lang="en-US" sz="2400" dirty="0">
                <a:solidFill>
                  <a:srgbClr val="00B0F0"/>
                </a:solidFill>
              </a:endParaRPr>
            </a:p>
          </p:txBody>
        </p:sp>
        <mc:AlternateContent xmlns:mc="http://schemas.openxmlformats.org/markup-compatibility/2006" xmlns:a14="http://schemas.microsoft.com/office/drawing/2010/main">
          <mc:Choice Requires="a14">
            <p:sp>
              <p:nvSpPr>
                <p:cNvPr id="15" name="TextBox 14"/>
                <p:cNvSpPr txBox="1"/>
                <p:nvPr/>
              </p:nvSpPr>
              <p:spPr>
                <a:xfrm>
                  <a:off x="1929989" y="2398985"/>
                  <a:ext cx="1080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929989" y="2398985"/>
                  <a:ext cx="1080120" cy="369332"/>
                </a:xfrm>
                <a:prstGeom prst="rect">
                  <a:avLst/>
                </a:prstGeom>
                <a:blipFill>
                  <a:blip r:embed="rId4"/>
                  <a:stretch>
                    <a:fillRect/>
                  </a:stretch>
                </a:blipFill>
              </p:spPr>
              <p:txBody>
                <a:bodyPr/>
                <a:lstStyle/>
                <a:p>
                  <a:r>
                    <a:rPr lang="en-US">
                      <a:noFill/>
                    </a:rPr>
                    <a:t> </a:t>
                  </a:r>
                </a:p>
              </p:txBody>
            </p:sp>
          </mc:Fallback>
        </mc:AlternateContent>
      </p:grpSp>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مثال‌هایی از نحوه اجرای مکانیزم پیشنهادی</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16 از </a:t>
            </a:r>
            <a:r>
              <a:rPr lang="fa-IR" sz="1600" dirty="0" smtClean="0">
                <a:solidFill>
                  <a:schemeClr val="tx2"/>
                </a:solidFill>
                <a:cs typeface="B Nazanin" panose="00000400000000000000" pitchFamily="2" charset="-78"/>
              </a:rPr>
              <a:t>37</a:t>
            </a:r>
            <a:endParaRPr lang="en-US" sz="1600" dirty="0">
              <a:solidFill>
                <a:schemeClr val="tx2"/>
              </a:solidFill>
              <a:cs typeface="B Nazanin" panose="00000400000000000000" pitchFamily="2" charset="-78"/>
            </a:endParaRPr>
          </a:p>
        </p:txBody>
      </p:sp>
      <p:sp>
        <p:nvSpPr>
          <p:cNvPr id="8" name="Text Box 2"/>
          <p:cNvSpPr txBox="1">
            <a:spLocks noChangeArrowheads="1"/>
          </p:cNvSpPr>
          <p:nvPr/>
        </p:nvSpPr>
        <p:spPr bwMode="auto">
          <a:xfrm>
            <a:off x="3558071" y="2276872"/>
            <a:ext cx="3534209" cy="2784334"/>
          </a:xfrm>
          <a:prstGeom prst="rect">
            <a:avLst/>
          </a:prstGeom>
          <a:noFill/>
          <a:ln w="12700">
            <a:solidFill>
              <a:srgbClr val="000000"/>
            </a:solidFill>
            <a:miter lim="800000"/>
            <a:headEnd/>
            <a:tailEnd/>
          </a:ln>
        </p:spPr>
        <p:txBody>
          <a:bodyPr rot="0" vert="horz" wrap="square" lIns="91440" tIns="45720" rIns="91440" bIns="45720" anchor="t" anchorCtr="0">
            <a:noAutofit/>
          </a:bodyPr>
          <a:lstStyle/>
          <a:p>
            <a:pPr marL="0" marR="0" algn="l" rtl="0">
              <a:lnSpc>
                <a:spcPct val="120000"/>
              </a:lnSpc>
              <a:spcBef>
                <a:spcPts val="600"/>
              </a:spcBef>
              <a:spcAft>
                <a:spcPts val="0"/>
              </a:spcAft>
            </a:pPr>
            <a:r>
              <a:rPr lang="en-US" sz="2400" b="1" dirty="0" err="1">
                <a:solidFill>
                  <a:srgbClr val="000000"/>
                </a:solidFill>
                <a:effectLst/>
                <a:latin typeface="Calibri"/>
                <a:ea typeface="Times New Roman"/>
                <a:cs typeface="B Nazanin"/>
              </a:rPr>
              <a:t>in</a:t>
            </a:r>
            <a:r>
              <a:rPr lang="en-US" sz="2400" b="1" dirty="0" err="1">
                <a:solidFill>
                  <a:srgbClr val="00B0F0"/>
                </a:solidFill>
                <a:effectLst/>
                <a:latin typeface="Calibri"/>
                <a:ea typeface="Times New Roman"/>
                <a:cs typeface="B Nazanin"/>
              </a:rPr>
              <a:t>L</a:t>
            </a:r>
            <a:r>
              <a:rPr lang="en-US" sz="2400" dirty="0">
                <a:solidFill>
                  <a:srgbClr val="000000"/>
                </a:solidFill>
                <a:effectLst/>
                <a:latin typeface="Calibri"/>
                <a:ea typeface="Times New Roman"/>
                <a:cs typeface="B Nazanin"/>
              </a:rPr>
              <a:t> </a:t>
            </a:r>
            <a:r>
              <a:rPr lang="en-US" sz="2400" i="1" dirty="0">
                <a:solidFill>
                  <a:srgbClr val="000000"/>
                </a:solidFill>
                <a:effectLst/>
                <a:latin typeface="Calibri"/>
                <a:ea typeface="Times New Roman"/>
                <a:cs typeface="B Nazanin"/>
              </a:rPr>
              <a:t>y</a:t>
            </a:r>
            <a:r>
              <a:rPr lang="en-US" sz="2400" dirty="0">
                <a:solidFill>
                  <a:srgbClr val="000000"/>
                </a:solidFill>
                <a:effectLst/>
                <a:latin typeface="Calibri"/>
                <a:ea typeface="Times New Roman"/>
                <a:cs typeface="B Nazanin"/>
              </a:rPr>
              <a:t> ;      // low input : y</a:t>
            </a:r>
            <a:endParaRPr lang="en-US" sz="2400" dirty="0">
              <a:solidFill>
                <a:srgbClr val="000000"/>
              </a:solidFill>
              <a:effectLst/>
              <a:latin typeface="Times New Roman"/>
              <a:ea typeface="Times New Roman"/>
              <a:cs typeface="B Nazanin"/>
            </a:endParaRPr>
          </a:p>
          <a:p>
            <a:pPr marL="0" marR="0" algn="l" rtl="0">
              <a:lnSpc>
                <a:spcPct val="120000"/>
              </a:lnSpc>
              <a:spcBef>
                <a:spcPts val="600"/>
              </a:spcBef>
              <a:spcAft>
                <a:spcPts val="0"/>
              </a:spcAft>
            </a:pPr>
            <a:r>
              <a:rPr lang="en-US" sz="2400" b="1" dirty="0" err="1">
                <a:solidFill>
                  <a:srgbClr val="000000"/>
                </a:solidFill>
                <a:effectLst/>
                <a:latin typeface="Calibri"/>
                <a:ea typeface="Times New Roman"/>
                <a:cs typeface="B Nazanin"/>
              </a:rPr>
              <a:t>in</a:t>
            </a:r>
            <a:r>
              <a:rPr lang="en-US" sz="2400" b="1" dirty="0" err="1">
                <a:solidFill>
                  <a:srgbClr val="FF0000"/>
                </a:solidFill>
                <a:effectLst/>
                <a:latin typeface="Calibri"/>
                <a:ea typeface="Times New Roman"/>
                <a:cs typeface="B Nazanin"/>
              </a:rPr>
              <a:t>H</a:t>
            </a:r>
            <a:r>
              <a:rPr lang="en-US" sz="2400" dirty="0">
                <a:solidFill>
                  <a:srgbClr val="000000"/>
                </a:solidFill>
                <a:effectLst/>
                <a:latin typeface="Calibri"/>
                <a:ea typeface="Times New Roman"/>
                <a:cs typeface="B Nazanin"/>
              </a:rPr>
              <a:t> </a:t>
            </a:r>
            <a:r>
              <a:rPr lang="en-US" sz="2400" i="1" dirty="0">
                <a:solidFill>
                  <a:srgbClr val="000000"/>
                </a:solidFill>
                <a:effectLst/>
                <a:latin typeface="Calibri"/>
                <a:ea typeface="Times New Roman"/>
                <a:cs typeface="B Nazanin"/>
              </a:rPr>
              <a:t>x</a:t>
            </a:r>
            <a:r>
              <a:rPr lang="en-US" sz="2400" dirty="0">
                <a:solidFill>
                  <a:srgbClr val="000000"/>
                </a:solidFill>
                <a:effectLst/>
                <a:latin typeface="Calibri"/>
                <a:ea typeface="Times New Roman"/>
                <a:cs typeface="B Nazanin"/>
              </a:rPr>
              <a:t> ;      // high input : x</a:t>
            </a:r>
            <a:endParaRPr lang="en-US" sz="2400" dirty="0">
              <a:solidFill>
                <a:srgbClr val="000000"/>
              </a:solidFill>
              <a:effectLst/>
              <a:latin typeface="Times New Roman"/>
              <a:ea typeface="Times New Roman"/>
              <a:cs typeface="B Nazanin"/>
            </a:endParaRPr>
          </a:p>
          <a:p>
            <a:pPr marL="0" marR="0" algn="l" rtl="0">
              <a:lnSpc>
                <a:spcPct val="120000"/>
              </a:lnSpc>
              <a:spcBef>
                <a:spcPts val="600"/>
              </a:spcBef>
              <a:spcAft>
                <a:spcPts val="0"/>
              </a:spcAft>
            </a:pPr>
            <a:r>
              <a:rPr lang="en-US" sz="2400" b="1" dirty="0" smtClean="0">
                <a:solidFill>
                  <a:srgbClr val="000000"/>
                </a:solidFill>
                <a:effectLst/>
                <a:latin typeface="Calibri"/>
                <a:ea typeface="Times New Roman"/>
                <a:cs typeface="B Nazanin"/>
              </a:rPr>
              <a:t>if</a:t>
            </a:r>
            <a:r>
              <a:rPr lang="en-US" sz="2400" dirty="0" smtClean="0">
                <a:solidFill>
                  <a:srgbClr val="000000"/>
                </a:solidFill>
                <a:effectLst/>
                <a:latin typeface="Calibri"/>
                <a:ea typeface="Times New Roman"/>
                <a:cs typeface="B Nazanin"/>
              </a:rPr>
              <a:t> </a:t>
            </a:r>
            <a:r>
              <a:rPr lang="en-US" sz="2400" i="1" dirty="0" smtClean="0">
                <a:solidFill>
                  <a:srgbClr val="000000"/>
                </a:solidFill>
                <a:effectLst/>
                <a:latin typeface="Calibri"/>
                <a:ea typeface="Times New Roman"/>
                <a:cs typeface="B Nazanin"/>
              </a:rPr>
              <a:t>x</a:t>
            </a:r>
            <a:r>
              <a:rPr lang="en-US" sz="2400" dirty="0" smtClean="0">
                <a:solidFill>
                  <a:srgbClr val="000000"/>
                </a:solidFill>
                <a:effectLst/>
                <a:latin typeface="Calibri"/>
                <a:ea typeface="Times New Roman"/>
                <a:cs typeface="B Nazanin"/>
              </a:rPr>
              <a:t> </a:t>
            </a:r>
            <a:r>
              <a:rPr lang="en-US" sz="2400" b="1" dirty="0" smtClean="0">
                <a:solidFill>
                  <a:srgbClr val="000000"/>
                </a:solidFill>
                <a:effectLst/>
                <a:latin typeface="Calibri"/>
                <a:ea typeface="Times New Roman"/>
                <a:cs typeface="B Nazanin"/>
              </a:rPr>
              <a:t>then</a:t>
            </a:r>
            <a:r>
              <a:rPr lang="en-US" sz="2400" dirty="0" smtClean="0">
                <a:solidFill>
                  <a:srgbClr val="000000"/>
                </a:solidFill>
                <a:effectLst/>
                <a:latin typeface="Calibri"/>
                <a:ea typeface="Times New Roman"/>
                <a:cs typeface="B Nazanin"/>
              </a:rPr>
              <a:t> </a:t>
            </a:r>
            <a:r>
              <a:rPr lang="en-US" sz="2400" b="1" dirty="0" smtClean="0">
                <a:solidFill>
                  <a:srgbClr val="000000"/>
                </a:solidFill>
                <a:effectLst/>
                <a:latin typeface="Calibri"/>
                <a:ea typeface="Times New Roman"/>
                <a:cs typeface="B Nazanin"/>
              </a:rPr>
              <a:t>skip </a:t>
            </a:r>
            <a:r>
              <a:rPr lang="en-US" sz="2400" dirty="0" smtClean="0">
                <a:solidFill>
                  <a:srgbClr val="000000"/>
                </a:solidFill>
                <a:effectLst/>
                <a:latin typeface="Calibri"/>
                <a:ea typeface="Times New Roman"/>
                <a:cs typeface="B Nazanin"/>
              </a:rPr>
              <a:t>;</a:t>
            </a:r>
            <a:r>
              <a:rPr lang="en-US" sz="2400" b="1" dirty="0" smtClean="0">
                <a:solidFill>
                  <a:srgbClr val="000000"/>
                </a:solidFill>
                <a:effectLst/>
                <a:latin typeface="Calibri"/>
                <a:ea typeface="Times New Roman"/>
                <a:cs typeface="B Nazanin"/>
              </a:rPr>
              <a:t> skip </a:t>
            </a:r>
            <a:r>
              <a:rPr lang="en-US" sz="2400" dirty="0" smtClean="0">
                <a:solidFill>
                  <a:srgbClr val="000000"/>
                </a:solidFill>
                <a:effectLst/>
                <a:latin typeface="Calibri"/>
                <a:ea typeface="Times New Roman"/>
                <a:cs typeface="B Nazanin"/>
              </a:rPr>
              <a:t>;</a:t>
            </a:r>
            <a:endParaRPr lang="en-US" sz="2400" dirty="0" smtClean="0">
              <a:solidFill>
                <a:srgbClr val="000000"/>
              </a:solidFill>
              <a:effectLst/>
              <a:latin typeface="Times New Roman"/>
              <a:ea typeface="Times New Roman"/>
              <a:cs typeface="B Nazanin"/>
            </a:endParaRPr>
          </a:p>
          <a:p>
            <a:pPr marL="0" marR="0" algn="l" rtl="0">
              <a:lnSpc>
                <a:spcPct val="120000"/>
              </a:lnSpc>
              <a:spcBef>
                <a:spcPts val="600"/>
              </a:spcBef>
              <a:spcAft>
                <a:spcPts val="0"/>
              </a:spcAft>
            </a:pPr>
            <a:r>
              <a:rPr lang="en-US" sz="2400" b="1" dirty="0" smtClean="0">
                <a:solidFill>
                  <a:srgbClr val="000000"/>
                </a:solidFill>
                <a:effectLst/>
                <a:latin typeface="Calibri"/>
                <a:ea typeface="Times New Roman"/>
                <a:cs typeface="B Nazanin"/>
              </a:rPr>
              <a:t>else</a:t>
            </a:r>
            <a:r>
              <a:rPr lang="en-US" sz="2400" dirty="0" smtClean="0">
                <a:solidFill>
                  <a:srgbClr val="000000"/>
                </a:solidFill>
                <a:effectLst/>
                <a:latin typeface="Calibri"/>
                <a:ea typeface="Times New Roman"/>
                <a:cs typeface="B Nazanin"/>
              </a:rPr>
              <a:t> </a:t>
            </a:r>
            <a:r>
              <a:rPr lang="en-US" sz="2400" b="1" dirty="0">
                <a:solidFill>
                  <a:srgbClr val="000000"/>
                </a:solidFill>
                <a:effectLst/>
                <a:latin typeface="Calibri"/>
                <a:ea typeface="Times New Roman"/>
                <a:cs typeface="B Nazanin"/>
              </a:rPr>
              <a:t>skip</a:t>
            </a:r>
            <a:r>
              <a:rPr lang="en-US" sz="2400" dirty="0">
                <a:solidFill>
                  <a:srgbClr val="000000"/>
                </a:solidFill>
                <a:effectLst/>
                <a:latin typeface="Calibri"/>
                <a:ea typeface="Times New Roman"/>
                <a:cs typeface="B Nazanin"/>
              </a:rPr>
              <a:t> ;</a:t>
            </a:r>
            <a:endParaRPr lang="en-US" sz="2400" dirty="0">
              <a:solidFill>
                <a:srgbClr val="000000"/>
              </a:solidFill>
              <a:effectLst/>
              <a:latin typeface="Times New Roman"/>
              <a:ea typeface="Times New Roman"/>
              <a:cs typeface="B Nazanin"/>
            </a:endParaRPr>
          </a:p>
          <a:p>
            <a:pPr marL="0" marR="0" algn="l" rtl="0">
              <a:lnSpc>
                <a:spcPct val="120000"/>
              </a:lnSpc>
              <a:spcBef>
                <a:spcPts val="600"/>
              </a:spcBef>
              <a:spcAft>
                <a:spcPts val="0"/>
              </a:spcAft>
            </a:pPr>
            <a:r>
              <a:rPr lang="en-US" sz="2400" b="1" dirty="0">
                <a:solidFill>
                  <a:srgbClr val="000000"/>
                </a:solidFill>
                <a:effectLst/>
                <a:latin typeface="Calibri"/>
                <a:ea typeface="Times New Roman"/>
                <a:cs typeface="B Nazanin"/>
              </a:rPr>
              <a:t>out</a:t>
            </a:r>
            <a:r>
              <a:rPr lang="en-US" sz="2400" b="1" dirty="0">
                <a:solidFill>
                  <a:srgbClr val="00B0F0"/>
                </a:solidFill>
                <a:effectLst/>
                <a:latin typeface="Calibri"/>
                <a:ea typeface="Times New Roman"/>
                <a:cs typeface="B Nazanin"/>
              </a:rPr>
              <a:t>L</a:t>
            </a:r>
            <a:r>
              <a:rPr lang="en-US" sz="2400" dirty="0">
                <a:solidFill>
                  <a:srgbClr val="000000"/>
                </a:solidFill>
                <a:effectLst/>
                <a:latin typeface="Calibri"/>
                <a:ea typeface="Times New Roman"/>
                <a:cs typeface="B Nazanin"/>
              </a:rPr>
              <a:t> </a:t>
            </a:r>
            <a:r>
              <a:rPr lang="en-US" sz="2400" i="1" dirty="0">
                <a:solidFill>
                  <a:srgbClr val="000000"/>
                </a:solidFill>
                <a:effectLst/>
                <a:latin typeface="Calibri"/>
                <a:ea typeface="Times New Roman"/>
                <a:cs typeface="B Nazanin"/>
              </a:rPr>
              <a:t>y</a:t>
            </a:r>
            <a:r>
              <a:rPr lang="en-US" sz="2400" dirty="0">
                <a:solidFill>
                  <a:srgbClr val="000000"/>
                </a:solidFill>
                <a:effectLst/>
                <a:latin typeface="Calibri"/>
                <a:ea typeface="Times New Roman"/>
                <a:cs typeface="B Nazanin"/>
              </a:rPr>
              <a:t> </a:t>
            </a:r>
            <a:r>
              <a:rPr lang="en-US" sz="2400" dirty="0" smtClean="0">
                <a:solidFill>
                  <a:srgbClr val="000000"/>
                </a:solidFill>
                <a:effectLst/>
                <a:latin typeface="Calibri"/>
                <a:ea typeface="Times New Roman"/>
                <a:cs typeface="B Nazanin"/>
              </a:rPr>
              <a:t>;  </a:t>
            </a:r>
            <a:r>
              <a:rPr lang="en-US" sz="2400" dirty="0">
                <a:solidFill>
                  <a:srgbClr val="000000"/>
                </a:solidFill>
                <a:effectLst/>
                <a:latin typeface="Calibri"/>
                <a:ea typeface="Times New Roman"/>
                <a:cs typeface="B Nazanin"/>
              </a:rPr>
              <a:t>// low output : y</a:t>
            </a:r>
            <a:endParaRPr lang="en-US" sz="2400" dirty="0">
              <a:solidFill>
                <a:srgbClr val="000000"/>
              </a:solidFill>
              <a:effectLst/>
              <a:latin typeface="Times New Roman"/>
              <a:ea typeface="Times New Roman"/>
              <a:cs typeface="B Nazanin"/>
            </a:endParaRPr>
          </a:p>
        </p:txBody>
      </p:sp>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extLst>
                  <p:ext uri="{D42A27DB-BD31-4B8C-83A1-F6EECF244321}">
                    <p14:modId xmlns:p14="http://schemas.microsoft.com/office/powerpoint/2010/main" val="1417384671"/>
                  </p:ext>
                </p:extLst>
              </p:nvPr>
            </p:nvGraphicFramePr>
            <p:xfrm>
              <a:off x="2277175" y="3150260"/>
              <a:ext cx="6096000" cy="9144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xmlns="" val="3590002407"/>
                        </a:ext>
                      </a:extLst>
                    </a:gridCol>
                    <a:gridCol w="2032000">
                      <a:extLst>
                        <a:ext uri="{9D8B030D-6E8A-4147-A177-3AD203B41FA5}">
                          <a16:colId xmlns:a16="http://schemas.microsoft.com/office/drawing/2014/main" xmlns="" val="2301550920"/>
                        </a:ext>
                      </a:extLst>
                    </a:gridCol>
                    <a:gridCol w="2032000">
                      <a:extLst>
                        <a:ext uri="{9D8B030D-6E8A-4147-A177-3AD203B41FA5}">
                          <a16:colId xmlns:a16="http://schemas.microsoft.com/office/drawing/2014/main" xmlns="" val="1690643087"/>
                        </a:ext>
                      </a:extLst>
                    </a:gridCol>
                  </a:tblGrid>
                  <a:tr h="370840">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09928038"/>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Calibri" panose="020F0502020204030204" pitchFamily="34" charset="0"/>
                              <a:cs typeface="Calibri" panose="020F0502020204030204" pitchFamily="34" charset="0"/>
                            </a:rPr>
                            <a:t>in , L , v</a:t>
                          </a:r>
                          <a:r>
                            <a:rPr lang="en-US" sz="2400" baseline="-25000" dirty="0" smtClean="0">
                              <a:latin typeface="Calibri" panose="020F0502020204030204" pitchFamily="34" charset="0"/>
                              <a:cs typeface="Calibri" panose="020F0502020204030204" pitchFamily="34" charset="0"/>
                            </a:rPr>
                            <a:t>1</a:t>
                          </a:r>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Calibri" panose="020F0502020204030204" pitchFamily="34" charset="0"/>
                              <a:cs typeface="Calibri" panose="020F0502020204030204" pitchFamily="34" charset="0"/>
                            </a:rPr>
                            <a:t>in , H , </a:t>
                          </a:r>
                          <a:r>
                            <a:rPr lang="en-US" sz="2400" dirty="0" err="1" smtClean="0">
                              <a:latin typeface="Calibri" panose="020F0502020204030204" pitchFamily="34" charset="0"/>
                              <a:cs typeface="Calibri" panose="020F0502020204030204" pitchFamily="34" charset="0"/>
                            </a:rPr>
                            <a:t>v</a:t>
                          </a:r>
                          <a:r>
                            <a:rPr lang="en-US" sz="2400" baseline="-25000" dirty="0" err="1" smtClean="0">
                              <a:latin typeface="Calibri" panose="020F0502020204030204" pitchFamily="34" charset="0"/>
                              <a:cs typeface="Calibri" panose="020F0502020204030204" pitchFamily="34" charset="0"/>
                            </a:rPr>
                            <a:t>def</a:t>
                          </a:r>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a:ea typeface="+mn-ea"/>
                                    <a:cs typeface="+mn-cs"/>
                                  </a:rPr>
                                  <m:t>↷</m:t>
                                </m:r>
                              </m:oMath>
                            </m:oMathPara>
                          </a14:m>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01809265"/>
                      </a:ext>
                    </a:extLst>
                  </a:tr>
                </a:tbl>
              </a:graphicData>
            </a:graphic>
          </p:graphicFrame>
        </mc:Choice>
        <mc:Fallback xmlns="">
          <p:graphicFrame>
            <p:nvGraphicFramePr>
              <p:cNvPr id="12" name="Table 11"/>
              <p:cNvGraphicFramePr>
                <a:graphicFrameLocks noGrp="1"/>
              </p:cNvGraphicFramePr>
              <p:nvPr>
                <p:extLst>
                  <p:ext uri="{D42A27DB-BD31-4B8C-83A1-F6EECF244321}">
                    <p14:modId xmlns:p14="http://schemas.microsoft.com/office/powerpoint/2010/main" val="1417384671"/>
                  </p:ext>
                </p:extLst>
              </p:nvPr>
            </p:nvGraphicFramePr>
            <p:xfrm>
              <a:off x="2277175" y="3150260"/>
              <a:ext cx="6096000" cy="9144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3590002407"/>
                        </a:ext>
                      </a:extLst>
                    </a:gridCol>
                    <a:gridCol w="2032000">
                      <a:extLst>
                        <a:ext uri="{9D8B030D-6E8A-4147-A177-3AD203B41FA5}">
                          <a16:colId xmlns:a16="http://schemas.microsoft.com/office/drawing/2014/main" val="2301550920"/>
                        </a:ext>
                      </a:extLst>
                    </a:gridCol>
                    <a:gridCol w="2032000">
                      <a:extLst>
                        <a:ext uri="{9D8B030D-6E8A-4147-A177-3AD203B41FA5}">
                          <a16:colId xmlns:a16="http://schemas.microsoft.com/office/drawing/2014/main" val="1690643087"/>
                        </a:ext>
                      </a:extLst>
                    </a:gridCol>
                  </a:tblGrid>
                  <a:tr h="457200">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9928038"/>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Calibri" panose="020F0502020204030204" pitchFamily="34" charset="0"/>
                              <a:cs typeface="Calibri" panose="020F0502020204030204" pitchFamily="34" charset="0"/>
                            </a:rPr>
                            <a:t>in , L , v</a:t>
                          </a:r>
                          <a:r>
                            <a:rPr lang="en-US" sz="2400" baseline="-25000" dirty="0" smtClean="0">
                              <a:latin typeface="Calibri" panose="020F0502020204030204" pitchFamily="34" charset="0"/>
                              <a:cs typeface="Calibri" panose="020F0502020204030204" pitchFamily="34" charset="0"/>
                            </a:rPr>
                            <a:t>1</a:t>
                          </a:r>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Calibri" panose="020F0502020204030204" pitchFamily="34" charset="0"/>
                              <a:cs typeface="Calibri" panose="020F0502020204030204" pitchFamily="34" charset="0"/>
                            </a:rPr>
                            <a:t>in , H , </a:t>
                          </a:r>
                          <a:r>
                            <a:rPr lang="en-US" sz="2400" dirty="0" err="1" smtClean="0">
                              <a:latin typeface="Calibri" panose="020F0502020204030204" pitchFamily="34" charset="0"/>
                              <a:cs typeface="Calibri" panose="020F0502020204030204" pitchFamily="34" charset="0"/>
                            </a:rPr>
                            <a:t>v</a:t>
                          </a:r>
                          <a:r>
                            <a:rPr lang="en-US" sz="2400" baseline="-25000" dirty="0" err="1" smtClean="0">
                              <a:latin typeface="Calibri" panose="020F0502020204030204" pitchFamily="34" charset="0"/>
                              <a:cs typeface="Calibri" panose="020F0502020204030204" pitchFamily="34" charset="0"/>
                            </a:rPr>
                            <a:t>def</a:t>
                          </a:r>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00000" t="-102667" r="-599" b="-30667"/>
                          </a:stretch>
                        </a:blipFill>
                      </a:tcPr>
                    </a:tc>
                    <a:extLst>
                      <a:ext uri="{0D108BD9-81ED-4DB2-BD59-A6C34878D82A}">
                        <a16:rowId xmlns:a16="http://schemas.microsoft.com/office/drawing/2014/main" val="200180926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7" name="Table 16"/>
              <p:cNvGraphicFramePr>
                <a:graphicFrameLocks noGrp="1"/>
              </p:cNvGraphicFramePr>
              <p:nvPr>
                <p:extLst>
                  <p:ext uri="{D42A27DB-BD31-4B8C-83A1-F6EECF244321}">
                    <p14:modId xmlns:p14="http://schemas.microsoft.com/office/powerpoint/2010/main" val="1501949696"/>
                  </p:ext>
                </p:extLst>
              </p:nvPr>
            </p:nvGraphicFramePr>
            <p:xfrm>
              <a:off x="2277175" y="3149585"/>
              <a:ext cx="6096000" cy="4572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xmlns="" val="3538483985"/>
                        </a:ext>
                      </a:extLst>
                    </a:gridCol>
                    <a:gridCol w="2032000">
                      <a:extLst>
                        <a:ext uri="{9D8B030D-6E8A-4147-A177-3AD203B41FA5}">
                          <a16:colId xmlns:a16="http://schemas.microsoft.com/office/drawing/2014/main" xmlns="" val="2896433134"/>
                        </a:ext>
                      </a:extLst>
                    </a:gridCol>
                    <a:gridCol w="2032000">
                      <a:extLst>
                        <a:ext uri="{9D8B030D-6E8A-4147-A177-3AD203B41FA5}">
                          <a16:colId xmlns:a16="http://schemas.microsoft.com/office/drawing/2014/main" xmlns="" val="3023030528"/>
                        </a:ext>
                      </a:extLst>
                    </a:gridCol>
                  </a:tblGrid>
                  <a:tr h="370840">
                    <a:tc>
                      <a:txBody>
                        <a:bodyPr/>
                        <a:lstStyle/>
                        <a:p>
                          <a:pPr algn="ctr"/>
                          <a:r>
                            <a:rPr lang="en-US" sz="2400" dirty="0" smtClean="0">
                              <a:latin typeface="Calibri" panose="020F0502020204030204" pitchFamily="34" charset="0"/>
                              <a:cs typeface="Calibri" panose="020F0502020204030204" pitchFamily="34" charset="0"/>
                            </a:rPr>
                            <a:t>in , L , v</a:t>
                          </a:r>
                          <a:r>
                            <a:rPr lang="en-US" sz="2400" baseline="-25000" dirty="0" smtClean="0">
                              <a:latin typeface="Calibri" panose="020F0502020204030204" pitchFamily="34" charset="0"/>
                              <a:cs typeface="Calibri" panose="020F0502020204030204" pitchFamily="34" charset="0"/>
                            </a:rPr>
                            <a:t>1</a:t>
                          </a: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Calibri" panose="020F0502020204030204" pitchFamily="34" charset="0"/>
                              <a:cs typeface="Calibri" panose="020F0502020204030204" pitchFamily="34" charset="0"/>
                            </a:rPr>
                            <a:t>in , H , v</a:t>
                          </a:r>
                          <a:r>
                            <a:rPr lang="en-US" sz="2400" baseline="-25000" dirty="0" smtClean="0">
                              <a:latin typeface="Calibri" panose="020F0502020204030204" pitchFamily="34" charset="0"/>
                              <a:cs typeface="Calibri" panose="020F0502020204030204" pitchFamily="34" charset="0"/>
                            </a:rPr>
                            <a:t>2</a:t>
                          </a:r>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panose="02040503050406030204" pitchFamily="18" charset="0"/>
                                    <a:ea typeface="+mn-ea"/>
                                    <a:cs typeface="+mn-cs"/>
                                  </a:rPr>
                                  <m:t>↷</m:t>
                                </m:r>
                              </m:oMath>
                            </m:oMathPara>
                          </a14:m>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71436344"/>
                      </a:ext>
                    </a:extLst>
                  </a:tr>
                </a:tbl>
              </a:graphicData>
            </a:graphic>
          </p:graphicFrame>
        </mc:Choice>
        <mc:Fallback xmlns="">
          <p:graphicFrame>
            <p:nvGraphicFramePr>
              <p:cNvPr id="17" name="Table 16"/>
              <p:cNvGraphicFramePr>
                <a:graphicFrameLocks noGrp="1"/>
              </p:cNvGraphicFramePr>
              <p:nvPr>
                <p:extLst>
                  <p:ext uri="{D42A27DB-BD31-4B8C-83A1-F6EECF244321}">
                    <p14:modId xmlns:p14="http://schemas.microsoft.com/office/powerpoint/2010/main" val="1501949696"/>
                  </p:ext>
                </p:extLst>
              </p:nvPr>
            </p:nvGraphicFramePr>
            <p:xfrm>
              <a:off x="2277175" y="3149585"/>
              <a:ext cx="6096000" cy="4572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3538483985"/>
                        </a:ext>
                      </a:extLst>
                    </a:gridCol>
                    <a:gridCol w="2032000">
                      <a:extLst>
                        <a:ext uri="{9D8B030D-6E8A-4147-A177-3AD203B41FA5}">
                          <a16:colId xmlns:a16="http://schemas.microsoft.com/office/drawing/2014/main" val="2896433134"/>
                        </a:ext>
                      </a:extLst>
                    </a:gridCol>
                    <a:gridCol w="2032000">
                      <a:extLst>
                        <a:ext uri="{9D8B030D-6E8A-4147-A177-3AD203B41FA5}">
                          <a16:colId xmlns:a16="http://schemas.microsoft.com/office/drawing/2014/main" val="3023030528"/>
                        </a:ext>
                      </a:extLst>
                    </a:gridCol>
                  </a:tblGrid>
                  <a:tr h="457200">
                    <a:tc>
                      <a:txBody>
                        <a:bodyPr/>
                        <a:lstStyle/>
                        <a:p>
                          <a:pPr algn="ctr"/>
                          <a:r>
                            <a:rPr lang="en-US" sz="2400" dirty="0" smtClean="0">
                              <a:latin typeface="Calibri" panose="020F0502020204030204" pitchFamily="34" charset="0"/>
                              <a:cs typeface="Calibri" panose="020F0502020204030204" pitchFamily="34" charset="0"/>
                            </a:rPr>
                            <a:t>in , L , v</a:t>
                          </a:r>
                          <a:r>
                            <a:rPr lang="en-US" sz="2400" baseline="-25000" dirty="0" smtClean="0">
                              <a:latin typeface="Calibri" panose="020F0502020204030204" pitchFamily="34" charset="0"/>
                              <a:cs typeface="Calibri" panose="020F0502020204030204" pitchFamily="34" charset="0"/>
                            </a:rPr>
                            <a:t>1</a:t>
                          </a: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Calibri" panose="020F0502020204030204" pitchFamily="34" charset="0"/>
                              <a:cs typeface="Calibri" panose="020F0502020204030204" pitchFamily="34" charset="0"/>
                            </a:rPr>
                            <a:t>in , H , v</a:t>
                          </a:r>
                          <a:r>
                            <a:rPr lang="en-US" sz="2400" baseline="-25000" dirty="0" smtClean="0">
                              <a:latin typeface="Calibri" panose="020F0502020204030204" pitchFamily="34" charset="0"/>
                              <a:cs typeface="Calibri" panose="020F0502020204030204" pitchFamily="34" charset="0"/>
                            </a:rPr>
                            <a:t>2</a:t>
                          </a:r>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00000" t="-9211" r="-599" b="-30263"/>
                          </a:stretch>
                        </a:blipFill>
                      </a:tcPr>
                    </a:tc>
                    <a:extLst>
                      <a:ext uri="{0D108BD9-81ED-4DB2-BD59-A6C34878D82A}">
                        <a16:rowId xmlns:a16="http://schemas.microsoft.com/office/drawing/2014/main" val="1071436344"/>
                      </a:ext>
                    </a:extLst>
                  </a:tr>
                </a:tbl>
              </a:graphicData>
            </a:graphic>
          </p:graphicFrame>
        </mc:Fallback>
      </mc:AlternateContent>
      <p:sp>
        <p:nvSpPr>
          <p:cNvPr id="18" name="Down Arrow 17"/>
          <p:cNvSpPr/>
          <p:nvPr/>
        </p:nvSpPr>
        <p:spPr>
          <a:xfrm>
            <a:off x="5055435" y="4161811"/>
            <a:ext cx="539480" cy="762083"/>
          </a:xfrm>
          <a:prstGeom prst="downArrow">
            <a:avLst/>
          </a:prstGeom>
          <a:no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TextBox 20"/>
          <p:cNvSpPr txBox="1"/>
          <p:nvPr/>
        </p:nvSpPr>
        <p:spPr>
          <a:xfrm>
            <a:off x="1670463" y="4882321"/>
            <a:ext cx="606712" cy="1077218"/>
          </a:xfrm>
          <a:prstGeom prst="rect">
            <a:avLst/>
          </a:prstGeom>
          <a:noFill/>
        </p:spPr>
        <p:txBody>
          <a:bodyPr wrap="square" rtlCol="0">
            <a:spAutoFit/>
          </a:bodyPr>
          <a:lstStyle/>
          <a:p>
            <a:r>
              <a:rPr lang="en-US" sz="2400" dirty="0" smtClean="0"/>
              <a:t>P</a:t>
            </a:r>
            <a:r>
              <a:rPr lang="en-US" sz="2400" baseline="-25000" dirty="0" smtClean="0">
                <a:solidFill>
                  <a:srgbClr val="FF0000"/>
                </a:solidFill>
              </a:rPr>
              <a:t>H</a:t>
            </a:r>
            <a:r>
              <a:rPr lang="en-US" sz="2400" baseline="-25000" dirty="0" smtClean="0"/>
              <a:t/>
            </a:r>
            <a:br>
              <a:rPr lang="en-US" sz="2400" baseline="-25000" dirty="0" smtClean="0"/>
            </a:br>
            <a:endParaRPr lang="en-US" sz="2400" baseline="-25000" dirty="0" smtClean="0"/>
          </a:p>
          <a:p>
            <a:r>
              <a:rPr lang="en-US" sz="2400" dirty="0" smtClean="0"/>
              <a:t>P</a:t>
            </a:r>
            <a:r>
              <a:rPr lang="en-US" sz="2400" baseline="-25000" dirty="0" smtClean="0">
                <a:solidFill>
                  <a:srgbClr val="00B0F0"/>
                </a:solidFill>
              </a:rPr>
              <a:t>L</a:t>
            </a:r>
            <a:endParaRPr lang="en-US" sz="2400" dirty="0">
              <a:solidFill>
                <a:srgbClr val="00B0F0"/>
              </a:solidFill>
            </a:endParaRPr>
          </a:p>
        </p:txBody>
      </p:sp>
      <mc:AlternateContent xmlns:mc="http://schemas.openxmlformats.org/markup-compatibility/2006" xmlns:a14="http://schemas.microsoft.com/office/drawing/2010/main">
        <mc:Choice Requires="a14">
          <p:graphicFrame>
            <p:nvGraphicFramePr>
              <p:cNvPr id="24" name="Table 23"/>
              <p:cNvGraphicFramePr>
                <a:graphicFrameLocks noGrp="1"/>
              </p:cNvGraphicFramePr>
              <p:nvPr>
                <p:extLst>
                  <p:ext uri="{D42A27DB-BD31-4B8C-83A1-F6EECF244321}">
                    <p14:modId xmlns:p14="http://schemas.microsoft.com/office/powerpoint/2010/main" val="552360188"/>
                  </p:ext>
                </p:extLst>
              </p:nvPr>
            </p:nvGraphicFramePr>
            <p:xfrm>
              <a:off x="2277175" y="4988055"/>
              <a:ext cx="6096000" cy="4572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xmlns="" val="3538483985"/>
                        </a:ext>
                      </a:extLst>
                    </a:gridCol>
                    <a:gridCol w="2032000">
                      <a:extLst>
                        <a:ext uri="{9D8B030D-6E8A-4147-A177-3AD203B41FA5}">
                          <a16:colId xmlns:a16="http://schemas.microsoft.com/office/drawing/2014/main" xmlns="" val="2896433134"/>
                        </a:ext>
                      </a:extLst>
                    </a:gridCol>
                    <a:gridCol w="2032000">
                      <a:extLst>
                        <a:ext uri="{9D8B030D-6E8A-4147-A177-3AD203B41FA5}">
                          <a16:colId xmlns:a16="http://schemas.microsoft.com/office/drawing/2014/main" xmlns="" val="3023030528"/>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panose="02040503050406030204" pitchFamily="18" charset="0"/>
                                    <a:ea typeface="+mn-ea"/>
                                    <a:cs typeface="+mn-cs"/>
                                  </a:rPr>
                                  <m:t>↷</m:t>
                                </m:r>
                              </m:oMath>
                            </m:oMathPara>
                          </a14:m>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panose="02040503050406030204" pitchFamily="18" charset="0"/>
                                    <a:ea typeface="+mn-ea"/>
                                    <a:cs typeface="+mn-cs"/>
                                  </a:rPr>
                                  <m:t>↷</m:t>
                                </m:r>
                              </m:oMath>
                            </m:oMathPara>
                          </a14:m>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2400" b="0" i="0" dirty="0" smtClean="0">
                                    <a:latin typeface="Calibri" panose="020F0502020204030204" pitchFamily="34" charset="0"/>
                                    <a:cs typeface="Calibri" panose="020F0502020204030204" pitchFamily="34" charset="0"/>
                                  </a:rPr>
                                  <m:t>out</m:t>
                                </m:r>
                                <m:r>
                                  <m:rPr>
                                    <m:nor/>
                                  </m:rPr>
                                  <a:rPr lang="en-US" sz="2400" dirty="0" smtClean="0">
                                    <a:latin typeface="Calibri" panose="020F0502020204030204" pitchFamily="34" charset="0"/>
                                    <a:cs typeface="Calibri" panose="020F0502020204030204" pitchFamily="34" charset="0"/>
                                  </a:rPr>
                                  <m:t> , </m:t>
                                </m:r>
                                <m:r>
                                  <m:rPr>
                                    <m:nor/>
                                  </m:rPr>
                                  <a:rPr lang="en-US" sz="2400" b="0" i="0" dirty="0" smtClean="0">
                                    <a:latin typeface="Calibri" panose="020F0502020204030204" pitchFamily="34" charset="0"/>
                                    <a:cs typeface="Calibri" panose="020F0502020204030204" pitchFamily="34" charset="0"/>
                                  </a:rPr>
                                  <m:t>L</m:t>
                                </m:r>
                                <m:r>
                                  <m:rPr>
                                    <m:nor/>
                                  </m:rPr>
                                  <a:rPr lang="en-US" sz="2400" dirty="0" smtClean="0">
                                    <a:latin typeface="Calibri" panose="020F0502020204030204" pitchFamily="34" charset="0"/>
                                    <a:cs typeface="Calibri" panose="020F0502020204030204" pitchFamily="34" charset="0"/>
                                  </a:rPr>
                                  <m:t> , </m:t>
                                </m:r>
                                <m:r>
                                  <m:rPr>
                                    <m:nor/>
                                  </m:rPr>
                                  <a:rPr lang="en-US" sz="2400" dirty="0" smtClean="0">
                                    <a:latin typeface="Calibri" panose="020F0502020204030204" pitchFamily="34" charset="0"/>
                                    <a:cs typeface="Calibri" panose="020F0502020204030204" pitchFamily="34" charset="0"/>
                                  </a:rPr>
                                  <m:t>v</m:t>
                                </m:r>
                                <m:r>
                                  <m:rPr>
                                    <m:nor/>
                                  </m:rPr>
                                  <a:rPr lang="en-US" sz="2400" b="0" i="0" baseline="-25000" dirty="0" smtClean="0">
                                    <a:latin typeface="Calibri" panose="020F0502020204030204" pitchFamily="34" charset="0"/>
                                    <a:cs typeface="Calibri" panose="020F0502020204030204" pitchFamily="34" charset="0"/>
                                  </a:rPr>
                                  <m:t>1</m:t>
                                </m:r>
                              </m:oMath>
                            </m:oMathPara>
                          </a14:m>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71436344"/>
                      </a:ext>
                    </a:extLst>
                  </a:tr>
                </a:tbl>
              </a:graphicData>
            </a:graphic>
          </p:graphicFrame>
        </mc:Choice>
        <mc:Fallback xmlns="">
          <p:graphicFrame>
            <p:nvGraphicFramePr>
              <p:cNvPr id="24" name="Table 23"/>
              <p:cNvGraphicFramePr>
                <a:graphicFrameLocks noGrp="1"/>
              </p:cNvGraphicFramePr>
              <p:nvPr>
                <p:extLst>
                  <p:ext uri="{D42A27DB-BD31-4B8C-83A1-F6EECF244321}">
                    <p14:modId xmlns:p14="http://schemas.microsoft.com/office/powerpoint/2010/main" val="552360188"/>
                  </p:ext>
                </p:extLst>
              </p:nvPr>
            </p:nvGraphicFramePr>
            <p:xfrm>
              <a:off x="2277175" y="4988055"/>
              <a:ext cx="6096000" cy="4572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3538483985"/>
                        </a:ext>
                      </a:extLst>
                    </a:gridCol>
                    <a:gridCol w="2032000">
                      <a:extLst>
                        <a:ext uri="{9D8B030D-6E8A-4147-A177-3AD203B41FA5}">
                          <a16:colId xmlns:a16="http://schemas.microsoft.com/office/drawing/2014/main" val="2896433134"/>
                        </a:ext>
                      </a:extLst>
                    </a:gridCol>
                    <a:gridCol w="2032000">
                      <a:extLst>
                        <a:ext uri="{9D8B030D-6E8A-4147-A177-3AD203B41FA5}">
                          <a16:colId xmlns:a16="http://schemas.microsoft.com/office/drawing/2014/main" val="3023030528"/>
                        </a:ext>
                      </a:extLst>
                    </a:gridCol>
                  </a:tblGrid>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7"/>
                          <a:stretch>
                            <a:fillRect l="-299" t="-1316" r="-200299" b="-2632"/>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00601" t="-1316" r="-100901" b="-2632"/>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200000" t="-1316" r="-599" b="-2632"/>
                          </a:stretch>
                        </a:blipFill>
                      </a:tcPr>
                    </a:tc>
                    <a:extLst>
                      <a:ext uri="{0D108BD9-81ED-4DB2-BD59-A6C34878D82A}">
                        <a16:rowId xmlns:a16="http://schemas.microsoft.com/office/drawing/2014/main" val="1071436344"/>
                      </a:ext>
                    </a:extLst>
                  </a:tr>
                </a:tbl>
              </a:graphicData>
            </a:graphic>
          </p:graphicFrame>
        </mc:Fallback>
      </mc:AlternateContent>
      <p:sp>
        <p:nvSpPr>
          <p:cNvPr id="26" name="Text Box 5"/>
          <p:cNvSpPr txBox="1"/>
          <p:nvPr/>
        </p:nvSpPr>
        <p:spPr>
          <a:xfrm>
            <a:off x="2483768" y="5085184"/>
            <a:ext cx="5839859" cy="184666"/>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rtl="1">
              <a:lnSpc>
                <a:spcPct val="120000"/>
              </a:lnSpc>
              <a:spcBef>
                <a:spcPts val="600"/>
              </a:spcBef>
              <a:spcAft>
                <a:spcPts val="0"/>
              </a:spcAft>
            </a:pPr>
            <a:r>
              <a:rPr lang="ar-SA" sz="1000" b="1" dirty="0" smtClean="0">
                <a:solidFill>
                  <a:srgbClr val="000000"/>
                </a:solidFill>
                <a:effectLst/>
                <a:latin typeface="Times New Roman"/>
                <a:ea typeface="Times New Roman"/>
                <a:cs typeface="B Nazanin"/>
              </a:rPr>
              <a:t>شکل</a:t>
            </a:r>
            <a:r>
              <a:rPr lang="fa-IR" sz="1000" b="1" dirty="0" smtClean="0">
                <a:solidFill>
                  <a:srgbClr val="000000"/>
                </a:solidFill>
                <a:effectLst/>
                <a:latin typeface="Times New Roman"/>
                <a:ea typeface="Times New Roman"/>
                <a:cs typeface="B Nazanin"/>
              </a:rPr>
              <a:t>14</a:t>
            </a:r>
            <a:r>
              <a:rPr lang="ar-SA" sz="1000" b="1" dirty="0" smtClean="0">
                <a:solidFill>
                  <a:srgbClr val="000000"/>
                </a:solidFill>
                <a:effectLst/>
                <a:latin typeface="Times New Roman"/>
                <a:ea typeface="Times New Roman"/>
                <a:cs typeface="Times New Roman"/>
              </a:rPr>
              <a:t>–</a:t>
            </a:r>
            <a:r>
              <a:rPr lang="ar-SA" sz="1000" b="1" dirty="0" smtClean="0">
                <a:solidFill>
                  <a:srgbClr val="000000"/>
                </a:solidFill>
                <a:effectLst/>
                <a:latin typeface="Times New Roman"/>
                <a:ea typeface="Times New Roman"/>
                <a:cs typeface="B Nazanin"/>
              </a:rPr>
              <a:t> </a:t>
            </a:r>
            <a:r>
              <a:rPr lang="fa-IR" sz="1000" b="1" dirty="0" smtClean="0">
                <a:solidFill>
                  <a:srgbClr val="000000"/>
                </a:solidFill>
                <a:latin typeface="Times New Roman"/>
                <a:ea typeface="Times New Roman"/>
                <a:cs typeface="B Nazanin"/>
              </a:rPr>
              <a:t>برنامه دارای کانال زمانی</a:t>
            </a:r>
            <a:endParaRPr lang="en-US" sz="1000" b="1" dirty="0">
              <a:solidFill>
                <a:srgbClr val="000000"/>
              </a:solidFill>
              <a:effectLst/>
              <a:latin typeface="Times New Roman"/>
              <a:ea typeface="Times New Roman"/>
              <a:cs typeface="B Nazanin"/>
            </a:endParaRPr>
          </a:p>
        </p:txBody>
      </p:sp>
    </p:spTree>
    <p:extLst>
      <p:ext uri="{BB962C8B-B14F-4D97-AF65-F5344CB8AC3E}">
        <p14:creationId xmlns:p14="http://schemas.microsoft.com/office/powerpoint/2010/main" val="847156581"/>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8"/>
                                        </p:tgtEl>
                                      </p:cBhvr>
                                      <p:by x="50000" y="50000"/>
                                    </p:animScale>
                                  </p:childTnLst>
                                </p:cTn>
                              </p:par>
                              <p:par>
                                <p:cTn id="7" presetID="64" presetClass="path" presetSubtype="0" accel="50000" decel="50000" fill="hold" grpId="1" nodeType="withEffect">
                                  <p:stCondLst>
                                    <p:cond delay="0"/>
                                  </p:stCondLst>
                                  <p:childTnLst>
                                    <p:animMotion origin="layout" path="M -1.66667E-6 0.02801 L -1.66667E-6 -0.22199 " pathEditMode="relative" rAng="0" ptsTypes="AA">
                                      <p:cBhvr>
                                        <p:cTn id="8" dur="2000" fill="hold"/>
                                        <p:tgtEl>
                                          <p:spTgt spid="8"/>
                                        </p:tgtEl>
                                        <p:attrNameLst>
                                          <p:attrName>ppt_x</p:attrName>
                                          <p:attrName>ppt_y</p:attrName>
                                        </p:attrNameLst>
                                      </p:cBhvr>
                                      <p:rCtr x="0" y="-12500"/>
                                    </p:animMotion>
                                  </p:childTnLst>
                                </p:cTn>
                              </p:par>
                              <p:par>
                                <p:cTn id="9" presetID="10" presetClass="exit" presetSubtype="0" fill="hold" grpId="0" nodeType="withEffect">
                                  <p:stCondLst>
                                    <p:cond delay="0"/>
                                  </p:stCondLst>
                                  <p:childTnLst>
                                    <p:animEffect transition="out" filter="fade">
                                      <p:cBhvr>
                                        <p:cTn id="10" dur="500"/>
                                        <p:tgtEl>
                                          <p:spTgt spid="26"/>
                                        </p:tgtEl>
                                      </p:cBhvr>
                                    </p:animEffect>
                                    <p:set>
                                      <p:cBhvr>
                                        <p:cTn id="11" dur="1" fill="hold">
                                          <p:stCondLst>
                                            <p:cond delay="499"/>
                                          </p:stCondLst>
                                        </p:cTn>
                                        <p:tgtEl>
                                          <p:spTgt spid="26"/>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37"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arn(outVertical)">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 grpId="0" animBg="1"/>
      <p:bldP spid="8" grpId="1" animBg="1"/>
      <p:bldP spid="18" grpId="0" animBg="1"/>
      <p:bldP spid="21"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effectLst>
                  <a:outerShdw blurRad="38100" dist="38100" dir="2700000" algn="tl">
                    <a:srgbClr val="000000">
                      <a:alpha val="43137"/>
                    </a:srgbClr>
                  </a:outerShdw>
                </a:effectLst>
                <a:cs typeface="B Koodak" pitchFamily="2" charset="-78"/>
              </a:rPr>
              <a:t>فهرست</a:t>
            </a:r>
            <a:endParaRPr lang="en-US" dirty="0">
              <a:effectLst>
                <a:outerShdw blurRad="38100" dist="38100" dir="2700000" algn="tl">
                  <a:srgbClr val="000000">
                    <a:alpha val="43137"/>
                  </a:srgbClr>
                </a:outerShdw>
              </a:effectLst>
              <a:cs typeface="B Koodak" pitchFamily="2" charset="-78"/>
            </a:endParaRPr>
          </a:p>
        </p:txBody>
      </p:sp>
      <p:sp>
        <p:nvSpPr>
          <p:cNvPr id="3" name="Content Placeholder 2"/>
          <p:cNvSpPr>
            <a:spLocks noGrp="1"/>
          </p:cNvSpPr>
          <p:nvPr>
            <p:ph idx="1"/>
          </p:nvPr>
        </p:nvSpPr>
        <p:spPr>
          <a:xfrm>
            <a:off x="1435608" y="1735832"/>
            <a:ext cx="7498080" cy="4645496"/>
          </a:xfrm>
        </p:spPr>
        <p:txBody>
          <a:bodyPr>
            <a:normAutofit fontScale="70000" lnSpcReduction="20000"/>
          </a:bodyPr>
          <a:lstStyle/>
          <a:p>
            <a:pPr algn="r" rtl="1"/>
            <a:r>
              <a:rPr lang="fa-IR" dirty="0" smtClean="0">
                <a:cs typeface="B Nazanin" panose="00000400000000000000" pitchFamily="2" charset="-78"/>
              </a:rPr>
              <a:t>مقدمه و تعریف مسئله</a:t>
            </a:r>
          </a:p>
          <a:p>
            <a:pPr lvl="1" algn="r" rtl="1"/>
            <a:r>
              <a:rPr lang="fa-IR" dirty="0" smtClean="0">
                <a:cs typeface="B Nazanin" panose="00000400000000000000" pitchFamily="2" charset="-78"/>
              </a:rPr>
              <a:t>خط‌مشی‌های جریان اطلاعات و عدم تداخل</a:t>
            </a:r>
          </a:p>
          <a:p>
            <a:pPr lvl="1" algn="r" rtl="1"/>
            <a:r>
              <a:rPr lang="fa-IR" dirty="0">
                <a:cs typeface="B Nazanin" panose="00000400000000000000" pitchFamily="2" charset="-78"/>
              </a:rPr>
              <a:t>انواع </a:t>
            </a:r>
            <a:r>
              <a:rPr lang="fa-IR" dirty="0" smtClean="0">
                <a:cs typeface="B Nazanin" panose="00000400000000000000" pitchFamily="2" charset="-78"/>
              </a:rPr>
              <a:t>جریان‌های اطلاعات غیرمجاز</a:t>
            </a:r>
            <a:endParaRPr lang="fa-IR" dirty="0">
              <a:cs typeface="B Nazanin" panose="00000400000000000000" pitchFamily="2" charset="-78"/>
            </a:endParaRPr>
          </a:p>
          <a:p>
            <a:pPr lvl="1" algn="r" rtl="1"/>
            <a:r>
              <a:rPr lang="fa-IR" dirty="0" smtClean="0">
                <a:cs typeface="B Nazanin" panose="00000400000000000000" pitchFamily="2" charset="-78"/>
              </a:rPr>
              <a:t>روش چنداجرایی امن</a:t>
            </a:r>
          </a:p>
          <a:p>
            <a:pPr algn="r" rtl="1"/>
            <a:r>
              <a:rPr lang="fa-IR" dirty="0" smtClean="0">
                <a:cs typeface="B Nazanin" panose="00000400000000000000" pitchFamily="2" charset="-78"/>
              </a:rPr>
              <a:t>مفاهیم اولیه</a:t>
            </a:r>
          </a:p>
          <a:p>
            <a:pPr lvl="1" algn="r" rtl="1"/>
            <a:r>
              <a:rPr lang="fa-IR" dirty="0" smtClean="0">
                <a:cs typeface="B Nazanin" panose="00000400000000000000" pitchFamily="2" charset="-78"/>
              </a:rPr>
              <a:t>فوق خاصیت امنیتی</a:t>
            </a:r>
          </a:p>
          <a:p>
            <a:pPr lvl="1" algn="r" rtl="1"/>
            <a:r>
              <a:rPr lang="fa-IR" dirty="0" smtClean="0">
                <a:cs typeface="B Nazanin" panose="00000400000000000000" pitchFamily="2" charset="-78"/>
              </a:rPr>
              <a:t>مکانیزم اعمال خط‌مشی‌های امنیتی</a:t>
            </a:r>
          </a:p>
          <a:p>
            <a:pPr lvl="1" algn="r" rtl="1"/>
            <a:r>
              <a:rPr lang="fa-IR" dirty="0" smtClean="0">
                <a:cs typeface="B Nazanin" panose="00000400000000000000" pitchFamily="2" charset="-78"/>
              </a:rPr>
              <a:t>درستی و شفافیت</a:t>
            </a:r>
          </a:p>
          <a:p>
            <a:pPr algn="r" rtl="1"/>
            <a:r>
              <a:rPr lang="fa-IR" dirty="0" smtClean="0">
                <a:cs typeface="B Nazanin" panose="00000400000000000000" pitchFamily="2" charset="-78"/>
              </a:rPr>
              <a:t>دسته‌بندی کلی روش‌های اعمال خط‌مشی</a:t>
            </a:r>
          </a:p>
          <a:p>
            <a:pPr algn="r" rtl="1"/>
            <a:r>
              <a:rPr lang="fa-IR" dirty="0" smtClean="0">
                <a:cs typeface="B Nazanin" panose="00000400000000000000" pitchFamily="2" charset="-78"/>
              </a:rPr>
              <a:t>مقایسه مکانیزم‌های مبتنی بر چنداجرایی امن</a:t>
            </a:r>
          </a:p>
          <a:p>
            <a:pPr algn="r" rtl="1"/>
            <a:r>
              <a:rPr lang="fa-IR" dirty="0">
                <a:cs typeface="B Nazanin" panose="00000400000000000000" pitchFamily="2" charset="-78"/>
              </a:rPr>
              <a:t>شرح مکانیزم پیشنهادی</a:t>
            </a:r>
          </a:p>
          <a:p>
            <a:pPr algn="r" rtl="1"/>
            <a:r>
              <a:rPr lang="fa-IR" dirty="0">
                <a:cs typeface="B Nazanin" panose="00000400000000000000" pitchFamily="2" charset="-78"/>
              </a:rPr>
              <a:t>صوری‌سازی و اثبات </a:t>
            </a:r>
          </a:p>
          <a:p>
            <a:pPr algn="r" rtl="1"/>
            <a:r>
              <a:rPr lang="fa-IR" dirty="0">
                <a:cs typeface="B Nazanin" panose="00000400000000000000" pitchFamily="2" charset="-78"/>
              </a:rPr>
              <a:t>جمع‌بندی و کارهای </a:t>
            </a:r>
            <a:r>
              <a:rPr lang="fa-IR" dirty="0" smtClean="0">
                <a:cs typeface="B Nazanin" panose="00000400000000000000" pitchFamily="2" charset="-78"/>
              </a:rPr>
              <a:t>آینده</a:t>
            </a:r>
            <a:endParaRPr lang="fa-IR" dirty="0">
              <a:cs typeface="B Nazanin" panose="00000400000000000000"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 از </a:t>
            </a:r>
            <a:r>
              <a:rPr lang="fa-IR" sz="1600" dirty="0" smtClean="0">
                <a:solidFill>
                  <a:schemeClr val="tx2"/>
                </a:solidFill>
                <a:cs typeface="B Nazanin" panose="00000400000000000000" pitchFamily="2" charset="-78"/>
              </a:rPr>
              <a:t>37</a:t>
            </a:r>
            <a:endParaRPr lang="en-US" sz="1600" dirty="0">
              <a:solidFill>
                <a:schemeClr val="tx2"/>
              </a:solidFill>
              <a:cs typeface="B Nazanin" panose="00000400000000000000" pitchFamily="2" charset="-78"/>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476672"/>
            <a:ext cx="1922016" cy="2196590"/>
          </a:xfrm>
          <a:prstGeom prst="rect">
            <a:avLst/>
          </a:prstGeom>
        </p:spPr>
      </p:pic>
    </p:spTree>
    <p:extLst>
      <p:ext uri="{BB962C8B-B14F-4D97-AF65-F5344CB8AC3E}">
        <p14:creationId xmlns:p14="http://schemas.microsoft.com/office/powerpoint/2010/main" val="2261186634"/>
      </p:ext>
    </p:extLst>
  </p:cSld>
  <p:clrMapOvr>
    <a:masterClrMapping/>
  </p:clrMapOvr>
  <mc:AlternateContent xmlns:mc="http://schemas.openxmlformats.org/markup-compatibility/2006" xmlns:p14="http://schemas.microsoft.com/office/powerpoint/2010/main">
    <mc:Choice Requires="p14">
      <p:transition spd="med" p14:dur="700" advTm="3021">
        <p:fade/>
      </p:transition>
    </mc:Choice>
    <mc:Fallback xmlns="">
      <p:transition spd="med" advTm="3021">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2267744" y="4048015"/>
            <a:ext cx="2044893" cy="9150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23" name="Table 22"/>
              <p:cNvGraphicFramePr>
                <a:graphicFrameLocks noGrp="1"/>
              </p:cNvGraphicFramePr>
              <p:nvPr>
                <p:extLst>
                  <p:ext uri="{D42A27DB-BD31-4B8C-83A1-F6EECF244321}">
                    <p14:modId xmlns:p14="http://schemas.microsoft.com/office/powerpoint/2010/main" val="3704892984"/>
                  </p:ext>
                </p:extLst>
              </p:nvPr>
            </p:nvGraphicFramePr>
            <p:xfrm>
              <a:off x="2277175" y="4039465"/>
              <a:ext cx="6096000" cy="9144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xmlns="" val="3590002407"/>
                        </a:ext>
                      </a:extLst>
                    </a:gridCol>
                    <a:gridCol w="2032000">
                      <a:extLst>
                        <a:ext uri="{9D8B030D-6E8A-4147-A177-3AD203B41FA5}">
                          <a16:colId xmlns:a16="http://schemas.microsoft.com/office/drawing/2014/main" xmlns="" val="2301550920"/>
                        </a:ext>
                      </a:extLst>
                    </a:gridCol>
                    <a:gridCol w="2032000">
                      <a:extLst>
                        <a:ext uri="{9D8B030D-6E8A-4147-A177-3AD203B41FA5}">
                          <a16:colId xmlns:a16="http://schemas.microsoft.com/office/drawing/2014/main" xmlns="" val="1690643087"/>
                        </a:ext>
                      </a:extLst>
                    </a:gridCol>
                  </a:tblGrid>
                  <a:tr h="370840">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09928038"/>
                      </a:ext>
                    </a:extLst>
                  </a:tr>
                  <a:tr h="370840">
                    <a:tc>
                      <a:txBody>
                        <a:bodyPr/>
                        <a:lstStyle/>
                        <a:p>
                          <a:pPr algn="ctr"/>
                          <a14:m>
                            <m:oMathPara xmlns:m="http://schemas.openxmlformats.org/officeDocument/2006/math">
                              <m:oMathParaPr>
                                <m:jc m:val="centerGroup"/>
                              </m:oMathParaPr>
                              <m:oMath xmlns:m="http://schemas.openxmlformats.org/officeDocument/2006/math">
                                <m:r>
                                  <m:rPr>
                                    <m:nor/>
                                  </m:rPr>
                                  <a:rPr lang="en-US" sz="2400" dirty="0" smtClean="0">
                                    <a:latin typeface="Calibri" panose="020F0502020204030204" pitchFamily="34" charset="0"/>
                                    <a:cs typeface="Calibri" panose="020F0502020204030204" pitchFamily="34" charset="0"/>
                                  </a:rPr>
                                  <m:t>in</m:t>
                                </m:r>
                                <m:r>
                                  <m:rPr>
                                    <m:nor/>
                                  </m:rPr>
                                  <a:rPr lang="en-US" sz="2400" dirty="0" smtClean="0">
                                    <a:latin typeface="Calibri" panose="020F0502020204030204" pitchFamily="34" charset="0"/>
                                    <a:cs typeface="Calibri" panose="020F0502020204030204" pitchFamily="34" charset="0"/>
                                  </a:rPr>
                                  <m:t> , </m:t>
                                </m:r>
                                <m:r>
                                  <m:rPr>
                                    <m:nor/>
                                  </m:rPr>
                                  <a:rPr lang="en-US" sz="2400" b="0" i="0" dirty="0" smtClean="0">
                                    <a:latin typeface="Calibri" panose="020F0502020204030204" pitchFamily="34" charset="0"/>
                                    <a:cs typeface="Calibri" panose="020F0502020204030204" pitchFamily="34" charset="0"/>
                                  </a:rPr>
                                  <m:t>L</m:t>
                                </m:r>
                                <m:r>
                                  <m:rPr>
                                    <m:nor/>
                                  </m:rPr>
                                  <a:rPr lang="en-US" sz="2400" dirty="0" smtClean="0">
                                    <a:latin typeface="Calibri" panose="020F0502020204030204" pitchFamily="34" charset="0"/>
                                    <a:cs typeface="Calibri" panose="020F0502020204030204" pitchFamily="34" charset="0"/>
                                  </a:rPr>
                                  <m:t> , </m:t>
                                </m:r>
                                <m:r>
                                  <m:rPr>
                                    <m:nor/>
                                  </m:rPr>
                                  <a:rPr lang="en-US" sz="2400" dirty="0" smtClean="0">
                                    <a:latin typeface="Calibri" panose="020F0502020204030204" pitchFamily="34" charset="0"/>
                                    <a:cs typeface="Calibri" panose="020F0502020204030204" pitchFamily="34" charset="0"/>
                                  </a:rPr>
                                  <m:t>v</m:t>
                                </m:r>
                                <m:r>
                                  <m:rPr>
                                    <m:nor/>
                                  </m:rPr>
                                  <a:rPr lang="en-US" sz="2400" b="0" i="0" baseline="-25000" dirty="0" smtClean="0">
                                    <a:latin typeface="Calibri" panose="020F0502020204030204" pitchFamily="34" charset="0"/>
                                    <a:cs typeface="Calibri" panose="020F0502020204030204" pitchFamily="34" charset="0"/>
                                  </a:rPr>
                                  <m:t>2</m:t>
                                </m:r>
                              </m:oMath>
                            </m:oMathPara>
                          </a14:m>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01809265"/>
                      </a:ext>
                    </a:extLst>
                  </a:tr>
                </a:tbl>
              </a:graphicData>
            </a:graphic>
          </p:graphicFrame>
        </mc:Choice>
        <mc:Fallback xmlns="">
          <p:graphicFrame>
            <p:nvGraphicFramePr>
              <p:cNvPr id="23" name="Table 22"/>
              <p:cNvGraphicFramePr>
                <a:graphicFrameLocks noGrp="1"/>
              </p:cNvGraphicFramePr>
              <p:nvPr>
                <p:extLst>
                  <p:ext uri="{D42A27DB-BD31-4B8C-83A1-F6EECF244321}">
                    <p14:modId xmlns:p14="http://schemas.microsoft.com/office/powerpoint/2010/main" val="3704892984"/>
                  </p:ext>
                </p:extLst>
              </p:nvPr>
            </p:nvGraphicFramePr>
            <p:xfrm>
              <a:off x="2277175" y="4039465"/>
              <a:ext cx="6096000" cy="9144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3590002407"/>
                        </a:ext>
                      </a:extLst>
                    </a:gridCol>
                    <a:gridCol w="2032000">
                      <a:extLst>
                        <a:ext uri="{9D8B030D-6E8A-4147-A177-3AD203B41FA5}">
                          <a16:colId xmlns:a16="http://schemas.microsoft.com/office/drawing/2014/main" val="2301550920"/>
                        </a:ext>
                      </a:extLst>
                    </a:gridCol>
                    <a:gridCol w="2032000">
                      <a:extLst>
                        <a:ext uri="{9D8B030D-6E8A-4147-A177-3AD203B41FA5}">
                          <a16:colId xmlns:a16="http://schemas.microsoft.com/office/drawing/2014/main" val="1690643087"/>
                        </a:ext>
                      </a:extLst>
                    </a:gridCol>
                  </a:tblGrid>
                  <a:tr h="457200">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9928038"/>
                      </a:ext>
                    </a:extLst>
                  </a:tr>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99" t="-102667" r="-200299" b="-4000"/>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1809265"/>
                      </a:ext>
                    </a:extLst>
                  </a:tr>
                </a:tbl>
              </a:graphicData>
            </a:graphic>
          </p:graphicFrame>
        </mc:Fallback>
      </mc:AlternateContent>
      <p:grpSp>
        <p:nvGrpSpPr>
          <p:cNvPr id="16" name="Group 15"/>
          <p:cNvGrpSpPr/>
          <p:nvPr/>
        </p:nvGrpSpPr>
        <p:grpSpPr>
          <a:xfrm>
            <a:off x="1670463" y="2122597"/>
            <a:ext cx="1339646" cy="1340141"/>
            <a:chOff x="1670463" y="2398985"/>
            <a:chExt cx="1339646" cy="1340141"/>
          </a:xfrm>
        </p:grpSpPr>
        <p:sp>
          <p:nvSpPr>
            <p:cNvPr id="13" name="TextBox 12"/>
            <p:cNvSpPr txBox="1"/>
            <p:nvPr/>
          </p:nvSpPr>
          <p:spPr>
            <a:xfrm>
              <a:off x="1670463" y="2661908"/>
              <a:ext cx="606712" cy="1077218"/>
            </a:xfrm>
            <a:prstGeom prst="rect">
              <a:avLst/>
            </a:prstGeom>
            <a:noFill/>
          </p:spPr>
          <p:txBody>
            <a:bodyPr wrap="square" rtlCol="0">
              <a:spAutoFit/>
            </a:bodyPr>
            <a:lstStyle/>
            <a:p>
              <a:r>
                <a:rPr lang="en-US" sz="2400" dirty="0" smtClean="0"/>
                <a:t>P</a:t>
              </a:r>
              <a:r>
                <a:rPr lang="en-US" sz="2400" baseline="-25000" dirty="0" smtClean="0">
                  <a:solidFill>
                    <a:srgbClr val="FF0000"/>
                  </a:solidFill>
                </a:rPr>
                <a:t>H</a:t>
              </a:r>
              <a:r>
                <a:rPr lang="en-US" sz="2400" baseline="-25000" dirty="0" smtClean="0"/>
                <a:t/>
              </a:r>
              <a:br>
                <a:rPr lang="en-US" sz="2400" baseline="-25000" dirty="0" smtClean="0"/>
              </a:br>
              <a:endParaRPr lang="en-US" sz="2400" baseline="-25000" dirty="0" smtClean="0"/>
            </a:p>
            <a:p>
              <a:r>
                <a:rPr lang="en-US" sz="2400" dirty="0" smtClean="0"/>
                <a:t>P</a:t>
              </a:r>
              <a:r>
                <a:rPr lang="en-US" sz="2400" baseline="-25000" dirty="0" smtClean="0">
                  <a:solidFill>
                    <a:srgbClr val="00B0F0"/>
                  </a:solidFill>
                </a:rPr>
                <a:t>L</a:t>
              </a:r>
              <a:endParaRPr lang="en-US" sz="2400" dirty="0">
                <a:solidFill>
                  <a:srgbClr val="00B0F0"/>
                </a:solidFill>
              </a:endParaRPr>
            </a:p>
          </p:txBody>
        </p:sp>
        <mc:AlternateContent xmlns:mc="http://schemas.openxmlformats.org/markup-compatibility/2006" xmlns:a14="http://schemas.microsoft.com/office/drawing/2010/main">
          <mc:Choice Requires="a14">
            <p:sp>
              <p:nvSpPr>
                <p:cNvPr id="15" name="TextBox 14"/>
                <p:cNvSpPr txBox="1"/>
                <p:nvPr/>
              </p:nvSpPr>
              <p:spPr>
                <a:xfrm>
                  <a:off x="1929989" y="2398985"/>
                  <a:ext cx="1080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929989" y="2398985"/>
                  <a:ext cx="1080120" cy="369332"/>
                </a:xfrm>
                <a:prstGeom prst="rect">
                  <a:avLst/>
                </a:prstGeom>
                <a:blipFill>
                  <a:blip r:embed="rId4"/>
                  <a:stretch>
                    <a:fillRect/>
                  </a:stretch>
                </a:blipFill>
              </p:spPr>
              <p:txBody>
                <a:bodyPr/>
                <a:lstStyle/>
                <a:p>
                  <a:r>
                    <a:rPr lang="en-US">
                      <a:noFill/>
                    </a:rPr>
                    <a:t> </a:t>
                  </a:r>
                </a:p>
              </p:txBody>
            </p:sp>
          </mc:Fallback>
        </mc:AlternateContent>
      </p:grpSp>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مثال‌هایی از نحوه اجرای مکانیزم پیشنهادی (ادامه)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17 از </a:t>
            </a:r>
            <a:r>
              <a:rPr lang="fa-IR" sz="1600" dirty="0" smtClean="0">
                <a:solidFill>
                  <a:schemeClr val="tx2"/>
                </a:solidFill>
                <a:cs typeface="B Nazanin" panose="00000400000000000000" pitchFamily="2" charset="-78"/>
              </a:rPr>
              <a:t>37</a:t>
            </a:r>
            <a:endParaRPr lang="en-US" sz="1600" dirty="0">
              <a:solidFill>
                <a:schemeClr val="tx2"/>
              </a:solidFill>
              <a:cs typeface="B Nazanin" panose="00000400000000000000" pitchFamily="2" charset="-78"/>
            </a:endParaRPr>
          </a:p>
        </p:txBody>
      </p:sp>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extLst>
                  <p:ext uri="{D42A27DB-BD31-4B8C-83A1-F6EECF244321}">
                    <p14:modId xmlns:p14="http://schemas.microsoft.com/office/powerpoint/2010/main" val="2429064371"/>
                  </p:ext>
                </p:extLst>
              </p:nvPr>
            </p:nvGraphicFramePr>
            <p:xfrm>
              <a:off x="2277175" y="2491929"/>
              <a:ext cx="6096000" cy="9144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xmlns="" val="3590002407"/>
                        </a:ext>
                      </a:extLst>
                    </a:gridCol>
                    <a:gridCol w="2032000">
                      <a:extLst>
                        <a:ext uri="{9D8B030D-6E8A-4147-A177-3AD203B41FA5}">
                          <a16:colId xmlns:a16="http://schemas.microsoft.com/office/drawing/2014/main" xmlns="" val="2301550920"/>
                        </a:ext>
                      </a:extLst>
                    </a:gridCol>
                    <a:gridCol w="2032000">
                      <a:extLst>
                        <a:ext uri="{9D8B030D-6E8A-4147-A177-3AD203B41FA5}">
                          <a16:colId xmlns:a16="http://schemas.microsoft.com/office/drawing/2014/main" xmlns="" val="1690643087"/>
                        </a:ext>
                      </a:extLst>
                    </a:gridCol>
                  </a:tblGrid>
                  <a:tr h="370840">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09928038"/>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Calibri" panose="020F0502020204030204" pitchFamily="34" charset="0"/>
                              <a:cs typeface="Calibri" panose="020F0502020204030204" pitchFamily="34" charset="0"/>
                            </a:rPr>
                            <a:t>in , H , </a:t>
                          </a:r>
                          <a:r>
                            <a:rPr lang="en-US" sz="2400" dirty="0" err="1" smtClean="0">
                              <a:latin typeface="Calibri" panose="020F0502020204030204" pitchFamily="34" charset="0"/>
                              <a:cs typeface="Calibri" panose="020F0502020204030204" pitchFamily="34" charset="0"/>
                            </a:rPr>
                            <a:t>v</a:t>
                          </a:r>
                          <a:r>
                            <a:rPr lang="en-US" sz="2400" baseline="-25000" dirty="0" err="1" smtClean="0">
                              <a:latin typeface="Calibri" panose="020F0502020204030204" pitchFamily="34" charset="0"/>
                              <a:cs typeface="Calibri" panose="020F0502020204030204" pitchFamily="34" charset="0"/>
                            </a:rPr>
                            <a:t>def</a:t>
                          </a:r>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panose="02040503050406030204" pitchFamily="18" charset="0"/>
                                    <a:ea typeface="+mn-ea"/>
                                    <a:cs typeface="+mn-cs"/>
                                  </a:rPr>
                                  <m:t>↷</m:t>
                                </m:r>
                              </m:oMath>
                            </m:oMathPara>
                          </a14:m>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a:ea typeface="+mn-ea"/>
                                    <a:cs typeface="+mn-cs"/>
                                  </a:rPr>
                                  <m:t>↷</m:t>
                                </m:r>
                              </m:oMath>
                            </m:oMathPara>
                          </a14:m>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01809265"/>
                      </a:ext>
                    </a:extLst>
                  </a:tr>
                </a:tbl>
              </a:graphicData>
            </a:graphic>
          </p:graphicFrame>
        </mc:Choice>
        <mc:Fallback xmlns="">
          <p:graphicFrame>
            <p:nvGraphicFramePr>
              <p:cNvPr id="12" name="Table 11"/>
              <p:cNvGraphicFramePr>
                <a:graphicFrameLocks noGrp="1"/>
              </p:cNvGraphicFramePr>
              <p:nvPr>
                <p:extLst>
                  <p:ext uri="{D42A27DB-BD31-4B8C-83A1-F6EECF244321}">
                    <p14:modId xmlns:p14="http://schemas.microsoft.com/office/powerpoint/2010/main" val="2429064371"/>
                  </p:ext>
                </p:extLst>
              </p:nvPr>
            </p:nvGraphicFramePr>
            <p:xfrm>
              <a:off x="2277175" y="2491929"/>
              <a:ext cx="6096000" cy="9144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3590002407"/>
                        </a:ext>
                      </a:extLst>
                    </a:gridCol>
                    <a:gridCol w="2032000">
                      <a:extLst>
                        <a:ext uri="{9D8B030D-6E8A-4147-A177-3AD203B41FA5}">
                          <a16:colId xmlns:a16="http://schemas.microsoft.com/office/drawing/2014/main" val="2301550920"/>
                        </a:ext>
                      </a:extLst>
                    </a:gridCol>
                    <a:gridCol w="2032000">
                      <a:extLst>
                        <a:ext uri="{9D8B030D-6E8A-4147-A177-3AD203B41FA5}">
                          <a16:colId xmlns:a16="http://schemas.microsoft.com/office/drawing/2014/main" val="1690643087"/>
                        </a:ext>
                      </a:extLst>
                    </a:gridCol>
                  </a:tblGrid>
                  <a:tr h="457200">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9928038"/>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Calibri" panose="020F0502020204030204" pitchFamily="34" charset="0"/>
                              <a:cs typeface="Calibri" panose="020F0502020204030204" pitchFamily="34" charset="0"/>
                            </a:rPr>
                            <a:t>in , H , </a:t>
                          </a:r>
                          <a:r>
                            <a:rPr lang="en-US" sz="2400" dirty="0" err="1" smtClean="0">
                              <a:latin typeface="Calibri" panose="020F0502020204030204" pitchFamily="34" charset="0"/>
                              <a:cs typeface="Calibri" panose="020F0502020204030204" pitchFamily="34" charset="0"/>
                            </a:rPr>
                            <a:t>v</a:t>
                          </a:r>
                          <a:r>
                            <a:rPr lang="en-US" sz="2400" baseline="-25000" dirty="0" err="1" smtClean="0">
                              <a:latin typeface="Calibri" panose="020F0502020204030204" pitchFamily="34" charset="0"/>
                              <a:cs typeface="Calibri" panose="020F0502020204030204" pitchFamily="34" charset="0"/>
                            </a:rPr>
                            <a:t>def</a:t>
                          </a:r>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0601" t="-102667" r="-100901" b="-30667"/>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00000" t="-102667" r="-599" b="-30667"/>
                          </a:stretch>
                        </a:blipFill>
                      </a:tcPr>
                    </a:tc>
                    <a:extLst>
                      <a:ext uri="{0D108BD9-81ED-4DB2-BD59-A6C34878D82A}">
                        <a16:rowId xmlns:a16="http://schemas.microsoft.com/office/drawing/2014/main" val="200180926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7" name="Table 16"/>
              <p:cNvGraphicFramePr>
                <a:graphicFrameLocks noGrp="1"/>
              </p:cNvGraphicFramePr>
              <p:nvPr>
                <p:extLst>
                  <p:ext uri="{D42A27DB-BD31-4B8C-83A1-F6EECF244321}">
                    <p14:modId xmlns:p14="http://schemas.microsoft.com/office/powerpoint/2010/main" val="2220955458"/>
                  </p:ext>
                </p:extLst>
              </p:nvPr>
            </p:nvGraphicFramePr>
            <p:xfrm>
              <a:off x="2277175" y="2491254"/>
              <a:ext cx="6096000" cy="4572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xmlns="" val="3538483985"/>
                        </a:ext>
                      </a:extLst>
                    </a:gridCol>
                    <a:gridCol w="2032000">
                      <a:extLst>
                        <a:ext uri="{9D8B030D-6E8A-4147-A177-3AD203B41FA5}">
                          <a16:colId xmlns:a16="http://schemas.microsoft.com/office/drawing/2014/main" xmlns="" val="2896433134"/>
                        </a:ext>
                      </a:extLst>
                    </a:gridCol>
                    <a:gridCol w="2032000">
                      <a:extLst>
                        <a:ext uri="{9D8B030D-6E8A-4147-A177-3AD203B41FA5}">
                          <a16:colId xmlns:a16="http://schemas.microsoft.com/office/drawing/2014/main" xmlns="" val="3023030528"/>
                        </a:ext>
                      </a:extLst>
                    </a:gridCol>
                  </a:tblGrid>
                  <a:tr h="370840">
                    <a:tc>
                      <a:txBody>
                        <a:bodyPr/>
                        <a:lstStyle/>
                        <a:p>
                          <a:pPr algn="ctr"/>
                          <a:r>
                            <a:rPr lang="en-US" sz="2400" dirty="0" smtClean="0">
                              <a:latin typeface="Calibri" panose="020F0502020204030204" pitchFamily="34" charset="0"/>
                              <a:cs typeface="Calibri" panose="020F0502020204030204" pitchFamily="34" charset="0"/>
                            </a:rPr>
                            <a:t>in , H , v</a:t>
                          </a:r>
                          <a:r>
                            <a:rPr lang="en-US" sz="2400" baseline="-25000" dirty="0" smtClean="0">
                              <a:latin typeface="Calibri" panose="020F0502020204030204" pitchFamily="34" charset="0"/>
                              <a:cs typeface="Calibri" panose="020F0502020204030204" pitchFamily="34" charset="0"/>
                            </a:rPr>
                            <a:t>1</a:t>
                          </a: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panose="02040503050406030204" pitchFamily="18" charset="0"/>
                                    <a:ea typeface="+mn-ea"/>
                                    <a:cs typeface="+mn-cs"/>
                                  </a:rPr>
                                  <m:t>↷</m:t>
                                </m:r>
                              </m:oMath>
                            </m:oMathPara>
                          </a14:m>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panose="02040503050406030204" pitchFamily="18" charset="0"/>
                                    <a:ea typeface="+mn-ea"/>
                                    <a:cs typeface="+mn-cs"/>
                                  </a:rPr>
                                  <m:t>↷</m:t>
                                </m:r>
                              </m:oMath>
                            </m:oMathPara>
                          </a14:m>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71436344"/>
                      </a:ext>
                    </a:extLst>
                  </a:tr>
                </a:tbl>
              </a:graphicData>
            </a:graphic>
          </p:graphicFrame>
        </mc:Choice>
        <mc:Fallback xmlns="">
          <p:graphicFrame>
            <p:nvGraphicFramePr>
              <p:cNvPr id="17" name="Table 16"/>
              <p:cNvGraphicFramePr>
                <a:graphicFrameLocks noGrp="1"/>
              </p:cNvGraphicFramePr>
              <p:nvPr>
                <p:extLst>
                  <p:ext uri="{D42A27DB-BD31-4B8C-83A1-F6EECF244321}">
                    <p14:modId xmlns:p14="http://schemas.microsoft.com/office/powerpoint/2010/main" val="2220955458"/>
                  </p:ext>
                </p:extLst>
              </p:nvPr>
            </p:nvGraphicFramePr>
            <p:xfrm>
              <a:off x="2277175" y="2491254"/>
              <a:ext cx="6096000" cy="4572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3538483985"/>
                        </a:ext>
                      </a:extLst>
                    </a:gridCol>
                    <a:gridCol w="2032000">
                      <a:extLst>
                        <a:ext uri="{9D8B030D-6E8A-4147-A177-3AD203B41FA5}">
                          <a16:colId xmlns:a16="http://schemas.microsoft.com/office/drawing/2014/main" val="2896433134"/>
                        </a:ext>
                      </a:extLst>
                    </a:gridCol>
                    <a:gridCol w="2032000">
                      <a:extLst>
                        <a:ext uri="{9D8B030D-6E8A-4147-A177-3AD203B41FA5}">
                          <a16:colId xmlns:a16="http://schemas.microsoft.com/office/drawing/2014/main" val="3023030528"/>
                        </a:ext>
                      </a:extLst>
                    </a:gridCol>
                  </a:tblGrid>
                  <a:tr h="457200">
                    <a:tc>
                      <a:txBody>
                        <a:bodyPr/>
                        <a:lstStyle/>
                        <a:p>
                          <a:pPr algn="ctr"/>
                          <a:r>
                            <a:rPr lang="en-US" sz="2400" dirty="0" smtClean="0">
                              <a:latin typeface="Calibri" panose="020F0502020204030204" pitchFamily="34" charset="0"/>
                              <a:cs typeface="Calibri" panose="020F0502020204030204" pitchFamily="34" charset="0"/>
                            </a:rPr>
                            <a:t>in , </a:t>
                          </a:r>
                          <a:r>
                            <a:rPr lang="en-US" sz="2400" dirty="0" smtClean="0">
                              <a:latin typeface="Calibri" panose="020F0502020204030204" pitchFamily="34" charset="0"/>
                              <a:cs typeface="Calibri" panose="020F0502020204030204" pitchFamily="34" charset="0"/>
                            </a:rPr>
                            <a:t>H </a:t>
                          </a:r>
                          <a:r>
                            <a:rPr lang="en-US" sz="2400" dirty="0" smtClean="0">
                              <a:latin typeface="Calibri" panose="020F0502020204030204" pitchFamily="34" charset="0"/>
                              <a:cs typeface="Calibri" panose="020F0502020204030204" pitchFamily="34" charset="0"/>
                            </a:rPr>
                            <a:t>, v</a:t>
                          </a:r>
                          <a:r>
                            <a:rPr lang="en-US" sz="2400" baseline="-25000" dirty="0" smtClean="0">
                              <a:latin typeface="Calibri" panose="020F0502020204030204" pitchFamily="34" charset="0"/>
                              <a:cs typeface="Calibri" panose="020F0502020204030204" pitchFamily="34" charset="0"/>
                            </a:rPr>
                            <a:t>1</a:t>
                          </a: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00601" t="-9211" r="-100901" b="-3026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00000" t="-9211" r="-599" b="-30263"/>
                          </a:stretch>
                        </a:blipFill>
                      </a:tcPr>
                    </a:tc>
                    <a:extLst>
                      <a:ext uri="{0D108BD9-81ED-4DB2-BD59-A6C34878D82A}">
                        <a16:rowId xmlns:a16="http://schemas.microsoft.com/office/drawing/2014/main" val="1071436344"/>
                      </a:ext>
                    </a:extLst>
                  </a:tr>
                </a:tbl>
              </a:graphicData>
            </a:graphic>
          </p:graphicFrame>
        </mc:Fallback>
      </mc:AlternateContent>
      <p:sp>
        <p:nvSpPr>
          <p:cNvPr id="18" name="Down Arrow 17"/>
          <p:cNvSpPr/>
          <p:nvPr/>
        </p:nvSpPr>
        <p:spPr>
          <a:xfrm>
            <a:off x="5049180" y="3462738"/>
            <a:ext cx="539480" cy="518590"/>
          </a:xfrm>
          <a:prstGeom prst="downArrow">
            <a:avLst/>
          </a:prstGeom>
          <a:no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TextBox 20"/>
          <p:cNvSpPr txBox="1"/>
          <p:nvPr/>
        </p:nvSpPr>
        <p:spPr>
          <a:xfrm>
            <a:off x="1670463" y="3933056"/>
            <a:ext cx="606712" cy="1077218"/>
          </a:xfrm>
          <a:prstGeom prst="rect">
            <a:avLst/>
          </a:prstGeom>
          <a:noFill/>
        </p:spPr>
        <p:txBody>
          <a:bodyPr wrap="square" rtlCol="0">
            <a:spAutoFit/>
          </a:bodyPr>
          <a:lstStyle/>
          <a:p>
            <a:r>
              <a:rPr lang="en-US" sz="2400" dirty="0" smtClean="0"/>
              <a:t>P</a:t>
            </a:r>
            <a:r>
              <a:rPr lang="en-US" sz="2400" baseline="-25000" dirty="0" smtClean="0">
                <a:solidFill>
                  <a:srgbClr val="FF0000"/>
                </a:solidFill>
              </a:rPr>
              <a:t>H</a:t>
            </a:r>
            <a:r>
              <a:rPr lang="en-US" sz="2400" baseline="-25000" dirty="0" smtClean="0"/>
              <a:t/>
            </a:r>
            <a:br>
              <a:rPr lang="en-US" sz="2400" baseline="-25000" dirty="0" smtClean="0"/>
            </a:br>
            <a:endParaRPr lang="en-US" sz="2400" baseline="-25000" dirty="0" smtClean="0"/>
          </a:p>
          <a:p>
            <a:r>
              <a:rPr lang="en-US" sz="2400" dirty="0" smtClean="0"/>
              <a:t>P</a:t>
            </a:r>
            <a:r>
              <a:rPr lang="en-US" sz="2400" baseline="-25000" dirty="0" smtClean="0">
                <a:solidFill>
                  <a:srgbClr val="00B0F0"/>
                </a:solidFill>
              </a:rPr>
              <a:t>L</a:t>
            </a:r>
            <a:endParaRPr lang="en-US" sz="2400" dirty="0">
              <a:solidFill>
                <a:srgbClr val="00B0F0"/>
              </a:solidFill>
            </a:endParaRPr>
          </a:p>
        </p:txBody>
      </p:sp>
      <mc:AlternateContent xmlns:mc="http://schemas.openxmlformats.org/markup-compatibility/2006" xmlns:a14="http://schemas.microsoft.com/office/drawing/2010/main">
        <mc:Choice Requires="a14">
          <p:graphicFrame>
            <p:nvGraphicFramePr>
              <p:cNvPr id="24" name="Table 23"/>
              <p:cNvGraphicFramePr>
                <a:graphicFrameLocks noGrp="1"/>
              </p:cNvGraphicFramePr>
              <p:nvPr>
                <p:extLst>
                  <p:ext uri="{D42A27DB-BD31-4B8C-83A1-F6EECF244321}">
                    <p14:modId xmlns:p14="http://schemas.microsoft.com/office/powerpoint/2010/main" val="3414794851"/>
                  </p:ext>
                </p:extLst>
              </p:nvPr>
            </p:nvGraphicFramePr>
            <p:xfrm>
              <a:off x="2277175" y="4038790"/>
              <a:ext cx="6096000" cy="4572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xmlns="" val="3538483985"/>
                        </a:ext>
                      </a:extLst>
                    </a:gridCol>
                    <a:gridCol w="2032000">
                      <a:extLst>
                        <a:ext uri="{9D8B030D-6E8A-4147-A177-3AD203B41FA5}">
                          <a16:colId xmlns:a16="http://schemas.microsoft.com/office/drawing/2014/main" xmlns="" val="2896433134"/>
                        </a:ext>
                      </a:extLst>
                    </a:gridCol>
                    <a:gridCol w="2032000">
                      <a:extLst>
                        <a:ext uri="{9D8B030D-6E8A-4147-A177-3AD203B41FA5}">
                          <a16:colId xmlns:a16="http://schemas.microsoft.com/office/drawing/2014/main" xmlns="" val="3023030528"/>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panose="02040503050406030204" pitchFamily="18" charset="0"/>
                                    <a:ea typeface="+mn-ea"/>
                                    <a:cs typeface="+mn-cs"/>
                                  </a:rPr>
                                  <m:t>↷</m:t>
                                </m:r>
                              </m:oMath>
                            </m:oMathPara>
                          </a14:m>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panose="02040503050406030204" pitchFamily="18" charset="0"/>
                                    <a:ea typeface="+mn-ea"/>
                                    <a:cs typeface="+mn-cs"/>
                                  </a:rPr>
                                  <m:t>↷</m:t>
                                </m:r>
                              </m:oMath>
                            </m:oMathPara>
                          </a14:m>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panose="02040503050406030204" pitchFamily="18" charset="0"/>
                                    <a:ea typeface="+mn-ea"/>
                                    <a:cs typeface="+mn-cs"/>
                                  </a:rPr>
                                  <m:t>↷</m:t>
                                </m:r>
                              </m:oMath>
                            </m:oMathPara>
                          </a14:m>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71436344"/>
                      </a:ext>
                    </a:extLst>
                  </a:tr>
                </a:tbl>
              </a:graphicData>
            </a:graphic>
          </p:graphicFrame>
        </mc:Choice>
        <mc:Fallback xmlns="">
          <p:graphicFrame>
            <p:nvGraphicFramePr>
              <p:cNvPr id="24" name="Table 23"/>
              <p:cNvGraphicFramePr>
                <a:graphicFrameLocks noGrp="1"/>
              </p:cNvGraphicFramePr>
              <p:nvPr>
                <p:extLst>
                  <p:ext uri="{D42A27DB-BD31-4B8C-83A1-F6EECF244321}">
                    <p14:modId xmlns:p14="http://schemas.microsoft.com/office/powerpoint/2010/main" val="3414794851"/>
                  </p:ext>
                </p:extLst>
              </p:nvPr>
            </p:nvGraphicFramePr>
            <p:xfrm>
              <a:off x="2277175" y="4038790"/>
              <a:ext cx="6096000" cy="4572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3538483985"/>
                        </a:ext>
                      </a:extLst>
                    </a:gridCol>
                    <a:gridCol w="2032000">
                      <a:extLst>
                        <a:ext uri="{9D8B030D-6E8A-4147-A177-3AD203B41FA5}">
                          <a16:colId xmlns:a16="http://schemas.microsoft.com/office/drawing/2014/main" val="2896433134"/>
                        </a:ext>
                      </a:extLst>
                    </a:gridCol>
                    <a:gridCol w="2032000">
                      <a:extLst>
                        <a:ext uri="{9D8B030D-6E8A-4147-A177-3AD203B41FA5}">
                          <a16:colId xmlns:a16="http://schemas.microsoft.com/office/drawing/2014/main" val="3023030528"/>
                        </a:ext>
                      </a:extLst>
                    </a:gridCol>
                  </a:tblGrid>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7"/>
                          <a:stretch>
                            <a:fillRect l="-299" t="-1316" r="-200299" b="-2632"/>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00601" t="-1316" r="-100901" b="-2632"/>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200000" t="-1316" r="-599" b="-2632"/>
                          </a:stretch>
                        </a:blipFill>
                      </a:tcPr>
                    </a:tc>
                    <a:extLst>
                      <a:ext uri="{0D108BD9-81ED-4DB2-BD59-A6C34878D82A}">
                        <a16:rowId xmlns:a16="http://schemas.microsoft.com/office/drawing/2014/main" val="1071436344"/>
                      </a:ext>
                    </a:extLst>
                  </a:tr>
                </a:tbl>
              </a:graphicData>
            </a:graphic>
          </p:graphicFrame>
        </mc:Fallback>
      </mc:AlternateContent>
      <p:graphicFrame>
        <p:nvGraphicFramePr>
          <p:cNvPr id="20" name="Table 19"/>
          <p:cNvGraphicFramePr>
            <a:graphicFrameLocks noGrp="1"/>
          </p:cNvGraphicFramePr>
          <p:nvPr>
            <p:extLst>
              <p:ext uri="{D42A27DB-BD31-4B8C-83A1-F6EECF244321}">
                <p14:modId xmlns:p14="http://schemas.microsoft.com/office/powerpoint/2010/main" val="4288383661"/>
              </p:ext>
            </p:extLst>
          </p:nvPr>
        </p:nvGraphicFramePr>
        <p:xfrm>
          <a:off x="2277175" y="5586326"/>
          <a:ext cx="6096000" cy="9144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xmlns="" val="3590002407"/>
                    </a:ext>
                  </a:extLst>
                </a:gridCol>
                <a:gridCol w="2032000">
                  <a:extLst>
                    <a:ext uri="{9D8B030D-6E8A-4147-A177-3AD203B41FA5}">
                      <a16:colId xmlns:a16="http://schemas.microsoft.com/office/drawing/2014/main" xmlns="" val="2301550920"/>
                    </a:ext>
                  </a:extLst>
                </a:gridCol>
                <a:gridCol w="2032000">
                  <a:extLst>
                    <a:ext uri="{9D8B030D-6E8A-4147-A177-3AD203B41FA5}">
                      <a16:colId xmlns:a16="http://schemas.microsoft.com/office/drawing/2014/main" xmlns="" val="1690643087"/>
                    </a:ext>
                  </a:extLst>
                </a:gridCol>
              </a:tblGrid>
              <a:tr h="370840">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09928038"/>
                  </a:ext>
                </a:extLst>
              </a:tr>
              <a:tr h="370840">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01809265"/>
                  </a:ext>
                </a:extLst>
              </a:tr>
            </a:tbl>
          </a:graphicData>
        </a:graphic>
      </p:graphicFrame>
      <p:sp>
        <p:nvSpPr>
          <p:cNvPr id="22" name="Down Arrow 21"/>
          <p:cNvSpPr/>
          <p:nvPr/>
        </p:nvSpPr>
        <p:spPr>
          <a:xfrm>
            <a:off x="5049180" y="5009599"/>
            <a:ext cx="539480" cy="518590"/>
          </a:xfrm>
          <a:prstGeom prst="downArrow">
            <a:avLst/>
          </a:prstGeom>
          <a:no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extBox 24"/>
          <p:cNvSpPr txBox="1"/>
          <p:nvPr/>
        </p:nvSpPr>
        <p:spPr>
          <a:xfrm>
            <a:off x="1670463" y="5479917"/>
            <a:ext cx="606712" cy="1077218"/>
          </a:xfrm>
          <a:prstGeom prst="rect">
            <a:avLst/>
          </a:prstGeom>
          <a:noFill/>
        </p:spPr>
        <p:txBody>
          <a:bodyPr wrap="square" rtlCol="0">
            <a:spAutoFit/>
          </a:bodyPr>
          <a:lstStyle/>
          <a:p>
            <a:r>
              <a:rPr lang="en-US" sz="2400" dirty="0" smtClean="0"/>
              <a:t>P</a:t>
            </a:r>
            <a:r>
              <a:rPr lang="en-US" sz="2400" baseline="-25000" dirty="0" smtClean="0">
                <a:solidFill>
                  <a:srgbClr val="FF0000"/>
                </a:solidFill>
              </a:rPr>
              <a:t>H</a:t>
            </a:r>
            <a:r>
              <a:rPr lang="en-US" sz="2400" baseline="-25000" dirty="0" smtClean="0"/>
              <a:t/>
            </a:r>
            <a:br>
              <a:rPr lang="en-US" sz="2400" baseline="-25000" dirty="0" smtClean="0"/>
            </a:br>
            <a:endParaRPr lang="en-US" sz="2400" baseline="-25000" dirty="0" smtClean="0"/>
          </a:p>
          <a:p>
            <a:r>
              <a:rPr lang="en-US" sz="2400" dirty="0" smtClean="0"/>
              <a:t>P</a:t>
            </a:r>
            <a:r>
              <a:rPr lang="en-US" sz="2400" baseline="-25000" dirty="0" smtClean="0">
                <a:solidFill>
                  <a:srgbClr val="00B0F0"/>
                </a:solidFill>
              </a:rPr>
              <a:t>L</a:t>
            </a:r>
            <a:endParaRPr lang="en-US" sz="2400" dirty="0">
              <a:solidFill>
                <a:srgbClr val="00B0F0"/>
              </a:solidFill>
            </a:endParaRPr>
          </a:p>
        </p:txBody>
      </p:sp>
      <mc:AlternateContent xmlns:mc="http://schemas.openxmlformats.org/markup-compatibility/2006" xmlns:a14="http://schemas.microsoft.com/office/drawing/2010/main">
        <mc:Choice Requires="a14">
          <p:graphicFrame>
            <p:nvGraphicFramePr>
              <p:cNvPr id="26" name="Table 25"/>
              <p:cNvGraphicFramePr>
                <a:graphicFrameLocks noGrp="1"/>
              </p:cNvGraphicFramePr>
              <p:nvPr>
                <p:extLst>
                  <p:ext uri="{D42A27DB-BD31-4B8C-83A1-F6EECF244321}">
                    <p14:modId xmlns:p14="http://schemas.microsoft.com/office/powerpoint/2010/main" val="3731323147"/>
                  </p:ext>
                </p:extLst>
              </p:nvPr>
            </p:nvGraphicFramePr>
            <p:xfrm>
              <a:off x="2277175" y="5585651"/>
              <a:ext cx="6096000" cy="4572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xmlns="" val="3538483985"/>
                        </a:ext>
                      </a:extLst>
                    </a:gridCol>
                    <a:gridCol w="2032000">
                      <a:extLst>
                        <a:ext uri="{9D8B030D-6E8A-4147-A177-3AD203B41FA5}">
                          <a16:colId xmlns:a16="http://schemas.microsoft.com/office/drawing/2014/main" xmlns="" val="2896433134"/>
                        </a:ext>
                      </a:extLst>
                    </a:gridCol>
                    <a:gridCol w="2032000">
                      <a:extLst>
                        <a:ext uri="{9D8B030D-6E8A-4147-A177-3AD203B41FA5}">
                          <a16:colId xmlns:a16="http://schemas.microsoft.com/office/drawing/2014/main" xmlns="" val="3023030528"/>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panose="02040503050406030204" pitchFamily="18" charset="0"/>
                                    <a:ea typeface="+mn-ea"/>
                                    <a:cs typeface="+mn-cs"/>
                                  </a:rPr>
                                  <m:t>↷</m:t>
                                </m:r>
                              </m:oMath>
                            </m:oMathPara>
                          </a14:m>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panose="02040503050406030204" pitchFamily="18" charset="0"/>
                                    <a:ea typeface="+mn-ea"/>
                                    <a:cs typeface="+mn-cs"/>
                                  </a:rPr>
                                  <m:t>↷</m:t>
                                </m:r>
                              </m:oMath>
                            </m:oMathPara>
                          </a14:m>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panose="02040503050406030204" pitchFamily="18" charset="0"/>
                                    <a:ea typeface="+mn-ea"/>
                                    <a:cs typeface="+mn-cs"/>
                                  </a:rPr>
                                  <m:t>↷</m:t>
                                </m:r>
                              </m:oMath>
                            </m:oMathPara>
                          </a14:m>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71436344"/>
                      </a:ext>
                    </a:extLst>
                  </a:tr>
                </a:tbl>
              </a:graphicData>
            </a:graphic>
          </p:graphicFrame>
        </mc:Choice>
        <mc:Fallback xmlns="">
          <p:graphicFrame>
            <p:nvGraphicFramePr>
              <p:cNvPr id="26" name="Table 25"/>
              <p:cNvGraphicFramePr>
                <a:graphicFrameLocks noGrp="1"/>
              </p:cNvGraphicFramePr>
              <p:nvPr>
                <p:extLst>
                  <p:ext uri="{D42A27DB-BD31-4B8C-83A1-F6EECF244321}">
                    <p14:modId xmlns:p14="http://schemas.microsoft.com/office/powerpoint/2010/main" val="3731323147"/>
                  </p:ext>
                </p:extLst>
              </p:nvPr>
            </p:nvGraphicFramePr>
            <p:xfrm>
              <a:off x="2277175" y="5585651"/>
              <a:ext cx="6096000" cy="4572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3538483985"/>
                        </a:ext>
                      </a:extLst>
                    </a:gridCol>
                    <a:gridCol w="2032000">
                      <a:extLst>
                        <a:ext uri="{9D8B030D-6E8A-4147-A177-3AD203B41FA5}">
                          <a16:colId xmlns:a16="http://schemas.microsoft.com/office/drawing/2014/main" val="2896433134"/>
                        </a:ext>
                      </a:extLst>
                    </a:gridCol>
                    <a:gridCol w="2032000">
                      <a:extLst>
                        <a:ext uri="{9D8B030D-6E8A-4147-A177-3AD203B41FA5}">
                          <a16:colId xmlns:a16="http://schemas.microsoft.com/office/drawing/2014/main" val="3023030528"/>
                        </a:ext>
                      </a:extLst>
                    </a:gridCol>
                  </a:tblGrid>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299" t="-1316" r="-200299" b="-2632"/>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100601" t="-1316" r="-100901" b="-2632"/>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200000" t="-1316" r="-599" b="-2632"/>
                          </a:stretch>
                        </a:blipFill>
                      </a:tcPr>
                    </a:tc>
                    <a:extLst>
                      <a:ext uri="{0D108BD9-81ED-4DB2-BD59-A6C34878D82A}">
                        <a16:rowId xmlns:a16="http://schemas.microsoft.com/office/drawing/2014/main" val="1071436344"/>
                      </a:ext>
                    </a:extLst>
                  </a:tr>
                </a:tbl>
              </a:graphicData>
            </a:graphic>
          </p:graphicFrame>
        </mc:Fallback>
      </mc:AlternateContent>
      <p:sp>
        <p:nvSpPr>
          <p:cNvPr id="27" name="Text Box 5"/>
          <p:cNvSpPr txBox="1"/>
          <p:nvPr/>
        </p:nvSpPr>
        <p:spPr>
          <a:xfrm>
            <a:off x="2517664" y="4514040"/>
            <a:ext cx="5839859" cy="184666"/>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rtl="1">
              <a:lnSpc>
                <a:spcPct val="120000"/>
              </a:lnSpc>
              <a:spcBef>
                <a:spcPts val="600"/>
              </a:spcBef>
              <a:spcAft>
                <a:spcPts val="0"/>
              </a:spcAft>
            </a:pPr>
            <a:r>
              <a:rPr lang="ar-SA" sz="1000" b="1" dirty="0" smtClean="0">
                <a:solidFill>
                  <a:srgbClr val="000000"/>
                </a:solidFill>
                <a:effectLst/>
                <a:latin typeface="Times New Roman"/>
                <a:ea typeface="Times New Roman"/>
                <a:cs typeface="B Nazanin"/>
              </a:rPr>
              <a:t>شکل</a:t>
            </a:r>
            <a:r>
              <a:rPr lang="fa-IR" sz="1000" b="1" dirty="0" smtClean="0">
                <a:solidFill>
                  <a:srgbClr val="000000"/>
                </a:solidFill>
                <a:effectLst/>
                <a:latin typeface="Times New Roman"/>
                <a:ea typeface="Times New Roman"/>
                <a:cs typeface="B Nazanin"/>
              </a:rPr>
              <a:t>15</a:t>
            </a:r>
            <a:r>
              <a:rPr lang="ar-SA" sz="1000" b="1" dirty="0" smtClean="0">
                <a:solidFill>
                  <a:srgbClr val="000000"/>
                </a:solidFill>
                <a:effectLst/>
                <a:latin typeface="Times New Roman"/>
                <a:ea typeface="Times New Roman"/>
                <a:cs typeface="Times New Roman"/>
              </a:rPr>
              <a:t>–</a:t>
            </a:r>
            <a:r>
              <a:rPr lang="ar-SA" sz="1000" b="1" dirty="0" smtClean="0">
                <a:solidFill>
                  <a:srgbClr val="000000"/>
                </a:solidFill>
                <a:effectLst/>
                <a:latin typeface="Times New Roman"/>
                <a:ea typeface="Times New Roman"/>
                <a:cs typeface="B Nazanin"/>
              </a:rPr>
              <a:t> </a:t>
            </a:r>
            <a:r>
              <a:rPr lang="fa-IR" sz="1000" b="1" dirty="0" smtClean="0">
                <a:solidFill>
                  <a:srgbClr val="000000"/>
                </a:solidFill>
                <a:latin typeface="Times New Roman"/>
                <a:ea typeface="Times New Roman"/>
                <a:cs typeface="B Nazanin"/>
              </a:rPr>
              <a:t>برنامه دارای کانال خاتمه</a:t>
            </a:r>
            <a:endParaRPr lang="en-US" sz="1000" b="1" dirty="0">
              <a:solidFill>
                <a:srgbClr val="000000"/>
              </a:solidFill>
              <a:effectLst/>
              <a:latin typeface="Times New Roman"/>
              <a:ea typeface="Times New Roman"/>
              <a:cs typeface="B Nazanin"/>
            </a:endParaRPr>
          </a:p>
        </p:txBody>
      </p:sp>
      <p:sp>
        <p:nvSpPr>
          <p:cNvPr id="8" name="Text Box 2"/>
          <p:cNvSpPr txBox="1">
            <a:spLocks noChangeArrowheads="1"/>
          </p:cNvSpPr>
          <p:nvPr/>
        </p:nvSpPr>
        <p:spPr bwMode="auto">
          <a:xfrm>
            <a:off x="3417875" y="2276872"/>
            <a:ext cx="3802090" cy="2088232"/>
          </a:xfrm>
          <a:prstGeom prst="rect">
            <a:avLst/>
          </a:prstGeom>
          <a:noFill/>
          <a:ln w="12700">
            <a:solidFill>
              <a:srgbClr val="000000"/>
            </a:solidFill>
            <a:miter lim="800000"/>
            <a:headEnd/>
            <a:tailEnd/>
          </a:ln>
        </p:spPr>
        <p:txBody>
          <a:bodyPr rot="0" vert="horz" wrap="square" lIns="91440" tIns="45720" rIns="91440" bIns="45720" anchor="t" anchorCtr="0">
            <a:noAutofit/>
          </a:bodyPr>
          <a:lstStyle/>
          <a:p>
            <a:pPr marL="0" marR="0" algn="l" rtl="0">
              <a:lnSpc>
                <a:spcPct val="120000"/>
              </a:lnSpc>
              <a:spcBef>
                <a:spcPts val="600"/>
              </a:spcBef>
              <a:spcAft>
                <a:spcPts val="0"/>
              </a:spcAft>
            </a:pPr>
            <a:r>
              <a:rPr lang="en-US" sz="2400" b="1" dirty="0" err="1" smtClean="0">
                <a:solidFill>
                  <a:srgbClr val="000000"/>
                </a:solidFill>
                <a:effectLst/>
                <a:latin typeface="Calibri"/>
                <a:ea typeface="Times New Roman"/>
                <a:cs typeface="B Nazanin"/>
              </a:rPr>
              <a:t>in</a:t>
            </a:r>
            <a:r>
              <a:rPr lang="en-US" sz="2400" b="1" dirty="0" err="1" smtClean="0">
                <a:solidFill>
                  <a:srgbClr val="FF0000"/>
                </a:solidFill>
                <a:effectLst/>
                <a:latin typeface="Calibri"/>
                <a:ea typeface="Times New Roman"/>
                <a:cs typeface="B Nazanin"/>
              </a:rPr>
              <a:t>H</a:t>
            </a:r>
            <a:r>
              <a:rPr lang="en-US" sz="2400" dirty="0" smtClean="0">
                <a:solidFill>
                  <a:srgbClr val="000000"/>
                </a:solidFill>
                <a:effectLst/>
                <a:latin typeface="Calibri"/>
                <a:ea typeface="Times New Roman"/>
                <a:cs typeface="B Nazanin"/>
              </a:rPr>
              <a:t> </a:t>
            </a:r>
            <a:r>
              <a:rPr lang="en-US" sz="2400" i="1" dirty="0">
                <a:solidFill>
                  <a:srgbClr val="000000"/>
                </a:solidFill>
                <a:effectLst/>
                <a:latin typeface="Calibri"/>
                <a:ea typeface="Times New Roman"/>
                <a:cs typeface="B Nazanin"/>
              </a:rPr>
              <a:t>x</a:t>
            </a:r>
            <a:r>
              <a:rPr lang="en-US" sz="2400" dirty="0">
                <a:solidFill>
                  <a:srgbClr val="000000"/>
                </a:solidFill>
                <a:effectLst/>
                <a:latin typeface="Calibri"/>
                <a:ea typeface="Times New Roman"/>
                <a:cs typeface="B Nazanin"/>
              </a:rPr>
              <a:t> ;      // high input : x</a:t>
            </a:r>
            <a:endParaRPr lang="en-US" sz="2400" dirty="0">
              <a:solidFill>
                <a:srgbClr val="000000"/>
              </a:solidFill>
              <a:effectLst/>
              <a:latin typeface="Times New Roman"/>
              <a:ea typeface="Times New Roman"/>
              <a:cs typeface="B Nazanin"/>
            </a:endParaRPr>
          </a:p>
          <a:p>
            <a:pPr marL="0" marR="0" algn="l" rtl="0">
              <a:lnSpc>
                <a:spcPct val="120000"/>
              </a:lnSpc>
              <a:spcBef>
                <a:spcPts val="600"/>
              </a:spcBef>
              <a:spcAft>
                <a:spcPts val="0"/>
              </a:spcAft>
            </a:pPr>
            <a:r>
              <a:rPr lang="en-US" sz="2400" b="1" dirty="0" smtClean="0">
                <a:solidFill>
                  <a:srgbClr val="000000"/>
                </a:solidFill>
                <a:effectLst/>
                <a:latin typeface="Calibri"/>
                <a:ea typeface="Times New Roman"/>
                <a:cs typeface="B Nazanin"/>
              </a:rPr>
              <a:t>if</a:t>
            </a:r>
            <a:r>
              <a:rPr lang="en-US" sz="2400" dirty="0" smtClean="0">
                <a:solidFill>
                  <a:srgbClr val="000000"/>
                </a:solidFill>
                <a:effectLst/>
                <a:latin typeface="Calibri"/>
                <a:ea typeface="Times New Roman"/>
                <a:cs typeface="B Nazanin"/>
              </a:rPr>
              <a:t> </a:t>
            </a:r>
            <a:r>
              <a:rPr lang="en-US" sz="2400" i="1" dirty="0" smtClean="0">
                <a:solidFill>
                  <a:srgbClr val="000000"/>
                </a:solidFill>
                <a:effectLst/>
                <a:latin typeface="Calibri"/>
                <a:ea typeface="Times New Roman"/>
                <a:cs typeface="B Nazanin"/>
              </a:rPr>
              <a:t>x</a:t>
            </a:r>
            <a:r>
              <a:rPr lang="en-US" sz="2400" dirty="0" smtClean="0">
                <a:solidFill>
                  <a:srgbClr val="000000"/>
                </a:solidFill>
                <a:effectLst/>
                <a:latin typeface="Calibri"/>
                <a:ea typeface="Times New Roman"/>
                <a:cs typeface="B Nazanin"/>
              </a:rPr>
              <a:t> </a:t>
            </a:r>
            <a:r>
              <a:rPr lang="en-US" sz="2400" b="1" dirty="0" smtClean="0">
                <a:solidFill>
                  <a:srgbClr val="000000"/>
                </a:solidFill>
                <a:effectLst/>
                <a:latin typeface="Calibri"/>
                <a:ea typeface="Times New Roman"/>
                <a:cs typeface="B Nazanin"/>
              </a:rPr>
              <a:t>then</a:t>
            </a:r>
            <a:r>
              <a:rPr lang="en-US" sz="2400" dirty="0">
                <a:solidFill>
                  <a:srgbClr val="000000"/>
                </a:solidFill>
                <a:latin typeface="Calibri"/>
                <a:ea typeface="Times New Roman"/>
                <a:cs typeface="B Nazanin"/>
              </a:rPr>
              <a:t> </a:t>
            </a:r>
            <a:r>
              <a:rPr lang="en-US" sz="2400" b="1" dirty="0" smtClean="0">
                <a:solidFill>
                  <a:srgbClr val="000000"/>
                </a:solidFill>
                <a:effectLst/>
                <a:latin typeface="Calibri"/>
                <a:ea typeface="Times New Roman"/>
                <a:cs typeface="B Nazanin"/>
              </a:rPr>
              <a:t>while </a:t>
            </a:r>
            <a:r>
              <a:rPr lang="en-US" sz="2400" dirty="0" smtClean="0">
                <a:solidFill>
                  <a:srgbClr val="000000"/>
                </a:solidFill>
                <a:effectLst/>
                <a:latin typeface="Calibri"/>
                <a:ea typeface="Times New Roman"/>
                <a:cs typeface="B Nazanin"/>
              </a:rPr>
              <a:t>true </a:t>
            </a:r>
            <a:r>
              <a:rPr lang="en-US" sz="2400" b="1" dirty="0" smtClean="0">
                <a:solidFill>
                  <a:srgbClr val="000000"/>
                </a:solidFill>
                <a:effectLst/>
                <a:latin typeface="Calibri"/>
                <a:ea typeface="Times New Roman"/>
                <a:cs typeface="B Nazanin"/>
              </a:rPr>
              <a:t>do skip </a:t>
            </a:r>
            <a:r>
              <a:rPr lang="en-US" sz="2400" dirty="0" smtClean="0">
                <a:solidFill>
                  <a:srgbClr val="000000"/>
                </a:solidFill>
                <a:effectLst/>
                <a:latin typeface="Calibri"/>
                <a:ea typeface="Times New Roman"/>
                <a:cs typeface="B Nazanin"/>
              </a:rPr>
              <a:t>;</a:t>
            </a:r>
            <a:endParaRPr lang="en-US" sz="2400" dirty="0" smtClean="0">
              <a:solidFill>
                <a:srgbClr val="000000"/>
              </a:solidFill>
              <a:effectLst/>
              <a:latin typeface="Times New Roman"/>
              <a:ea typeface="Times New Roman"/>
              <a:cs typeface="B Nazanin"/>
            </a:endParaRPr>
          </a:p>
          <a:p>
            <a:pPr marL="0" marR="0" algn="l" rtl="0">
              <a:lnSpc>
                <a:spcPct val="120000"/>
              </a:lnSpc>
              <a:spcBef>
                <a:spcPts val="600"/>
              </a:spcBef>
              <a:spcAft>
                <a:spcPts val="0"/>
              </a:spcAft>
            </a:pPr>
            <a:r>
              <a:rPr lang="en-US" sz="2400" b="1" dirty="0" smtClean="0">
                <a:solidFill>
                  <a:srgbClr val="000000"/>
                </a:solidFill>
                <a:effectLst/>
                <a:latin typeface="Calibri"/>
                <a:ea typeface="Times New Roman"/>
                <a:cs typeface="B Nazanin"/>
              </a:rPr>
              <a:t>else</a:t>
            </a:r>
            <a:r>
              <a:rPr lang="en-US" sz="2400" dirty="0" smtClean="0">
                <a:solidFill>
                  <a:srgbClr val="000000"/>
                </a:solidFill>
                <a:effectLst/>
                <a:latin typeface="Calibri"/>
                <a:ea typeface="Times New Roman"/>
                <a:cs typeface="B Nazanin"/>
              </a:rPr>
              <a:t> </a:t>
            </a:r>
            <a:r>
              <a:rPr lang="en-US" sz="2400" b="1" dirty="0">
                <a:solidFill>
                  <a:srgbClr val="000000"/>
                </a:solidFill>
                <a:effectLst/>
                <a:latin typeface="Calibri"/>
                <a:ea typeface="Times New Roman"/>
                <a:cs typeface="B Nazanin"/>
              </a:rPr>
              <a:t>skip</a:t>
            </a:r>
            <a:r>
              <a:rPr lang="en-US" sz="2400" dirty="0">
                <a:solidFill>
                  <a:srgbClr val="000000"/>
                </a:solidFill>
                <a:effectLst/>
                <a:latin typeface="Calibri"/>
                <a:ea typeface="Times New Roman"/>
                <a:cs typeface="B Nazanin"/>
              </a:rPr>
              <a:t> ;</a:t>
            </a:r>
            <a:endParaRPr lang="en-US" sz="2400" dirty="0">
              <a:solidFill>
                <a:srgbClr val="000000"/>
              </a:solidFill>
              <a:effectLst/>
              <a:latin typeface="Times New Roman"/>
              <a:ea typeface="Times New Roman"/>
              <a:cs typeface="B Nazanin"/>
            </a:endParaRPr>
          </a:p>
          <a:p>
            <a:pPr marL="0" marR="0" algn="l" rtl="0">
              <a:lnSpc>
                <a:spcPct val="120000"/>
              </a:lnSpc>
              <a:spcBef>
                <a:spcPts val="600"/>
              </a:spcBef>
              <a:spcAft>
                <a:spcPts val="0"/>
              </a:spcAft>
            </a:pPr>
            <a:r>
              <a:rPr lang="en-US" sz="2400" b="1" dirty="0" err="1" smtClean="0">
                <a:solidFill>
                  <a:srgbClr val="000000"/>
                </a:solidFill>
                <a:effectLst/>
                <a:latin typeface="Calibri"/>
                <a:ea typeface="Times New Roman"/>
                <a:cs typeface="B Nazanin"/>
              </a:rPr>
              <a:t>in</a:t>
            </a:r>
            <a:r>
              <a:rPr lang="en-US" sz="2400" b="1" dirty="0" err="1" smtClean="0">
                <a:solidFill>
                  <a:srgbClr val="00B0F0"/>
                </a:solidFill>
                <a:effectLst/>
                <a:latin typeface="Calibri"/>
                <a:ea typeface="Times New Roman"/>
                <a:cs typeface="B Nazanin"/>
              </a:rPr>
              <a:t>L</a:t>
            </a:r>
            <a:r>
              <a:rPr lang="en-US" sz="2400" dirty="0" smtClean="0">
                <a:solidFill>
                  <a:srgbClr val="000000"/>
                </a:solidFill>
                <a:effectLst/>
                <a:latin typeface="Calibri"/>
                <a:ea typeface="Times New Roman"/>
                <a:cs typeface="B Nazanin"/>
              </a:rPr>
              <a:t> </a:t>
            </a:r>
            <a:r>
              <a:rPr lang="en-US" sz="2400" i="1" dirty="0">
                <a:solidFill>
                  <a:srgbClr val="000000"/>
                </a:solidFill>
                <a:effectLst/>
                <a:latin typeface="Calibri"/>
                <a:ea typeface="Times New Roman"/>
                <a:cs typeface="B Nazanin"/>
              </a:rPr>
              <a:t>y</a:t>
            </a:r>
            <a:r>
              <a:rPr lang="en-US" sz="2400" dirty="0">
                <a:solidFill>
                  <a:srgbClr val="000000"/>
                </a:solidFill>
                <a:effectLst/>
                <a:latin typeface="Calibri"/>
                <a:ea typeface="Times New Roman"/>
                <a:cs typeface="B Nazanin"/>
              </a:rPr>
              <a:t> </a:t>
            </a:r>
            <a:r>
              <a:rPr lang="en-US" sz="2400" dirty="0" smtClean="0">
                <a:solidFill>
                  <a:srgbClr val="000000"/>
                </a:solidFill>
                <a:effectLst/>
                <a:latin typeface="Calibri"/>
                <a:ea typeface="Times New Roman"/>
                <a:cs typeface="B Nazanin"/>
              </a:rPr>
              <a:t>;   </a:t>
            </a:r>
            <a:r>
              <a:rPr lang="en-US" sz="2400" dirty="0">
                <a:solidFill>
                  <a:srgbClr val="000000"/>
                </a:solidFill>
                <a:effectLst/>
                <a:latin typeface="Calibri"/>
                <a:ea typeface="Times New Roman"/>
                <a:cs typeface="B Nazanin"/>
              </a:rPr>
              <a:t>// low </a:t>
            </a:r>
            <a:r>
              <a:rPr lang="en-US" sz="2400" dirty="0" smtClean="0">
                <a:solidFill>
                  <a:srgbClr val="000000"/>
                </a:solidFill>
                <a:latin typeface="Calibri"/>
                <a:ea typeface="Times New Roman"/>
                <a:cs typeface="B Nazanin"/>
              </a:rPr>
              <a:t>in</a:t>
            </a:r>
            <a:r>
              <a:rPr lang="en-US" sz="2400" dirty="0" smtClean="0">
                <a:solidFill>
                  <a:srgbClr val="000000"/>
                </a:solidFill>
                <a:effectLst/>
                <a:latin typeface="Calibri"/>
                <a:ea typeface="Times New Roman"/>
                <a:cs typeface="B Nazanin"/>
              </a:rPr>
              <a:t>put </a:t>
            </a:r>
            <a:r>
              <a:rPr lang="en-US" sz="2400" dirty="0">
                <a:solidFill>
                  <a:srgbClr val="000000"/>
                </a:solidFill>
                <a:effectLst/>
                <a:latin typeface="Calibri"/>
                <a:ea typeface="Times New Roman"/>
                <a:cs typeface="B Nazanin"/>
              </a:rPr>
              <a:t>: y</a:t>
            </a:r>
            <a:endParaRPr lang="en-US" sz="2400" dirty="0">
              <a:solidFill>
                <a:srgbClr val="000000"/>
              </a:solidFill>
              <a:effectLst/>
              <a:latin typeface="Times New Roman"/>
              <a:ea typeface="Times New Roman"/>
              <a:cs typeface="B Nazanin"/>
            </a:endParaRPr>
          </a:p>
        </p:txBody>
      </p:sp>
    </p:spTree>
    <p:extLst>
      <p:ext uri="{BB962C8B-B14F-4D97-AF65-F5344CB8AC3E}">
        <p14:creationId xmlns:p14="http://schemas.microsoft.com/office/powerpoint/2010/main" val="2938228792"/>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8"/>
                                        </p:tgtEl>
                                      </p:cBhvr>
                                      <p:by x="50000" y="50000"/>
                                    </p:animScale>
                                  </p:childTnLst>
                                </p:cTn>
                              </p:par>
                              <p:par>
                                <p:cTn id="7" presetID="64" presetClass="path" presetSubtype="0" accel="50000" decel="50000" fill="hold" grpId="1" nodeType="withEffect">
                                  <p:stCondLst>
                                    <p:cond delay="0"/>
                                  </p:stCondLst>
                                  <p:childTnLst>
                                    <p:animMotion origin="layout" path="M -1.66667E-6 0.02801 L -1.66667E-6 -0.22199 " pathEditMode="relative" rAng="0" ptsTypes="AA">
                                      <p:cBhvr>
                                        <p:cTn id="8" dur="2000" fill="hold"/>
                                        <p:tgtEl>
                                          <p:spTgt spid="8"/>
                                        </p:tgtEl>
                                        <p:attrNameLst>
                                          <p:attrName>ppt_x</p:attrName>
                                          <p:attrName>ppt_y</p:attrName>
                                        </p:attrNameLst>
                                      </p:cBhvr>
                                      <p:rCtr x="0" y="-12500"/>
                                    </p:animMotion>
                                  </p:childTnLst>
                                </p:cTn>
                              </p:par>
                              <p:par>
                                <p:cTn id="9" presetID="10" presetClass="exit" presetSubtype="0" fill="hold" grpId="0" nodeType="withEffect">
                                  <p:stCondLst>
                                    <p:cond delay="0"/>
                                  </p:stCondLst>
                                  <p:childTnLst>
                                    <p:animEffect transition="out" filter="fade">
                                      <p:cBhvr>
                                        <p:cTn id="10" dur="500"/>
                                        <p:tgtEl>
                                          <p:spTgt spid="27"/>
                                        </p:tgtEl>
                                      </p:cBhvr>
                                    </p:animEffect>
                                    <p:set>
                                      <p:cBhvr>
                                        <p:cTn id="11" dur="1" fill="hold">
                                          <p:stCondLst>
                                            <p:cond delay="499"/>
                                          </p:stCondLst>
                                        </p:cTn>
                                        <p:tgtEl>
                                          <p:spTgt spid="27"/>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37"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arn(outVertical)">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21" grpId="0"/>
      <p:bldP spid="22" grpId="0" animBg="1"/>
      <p:bldP spid="25" grpId="0"/>
      <p:bldP spid="27" grpId="0"/>
      <p:bldP spid="8" grpId="0" animBg="1"/>
      <p:bldP spid="8" grpId="1"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18"/>
          <p:cNvSpPr/>
          <p:nvPr/>
        </p:nvSpPr>
        <p:spPr>
          <a:xfrm>
            <a:off x="6328282" y="4729845"/>
            <a:ext cx="2044893" cy="9150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1670463" y="4365104"/>
            <a:ext cx="1339646" cy="1340141"/>
            <a:chOff x="1670463" y="2398985"/>
            <a:chExt cx="1339646" cy="1340141"/>
          </a:xfrm>
        </p:grpSpPr>
        <p:sp>
          <p:nvSpPr>
            <p:cNvPr id="13" name="TextBox 12"/>
            <p:cNvSpPr txBox="1"/>
            <p:nvPr/>
          </p:nvSpPr>
          <p:spPr>
            <a:xfrm>
              <a:off x="1670463" y="2661908"/>
              <a:ext cx="606712" cy="1077218"/>
            </a:xfrm>
            <a:prstGeom prst="rect">
              <a:avLst/>
            </a:prstGeom>
            <a:noFill/>
          </p:spPr>
          <p:txBody>
            <a:bodyPr wrap="square" rtlCol="0">
              <a:spAutoFit/>
            </a:bodyPr>
            <a:lstStyle/>
            <a:p>
              <a:r>
                <a:rPr lang="en-US" sz="2400" dirty="0" smtClean="0"/>
                <a:t>P</a:t>
              </a:r>
              <a:r>
                <a:rPr lang="en-US" sz="2400" baseline="-25000" dirty="0" smtClean="0">
                  <a:solidFill>
                    <a:srgbClr val="FF0000"/>
                  </a:solidFill>
                </a:rPr>
                <a:t>H</a:t>
              </a:r>
              <a:r>
                <a:rPr lang="en-US" sz="2400" baseline="-25000" dirty="0" smtClean="0"/>
                <a:t/>
              </a:r>
              <a:br>
                <a:rPr lang="en-US" sz="2400" baseline="-25000" dirty="0" smtClean="0"/>
              </a:br>
              <a:endParaRPr lang="en-US" sz="2400" baseline="-25000" dirty="0" smtClean="0"/>
            </a:p>
            <a:p>
              <a:r>
                <a:rPr lang="en-US" sz="2400" dirty="0" smtClean="0"/>
                <a:t>P</a:t>
              </a:r>
              <a:r>
                <a:rPr lang="en-US" sz="2400" baseline="-25000" dirty="0" smtClean="0">
                  <a:solidFill>
                    <a:srgbClr val="00B0F0"/>
                  </a:solidFill>
                </a:rPr>
                <a:t>L</a:t>
              </a:r>
              <a:endParaRPr lang="en-US" sz="2400" dirty="0">
                <a:solidFill>
                  <a:srgbClr val="00B0F0"/>
                </a:solidFill>
              </a:endParaRPr>
            </a:p>
          </p:txBody>
        </p:sp>
        <mc:AlternateContent xmlns:mc="http://schemas.openxmlformats.org/markup-compatibility/2006" xmlns:a14="http://schemas.microsoft.com/office/drawing/2010/main">
          <mc:Choice Requires="a14">
            <p:sp>
              <p:nvSpPr>
                <p:cNvPr id="15" name="TextBox 14"/>
                <p:cNvSpPr txBox="1"/>
                <p:nvPr/>
              </p:nvSpPr>
              <p:spPr>
                <a:xfrm>
                  <a:off x="1929989" y="2398985"/>
                  <a:ext cx="1080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929989" y="2398985"/>
                  <a:ext cx="1080120" cy="369332"/>
                </a:xfrm>
                <a:prstGeom prst="rect">
                  <a:avLst/>
                </a:prstGeom>
                <a:blipFill>
                  <a:blip r:embed="rId3"/>
                  <a:stretch>
                    <a:fillRect/>
                  </a:stretch>
                </a:blipFill>
              </p:spPr>
              <p:txBody>
                <a:bodyPr/>
                <a:lstStyle/>
                <a:p>
                  <a:r>
                    <a:rPr lang="en-US">
                      <a:noFill/>
                    </a:rPr>
                    <a:t> </a:t>
                  </a:r>
                </a:p>
              </p:txBody>
            </p:sp>
          </mc:Fallback>
        </mc:AlternateContent>
      </p:grpSp>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مثال‌هایی از نحوه اجرای مکانیزم پیشنهادی (ادامه)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18 از 41</a:t>
            </a:r>
            <a:endParaRPr lang="en-US" sz="1600" dirty="0">
              <a:solidFill>
                <a:schemeClr val="tx2"/>
              </a:solidFill>
              <a:cs typeface="B Nazanin" panose="00000400000000000000" pitchFamily="2" charset="-78"/>
            </a:endParaRPr>
          </a:p>
        </p:txBody>
      </p:sp>
      <p:sp>
        <p:nvSpPr>
          <p:cNvPr id="8" name="Text Box 2"/>
          <p:cNvSpPr txBox="1">
            <a:spLocks noChangeArrowheads="1"/>
          </p:cNvSpPr>
          <p:nvPr/>
        </p:nvSpPr>
        <p:spPr bwMode="auto">
          <a:xfrm>
            <a:off x="3357295" y="2276872"/>
            <a:ext cx="3951009" cy="1709534"/>
          </a:xfrm>
          <a:prstGeom prst="rect">
            <a:avLst/>
          </a:prstGeom>
          <a:noFill/>
          <a:ln w="12700">
            <a:solidFill>
              <a:srgbClr val="000000"/>
            </a:solidFill>
            <a:miter lim="800000"/>
            <a:headEnd/>
            <a:tailEnd/>
          </a:ln>
        </p:spPr>
        <p:txBody>
          <a:bodyPr rot="0" vert="horz" wrap="square" lIns="91440" tIns="45720" rIns="91440" bIns="45720" anchor="t" anchorCtr="0">
            <a:noAutofit/>
          </a:bodyPr>
          <a:lstStyle/>
          <a:p>
            <a:pPr marL="0" marR="0" algn="l" rtl="0">
              <a:lnSpc>
                <a:spcPct val="120000"/>
              </a:lnSpc>
              <a:spcBef>
                <a:spcPts val="600"/>
              </a:spcBef>
              <a:spcAft>
                <a:spcPts val="0"/>
              </a:spcAft>
            </a:pPr>
            <a:r>
              <a:rPr lang="en-US" sz="2400" b="1" dirty="0" err="1" smtClean="0">
                <a:solidFill>
                  <a:srgbClr val="000000"/>
                </a:solidFill>
                <a:effectLst/>
                <a:latin typeface="Calibri"/>
                <a:ea typeface="Times New Roman"/>
                <a:cs typeface="B Nazanin"/>
              </a:rPr>
              <a:t>in</a:t>
            </a:r>
            <a:r>
              <a:rPr lang="en-US" sz="2400" b="1" dirty="0" err="1" smtClean="0">
                <a:solidFill>
                  <a:srgbClr val="FF0000"/>
                </a:solidFill>
                <a:effectLst/>
                <a:latin typeface="Calibri"/>
                <a:ea typeface="Times New Roman"/>
                <a:cs typeface="B Nazanin"/>
              </a:rPr>
              <a:t>H</a:t>
            </a:r>
            <a:r>
              <a:rPr lang="en-US" sz="2400" dirty="0" smtClean="0">
                <a:solidFill>
                  <a:srgbClr val="000000"/>
                </a:solidFill>
                <a:effectLst/>
                <a:latin typeface="Calibri"/>
                <a:ea typeface="Times New Roman"/>
                <a:cs typeface="B Nazanin"/>
              </a:rPr>
              <a:t> </a:t>
            </a:r>
            <a:r>
              <a:rPr lang="en-US" sz="2400" i="1" dirty="0">
                <a:solidFill>
                  <a:srgbClr val="000000"/>
                </a:solidFill>
                <a:effectLst/>
                <a:latin typeface="Calibri"/>
                <a:ea typeface="Times New Roman"/>
                <a:cs typeface="B Nazanin"/>
              </a:rPr>
              <a:t>x</a:t>
            </a:r>
            <a:r>
              <a:rPr lang="en-US" sz="2400" dirty="0">
                <a:solidFill>
                  <a:srgbClr val="000000"/>
                </a:solidFill>
                <a:effectLst/>
                <a:latin typeface="Calibri"/>
                <a:ea typeface="Times New Roman"/>
                <a:cs typeface="B Nazanin"/>
              </a:rPr>
              <a:t> ;      // high input : x</a:t>
            </a:r>
            <a:endParaRPr lang="en-US" sz="2400" dirty="0">
              <a:solidFill>
                <a:srgbClr val="000000"/>
              </a:solidFill>
              <a:effectLst/>
              <a:latin typeface="Times New Roman"/>
              <a:ea typeface="Times New Roman"/>
              <a:cs typeface="B Nazanin"/>
            </a:endParaRPr>
          </a:p>
          <a:p>
            <a:pPr marL="0" marR="0" algn="l" rtl="0">
              <a:lnSpc>
                <a:spcPct val="120000"/>
              </a:lnSpc>
              <a:spcBef>
                <a:spcPts val="600"/>
              </a:spcBef>
              <a:spcAft>
                <a:spcPts val="0"/>
              </a:spcAft>
            </a:pPr>
            <a:r>
              <a:rPr lang="en-US" sz="2400" b="1" dirty="0" smtClean="0">
                <a:solidFill>
                  <a:srgbClr val="000000"/>
                </a:solidFill>
                <a:effectLst/>
                <a:latin typeface="Calibri"/>
                <a:ea typeface="Times New Roman"/>
                <a:cs typeface="B Nazanin"/>
              </a:rPr>
              <a:t>if</a:t>
            </a:r>
            <a:r>
              <a:rPr lang="en-US" sz="2400" dirty="0" smtClean="0">
                <a:solidFill>
                  <a:srgbClr val="000000"/>
                </a:solidFill>
                <a:effectLst/>
                <a:latin typeface="Calibri"/>
                <a:ea typeface="Times New Roman"/>
                <a:cs typeface="B Nazanin"/>
              </a:rPr>
              <a:t> </a:t>
            </a:r>
            <a:r>
              <a:rPr lang="en-US" sz="2400" i="1" dirty="0" smtClean="0">
                <a:solidFill>
                  <a:srgbClr val="000000"/>
                </a:solidFill>
                <a:effectLst/>
                <a:latin typeface="Calibri"/>
                <a:ea typeface="Times New Roman"/>
                <a:cs typeface="B Nazanin"/>
              </a:rPr>
              <a:t>x</a:t>
            </a:r>
            <a:r>
              <a:rPr lang="en-US" sz="2400" dirty="0" smtClean="0">
                <a:solidFill>
                  <a:srgbClr val="000000"/>
                </a:solidFill>
                <a:effectLst/>
                <a:latin typeface="Calibri"/>
                <a:ea typeface="Times New Roman"/>
                <a:cs typeface="B Nazanin"/>
              </a:rPr>
              <a:t> </a:t>
            </a:r>
            <a:r>
              <a:rPr lang="en-US" sz="2400" b="1" dirty="0" smtClean="0">
                <a:solidFill>
                  <a:srgbClr val="000000"/>
                </a:solidFill>
                <a:effectLst/>
                <a:latin typeface="Calibri"/>
                <a:ea typeface="Times New Roman"/>
                <a:cs typeface="B Nazanin"/>
              </a:rPr>
              <a:t>then</a:t>
            </a:r>
            <a:r>
              <a:rPr lang="en-US" sz="2400" dirty="0" smtClean="0">
                <a:solidFill>
                  <a:srgbClr val="000000"/>
                </a:solidFill>
                <a:effectLst/>
                <a:latin typeface="Calibri"/>
                <a:ea typeface="Times New Roman"/>
                <a:cs typeface="B Nazanin"/>
              </a:rPr>
              <a:t> </a:t>
            </a:r>
            <a:r>
              <a:rPr lang="en-US" sz="2400" b="1" dirty="0" smtClean="0">
                <a:solidFill>
                  <a:srgbClr val="000000"/>
                </a:solidFill>
                <a:effectLst/>
                <a:latin typeface="Calibri"/>
                <a:ea typeface="Times New Roman"/>
                <a:cs typeface="B Nazanin"/>
              </a:rPr>
              <a:t>skip </a:t>
            </a:r>
            <a:r>
              <a:rPr lang="en-US" sz="2400" dirty="0" smtClean="0">
                <a:solidFill>
                  <a:srgbClr val="000000"/>
                </a:solidFill>
                <a:effectLst/>
                <a:latin typeface="Calibri"/>
                <a:ea typeface="Times New Roman"/>
                <a:cs typeface="B Nazanin"/>
              </a:rPr>
              <a:t>;</a:t>
            </a:r>
            <a:endParaRPr lang="en-US" sz="2400" dirty="0" smtClean="0">
              <a:solidFill>
                <a:srgbClr val="000000"/>
              </a:solidFill>
              <a:effectLst/>
              <a:latin typeface="Times New Roman"/>
              <a:ea typeface="Times New Roman"/>
              <a:cs typeface="B Nazanin"/>
            </a:endParaRPr>
          </a:p>
          <a:p>
            <a:pPr marL="0" marR="0" algn="l" rtl="0">
              <a:lnSpc>
                <a:spcPct val="120000"/>
              </a:lnSpc>
              <a:spcBef>
                <a:spcPts val="600"/>
              </a:spcBef>
              <a:spcAft>
                <a:spcPts val="0"/>
              </a:spcAft>
            </a:pPr>
            <a:r>
              <a:rPr lang="en-US" sz="2400" b="1" dirty="0" smtClean="0">
                <a:solidFill>
                  <a:srgbClr val="000000"/>
                </a:solidFill>
                <a:effectLst/>
                <a:latin typeface="Calibri"/>
                <a:ea typeface="Times New Roman"/>
                <a:cs typeface="B Nazanin"/>
              </a:rPr>
              <a:t>else</a:t>
            </a:r>
            <a:r>
              <a:rPr lang="en-US" sz="2400" dirty="0" smtClean="0">
                <a:solidFill>
                  <a:srgbClr val="000000"/>
                </a:solidFill>
                <a:effectLst/>
                <a:latin typeface="Calibri"/>
                <a:ea typeface="Times New Roman"/>
                <a:cs typeface="B Nazanin"/>
              </a:rPr>
              <a:t> </a:t>
            </a:r>
            <a:r>
              <a:rPr lang="en-US" sz="2400" b="1" dirty="0" err="1" smtClean="0">
                <a:solidFill>
                  <a:srgbClr val="000000"/>
                </a:solidFill>
                <a:effectLst/>
                <a:latin typeface="Calibri"/>
                <a:ea typeface="Times New Roman"/>
                <a:cs typeface="B Nazanin"/>
              </a:rPr>
              <a:t>out</a:t>
            </a:r>
            <a:r>
              <a:rPr lang="en-US" sz="2400" b="1" dirty="0" err="1" smtClean="0">
                <a:solidFill>
                  <a:srgbClr val="00B0F0"/>
                </a:solidFill>
                <a:effectLst/>
                <a:latin typeface="Calibri"/>
                <a:ea typeface="Times New Roman"/>
                <a:cs typeface="B Nazanin"/>
              </a:rPr>
              <a:t>L</a:t>
            </a:r>
            <a:r>
              <a:rPr lang="en-US" sz="2400" dirty="0" smtClean="0">
                <a:solidFill>
                  <a:srgbClr val="000000"/>
                </a:solidFill>
                <a:effectLst/>
                <a:latin typeface="Calibri"/>
                <a:ea typeface="Times New Roman"/>
                <a:cs typeface="B Nazanin"/>
              </a:rPr>
              <a:t> 0 ;  </a:t>
            </a:r>
            <a:r>
              <a:rPr lang="en-US" sz="2400" dirty="0">
                <a:solidFill>
                  <a:srgbClr val="000000"/>
                </a:solidFill>
                <a:effectLst/>
                <a:latin typeface="Calibri"/>
                <a:ea typeface="Times New Roman"/>
                <a:cs typeface="B Nazanin"/>
              </a:rPr>
              <a:t>// low output : </a:t>
            </a:r>
            <a:r>
              <a:rPr lang="en-US" sz="2400" dirty="0" smtClean="0">
                <a:solidFill>
                  <a:srgbClr val="000000"/>
                </a:solidFill>
                <a:effectLst/>
                <a:latin typeface="Calibri"/>
                <a:ea typeface="Times New Roman"/>
                <a:cs typeface="B Nazanin"/>
              </a:rPr>
              <a:t>0</a:t>
            </a:r>
            <a:endParaRPr lang="en-US" sz="2400" dirty="0">
              <a:solidFill>
                <a:srgbClr val="000000"/>
              </a:solidFill>
              <a:effectLst/>
              <a:latin typeface="Times New Roman"/>
              <a:ea typeface="Times New Roman"/>
              <a:cs typeface="B Nazanin"/>
            </a:endParaRPr>
          </a:p>
        </p:txBody>
      </p:sp>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extLst>
                  <p:ext uri="{D42A27DB-BD31-4B8C-83A1-F6EECF244321}">
                    <p14:modId xmlns:p14="http://schemas.microsoft.com/office/powerpoint/2010/main" val="90724775"/>
                  </p:ext>
                </p:extLst>
              </p:nvPr>
            </p:nvGraphicFramePr>
            <p:xfrm>
              <a:off x="2277175" y="4734436"/>
              <a:ext cx="6096000" cy="9144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xmlns="" val="3590002407"/>
                        </a:ext>
                      </a:extLst>
                    </a:gridCol>
                    <a:gridCol w="2032000">
                      <a:extLst>
                        <a:ext uri="{9D8B030D-6E8A-4147-A177-3AD203B41FA5}">
                          <a16:colId xmlns:a16="http://schemas.microsoft.com/office/drawing/2014/main" xmlns="" val="2301550920"/>
                        </a:ext>
                      </a:extLst>
                    </a:gridCol>
                    <a:gridCol w="2032000">
                      <a:extLst>
                        <a:ext uri="{9D8B030D-6E8A-4147-A177-3AD203B41FA5}">
                          <a16:colId xmlns:a16="http://schemas.microsoft.com/office/drawing/2014/main" xmlns="" val="1690643087"/>
                        </a:ext>
                      </a:extLst>
                    </a:gridCol>
                  </a:tblGrid>
                  <a:tr h="370840">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09928038"/>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Calibri" panose="020F0502020204030204" pitchFamily="34" charset="0"/>
                              <a:cs typeface="Calibri" panose="020F0502020204030204" pitchFamily="34" charset="0"/>
                            </a:rPr>
                            <a:t>in , H , </a:t>
                          </a:r>
                          <a:r>
                            <a:rPr lang="en-US" sz="2400" dirty="0" err="1" smtClean="0">
                              <a:latin typeface="Calibri" panose="020F0502020204030204" pitchFamily="34" charset="0"/>
                              <a:cs typeface="Calibri" panose="020F0502020204030204" pitchFamily="34" charset="0"/>
                            </a:rPr>
                            <a:t>v</a:t>
                          </a:r>
                          <a:r>
                            <a:rPr lang="en-US" sz="2400" baseline="-25000" dirty="0" err="1" smtClean="0">
                              <a:latin typeface="Calibri" panose="020F0502020204030204" pitchFamily="34" charset="0"/>
                              <a:cs typeface="Calibri" panose="020F0502020204030204" pitchFamily="34" charset="0"/>
                            </a:rPr>
                            <a:t>def</a:t>
                          </a:r>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panose="02040503050406030204" pitchFamily="18" charset="0"/>
                                    <a:ea typeface="+mn-ea"/>
                                    <a:cs typeface="+mn-cs"/>
                                  </a:rPr>
                                  <m:t>↷</m:t>
                                </m:r>
                              </m:oMath>
                            </m:oMathPara>
                          </a14:m>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2400" b="0" i="0" dirty="0" smtClean="0">
                                    <a:latin typeface="Calibri" panose="020F0502020204030204" pitchFamily="34" charset="0"/>
                                    <a:cs typeface="Calibri" panose="020F0502020204030204" pitchFamily="34" charset="0"/>
                                  </a:rPr>
                                  <m:t>out</m:t>
                                </m:r>
                                <m:r>
                                  <m:rPr>
                                    <m:nor/>
                                  </m:rPr>
                                  <a:rPr lang="en-US" sz="2400" dirty="0" smtClean="0">
                                    <a:latin typeface="Calibri" panose="020F0502020204030204" pitchFamily="34" charset="0"/>
                                    <a:cs typeface="Calibri" panose="020F0502020204030204" pitchFamily="34" charset="0"/>
                                  </a:rPr>
                                  <m:t> , </m:t>
                                </m:r>
                                <m:r>
                                  <m:rPr>
                                    <m:nor/>
                                  </m:rPr>
                                  <a:rPr lang="en-US" sz="2400" b="0" i="0" dirty="0" smtClean="0">
                                    <a:latin typeface="Calibri" panose="020F0502020204030204" pitchFamily="34" charset="0"/>
                                    <a:cs typeface="Calibri" panose="020F0502020204030204" pitchFamily="34" charset="0"/>
                                  </a:rPr>
                                  <m:t>L</m:t>
                                </m:r>
                                <m:r>
                                  <m:rPr>
                                    <m:nor/>
                                  </m:rPr>
                                  <a:rPr lang="en-US" sz="2400" dirty="0" smtClean="0">
                                    <a:latin typeface="Calibri" panose="020F0502020204030204" pitchFamily="34" charset="0"/>
                                    <a:cs typeface="Calibri" panose="020F0502020204030204" pitchFamily="34" charset="0"/>
                                  </a:rPr>
                                  <m:t> , </m:t>
                                </m:r>
                                <m:r>
                                  <m:rPr>
                                    <m:nor/>
                                  </m:rPr>
                                  <a:rPr lang="en-US" sz="2400" b="0" i="0" dirty="0" smtClean="0">
                                    <a:latin typeface="Calibri" panose="020F0502020204030204" pitchFamily="34" charset="0"/>
                                    <a:cs typeface="Calibri" panose="020F0502020204030204" pitchFamily="34" charset="0"/>
                                  </a:rPr>
                                  <m:t>0</m:t>
                                </m:r>
                              </m:oMath>
                            </m:oMathPara>
                          </a14:m>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01809265"/>
                      </a:ext>
                    </a:extLst>
                  </a:tr>
                </a:tbl>
              </a:graphicData>
            </a:graphic>
          </p:graphicFrame>
        </mc:Choice>
        <mc:Fallback xmlns="">
          <p:graphicFrame>
            <p:nvGraphicFramePr>
              <p:cNvPr id="12" name="Table 11"/>
              <p:cNvGraphicFramePr>
                <a:graphicFrameLocks noGrp="1"/>
              </p:cNvGraphicFramePr>
              <p:nvPr>
                <p:extLst>
                  <p:ext uri="{D42A27DB-BD31-4B8C-83A1-F6EECF244321}">
                    <p14:modId xmlns:p14="http://schemas.microsoft.com/office/powerpoint/2010/main" val="90724775"/>
                  </p:ext>
                </p:extLst>
              </p:nvPr>
            </p:nvGraphicFramePr>
            <p:xfrm>
              <a:off x="2277175" y="4734436"/>
              <a:ext cx="6096000" cy="9144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3590002407"/>
                        </a:ext>
                      </a:extLst>
                    </a:gridCol>
                    <a:gridCol w="2032000">
                      <a:extLst>
                        <a:ext uri="{9D8B030D-6E8A-4147-A177-3AD203B41FA5}">
                          <a16:colId xmlns:a16="http://schemas.microsoft.com/office/drawing/2014/main" val="2301550920"/>
                        </a:ext>
                      </a:extLst>
                    </a:gridCol>
                    <a:gridCol w="2032000">
                      <a:extLst>
                        <a:ext uri="{9D8B030D-6E8A-4147-A177-3AD203B41FA5}">
                          <a16:colId xmlns:a16="http://schemas.microsoft.com/office/drawing/2014/main" val="1690643087"/>
                        </a:ext>
                      </a:extLst>
                    </a:gridCol>
                  </a:tblGrid>
                  <a:tr h="457200">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9928038"/>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Calibri" panose="020F0502020204030204" pitchFamily="34" charset="0"/>
                              <a:cs typeface="Calibri" panose="020F0502020204030204" pitchFamily="34" charset="0"/>
                            </a:rPr>
                            <a:t>in , H , </a:t>
                          </a:r>
                          <a:r>
                            <a:rPr lang="en-US" sz="2400" dirty="0" err="1" smtClean="0">
                              <a:latin typeface="Calibri" panose="020F0502020204030204" pitchFamily="34" charset="0"/>
                              <a:cs typeface="Calibri" panose="020F0502020204030204" pitchFamily="34" charset="0"/>
                            </a:rPr>
                            <a:t>v</a:t>
                          </a:r>
                          <a:r>
                            <a:rPr lang="en-US" sz="2400" baseline="-25000" dirty="0" err="1" smtClean="0">
                              <a:latin typeface="Calibri" panose="020F0502020204030204" pitchFamily="34" charset="0"/>
                              <a:cs typeface="Calibri" panose="020F0502020204030204" pitchFamily="34" charset="0"/>
                            </a:rPr>
                            <a:t>def</a:t>
                          </a:r>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1" t="-102667" r="-100901" b="-30667"/>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00000" t="-102667" r="-599" b="-30667"/>
                          </a:stretch>
                        </a:blipFill>
                      </a:tcPr>
                    </a:tc>
                    <a:extLst>
                      <a:ext uri="{0D108BD9-81ED-4DB2-BD59-A6C34878D82A}">
                        <a16:rowId xmlns:a16="http://schemas.microsoft.com/office/drawing/2014/main" val="200180926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7" name="Table 16"/>
              <p:cNvGraphicFramePr>
                <a:graphicFrameLocks noGrp="1"/>
              </p:cNvGraphicFramePr>
              <p:nvPr>
                <p:extLst>
                  <p:ext uri="{D42A27DB-BD31-4B8C-83A1-F6EECF244321}">
                    <p14:modId xmlns:p14="http://schemas.microsoft.com/office/powerpoint/2010/main" val="2386122695"/>
                  </p:ext>
                </p:extLst>
              </p:nvPr>
            </p:nvGraphicFramePr>
            <p:xfrm>
              <a:off x="2277175" y="4733761"/>
              <a:ext cx="6096000" cy="4572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xmlns="" val="3538483985"/>
                        </a:ext>
                      </a:extLst>
                    </a:gridCol>
                    <a:gridCol w="2032000">
                      <a:extLst>
                        <a:ext uri="{9D8B030D-6E8A-4147-A177-3AD203B41FA5}">
                          <a16:colId xmlns:a16="http://schemas.microsoft.com/office/drawing/2014/main" xmlns="" val="2896433134"/>
                        </a:ext>
                      </a:extLst>
                    </a:gridCol>
                    <a:gridCol w="2032000">
                      <a:extLst>
                        <a:ext uri="{9D8B030D-6E8A-4147-A177-3AD203B41FA5}">
                          <a16:colId xmlns:a16="http://schemas.microsoft.com/office/drawing/2014/main" xmlns="" val="3023030528"/>
                        </a:ext>
                      </a:extLst>
                    </a:gridCol>
                  </a:tblGrid>
                  <a:tr h="370840">
                    <a:tc>
                      <a:txBody>
                        <a:bodyPr/>
                        <a:lstStyle/>
                        <a:p>
                          <a:pPr algn="ctr"/>
                          <a:r>
                            <a:rPr lang="en-US" sz="2400" dirty="0" smtClean="0">
                              <a:latin typeface="Calibri" panose="020F0502020204030204" pitchFamily="34" charset="0"/>
                              <a:cs typeface="Calibri" panose="020F0502020204030204" pitchFamily="34" charset="0"/>
                            </a:rPr>
                            <a:t>in , H , v</a:t>
                          </a:r>
                          <a:r>
                            <a:rPr lang="en-US" sz="2400" baseline="-25000" dirty="0" smtClean="0">
                              <a:latin typeface="Calibri" panose="020F0502020204030204" pitchFamily="34" charset="0"/>
                              <a:cs typeface="Calibri" panose="020F0502020204030204" pitchFamily="34" charset="0"/>
                            </a:rPr>
                            <a:t>1</a:t>
                          </a: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panose="02040503050406030204" pitchFamily="18" charset="0"/>
                                    <a:ea typeface="+mn-ea"/>
                                    <a:cs typeface="+mn-cs"/>
                                  </a:rPr>
                                  <m:t>↷</m:t>
                                </m:r>
                              </m:oMath>
                            </m:oMathPara>
                          </a14:m>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panose="02040503050406030204" pitchFamily="18" charset="0"/>
                                    <a:ea typeface="+mn-ea"/>
                                    <a:cs typeface="+mn-cs"/>
                                  </a:rPr>
                                  <m:t>↷</m:t>
                                </m:r>
                              </m:oMath>
                            </m:oMathPara>
                          </a14:m>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71436344"/>
                      </a:ext>
                    </a:extLst>
                  </a:tr>
                </a:tbl>
              </a:graphicData>
            </a:graphic>
          </p:graphicFrame>
        </mc:Choice>
        <mc:Fallback xmlns="">
          <p:graphicFrame>
            <p:nvGraphicFramePr>
              <p:cNvPr id="17" name="Table 16"/>
              <p:cNvGraphicFramePr>
                <a:graphicFrameLocks noGrp="1"/>
              </p:cNvGraphicFramePr>
              <p:nvPr>
                <p:extLst>
                  <p:ext uri="{D42A27DB-BD31-4B8C-83A1-F6EECF244321}">
                    <p14:modId xmlns:p14="http://schemas.microsoft.com/office/powerpoint/2010/main" val="2386122695"/>
                  </p:ext>
                </p:extLst>
              </p:nvPr>
            </p:nvGraphicFramePr>
            <p:xfrm>
              <a:off x="2277175" y="4733761"/>
              <a:ext cx="6096000" cy="4572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3538483985"/>
                        </a:ext>
                      </a:extLst>
                    </a:gridCol>
                    <a:gridCol w="2032000">
                      <a:extLst>
                        <a:ext uri="{9D8B030D-6E8A-4147-A177-3AD203B41FA5}">
                          <a16:colId xmlns:a16="http://schemas.microsoft.com/office/drawing/2014/main" val="2896433134"/>
                        </a:ext>
                      </a:extLst>
                    </a:gridCol>
                    <a:gridCol w="2032000">
                      <a:extLst>
                        <a:ext uri="{9D8B030D-6E8A-4147-A177-3AD203B41FA5}">
                          <a16:colId xmlns:a16="http://schemas.microsoft.com/office/drawing/2014/main" val="3023030528"/>
                        </a:ext>
                      </a:extLst>
                    </a:gridCol>
                  </a:tblGrid>
                  <a:tr h="457200">
                    <a:tc>
                      <a:txBody>
                        <a:bodyPr/>
                        <a:lstStyle/>
                        <a:p>
                          <a:pPr algn="ctr"/>
                          <a:r>
                            <a:rPr lang="en-US" sz="2400" dirty="0" smtClean="0">
                              <a:latin typeface="Calibri" panose="020F0502020204030204" pitchFamily="34" charset="0"/>
                              <a:cs typeface="Calibri" panose="020F0502020204030204" pitchFamily="34" charset="0"/>
                            </a:rPr>
                            <a:t>in , </a:t>
                          </a:r>
                          <a:r>
                            <a:rPr lang="en-US" sz="2400" dirty="0" smtClean="0">
                              <a:latin typeface="Calibri" panose="020F0502020204030204" pitchFamily="34" charset="0"/>
                              <a:cs typeface="Calibri" panose="020F0502020204030204" pitchFamily="34" charset="0"/>
                            </a:rPr>
                            <a:t>H </a:t>
                          </a:r>
                          <a:r>
                            <a:rPr lang="en-US" sz="2400" dirty="0" smtClean="0">
                              <a:latin typeface="Calibri" panose="020F0502020204030204" pitchFamily="34" charset="0"/>
                              <a:cs typeface="Calibri" panose="020F0502020204030204" pitchFamily="34" charset="0"/>
                            </a:rPr>
                            <a:t>, v</a:t>
                          </a:r>
                          <a:r>
                            <a:rPr lang="en-US" sz="2400" baseline="-25000" dirty="0" smtClean="0">
                              <a:latin typeface="Calibri" panose="020F0502020204030204" pitchFamily="34" charset="0"/>
                              <a:cs typeface="Calibri" panose="020F0502020204030204" pitchFamily="34" charset="0"/>
                            </a:rPr>
                            <a:t>1</a:t>
                          </a: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0601" t="-9211" r="-100901" b="-3026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00000" t="-9211" r="-599" b="-30263"/>
                          </a:stretch>
                        </a:blipFill>
                      </a:tcPr>
                    </a:tc>
                    <a:extLst>
                      <a:ext uri="{0D108BD9-81ED-4DB2-BD59-A6C34878D82A}">
                        <a16:rowId xmlns:a16="http://schemas.microsoft.com/office/drawing/2014/main" val="1071436344"/>
                      </a:ext>
                    </a:extLst>
                  </a:tr>
                </a:tbl>
              </a:graphicData>
            </a:graphic>
          </p:graphicFrame>
        </mc:Fallback>
      </mc:AlternateContent>
      <p:sp>
        <p:nvSpPr>
          <p:cNvPr id="26" name="Text Box 5"/>
          <p:cNvSpPr txBox="1"/>
          <p:nvPr/>
        </p:nvSpPr>
        <p:spPr>
          <a:xfrm>
            <a:off x="2411760" y="4077072"/>
            <a:ext cx="5839859" cy="184666"/>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rtl="1">
              <a:lnSpc>
                <a:spcPct val="120000"/>
              </a:lnSpc>
              <a:spcBef>
                <a:spcPts val="600"/>
              </a:spcBef>
              <a:spcAft>
                <a:spcPts val="0"/>
              </a:spcAft>
            </a:pPr>
            <a:r>
              <a:rPr lang="ar-SA" sz="1000" b="1" dirty="0" smtClean="0">
                <a:solidFill>
                  <a:srgbClr val="000000"/>
                </a:solidFill>
                <a:effectLst/>
                <a:latin typeface="Times New Roman"/>
                <a:ea typeface="Times New Roman"/>
                <a:cs typeface="B Nazanin"/>
              </a:rPr>
              <a:t>شکل</a:t>
            </a:r>
            <a:r>
              <a:rPr lang="fa-IR" sz="1000" b="1" dirty="0" smtClean="0">
                <a:solidFill>
                  <a:srgbClr val="000000"/>
                </a:solidFill>
                <a:effectLst/>
                <a:latin typeface="Times New Roman"/>
                <a:ea typeface="Times New Roman"/>
                <a:cs typeface="B Nazanin"/>
              </a:rPr>
              <a:t>16</a:t>
            </a:r>
            <a:r>
              <a:rPr lang="ar-SA" sz="1000" b="1" dirty="0" smtClean="0">
                <a:solidFill>
                  <a:srgbClr val="000000"/>
                </a:solidFill>
                <a:effectLst/>
                <a:latin typeface="Times New Roman"/>
                <a:ea typeface="Times New Roman"/>
                <a:cs typeface="Times New Roman"/>
              </a:rPr>
              <a:t>–</a:t>
            </a:r>
            <a:r>
              <a:rPr lang="ar-SA" sz="1000" b="1" dirty="0" smtClean="0">
                <a:solidFill>
                  <a:srgbClr val="000000"/>
                </a:solidFill>
                <a:effectLst/>
                <a:latin typeface="Times New Roman"/>
                <a:ea typeface="Times New Roman"/>
                <a:cs typeface="B Nazanin"/>
              </a:rPr>
              <a:t> </a:t>
            </a:r>
            <a:r>
              <a:rPr lang="fa-IR" sz="1000" b="1" dirty="0" smtClean="0">
                <a:solidFill>
                  <a:srgbClr val="000000"/>
                </a:solidFill>
                <a:latin typeface="Times New Roman"/>
                <a:ea typeface="Times New Roman"/>
                <a:cs typeface="B Nazanin"/>
              </a:rPr>
              <a:t>برنامه دارای جریان غیرمجاز ضمنی</a:t>
            </a:r>
            <a:endParaRPr lang="en-US" sz="1000" b="1" dirty="0">
              <a:solidFill>
                <a:srgbClr val="000000"/>
              </a:solidFill>
              <a:effectLst/>
              <a:latin typeface="Times New Roman"/>
              <a:ea typeface="Times New Roman"/>
              <a:cs typeface="B Nazanin"/>
            </a:endParaRPr>
          </a:p>
        </p:txBody>
      </p:sp>
    </p:spTree>
    <p:extLst>
      <p:ext uri="{BB962C8B-B14F-4D97-AF65-F5344CB8AC3E}">
        <p14:creationId xmlns:p14="http://schemas.microsoft.com/office/powerpoint/2010/main" val="1220210970"/>
      </p:ext>
    </p:extLst>
  </p:cSld>
  <p:clrMapOvr>
    <a:masterClrMapping/>
  </p:clrMapOvr>
  <mc:AlternateContent xmlns:mc="http://schemas.openxmlformats.org/markup-compatibility/2006">
    <mc:Choice xmlns:p14="http://schemas.microsoft.com/office/powerpoint/2010/main" Requires="p14">
      <p:transition spd="med" p14:dur="700" advTm="3">
        <p:fade/>
      </p:transition>
    </mc:Choice>
    <mc:Fallback>
      <p:transition spd="med" advTm="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6"/>
                                        </p:tgtEl>
                                      </p:cBhvr>
                                    </p:animEffect>
                                    <p:set>
                                      <p:cBhvr>
                                        <p:cTn id="7" dur="1" fill="hold">
                                          <p:stCondLst>
                                            <p:cond delay="499"/>
                                          </p:stCondLst>
                                        </p:cTn>
                                        <p:tgtEl>
                                          <p:spTgt spid="2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arn(outVertical)">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3" name="Table 22"/>
              <p:cNvGraphicFramePr>
                <a:graphicFrameLocks noGrp="1"/>
              </p:cNvGraphicFramePr>
              <p:nvPr>
                <p:extLst>
                  <p:ext uri="{D42A27DB-BD31-4B8C-83A1-F6EECF244321}">
                    <p14:modId xmlns:p14="http://schemas.microsoft.com/office/powerpoint/2010/main" val="3707000824"/>
                  </p:ext>
                </p:extLst>
              </p:nvPr>
            </p:nvGraphicFramePr>
            <p:xfrm>
              <a:off x="2277175" y="4988730"/>
              <a:ext cx="6096000" cy="9144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xmlns="" val="3590002407"/>
                        </a:ext>
                      </a:extLst>
                    </a:gridCol>
                    <a:gridCol w="2032000">
                      <a:extLst>
                        <a:ext uri="{9D8B030D-6E8A-4147-A177-3AD203B41FA5}">
                          <a16:colId xmlns:a16="http://schemas.microsoft.com/office/drawing/2014/main" xmlns="" val="2301550920"/>
                        </a:ext>
                      </a:extLst>
                    </a:gridCol>
                    <a:gridCol w="2032000">
                      <a:extLst>
                        <a:ext uri="{9D8B030D-6E8A-4147-A177-3AD203B41FA5}">
                          <a16:colId xmlns:a16="http://schemas.microsoft.com/office/drawing/2014/main" xmlns="" val="1690643087"/>
                        </a:ext>
                      </a:extLst>
                    </a:gridCol>
                  </a:tblGrid>
                  <a:tr h="370840">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09928038"/>
                      </a:ext>
                    </a:extLst>
                  </a:tr>
                  <a:tr h="370840">
                    <a:tc>
                      <a:txBody>
                        <a:bodyPr/>
                        <a:lstStyle/>
                        <a:p>
                          <a:pPr algn="ct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panose="02040503050406030204" pitchFamily="18" charset="0"/>
                                    <a:ea typeface="+mn-ea"/>
                                    <a:cs typeface="+mn-cs"/>
                                  </a:rPr>
                                  <m:t>↷</m:t>
                                </m:r>
                              </m:oMath>
                            </m:oMathPara>
                          </a14:m>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panose="02040503050406030204" pitchFamily="18" charset="0"/>
                                    <a:ea typeface="+mn-ea"/>
                                    <a:cs typeface="+mn-cs"/>
                                  </a:rPr>
                                  <m:t>↷</m:t>
                                </m:r>
                              </m:oMath>
                            </m:oMathPara>
                          </a14:m>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panose="02040503050406030204" pitchFamily="18" charset="0"/>
                                    <a:ea typeface="+mn-ea"/>
                                    <a:cs typeface="+mn-cs"/>
                                  </a:rPr>
                                  <m:t>↷</m:t>
                                </m:r>
                              </m:oMath>
                            </m:oMathPara>
                          </a14:m>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01809265"/>
                      </a:ext>
                    </a:extLst>
                  </a:tr>
                </a:tbl>
              </a:graphicData>
            </a:graphic>
          </p:graphicFrame>
        </mc:Choice>
        <mc:Fallback xmlns="">
          <p:graphicFrame>
            <p:nvGraphicFramePr>
              <p:cNvPr id="23" name="Table 22"/>
              <p:cNvGraphicFramePr>
                <a:graphicFrameLocks noGrp="1"/>
              </p:cNvGraphicFramePr>
              <p:nvPr>
                <p:extLst>
                  <p:ext uri="{D42A27DB-BD31-4B8C-83A1-F6EECF244321}">
                    <p14:modId xmlns:p14="http://schemas.microsoft.com/office/powerpoint/2010/main" val="3707000824"/>
                  </p:ext>
                </p:extLst>
              </p:nvPr>
            </p:nvGraphicFramePr>
            <p:xfrm>
              <a:off x="2277175" y="4988730"/>
              <a:ext cx="6096000" cy="9144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3590002407"/>
                        </a:ext>
                      </a:extLst>
                    </a:gridCol>
                    <a:gridCol w="2032000">
                      <a:extLst>
                        <a:ext uri="{9D8B030D-6E8A-4147-A177-3AD203B41FA5}">
                          <a16:colId xmlns:a16="http://schemas.microsoft.com/office/drawing/2014/main" val="2301550920"/>
                        </a:ext>
                      </a:extLst>
                    </a:gridCol>
                    <a:gridCol w="2032000">
                      <a:extLst>
                        <a:ext uri="{9D8B030D-6E8A-4147-A177-3AD203B41FA5}">
                          <a16:colId xmlns:a16="http://schemas.microsoft.com/office/drawing/2014/main" val="1690643087"/>
                        </a:ext>
                      </a:extLst>
                    </a:gridCol>
                  </a:tblGrid>
                  <a:tr h="457200">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9928038"/>
                      </a:ext>
                    </a:extLst>
                  </a:tr>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99" t="-102667" r="-200299" b="-2667"/>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601" t="-102667" r="-100901" b="-2667"/>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102667" r="-599" b="-2667"/>
                          </a:stretch>
                        </a:blipFill>
                      </a:tcPr>
                    </a:tc>
                    <a:extLst>
                      <a:ext uri="{0D108BD9-81ED-4DB2-BD59-A6C34878D82A}">
                        <a16:rowId xmlns:a16="http://schemas.microsoft.com/office/drawing/2014/main" val="2001809265"/>
                      </a:ext>
                    </a:extLst>
                  </a:tr>
                </a:tbl>
              </a:graphicData>
            </a:graphic>
          </p:graphicFrame>
        </mc:Fallback>
      </mc:AlternateContent>
      <p:grpSp>
        <p:nvGrpSpPr>
          <p:cNvPr id="16" name="Group 15"/>
          <p:cNvGrpSpPr/>
          <p:nvPr/>
        </p:nvGrpSpPr>
        <p:grpSpPr>
          <a:xfrm>
            <a:off x="1670463" y="2780928"/>
            <a:ext cx="1339646" cy="1340141"/>
            <a:chOff x="1670463" y="2398985"/>
            <a:chExt cx="1339646" cy="1340141"/>
          </a:xfrm>
        </p:grpSpPr>
        <p:sp>
          <p:nvSpPr>
            <p:cNvPr id="13" name="TextBox 12"/>
            <p:cNvSpPr txBox="1"/>
            <p:nvPr/>
          </p:nvSpPr>
          <p:spPr>
            <a:xfrm>
              <a:off x="1670463" y="2661908"/>
              <a:ext cx="606712" cy="1077218"/>
            </a:xfrm>
            <a:prstGeom prst="rect">
              <a:avLst/>
            </a:prstGeom>
            <a:noFill/>
          </p:spPr>
          <p:txBody>
            <a:bodyPr wrap="square" rtlCol="0">
              <a:spAutoFit/>
            </a:bodyPr>
            <a:lstStyle/>
            <a:p>
              <a:r>
                <a:rPr lang="en-US" sz="2400" dirty="0" smtClean="0"/>
                <a:t>P</a:t>
              </a:r>
              <a:r>
                <a:rPr lang="en-US" sz="2400" baseline="-25000" dirty="0" smtClean="0">
                  <a:solidFill>
                    <a:srgbClr val="FF0000"/>
                  </a:solidFill>
                </a:rPr>
                <a:t>H</a:t>
              </a:r>
              <a:r>
                <a:rPr lang="en-US" sz="2400" baseline="-25000" dirty="0" smtClean="0"/>
                <a:t/>
              </a:r>
              <a:br>
                <a:rPr lang="en-US" sz="2400" baseline="-25000" dirty="0" smtClean="0"/>
              </a:br>
              <a:endParaRPr lang="en-US" sz="2400" baseline="-25000" dirty="0" smtClean="0"/>
            </a:p>
            <a:p>
              <a:r>
                <a:rPr lang="en-US" sz="2400" dirty="0" smtClean="0"/>
                <a:t>P</a:t>
              </a:r>
              <a:r>
                <a:rPr lang="en-US" sz="2400" baseline="-25000" dirty="0" smtClean="0">
                  <a:solidFill>
                    <a:srgbClr val="00B0F0"/>
                  </a:solidFill>
                </a:rPr>
                <a:t>L</a:t>
              </a:r>
              <a:endParaRPr lang="en-US" sz="2400" dirty="0">
                <a:solidFill>
                  <a:srgbClr val="00B0F0"/>
                </a:solidFill>
              </a:endParaRPr>
            </a:p>
          </p:txBody>
        </p:sp>
        <mc:AlternateContent xmlns:mc="http://schemas.openxmlformats.org/markup-compatibility/2006" xmlns:a14="http://schemas.microsoft.com/office/drawing/2010/main">
          <mc:Choice Requires="a14">
            <p:sp>
              <p:nvSpPr>
                <p:cNvPr id="15" name="TextBox 14"/>
                <p:cNvSpPr txBox="1"/>
                <p:nvPr/>
              </p:nvSpPr>
              <p:spPr>
                <a:xfrm>
                  <a:off x="1929989" y="2398985"/>
                  <a:ext cx="1080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929989" y="2398985"/>
                  <a:ext cx="1080120" cy="369332"/>
                </a:xfrm>
                <a:prstGeom prst="rect">
                  <a:avLst/>
                </a:prstGeom>
                <a:blipFill>
                  <a:blip r:embed="rId4"/>
                  <a:stretch>
                    <a:fillRect/>
                  </a:stretch>
                </a:blipFill>
              </p:spPr>
              <p:txBody>
                <a:bodyPr/>
                <a:lstStyle/>
                <a:p>
                  <a:r>
                    <a:rPr lang="en-US">
                      <a:noFill/>
                    </a:rPr>
                    <a:t> </a:t>
                  </a:r>
                </a:p>
              </p:txBody>
            </p:sp>
          </mc:Fallback>
        </mc:AlternateContent>
      </p:grpSp>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مثال‌هایی از نحوه اجرای مکانیزم پیشنهادی (ادامه)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17از 37</a:t>
            </a:r>
            <a:endParaRPr lang="en-US" sz="1600" dirty="0">
              <a:solidFill>
                <a:schemeClr val="tx2"/>
              </a:solidFill>
              <a:cs typeface="B Nazanin" panose="00000400000000000000" pitchFamily="2" charset="-78"/>
            </a:endParaRPr>
          </a:p>
        </p:txBody>
      </p:sp>
      <p:sp>
        <p:nvSpPr>
          <p:cNvPr id="8" name="Text Box 2"/>
          <p:cNvSpPr txBox="1">
            <a:spLocks noChangeArrowheads="1"/>
          </p:cNvSpPr>
          <p:nvPr/>
        </p:nvSpPr>
        <p:spPr bwMode="auto">
          <a:xfrm>
            <a:off x="3558071" y="2276872"/>
            <a:ext cx="3534209" cy="1584176"/>
          </a:xfrm>
          <a:prstGeom prst="rect">
            <a:avLst/>
          </a:prstGeom>
          <a:noFill/>
          <a:ln w="12700">
            <a:solidFill>
              <a:srgbClr val="000000"/>
            </a:solidFill>
            <a:miter lim="800000"/>
            <a:headEnd/>
            <a:tailEnd/>
          </a:ln>
        </p:spPr>
        <p:txBody>
          <a:bodyPr rot="0" vert="horz" wrap="square" lIns="91440" tIns="45720" rIns="91440" bIns="45720" anchor="t" anchorCtr="0">
            <a:noAutofit/>
          </a:bodyPr>
          <a:lstStyle/>
          <a:p>
            <a:pPr>
              <a:lnSpc>
                <a:spcPct val="120000"/>
              </a:lnSpc>
              <a:spcBef>
                <a:spcPts val="600"/>
              </a:spcBef>
            </a:pPr>
            <a:r>
              <a:rPr lang="en-US" sz="2400" b="1" dirty="0" err="1">
                <a:solidFill>
                  <a:srgbClr val="000000"/>
                </a:solidFill>
                <a:latin typeface="Calibri"/>
                <a:ea typeface="Times New Roman"/>
                <a:cs typeface="B Nazanin"/>
              </a:rPr>
              <a:t>out</a:t>
            </a:r>
            <a:r>
              <a:rPr lang="en-US" sz="2400" b="1" dirty="0" err="1">
                <a:solidFill>
                  <a:srgbClr val="FF0000"/>
                </a:solidFill>
                <a:latin typeface="Calibri"/>
                <a:ea typeface="Times New Roman"/>
                <a:cs typeface="B Nazanin"/>
              </a:rPr>
              <a:t>H</a:t>
            </a:r>
            <a:r>
              <a:rPr lang="en-US" sz="2400" dirty="0">
                <a:solidFill>
                  <a:srgbClr val="000000"/>
                </a:solidFill>
                <a:latin typeface="Calibri"/>
                <a:ea typeface="Times New Roman"/>
                <a:cs typeface="B Nazanin"/>
              </a:rPr>
              <a:t> </a:t>
            </a:r>
            <a:r>
              <a:rPr lang="en-US" sz="2400" dirty="0" smtClean="0">
                <a:solidFill>
                  <a:srgbClr val="000000"/>
                </a:solidFill>
                <a:latin typeface="Calibri"/>
                <a:ea typeface="Times New Roman"/>
                <a:cs typeface="B Nazanin"/>
              </a:rPr>
              <a:t>1 </a:t>
            </a:r>
            <a:r>
              <a:rPr lang="en-US" sz="2400" dirty="0">
                <a:solidFill>
                  <a:srgbClr val="000000"/>
                </a:solidFill>
                <a:latin typeface="Calibri"/>
                <a:ea typeface="Times New Roman"/>
                <a:cs typeface="B Nazanin"/>
              </a:rPr>
              <a:t>;  </a:t>
            </a:r>
            <a:r>
              <a:rPr lang="en-US" sz="2400" dirty="0" smtClean="0">
                <a:solidFill>
                  <a:srgbClr val="000000"/>
                </a:solidFill>
                <a:latin typeface="Calibri"/>
                <a:ea typeface="Times New Roman"/>
                <a:cs typeface="B Nazanin"/>
              </a:rPr>
              <a:t> </a:t>
            </a:r>
            <a:r>
              <a:rPr lang="en-US" sz="2400" dirty="0">
                <a:solidFill>
                  <a:srgbClr val="000000"/>
                </a:solidFill>
                <a:latin typeface="Calibri"/>
                <a:ea typeface="Times New Roman"/>
                <a:cs typeface="B Nazanin"/>
              </a:rPr>
              <a:t>// high </a:t>
            </a:r>
            <a:r>
              <a:rPr lang="en-US" sz="2400" dirty="0" smtClean="0">
                <a:solidFill>
                  <a:srgbClr val="000000"/>
                </a:solidFill>
                <a:latin typeface="Calibri"/>
                <a:ea typeface="Times New Roman"/>
                <a:cs typeface="B Nazanin"/>
              </a:rPr>
              <a:t>output </a:t>
            </a:r>
            <a:r>
              <a:rPr lang="en-US" sz="2400" dirty="0">
                <a:solidFill>
                  <a:srgbClr val="000000"/>
                </a:solidFill>
                <a:latin typeface="Calibri"/>
                <a:ea typeface="Times New Roman"/>
                <a:cs typeface="B Nazanin"/>
              </a:rPr>
              <a:t>: </a:t>
            </a:r>
            <a:r>
              <a:rPr lang="en-US" sz="2400" dirty="0" smtClean="0">
                <a:solidFill>
                  <a:srgbClr val="000000"/>
                </a:solidFill>
                <a:latin typeface="Calibri"/>
                <a:ea typeface="Times New Roman"/>
                <a:cs typeface="B Nazanin"/>
              </a:rPr>
              <a:t>1</a:t>
            </a:r>
            <a:endParaRPr lang="en-US" sz="2400" dirty="0">
              <a:solidFill>
                <a:srgbClr val="000000"/>
              </a:solidFill>
              <a:latin typeface="Times New Roman"/>
              <a:ea typeface="Times New Roman"/>
              <a:cs typeface="B Nazanin"/>
            </a:endParaRPr>
          </a:p>
          <a:p>
            <a:pPr marL="0" marR="0" algn="l" rtl="0">
              <a:lnSpc>
                <a:spcPct val="120000"/>
              </a:lnSpc>
              <a:spcBef>
                <a:spcPts val="600"/>
              </a:spcBef>
              <a:spcAft>
                <a:spcPts val="0"/>
              </a:spcAft>
            </a:pPr>
            <a:r>
              <a:rPr lang="en-US" sz="2400" b="1" dirty="0" err="1" smtClean="0">
                <a:solidFill>
                  <a:srgbClr val="000000"/>
                </a:solidFill>
                <a:effectLst/>
                <a:latin typeface="Calibri"/>
                <a:ea typeface="Times New Roman"/>
                <a:cs typeface="B Nazanin"/>
              </a:rPr>
              <a:t>out</a:t>
            </a:r>
            <a:r>
              <a:rPr lang="en-US" sz="2400" b="1" dirty="0" err="1" smtClean="0">
                <a:solidFill>
                  <a:srgbClr val="00B0F0"/>
                </a:solidFill>
                <a:effectLst/>
                <a:latin typeface="Calibri"/>
                <a:ea typeface="Times New Roman"/>
                <a:cs typeface="B Nazanin"/>
              </a:rPr>
              <a:t>L</a:t>
            </a:r>
            <a:r>
              <a:rPr lang="en-US" sz="2400" dirty="0" smtClean="0">
                <a:solidFill>
                  <a:srgbClr val="000000"/>
                </a:solidFill>
                <a:effectLst/>
                <a:latin typeface="Calibri"/>
                <a:ea typeface="Times New Roman"/>
                <a:cs typeface="B Nazanin"/>
              </a:rPr>
              <a:t> 0 </a:t>
            </a:r>
            <a:r>
              <a:rPr lang="en-US" sz="2400" dirty="0">
                <a:solidFill>
                  <a:srgbClr val="000000"/>
                </a:solidFill>
                <a:effectLst/>
                <a:latin typeface="Calibri"/>
                <a:ea typeface="Times New Roman"/>
                <a:cs typeface="B Nazanin"/>
              </a:rPr>
              <a:t>;   </a:t>
            </a:r>
            <a:r>
              <a:rPr lang="en-US" sz="2400" dirty="0" smtClean="0">
                <a:solidFill>
                  <a:srgbClr val="000000"/>
                </a:solidFill>
                <a:effectLst/>
                <a:latin typeface="Calibri"/>
                <a:ea typeface="Times New Roman"/>
                <a:cs typeface="B Nazanin"/>
              </a:rPr>
              <a:t> // </a:t>
            </a:r>
            <a:r>
              <a:rPr lang="en-US" sz="2400" dirty="0">
                <a:solidFill>
                  <a:srgbClr val="000000"/>
                </a:solidFill>
                <a:effectLst/>
                <a:latin typeface="Calibri"/>
                <a:ea typeface="Times New Roman"/>
                <a:cs typeface="B Nazanin"/>
              </a:rPr>
              <a:t>low </a:t>
            </a:r>
            <a:r>
              <a:rPr lang="en-US" sz="2400" dirty="0" smtClean="0">
                <a:solidFill>
                  <a:srgbClr val="000000"/>
                </a:solidFill>
                <a:effectLst/>
                <a:latin typeface="Calibri"/>
                <a:ea typeface="Times New Roman"/>
                <a:cs typeface="B Nazanin"/>
              </a:rPr>
              <a:t>output </a:t>
            </a:r>
            <a:r>
              <a:rPr lang="en-US" sz="2400" dirty="0">
                <a:solidFill>
                  <a:srgbClr val="000000"/>
                </a:solidFill>
                <a:effectLst/>
                <a:latin typeface="Calibri"/>
                <a:ea typeface="Times New Roman"/>
                <a:cs typeface="B Nazanin"/>
              </a:rPr>
              <a:t>: </a:t>
            </a:r>
            <a:r>
              <a:rPr lang="en-US" sz="2400" dirty="0" smtClean="0">
                <a:solidFill>
                  <a:srgbClr val="000000"/>
                </a:solidFill>
                <a:effectLst/>
                <a:latin typeface="Calibri"/>
                <a:ea typeface="Times New Roman"/>
                <a:cs typeface="B Nazanin"/>
              </a:rPr>
              <a:t>0</a:t>
            </a:r>
            <a:endParaRPr lang="en-US" sz="2400" dirty="0">
              <a:solidFill>
                <a:srgbClr val="000000"/>
              </a:solidFill>
              <a:effectLst/>
              <a:latin typeface="Times New Roman"/>
              <a:ea typeface="Times New Roman"/>
              <a:cs typeface="B Nazanin"/>
            </a:endParaRPr>
          </a:p>
          <a:p>
            <a:pPr marL="0" marR="0" algn="l" rtl="0">
              <a:lnSpc>
                <a:spcPct val="120000"/>
              </a:lnSpc>
              <a:spcBef>
                <a:spcPts val="600"/>
              </a:spcBef>
              <a:spcAft>
                <a:spcPts val="0"/>
              </a:spcAft>
            </a:pPr>
            <a:r>
              <a:rPr lang="en-US" sz="2400" b="1" dirty="0" smtClean="0">
                <a:solidFill>
                  <a:srgbClr val="000000"/>
                </a:solidFill>
                <a:latin typeface="Calibri"/>
                <a:ea typeface="Times New Roman"/>
                <a:cs typeface="B Nazanin"/>
              </a:rPr>
              <a:t>while</a:t>
            </a:r>
            <a:r>
              <a:rPr lang="en-US" sz="2400" dirty="0" smtClean="0">
                <a:solidFill>
                  <a:srgbClr val="000000"/>
                </a:solidFill>
                <a:effectLst/>
                <a:latin typeface="Calibri"/>
                <a:ea typeface="Times New Roman"/>
                <a:cs typeface="B Nazanin"/>
              </a:rPr>
              <a:t> </a:t>
            </a:r>
            <a:r>
              <a:rPr lang="en-US" sz="2400" dirty="0" smtClean="0">
                <a:solidFill>
                  <a:srgbClr val="000000"/>
                </a:solidFill>
                <a:effectLst/>
                <a:latin typeface="Calibri"/>
                <a:ea typeface="Times New Roman"/>
                <a:cs typeface="B Nazanin"/>
              </a:rPr>
              <a:t>true </a:t>
            </a:r>
            <a:r>
              <a:rPr lang="en-US" sz="2400" b="1" dirty="0" smtClean="0">
                <a:solidFill>
                  <a:srgbClr val="000000"/>
                </a:solidFill>
                <a:effectLst/>
                <a:latin typeface="Calibri"/>
                <a:ea typeface="Times New Roman"/>
                <a:cs typeface="B Nazanin"/>
              </a:rPr>
              <a:t>do</a:t>
            </a:r>
            <a:r>
              <a:rPr lang="en-US" sz="2400" dirty="0" smtClean="0">
                <a:solidFill>
                  <a:srgbClr val="000000"/>
                </a:solidFill>
                <a:effectLst/>
                <a:latin typeface="Calibri"/>
                <a:ea typeface="Times New Roman"/>
                <a:cs typeface="B Nazanin"/>
              </a:rPr>
              <a:t> </a:t>
            </a:r>
            <a:r>
              <a:rPr lang="en-US" sz="2400" b="1" dirty="0" smtClean="0">
                <a:solidFill>
                  <a:srgbClr val="000000"/>
                </a:solidFill>
                <a:effectLst/>
                <a:latin typeface="Calibri"/>
                <a:ea typeface="Times New Roman"/>
                <a:cs typeface="B Nazanin"/>
              </a:rPr>
              <a:t>skip </a:t>
            </a:r>
            <a:r>
              <a:rPr lang="en-US" sz="2400" dirty="0" smtClean="0">
                <a:solidFill>
                  <a:srgbClr val="000000"/>
                </a:solidFill>
                <a:effectLst/>
                <a:latin typeface="Calibri"/>
                <a:ea typeface="Times New Roman"/>
                <a:cs typeface="B Nazanin"/>
              </a:rPr>
              <a:t>;</a:t>
            </a:r>
            <a:endParaRPr lang="en-US" sz="2400" dirty="0">
              <a:solidFill>
                <a:srgbClr val="000000"/>
              </a:solidFill>
              <a:effectLst/>
              <a:latin typeface="Times New Roman"/>
              <a:ea typeface="Times New Roman"/>
              <a:cs typeface="B Nazanin"/>
            </a:endParaRPr>
          </a:p>
        </p:txBody>
      </p:sp>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extLst>
                  <p:ext uri="{D42A27DB-BD31-4B8C-83A1-F6EECF244321}">
                    <p14:modId xmlns:p14="http://schemas.microsoft.com/office/powerpoint/2010/main" val="4158109801"/>
                  </p:ext>
                </p:extLst>
              </p:nvPr>
            </p:nvGraphicFramePr>
            <p:xfrm>
              <a:off x="2277175" y="3150260"/>
              <a:ext cx="6096000" cy="9144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xmlns="" val="3590002407"/>
                        </a:ext>
                      </a:extLst>
                    </a:gridCol>
                    <a:gridCol w="2032000">
                      <a:extLst>
                        <a:ext uri="{9D8B030D-6E8A-4147-A177-3AD203B41FA5}">
                          <a16:colId xmlns:a16="http://schemas.microsoft.com/office/drawing/2014/main" xmlns="" val="2301550920"/>
                        </a:ext>
                      </a:extLst>
                    </a:gridCol>
                    <a:gridCol w="2032000">
                      <a:extLst>
                        <a:ext uri="{9D8B030D-6E8A-4147-A177-3AD203B41FA5}">
                          <a16:colId xmlns:a16="http://schemas.microsoft.com/office/drawing/2014/main" xmlns="" val="1690643087"/>
                        </a:ext>
                      </a:extLst>
                    </a:gridCol>
                  </a:tblGrid>
                  <a:tr h="370840">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09928038"/>
                      </a:ext>
                    </a:extLst>
                  </a:tr>
                  <a:tr h="370840">
                    <a:tc>
                      <a:txBody>
                        <a:bodyPr/>
                        <a:lstStyle/>
                        <a:p>
                          <a:pPr algn="ct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panose="02040503050406030204" pitchFamily="18" charset="0"/>
                                    <a:ea typeface="+mn-ea"/>
                                    <a:cs typeface="+mn-cs"/>
                                  </a:rPr>
                                  <m:t>↷</m:t>
                                </m:r>
                              </m:oMath>
                            </m:oMathPara>
                          </a14:m>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2400" b="0" i="0" dirty="0" smtClean="0">
                                    <a:latin typeface="Calibri" panose="020F0502020204030204" pitchFamily="34" charset="0"/>
                                    <a:cs typeface="Calibri" panose="020F0502020204030204" pitchFamily="34" charset="0"/>
                                  </a:rPr>
                                  <m:t>out</m:t>
                                </m:r>
                                <m:r>
                                  <m:rPr>
                                    <m:nor/>
                                  </m:rPr>
                                  <a:rPr lang="en-US" sz="2400" dirty="0" smtClean="0">
                                    <a:latin typeface="Calibri" panose="020F0502020204030204" pitchFamily="34" charset="0"/>
                                    <a:cs typeface="Calibri" panose="020F0502020204030204" pitchFamily="34" charset="0"/>
                                  </a:rPr>
                                  <m:t> , </m:t>
                                </m:r>
                                <m:r>
                                  <m:rPr>
                                    <m:nor/>
                                  </m:rPr>
                                  <a:rPr lang="en-US" sz="2400" b="0" i="0" dirty="0" smtClean="0">
                                    <a:latin typeface="Calibri" panose="020F0502020204030204" pitchFamily="34" charset="0"/>
                                    <a:cs typeface="Calibri" panose="020F0502020204030204" pitchFamily="34" charset="0"/>
                                  </a:rPr>
                                  <m:t>L</m:t>
                                </m:r>
                                <m:r>
                                  <m:rPr>
                                    <m:nor/>
                                  </m:rPr>
                                  <a:rPr lang="en-US" sz="2400" dirty="0" smtClean="0">
                                    <a:latin typeface="Calibri" panose="020F0502020204030204" pitchFamily="34" charset="0"/>
                                    <a:cs typeface="Calibri" panose="020F0502020204030204" pitchFamily="34" charset="0"/>
                                  </a:rPr>
                                  <m:t> , </m:t>
                                </m:r>
                                <m:r>
                                  <m:rPr>
                                    <m:nor/>
                                  </m:rPr>
                                  <a:rPr lang="en-US" sz="2400" i="0" dirty="0" smtClean="0">
                                    <a:latin typeface="Calibri" panose="020F0502020204030204" pitchFamily="34" charset="0"/>
                                    <a:cs typeface="Calibri" panose="020F0502020204030204" pitchFamily="34" charset="0"/>
                                  </a:rPr>
                                  <m:t>0</m:t>
                                </m:r>
                              </m:oMath>
                            </m:oMathPara>
                          </a14:m>
                          <a:endParaRPr lang="en-US" sz="2400" i="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a:ea typeface="+mn-ea"/>
                                    <a:cs typeface="+mn-cs"/>
                                  </a:rPr>
                                  <m:t>↷</m:t>
                                </m:r>
                              </m:oMath>
                            </m:oMathPara>
                          </a14:m>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01809265"/>
                      </a:ext>
                    </a:extLst>
                  </a:tr>
                </a:tbl>
              </a:graphicData>
            </a:graphic>
          </p:graphicFrame>
        </mc:Choice>
        <mc:Fallback xmlns="">
          <p:graphicFrame>
            <p:nvGraphicFramePr>
              <p:cNvPr id="12" name="Table 11"/>
              <p:cNvGraphicFramePr>
                <a:graphicFrameLocks noGrp="1"/>
              </p:cNvGraphicFramePr>
              <p:nvPr>
                <p:extLst>
                  <p:ext uri="{D42A27DB-BD31-4B8C-83A1-F6EECF244321}">
                    <p14:modId xmlns:p14="http://schemas.microsoft.com/office/powerpoint/2010/main" val="4158109801"/>
                  </p:ext>
                </p:extLst>
              </p:nvPr>
            </p:nvGraphicFramePr>
            <p:xfrm>
              <a:off x="2277175" y="3150260"/>
              <a:ext cx="6096000" cy="9144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3590002407"/>
                        </a:ext>
                      </a:extLst>
                    </a:gridCol>
                    <a:gridCol w="2032000">
                      <a:extLst>
                        <a:ext uri="{9D8B030D-6E8A-4147-A177-3AD203B41FA5}">
                          <a16:colId xmlns:a16="http://schemas.microsoft.com/office/drawing/2014/main" val="2301550920"/>
                        </a:ext>
                      </a:extLst>
                    </a:gridCol>
                    <a:gridCol w="2032000">
                      <a:extLst>
                        <a:ext uri="{9D8B030D-6E8A-4147-A177-3AD203B41FA5}">
                          <a16:colId xmlns:a16="http://schemas.microsoft.com/office/drawing/2014/main" val="1690643087"/>
                        </a:ext>
                      </a:extLst>
                    </a:gridCol>
                  </a:tblGrid>
                  <a:tr h="457200">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9928038"/>
                      </a:ext>
                    </a:extLst>
                  </a:tr>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99" t="-102667" r="-200299" b="-2667"/>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0601" t="-102667" r="-100901" b="-2667"/>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00000" t="-102667" r="-599" b="-2667"/>
                          </a:stretch>
                        </a:blipFill>
                      </a:tcPr>
                    </a:tc>
                    <a:extLst>
                      <a:ext uri="{0D108BD9-81ED-4DB2-BD59-A6C34878D82A}">
                        <a16:rowId xmlns:a16="http://schemas.microsoft.com/office/drawing/2014/main" val="200180926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7" name="Table 16"/>
              <p:cNvGraphicFramePr>
                <a:graphicFrameLocks noGrp="1"/>
              </p:cNvGraphicFramePr>
              <p:nvPr>
                <p:extLst>
                  <p:ext uri="{D42A27DB-BD31-4B8C-83A1-F6EECF244321}">
                    <p14:modId xmlns:p14="http://schemas.microsoft.com/office/powerpoint/2010/main" val="3219051488"/>
                  </p:ext>
                </p:extLst>
              </p:nvPr>
            </p:nvGraphicFramePr>
            <p:xfrm>
              <a:off x="2277175" y="3149585"/>
              <a:ext cx="6096000" cy="4572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xmlns="" val="3538483985"/>
                        </a:ext>
                      </a:extLst>
                    </a:gridCol>
                    <a:gridCol w="2032000">
                      <a:extLst>
                        <a:ext uri="{9D8B030D-6E8A-4147-A177-3AD203B41FA5}">
                          <a16:colId xmlns:a16="http://schemas.microsoft.com/office/drawing/2014/main" xmlns="" val="2896433134"/>
                        </a:ext>
                      </a:extLst>
                    </a:gridCol>
                    <a:gridCol w="2032000">
                      <a:extLst>
                        <a:ext uri="{9D8B030D-6E8A-4147-A177-3AD203B41FA5}">
                          <a16:colId xmlns:a16="http://schemas.microsoft.com/office/drawing/2014/main" xmlns="" val="3023030528"/>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2400" b="0" i="0" dirty="0" smtClean="0">
                                    <a:latin typeface="Calibri" panose="020F0502020204030204" pitchFamily="34" charset="0"/>
                                    <a:cs typeface="Calibri" panose="020F0502020204030204" pitchFamily="34" charset="0"/>
                                  </a:rPr>
                                  <m:t>out</m:t>
                                </m:r>
                                <m:r>
                                  <m:rPr>
                                    <m:nor/>
                                  </m:rPr>
                                  <a:rPr lang="en-US" sz="2400" dirty="0" smtClean="0">
                                    <a:latin typeface="Calibri" panose="020F0502020204030204" pitchFamily="34" charset="0"/>
                                    <a:cs typeface="Calibri" panose="020F0502020204030204" pitchFamily="34" charset="0"/>
                                  </a:rPr>
                                  <m:t> , </m:t>
                                </m:r>
                                <m:r>
                                  <m:rPr>
                                    <m:nor/>
                                  </m:rPr>
                                  <a:rPr lang="en-US" sz="2400" b="0" i="0" dirty="0" smtClean="0">
                                    <a:latin typeface="Calibri" panose="020F0502020204030204" pitchFamily="34" charset="0"/>
                                    <a:cs typeface="Calibri" panose="020F0502020204030204" pitchFamily="34" charset="0"/>
                                  </a:rPr>
                                  <m:t>H</m:t>
                                </m:r>
                                <m:r>
                                  <m:rPr>
                                    <m:nor/>
                                  </m:rPr>
                                  <a:rPr lang="en-US" sz="2400" dirty="0" smtClean="0">
                                    <a:latin typeface="Calibri" panose="020F0502020204030204" pitchFamily="34" charset="0"/>
                                    <a:cs typeface="Calibri" panose="020F0502020204030204" pitchFamily="34" charset="0"/>
                                  </a:rPr>
                                  <m:t> , </m:t>
                                </m:r>
                                <m:r>
                                  <m:rPr>
                                    <m:nor/>
                                  </m:rPr>
                                  <a:rPr lang="en-US" sz="2400" b="0" i="0" dirty="0" smtClean="0">
                                    <a:latin typeface="Calibri" panose="020F0502020204030204" pitchFamily="34" charset="0"/>
                                    <a:cs typeface="Calibri" panose="020F0502020204030204" pitchFamily="34" charset="0"/>
                                  </a:rPr>
                                  <m:t>1</m:t>
                                </m:r>
                              </m:oMath>
                            </m:oMathPara>
                          </a14:m>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2400" b="0" i="0" dirty="0" smtClean="0">
                                    <a:latin typeface="Calibri" panose="020F0502020204030204" pitchFamily="34" charset="0"/>
                                    <a:cs typeface="Calibri" panose="020F0502020204030204" pitchFamily="34" charset="0"/>
                                  </a:rPr>
                                  <m:t>out</m:t>
                                </m:r>
                                <m:r>
                                  <m:rPr>
                                    <m:nor/>
                                  </m:rPr>
                                  <a:rPr lang="en-US" sz="2400" dirty="0" smtClean="0">
                                    <a:latin typeface="Calibri" panose="020F0502020204030204" pitchFamily="34" charset="0"/>
                                    <a:cs typeface="Calibri" panose="020F0502020204030204" pitchFamily="34" charset="0"/>
                                  </a:rPr>
                                  <m:t> , </m:t>
                                </m:r>
                                <m:r>
                                  <m:rPr>
                                    <m:nor/>
                                  </m:rPr>
                                  <a:rPr lang="en-US" sz="2400" b="0" i="0" dirty="0" smtClean="0">
                                    <a:latin typeface="Calibri" panose="020F0502020204030204" pitchFamily="34" charset="0"/>
                                    <a:cs typeface="Calibri" panose="020F0502020204030204" pitchFamily="34" charset="0"/>
                                  </a:rPr>
                                  <m:t>L</m:t>
                                </m:r>
                                <m:r>
                                  <m:rPr>
                                    <m:nor/>
                                  </m:rPr>
                                  <a:rPr lang="en-US" sz="2400" dirty="0" smtClean="0">
                                    <a:latin typeface="Calibri" panose="020F0502020204030204" pitchFamily="34" charset="0"/>
                                    <a:cs typeface="Calibri" panose="020F0502020204030204" pitchFamily="34" charset="0"/>
                                  </a:rPr>
                                  <m:t> , </m:t>
                                </m:r>
                                <m:r>
                                  <m:rPr>
                                    <m:nor/>
                                  </m:rPr>
                                  <a:rPr lang="en-US" sz="2400" i="0" dirty="0" smtClean="0">
                                    <a:latin typeface="Calibri" panose="020F0502020204030204" pitchFamily="34" charset="0"/>
                                    <a:cs typeface="Calibri" panose="020F0502020204030204" pitchFamily="34" charset="0"/>
                                  </a:rPr>
                                  <m:t>0</m:t>
                                </m:r>
                              </m:oMath>
                            </m:oMathPara>
                          </a14:m>
                          <a:endParaRPr lang="en-US" sz="2400" i="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panose="02040503050406030204" pitchFamily="18" charset="0"/>
                                    <a:ea typeface="+mn-ea"/>
                                    <a:cs typeface="+mn-cs"/>
                                  </a:rPr>
                                  <m:t>↷</m:t>
                                </m:r>
                              </m:oMath>
                            </m:oMathPara>
                          </a14:m>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71436344"/>
                      </a:ext>
                    </a:extLst>
                  </a:tr>
                </a:tbl>
              </a:graphicData>
            </a:graphic>
          </p:graphicFrame>
        </mc:Choice>
        <mc:Fallback xmlns="">
          <p:graphicFrame>
            <p:nvGraphicFramePr>
              <p:cNvPr id="17" name="Table 16"/>
              <p:cNvGraphicFramePr>
                <a:graphicFrameLocks noGrp="1"/>
              </p:cNvGraphicFramePr>
              <p:nvPr>
                <p:extLst>
                  <p:ext uri="{D42A27DB-BD31-4B8C-83A1-F6EECF244321}">
                    <p14:modId xmlns:p14="http://schemas.microsoft.com/office/powerpoint/2010/main" val="3219051488"/>
                  </p:ext>
                </p:extLst>
              </p:nvPr>
            </p:nvGraphicFramePr>
            <p:xfrm>
              <a:off x="2277175" y="3149585"/>
              <a:ext cx="6096000" cy="4572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3538483985"/>
                        </a:ext>
                      </a:extLst>
                    </a:gridCol>
                    <a:gridCol w="2032000">
                      <a:extLst>
                        <a:ext uri="{9D8B030D-6E8A-4147-A177-3AD203B41FA5}">
                          <a16:colId xmlns:a16="http://schemas.microsoft.com/office/drawing/2014/main" val="2896433134"/>
                        </a:ext>
                      </a:extLst>
                    </a:gridCol>
                    <a:gridCol w="2032000">
                      <a:extLst>
                        <a:ext uri="{9D8B030D-6E8A-4147-A177-3AD203B41FA5}">
                          <a16:colId xmlns:a16="http://schemas.microsoft.com/office/drawing/2014/main" val="3023030528"/>
                        </a:ext>
                      </a:extLst>
                    </a:gridCol>
                  </a:tblGrid>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6"/>
                          <a:stretch>
                            <a:fillRect l="-299" t="-1316" r="-200299" b="-2632"/>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00601" t="-1316" r="-100901" b="-2632"/>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00000" t="-1316" r="-599" b="-2632"/>
                          </a:stretch>
                        </a:blipFill>
                      </a:tcPr>
                    </a:tc>
                    <a:extLst>
                      <a:ext uri="{0D108BD9-81ED-4DB2-BD59-A6C34878D82A}">
                        <a16:rowId xmlns:a16="http://schemas.microsoft.com/office/drawing/2014/main" val="1071436344"/>
                      </a:ext>
                    </a:extLst>
                  </a:tr>
                </a:tbl>
              </a:graphicData>
            </a:graphic>
          </p:graphicFrame>
        </mc:Fallback>
      </mc:AlternateContent>
      <p:sp>
        <p:nvSpPr>
          <p:cNvPr id="18" name="Down Arrow 17"/>
          <p:cNvSpPr/>
          <p:nvPr/>
        </p:nvSpPr>
        <p:spPr>
          <a:xfrm>
            <a:off x="5055435" y="4161811"/>
            <a:ext cx="539480" cy="762083"/>
          </a:xfrm>
          <a:prstGeom prst="downArrow">
            <a:avLst/>
          </a:prstGeom>
          <a:no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TextBox 20"/>
          <p:cNvSpPr txBox="1"/>
          <p:nvPr/>
        </p:nvSpPr>
        <p:spPr>
          <a:xfrm>
            <a:off x="1670463" y="4882321"/>
            <a:ext cx="606712" cy="1077218"/>
          </a:xfrm>
          <a:prstGeom prst="rect">
            <a:avLst/>
          </a:prstGeom>
          <a:noFill/>
        </p:spPr>
        <p:txBody>
          <a:bodyPr wrap="square" rtlCol="0">
            <a:spAutoFit/>
          </a:bodyPr>
          <a:lstStyle/>
          <a:p>
            <a:r>
              <a:rPr lang="en-US" sz="2400" dirty="0" smtClean="0"/>
              <a:t>P</a:t>
            </a:r>
            <a:r>
              <a:rPr lang="en-US" sz="2400" baseline="-25000" dirty="0" smtClean="0">
                <a:solidFill>
                  <a:srgbClr val="FF0000"/>
                </a:solidFill>
              </a:rPr>
              <a:t>H</a:t>
            </a:r>
            <a:r>
              <a:rPr lang="en-US" sz="2400" baseline="-25000" dirty="0" smtClean="0"/>
              <a:t/>
            </a:r>
            <a:br>
              <a:rPr lang="en-US" sz="2400" baseline="-25000" dirty="0" smtClean="0"/>
            </a:br>
            <a:endParaRPr lang="en-US" sz="2400" baseline="-25000" dirty="0" smtClean="0"/>
          </a:p>
          <a:p>
            <a:r>
              <a:rPr lang="en-US" sz="2400" dirty="0" smtClean="0"/>
              <a:t>P</a:t>
            </a:r>
            <a:r>
              <a:rPr lang="en-US" sz="2400" baseline="-25000" dirty="0" smtClean="0">
                <a:solidFill>
                  <a:srgbClr val="00B0F0"/>
                </a:solidFill>
              </a:rPr>
              <a:t>L</a:t>
            </a:r>
            <a:endParaRPr lang="en-US" sz="2400" dirty="0">
              <a:solidFill>
                <a:srgbClr val="00B0F0"/>
              </a:solidFill>
            </a:endParaRPr>
          </a:p>
        </p:txBody>
      </p:sp>
      <mc:AlternateContent xmlns:mc="http://schemas.openxmlformats.org/markup-compatibility/2006" xmlns:a14="http://schemas.microsoft.com/office/drawing/2010/main">
        <mc:Choice Requires="a14">
          <p:graphicFrame>
            <p:nvGraphicFramePr>
              <p:cNvPr id="24" name="Table 23"/>
              <p:cNvGraphicFramePr>
                <a:graphicFrameLocks noGrp="1"/>
              </p:cNvGraphicFramePr>
              <p:nvPr/>
            </p:nvGraphicFramePr>
            <p:xfrm>
              <a:off x="2277175" y="4988055"/>
              <a:ext cx="6096000" cy="4572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xmlns="" val="3538483985"/>
                        </a:ext>
                      </a:extLst>
                    </a:gridCol>
                    <a:gridCol w="2032000">
                      <a:extLst>
                        <a:ext uri="{9D8B030D-6E8A-4147-A177-3AD203B41FA5}">
                          <a16:colId xmlns:a16="http://schemas.microsoft.com/office/drawing/2014/main" xmlns="" val="2896433134"/>
                        </a:ext>
                      </a:extLst>
                    </a:gridCol>
                    <a:gridCol w="2032000">
                      <a:extLst>
                        <a:ext uri="{9D8B030D-6E8A-4147-A177-3AD203B41FA5}">
                          <a16:colId xmlns:a16="http://schemas.microsoft.com/office/drawing/2014/main" xmlns="" val="3023030528"/>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panose="02040503050406030204" pitchFamily="18" charset="0"/>
                                    <a:ea typeface="+mn-ea"/>
                                    <a:cs typeface="+mn-cs"/>
                                  </a:rPr>
                                  <m:t>↷</m:t>
                                </m:r>
                              </m:oMath>
                            </m:oMathPara>
                          </a14:m>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panose="02040503050406030204" pitchFamily="18" charset="0"/>
                                    <a:ea typeface="+mn-ea"/>
                                    <a:cs typeface="+mn-cs"/>
                                  </a:rPr>
                                  <m:t>↷</m:t>
                                </m:r>
                              </m:oMath>
                            </m:oMathPara>
                          </a14:m>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panose="02040503050406030204" pitchFamily="18" charset="0"/>
                                    <a:ea typeface="+mn-ea"/>
                                    <a:cs typeface="+mn-cs"/>
                                  </a:rPr>
                                  <m:t>↷</m:t>
                                </m:r>
                              </m:oMath>
                            </m:oMathPara>
                          </a14:m>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71436344"/>
                      </a:ext>
                    </a:extLst>
                  </a:tr>
                </a:tbl>
              </a:graphicData>
            </a:graphic>
          </p:graphicFrame>
        </mc:Choice>
        <mc:Fallback xmlns="">
          <p:graphicFrame>
            <p:nvGraphicFramePr>
              <p:cNvPr id="24" name="Table 23"/>
              <p:cNvGraphicFramePr>
                <a:graphicFrameLocks noGrp="1"/>
              </p:cNvGraphicFramePr>
              <p:nvPr/>
            </p:nvGraphicFramePr>
            <p:xfrm>
              <a:off x="2277175" y="4988055"/>
              <a:ext cx="6096000" cy="4572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3538483985"/>
                        </a:ext>
                      </a:extLst>
                    </a:gridCol>
                    <a:gridCol w="2032000">
                      <a:extLst>
                        <a:ext uri="{9D8B030D-6E8A-4147-A177-3AD203B41FA5}">
                          <a16:colId xmlns:a16="http://schemas.microsoft.com/office/drawing/2014/main" val="2896433134"/>
                        </a:ext>
                      </a:extLst>
                    </a:gridCol>
                    <a:gridCol w="2032000">
                      <a:extLst>
                        <a:ext uri="{9D8B030D-6E8A-4147-A177-3AD203B41FA5}">
                          <a16:colId xmlns:a16="http://schemas.microsoft.com/office/drawing/2014/main" val="3023030528"/>
                        </a:ext>
                      </a:extLst>
                    </a:gridCol>
                  </a:tblGrid>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7"/>
                          <a:stretch>
                            <a:fillRect l="-299" t="-1316" r="-200299" b="-2632"/>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00601" t="-1316" r="-100901" b="-2632"/>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200000" t="-1316" r="-599" b="-2632"/>
                          </a:stretch>
                        </a:blipFill>
                      </a:tcPr>
                    </a:tc>
                    <a:extLst>
                      <a:ext uri="{0D108BD9-81ED-4DB2-BD59-A6C34878D82A}">
                        <a16:rowId xmlns:a16="http://schemas.microsoft.com/office/drawing/2014/main" val="1071436344"/>
                      </a:ext>
                    </a:extLst>
                  </a:tr>
                </a:tbl>
              </a:graphicData>
            </a:graphic>
          </p:graphicFrame>
        </mc:Fallback>
      </mc:AlternateContent>
      <p:sp>
        <p:nvSpPr>
          <p:cNvPr id="26" name="Text Box 5"/>
          <p:cNvSpPr txBox="1"/>
          <p:nvPr/>
        </p:nvSpPr>
        <p:spPr>
          <a:xfrm>
            <a:off x="3688226" y="3883109"/>
            <a:ext cx="3261388" cy="184666"/>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rtl="1">
              <a:lnSpc>
                <a:spcPct val="120000"/>
              </a:lnSpc>
              <a:spcBef>
                <a:spcPts val="600"/>
              </a:spcBef>
              <a:spcAft>
                <a:spcPts val="0"/>
              </a:spcAft>
            </a:pPr>
            <a:r>
              <a:rPr lang="ar-SA" sz="1000" b="1" dirty="0" smtClean="0">
                <a:solidFill>
                  <a:srgbClr val="000000"/>
                </a:solidFill>
                <a:effectLst/>
                <a:latin typeface="Times New Roman"/>
                <a:ea typeface="Times New Roman"/>
                <a:cs typeface="B Nazanin"/>
              </a:rPr>
              <a:t>شکل</a:t>
            </a:r>
            <a:r>
              <a:rPr lang="fa-IR" sz="1000" b="1" dirty="0" smtClean="0">
                <a:solidFill>
                  <a:srgbClr val="000000"/>
                </a:solidFill>
                <a:effectLst/>
                <a:latin typeface="Times New Roman"/>
                <a:ea typeface="Times New Roman"/>
                <a:cs typeface="B Nazanin"/>
              </a:rPr>
              <a:t>17</a:t>
            </a:r>
            <a:r>
              <a:rPr lang="ar-SA" sz="1000" b="1" dirty="0" smtClean="0">
                <a:solidFill>
                  <a:srgbClr val="000000"/>
                </a:solidFill>
                <a:effectLst/>
                <a:latin typeface="Times New Roman"/>
                <a:ea typeface="Times New Roman"/>
                <a:cs typeface="Times New Roman"/>
              </a:rPr>
              <a:t>–</a:t>
            </a:r>
            <a:r>
              <a:rPr lang="ar-SA" sz="1000" b="1" dirty="0" smtClean="0">
                <a:solidFill>
                  <a:srgbClr val="000000"/>
                </a:solidFill>
                <a:effectLst/>
                <a:latin typeface="Times New Roman"/>
                <a:ea typeface="Times New Roman"/>
                <a:cs typeface="B Nazanin"/>
              </a:rPr>
              <a:t> </a:t>
            </a:r>
            <a:r>
              <a:rPr lang="fa-IR" sz="1000" b="1" dirty="0" smtClean="0">
                <a:solidFill>
                  <a:srgbClr val="000000"/>
                </a:solidFill>
                <a:latin typeface="Times New Roman"/>
                <a:ea typeface="Times New Roman"/>
                <a:cs typeface="B Nazanin"/>
              </a:rPr>
              <a:t>برنامه امن طبق عدم تداخل حساس به زمان</a:t>
            </a:r>
            <a:endParaRPr lang="en-US" sz="1000" b="1" dirty="0">
              <a:solidFill>
                <a:srgbClr val="000000"/>
              </a:solidFill>
              <a:effectLst/>
              <a:latin typeface="Times New Roman"/>
              <a:ea typeface="Times New Roman"/>
              <a:cs typeface="B Nazanin"/>
            </a:endParaRPr>
          </a:p>
        </p:txBody>
      </p:sp>
      <p:sp>
        <p:nvSpPr>
          <p:cNvPr id="20" name="Down Arrow 19"/>
          <p:cNvSpPr/>
          <p:nvPr/>
        </p:nvSpPr>
        <p:spPr>
          <a:xfrm>
            <a:off x="5049180" y="5966079"/>
            <a:ext cx="539480" cy="356012"/>
          </a:xfrm>
          <a:prstGeom prst="downArrow">
            <a:avLst/>
          </a:prstGeom>
          <a:no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5094114" y="6200374"/>
            <a:ext cx="449611"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3965644689"/>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8"/>
                                        </p:tgtEl>
                                      </p:cBhvr>
                                      <p:by x="50000" y="50000"/>
                                    </p:animScale>
                                  </p:childTnLst>
                                </p:cTn>
                              </p:par>
                              <p:par>
                                <p:cTn id="7" presetID="64" presetClass="path" presetSubtype="0" accel="50000" decel="50000" fill="hold" grpId="1" nodeType="withEffect">
                                  <p:stCondLst>
                                    <p:cond delay="0"/>
                                  </p:stCondLst>
                                  <p:childTnLst>
                                    <p:animMotion origin="layout" path="M -1.66667E-6 0.02801 L -1.66667E-6 -0.07338 " pathEditMode="relative" rAng="0" ptsTypes="AA">
                                      <p:cBhvr>
                                        <p:cTn id="8" dur="2000" fill="hold"/>
                                        <p:tgtEl>
                                          <p:spTgt spid="8"/>
                                        </p:tgtEl>
                                        <p:attrNameLst>
                                          <p:attrName>ppt_x</p:attrName>
                                          <p:attrName>ppt_y</p:attrName>
                                        </p:attrNameLst>
                                      </p:cBhvr>
                                      <p:rCtr x="0" y="-5069"/>
                                    </p:animMotion>
                                  </p:childTnLst>
                                </p:cTn>
                              </p:par>
                              <p:par>
                                <p:cTn id="9" presetID="10" presetClass="exit" presetSubtype="0" fill="hold" grpId="0" nodeType="withEffect">
                                  <p:stCondLst>
                                    <p:cond delay="0"/>
                                  </p:stCondLst>
                                  <p:childTnLst>
                                    <p:animEffect transition="out" filter="fade">
                                      <p:cBhvr>
                                        <p:cTn id="10" dur="500"/>
                                        <p:tgtEl>
                                          <p:spTgt spid="26"/>
                                        </p:tgtEl>
                                      </p:cBhvr>
                                    </p:animEffect>
                                    <p:set>
                                      <p:cBhvr>
                                        <p:cTn id="11" dur="1" fill="hold">
                                          <p:stCondLst>
                                            <p:cond delay="499"/>
                                          </p:stCondLst>
                                        </p:cTn>
                                        <p:tgtEl>
                                          <p:spTgt spid="26"/>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8" grpId="0" animBg="1"/>
      <p:bldP spid="21" grpId="0"/>
      <p:bldP spid="26" grpId="0"/>
      <p:bldP spid="20" grpId="0" animBg="1"/>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2861225" y="1959399"/>
            <a:ext cx="4646845" cy="3046080"/>
          </a:xfrm>
          <a:prstGeom prst="rect">
            <a:avLst/>
          </a:prstGeom>
          <a:noFill/>
          <a:ln w="12700">
            <a:solidFill>
              <a:srgbClr val="000000"/>
            </a:solidFill>
            <a:miter lim="800000"/>
            <a:headEnd/>
            <a:tailEnd/>
          </a:ln>
        </p:spPr>
        <p:txBody>
          <a:bodyPr rot="0" vert="horz" wrap="square" lIns="91440" tIns="45720" rIns="91440" bIns="45720" anchor="t" anchorCtr="0">
            <a:noAutofit/>
          </a:bodyPr>
          <a:lstStyle/>
          <a:p>
            <a:pPr marL="0" marR="0" algn="l" rtl="0">
              <a:spcBef>
                <a:spcPts val="600"/>
              </a:spcBef>
              <a:spcAft>
                <a:spcPts val="0"/>
              </a:spcAft>
            </a:pPr>
            <a:r>
              <a:rPr lang="en-US" sz="2400" b="1" dirty="0" err="1" smtClean="0">
                <a:solidFill>
                  <a:srgbClr val="000000"/>
                </a:solidFill>
                <a:effectLst/>
                <a:latin typeface="Calibri"/>
                <a:ea typeface="Times New Roman"/>
                <a:cs typeface="B Nazanin"/>
              </a:rPr>
              <a:t>in</a:t>
            </a:r>
            <a:r>
              <a:rPr lang="en-US" sz="2400" b="1" dirty="0" err="1" smtClean="0">
                <a:solidFill>
                  <a:srgbClr val="FF0000"/>
                </a:solidFill>
                <a:effectLst/>
                <a:latin typeface="Calibri"/>
                <a:ea typeface="Times New Roman"/>
                <a:cs typeface="B Nazanin"/>
              </a:rPr>
              <a:t>H</a:t>
            </a:r>
            <a:r>
              <a:rPr lang="en-US" sz="2400" dirty="0" smtClean="0">
                <a:solidFill>
                  <a:srgbClr val="000000"/>
                </a:solidFill>
                <a:effectLst/>
                <a:latin typeface="Calibri"/>
                <a:ea typeface="Times New Roman"/>
                <a:cs typeface="B Nazanin"/>
              </a:rPr>
              <a:t> </a:t>
            </a:r>
            <a:r>
              <a:rPr lang="en-US" sz="2400" i="1" dirty="0">
                <a:solidFill>
                  <a:srgbClr val="000000"/>
                </a:solidFill>
                <a:effectLst/>
                <a:latin typeface="Calibri"/>
                <a:ea typeface="Times New Roman"/>
                <a:cs typeface="B Nazanin"/>
              </a:rPr>
              <a:t>x</a:t>
            </a:r>
            <a:r>
              <a:rPr lang="en-US" sz="2400" dirty="0">
                <a:solidFill>
                  <a:srgbClr val="000000"/>
                </a:solidFill>
                <a:effectLst/>
                <a:latin typeface="Calibri"/>
                <a:ea typeface="Times New Roman"/>
                <a:cs typeface="B Nazanin"/>
              </a:rPr>
              <a:t> ;      // high input : x</a:t>
            </a:r>
            <a:endParaRPr lang="en-US" sz="2400" dirty="0">
              <a:solidFill>
                <a:srgbClr val="000000"/>
              </a:solidFill>
              <a:effectLst/>
              <a:latin typeface="Times New Roman"/>
              <a:ea typeface="Times New Roman"/>
              <a:cs typeface="B Nazanin"/>
            </a:endParaRPr>
          </a:p>
          <a:p>
            <a:pPr>
              <a:spcBef>
                <a:spcPts val="600"/>
              </a:spcBef>
            </a:pPr>
            <a:r>
              <a:rPr lang="en-US" sz="2400" b="1" dirty="0" err="1">
                <a:solidFill>
                  <a:srgbClr val="000000"/>
                </a:solidFill>
                <a:latin typeface="Calibri"/>
                <a:ea typeface="Times New Roman"/>
                <a:cs typeface="B Nazanin"/>
              </a:rPr>
              <a:t>in</a:t>
            </a:r>
            <a:r>
              <a:rPr lang="en-US" sz="2400" b="1" dirty="0" err="1">
                <a:solidFill>
                  <a:srgbClr val="00B0F0"/>
                </a:solidFill>
                <a:latin typeface="Calibri"/>
                <a:ea typeface="Times New Roman"/>
                <a:cs typeface="B Nazanin"/>
              </a:rPr>
              <a:t>L</a:t>
            </a:r>
            <a:r>
              <a:rPr lang="en-US" sz="2400" dirty="0">
                <a:solidFill>
                  <a:srgbClr val="000000"/>
                </a:solidFill>
                <a:latin typeface="Calibri"/>
                <a:ea typeface="Times New Roman"/>
                <a:cs typeface="B Nazanin"/>
              </a:rPr>
              <a:t> </a:t>
            </a:r>
            <a:r>
              <a:rPr lang="en-US" sz="2400" i="1" dirty="0">
                <a:solidFill>
                  <a:srgbClr val="000000"/>
                </a:solidFill>
                <a:latin typeface="Calibri"/>
                <a:ea typeface="Times New Roman"/>
                <a:cs typeface="B Nazanin"/>
              </a:rPr>
              <a:t>y</a:t>
            </a:r>
            <a:r>
              <a:rPr lang="en-US" sz="2400" dirty="0">
                <a:solidFill>
                  <a:srgbClr val="000000"/>
                </a:solidFill>
                <a:latin typeface="Calibri"/>
                <a:ea typeface="Times New Roman"/>
                <a:cs typeface="B Nazanin"/>
              </a:rPr>
              <a:t> ;  </a:t>
            </a:r>
            <a:r>
              <a:rPr lang="en-US" sz="2400" dirty="0" smtClean="0">
                <a:solidFill>
                  <a:srgbClr val="000000"/>
                </a:solidFill>
                <a:latin typeface="Calibri"/>
                <a:ea typeface="Times New Roman"/>
                <a:cs typeface="B Nazanin"/>
              </a:rPr>
              <a:t>    </a:t>
            </a:r>
            <a:r>
              <a:rPr lang="en-US" sz="2400" dirty="0">
                <a:solidFill>
                  <a:srgbClr val="000000"/>
                </a:solidFill>
                <a:latin typeface="Calibri"/>
                <a:ea typeface="Times New Roman"/>
                <a:cs typeface="B Nazanin"/>
              </a:rPr>
              <a:t>// low input : y</a:t>
            </a:r>
            <a:endParaRPr lang="en-US" sz="2400" dirty="0">
              <a:solidFill>
                <a:srgbClr val="000000"/>
              </a:solidFill>
              <a:latin typeface="Times New Roman"/>
              <a:ea typeface="Times New Roman"/>
              <a:cs typeface="B Nazanin"/>
            </a:endParaRPr>
          </a:p>
          <a:p>
            <a:pPr marL="0" marR="0" algn="l" rtl="0">
              <a:spcBef>
                <a:spcPts val="600"/>
              </a:spcBef>
              <a:spcAft>
                <a:spcPts val="0"/>
              </a:spcAft>
            </a:pPr>
            <a:r>
              <a:rPr lang="en-US" sz="2400" b="1" dirty="0" smtClean="0">
                <a:solidFill>
                  <a:srgbClr val="000000"/>
                </a:solidFill>
                <a:effectLst/>
                <a:latin typeface="Calibri"/>
                <a:ea typeface="Times New Roman"/>
                <a:cs typeface="B Nazanin"/>
              </a:rPr>
              <a:t>while</a:t>
            </a:r>
            <a:r>
              <a:rPr lang="en-US" sz="2400" dirty="0" smtClean="0">
                <a:solidFill>
                  <a:srgbClr val="000000"/>
                </a:solidFill>
                <a:effectLst/>
                <a:latin typeface="Calibri"/>
                <a:ea typeface="Times New Roman"/>
                <a:cs typeface="B Nazanin"/>
              </a:rPr>
              <a:t> 1 </a:t>
            </a:r>
            <a:r>
              <a:rPr lang="en-US" sz="2400" b="1" dirty="0" smtClean="0">
                <a:solidFill>
                  <a:srgbClr val="000000"/>
                </a:solidFill>
                <a:effectLst/>
                <a:latin typeface="Calibri"/>
                <a:ea typeface="Times New Roman"/>
                <a:cs typeface="B Nazanin"/>
              </a:rPr>
              <a:t>do</a:t>
            </a:r>
          </a:p>
          <a:p>
            <a:pPr marL="0" marR="0" algn="l" rtl="0">
              <a:spcBef>
                <a:spcPts val="600"/>
              </a:spcBef>
              <a:spcAft>
                <a:spcPts val="0"/>
              </a:spcAft>
            </a:pPr>
            <a:r>
              <a:rPr lang="en-US" sz="2400" b="1" dirty="0">
                <a:solidFill>
                  <a:srgbClr val="000000"/>
                </a:solidFill>
                <a:latin typeface="Calibri"/>
                <a:ea typeface="Times New Roman"/>
                <a:cs typeface="B Nazanin"/>
              </a:rPr>
              <a:t>	</a:t>
            </a:r>
            <a:r>
              <a:rPr lang="en-US" sz="2400" i="1" dirty="0" smtClean="0">
                <a:solidFill>
                  <a:srgbClr val="000000"/>
                </a:solidFill>
                <a:latin typeface="Calibri"/>
                <a:ea typeface="Times New Roman"/>
                <a:cs typeface="B Nazanin"/>
              </a:rPr>
              <a:t>x</a:t>
            </a:r>
            <a:r>
              <a:rPr lang="en-US" sz="2400" b="1" dirty="0" smtClean="0">
                <a:solidFill>
                  <a:srgbClr val="000000"/>
                </a:solidFill>
                <a:latin typeface="Calibri"/>
                <a:ea typeface="Times New Roman"/>
                <a:cs typeface="B Nazanin"/>
              </a:rPr>
              <a:t>++ </a:t>
            </a:r>
            <a:r>
              <a:rPr lang="en-US" sz="2400" dirty="0" smtClean="0">
                <a:solidFill>
                  <a:srgbClr val="000000"/>
                </a:solidFill>
                <a:latin typeface="Calibri"/>
                <a:ea typeface="Times New Roman"/>
                <a:cs typeface="B Nazanin"/>
              </a:rPr>
              <a:t>;</a:t>
            </a:r>
            <a:endParaRPr lang="en-US" sz="2400" dirty="0" smtClean="0">
              <a:solidFill>
                <a:srgbClr val="000000"/>
              </a:solidFill>
              <a:effectLst/>
              <a:latin typeface="Times New Roman"/>
              <a:ea typeface="Times New Roman"/>
              <a:cs typeface="B Nazanin"/>
            </a:endParaRPr>
          </a:p>
          <a:p>
            <a:pPr>
              <a:spcBef>
                <a:spcPts val="600"/>
              </a:spcBef>
            </a:pPr>
            <a:r>
              <a:rPr lang="en-US" sz="2400" b="1" dirty="0">
                <a:solidFill>
                  <a:srgbClr val="000000"/>
                </a:solidFill>
                <a:latin typeface="Calibri"/>
                <a:ea typeface="Times New Roman"/>
                <a:cs typeface="B Nazanin"/>
              </a:rPr>
              <a:t>	</a:t>
            </a:r>
            <a:r>
              <a:rPr lang="en-US" sz="2400" i="1" dirty="0" smtClean="0">
                <a:solidFill>
                  <a:srgbClr val="000000"/>
                </a:solidFill>
                <a:latin typeface="Calibri"/>
                <a:ea typeface="Times New Roman"/>
                <a:cs typeface="B Nazanin"/>
              </a:rPr>
              <a:t>y</a:t>
            </a:r>
            <a:r>
              <a:rPr lang="en-US" sz="2400" b="1" dirty="0" smtClean="0">
                <a:solidFill>
                  <a:srgbClr val="000000"/>
                </a:solidFill>
                <a:latin typeface="Calibri"/>
                <a:ea typeface="Times New Roman"/>
                <a:cs typeface="B Nazanin"/>
              </a:rPr>
              <a:t>++ </a:t>
            </a:r>
            <a:r>
              <a:rPr lang="en-US" sz="2400" dirty="0">
                <a:solidFill>
                  <a:srgbClr val="000000"/>
                </a:solidFill>
                <a:latin typeface="Calibri"/>
                <a:ea typeface="Times New Roman"/>
                <a:cs typeface="B Nazanin"/>
              </a:rPr>
              <a:t>;</a:t>
            </a:r>
            <a:endParaRPr lang="en-US" sz="2400" dirty="0">
              <a:solidFill>
                <a:srgbClr val="000000"/>
              </a:solidFill>
              <a:latin typeface="Times New Roman"/>
              <a:ea typeface="Times New Roman"/>
              <a:cs typeface="B Nazanin"/>
            </a:endParaRPr>
          </a:p>
          <a:p>
            <a:pPr>
              <a:spcBef>
                <a:spcPts val="600"/>
              </a:spcBef>
            </a:pPr>
            <a:r>
              <a:rPr lang="en-US" sz="2400" b="1" dirty="0" smtClean="0">
                <a:solidFill>
                  <a:srgbClr val="000000"/>
                </a:solidFill>
                <a:latin typeface="Calibri"/>
                <a:ea typeface="Times New Roman"/>
                <a:cs typeface="B Nazanin"/>
              </a:rPr>
              <a:t>	</a:t>
            </a:r>
            <a:r>
              <a:rPr lang="en-US" sz="2400" b="1" dirty="0" err="1" smtClean="0">
                <a:solidFill>
                  <a:srgbClr val="000000"/>
                </a:solidFill>
                <a:latin typeface="Calibri"/>
                <a:ea typeface="Times New Roman"/>
                <a:cs typeface="B Nazanin"/>
              </a:rPr>
              <a:t>out</a:t>
            </a:r>
            <a:r>
              <a:rPr lang="en-US" sz="2400" b="1" dirty="0" err="1" smtClean="0">
                <a:solidFill>
                  <a:srgbClr val="FF0000"/>
                </a:solidFill>
                <a:latin typeface="Calibri"/>
                <a:ea typeface="Times New Roman"/>
                <a:cs typeface="B Nazanin"/>
              </a:rPr>
              <a:t>H</a:t>
            </a:r>
            <a:r>
              <a:rPr lang="en-US" sz="2400" dirty="0" smtClean="0">
                <a:solidFill>
                  <a:srgbClr val="000000"/>
                </a:solidFill>
                <a:latin typeface="Calibri"/>
                <a:ea typeface="Times New Roman"/>
                <a:cs typeface="B Nazanin"/>
              </a:rPr>
              <a:t> </a:t>
            </a:r>
            <a:r>
              <a:rPr lang="en-US" sz="2400" i="1" dirty="0">
                <a:solidFill>
                  <a:srgbClr val="000000"/>
                </a:solidFill>
                <a:latin typeface="Calibri"/>
                <a:ea typeface="Times New Roman"/>
                <a:cs typeface="B Nazanin"/>
              </a:rPr>
              <a:t>x</a:t>
            </a:r>
            <a:r>
              <a:rPr lang="en-US" sz="2400" dirty="0">
                <a:solidFill>
                  <a:srgbClr val="000000"/>
                </a:solidFill>
                <a:latin typeface="Calibri"/>
                <a:ea typeface="Times New Roman"/>
                <a:cs typeface="B Nazanin"/>
              </a:rPr>
              <a:t> ;      // high </a:t>
            </a:r>
            <a:r>
              <a:rPr lang="en-US" sz="2400" dirty="0" smtClean="0">
                <a:solidFill>
                  <a:srgbClr val="000000"/>
                </a:solidFill>
                <a:latin typeface="Calibri"/>
                <a:ea typeface="Times New Roman"/>
                <a:cs typeface="B Nazanin"/>
              </a:rPr>
              <a:t>output </a:t>
            </a:r>
            <a:r>
              <a:rPr lang="en-US" sz="2400" dirty="0">
                <a:solidFill>
                  <a:srgbClr val="000000"/>
                </a:solidFill>
                <a:latin typeface="Calibri"/>
                <a:ea typeface="Times New Roman"/>
                <a:cs typeface="B Nazanin"/>
              </a:rPr>
              <a:t>: x</a:t>
            </a:r>
            <a:endParaRPr lang="en-US" sz="2400" dirty="0">
              <a:solidFill>
                <a:srgbClr val="000000"/>
              </a:solidFill>
              <a:latin typeface="Times New Roman"/>
              <a:ea typeface="Times New Roman"/>
              <a:cs typeface="B Nazanin"/>
            </a:endParaRPr>
          </a:p>
          <a:p>
            <a:pPr>
              <a:spcBef>
                <a:spcPts val="600"/>
              </a:spcBef>
            </a:pPr>
            <a:r>
              <a:rPr lang="en-US" sz="2400" b="1" dirty="0" smtClean="0">
                <a:solidFill>
                  <a:srgbClr val="000000"/>
                </a:solidFill>
                <a:latin typeface="Calibri"/>
                <a:ea typeface="Times New Roman"/>
                <a:cs typeface="B Nazanin"/>
              </a:rPr>
              <a:t>	</a:t>
            </a:r>
            <a:r>
              <a:rPr lang="en-US" sz="2400" b="1" dirty="0" err="1" smtClean="0">
                <a:solidFill>
                  <a:srgbClr val="000000"/>
                </a:solidFill>
                <a:latin typeface="Calibri"/>
                <a:ea typeface="Times New Roman"/>
                <a:cs typeface="B Nazanin"/>
              </a:rPr>
              <a:t>out</a:t>
            </a:r>
            <a:r>
              <a:rPr lang="en-US" sz="2400" b="1" dirty="0" err="1" smtClean="0">
                <a:solidFill>
                  <a:srgbClr val="00B0F0"/>
                </a:solidFill>
                <a:latin typeface="Calibri"/>
                <a:ea typeface="Times New Roman"/>
                <a:cs typeface="B Nazanin"/>
              </a:rPr>
              <a:t>L</a:t>
            </a:r>
            <a:r>
              <a:rPr lang="en-US" sz="2400" dirty="0" smtClean="0">
                <a:solidFill>
                  <a:srgbClr val="000000"/>
                </a:solidFill>
                <a:latin typeface="Calibri"/>
                <a:ea typeface="Times New Roman"/>
                <a:cs typeface="B Nazanin"/>
              </a:rPr>
              <a:t> </a:t>
            </a:r>
            <a:r>
              <a:rPr lang="en-US" sz="2400" i="1" dirty="0">
                <a:solidFill>
                  <a:srgbClr val="000000"/>
                </a:solidFill>
                <a:latin typeface="Calibri"/>
                <a:ea typeface="Times New Roman"/>
                <a:cs typeface="B Nazanin"/>
              </a:rPr>
              <a:t>y</a:t>
            </a:r>
            <a:r>
              <a:rPr lang="en-US" sz="2400" dirty="0">
                <a:solidFill>
                  <a:srgbClr val="000000"/>
                </a:solidFill>
                <a:latin typeface="Calibri"/>
                <a:ea typeface="Times New Roman"/>
                <a:cs typeface="B Nazanin"/>
              </a:rPr>
              <a:t> ;      // low </a:t>
            </a:r>
            <a:r>
              <a:rPr lang="en-US" sz="2400" dirty="0" smtClean="0">
                <a:solidFill>
                  <a:srgbClr val="000000"/>
                </a:solidFill>
                <a:latin typeface="Calibri"/>
                <a:ea typeface="Times New Roman"/>
                <a:cs typeface="B Nazanin"/>
              </a:rPr>
              <a:t>output </a:t>
            </a:r>
            <a:r>
              <a:rPr lang="en-US" sz="2400" dirty="0">
                <a:solidFill>
                  <a:srgbClr val="000000"/>
                </a:solidFill>
                <a:latin typeface="Calibri"/>
                <a:ea typeface="Times New Roman"/>
                <a:cs typeface="B Nazanin"/>
              </a:rPr>
              <a:t>: y</a:t>
            </a:r>
            <a:endParaRPr lang="en-US" sz="2400" dirty="0">
              <a:solidFill>
                <a:srgbClr val="000000"/>
              </a:solidFill>
              <a:latin typeface="Times New Roman"/>
              <a:ea typeface="Times New Roman"/>
              <a:cs typeface="B Nazanin"/>
            </a:endParaRPr>
          </a:p>
        </p:txBody>
      </p:sp>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مثال‌هایی از نحوه اجرای مکانیزم پیشنهادی (ادامه)</a:t>
            </a:r>
            <a:endParaRPr lang="en-US" dirty="0">
              <a:effectLst>
                <a:outerShdw blurRad="38100" dist="38100" dir="2700000" algn="tl">
                  <a:srgbClr val="000000">
                    <a:alpha val="43137"/>
                  </a:srgbClr>
                </a:outerShdw>
              </a:effectLst>
              <a:cs typeface="B Koodak" pitchFamily="2" charset="-78"/>
            </a:endParaRPr>
          </a:p>
        </p:txBody>
      </p:sp>
      <mc:AlternateContent xmlns:mc="http://schemas.openxmlformats.org/markup-compatibility/2006" xmlns:a14="http://schemas.microsoft.com/office/drawing/2010/main">
        <mc:Choice Requires="a14">
          <p:graphicFrame>
            <p:nvGraphicFramePr>
              <p:cNvPr id="23" name="Table 22"/>
              <p:cNvGraphicFramePr>
                <a:graphicFrameLocks noGrp="1"/>
              </p:cNvGraphicFramePr>
              <p:nvPr>
                <p:extLst>
                  <p:ext uri="{D42A27DB-BD31-4B8C-83A1-F6EECF244321}">
                    <p14:modId xmlns:p14="http://schemas.microsoft.com/office/powerpoint/2010/main" val="3993951736"/>
                  </p:ext>
                </p:extLst>
              </p:nvPr>
            </p:nvGraphicFramePr>
            <p:xfrm>
              <a:off x="4421707" y="2909399"/>
              <a:ext cx="4176465" cy="643456"/>
            </p:xfrm>
            <a:graphic>
              <a:graphicData uri="http://schemas.openxmlformats.org/drawingml/2006/table">
                <a:tbl>
                  <a:tblPr firstRow="1" bandRow="1">
                    <a:tableStyleId>{2D5ABB26-0587-4C30-8999-92F81FD0307C}</a:tableStyleId>
                  </a:tblPr>
                  <a:tblGrid>
                    <a:gridCol w="1392155">
                      <a:extLst>
                        <a:ext uri="{9D8B030D-6E8A-4147-A177-3AD203B41FA5}">
                          <a16:colId xmlns:a16="http://schemas.microsoft.com/office/drawing/2014/main" xmlns="" val="3590002407"/>
                        </a:ext>
                      </a:extLst>
                    </a:gridCol>
                    <a:gridCol w="1392155">
                      <a:extLst>
                        <a:ext uri="{9D8B030D-6E8A-4147-A177-3AD203B41FA5}">
                          <a16:colId xmlns:a16="http://schemas.microsoft.com/office/drawing/2014/main" xmlns="" val="2301550920"/>
                        </a:ext>
                      </a:extLst>
                    </a:gridCol>
                    <a:gridCol w="1392155">
                      <a:extLst>
                        <a:ext uri="{9D8B030D-6E8A-4147-A177-3AD203B41FA5}">
                          <a16:colId xmlns:a16="http://schemas.microsoft.com/office/drawing/2014/main" xmlns="" val="1690643087"/>
                        </a:ext>
                      </a:extLst>
                    </a:gridCol>
                  </a:tblGrid>
                  <a:tr h="318960">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700" dirty="0" smtClean="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09928038"/>
                      </a:ext>
                    </a:extLst>
                  </a:tr>
                  <a:tr h="318960">
                    <a:tc>
                      <a:txBody>
                        <a:bodyPr/>
                        <a:lstStyle/>
                        <a:p>
                          <a:pPr algn="ctr"/>
                          <a14:m>
                            <m:oMathPara xmlns:m="http://schemas.openxmlformats.org/officeDocument/2006/math">
                              <m:oMathParaPr>
                                <m:jc m:val="centerGroup"/>
                              </m:oMathParaPr>
                              <m:oMath xmlns:m="http://schemas.openxmlformats.org/officeDocument/2006/math">
                                <m:r>
                                  <a:rPr kumimoji="0" lang="en-US" sz="1700" i="1" kern="1200" smtClean="0">
                                    <a:solidFill>
                                      <a:schemeClr val="tx1"/>
                                    </a:solidFill>
                                    <a:effectLst/>
                                    <a:latin typeface="Cambria Math" panose="02040503050406030204" pitchFamily="18" charset="0"/>
                                    <a:ea typeface="+mn-ea"/>
                                    <a:cs typeface="+mn-cs"/>
                                  </a:rPr>
                                  <m:t>↷</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700" i="1" kern="1200" smtClean="0">
                                    <a:solidFill>
                                      <a:schemeClr val="tx1"/>
                                    </a:solidFill>
                                    <a:effectLst/>
                                    <a:latin typeface="Cambria Math" panose="02040503050406030204" pitchFamily="18" charset="0"/>
                                    <a:ea typeface="+mn-ea"/>
                                    <a:cs typeface="+mn-cs"/>
                                  </a:rPr>
                                  <m:t>↷</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700" i="1" kern="1200" smtClean="0">
                                    <a:solidFill>
                                      <a:schemeClr val="tx1"/>
                                    </a:solidFill>
                                    <a:effectLst/>
                                    <a:latin typeface="Cambria Math" panose="02040503050406030204" pitchFamily="18" charset="0"/>
                                    <a:ea typeface="+mn-ea"/>
                                    <a:cs typeface="+mn-cs"/>
                                  </a:rPr>
                                  <m:t>↷</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01809265"/>
                      </a:ext>
                    </a:extLst>
                  </a:tr>
                </a:tbl>
              </a:graphicData>
            </a:graphic>
          </p:graphicFrame>
        </mc:Choice>
        <mc:Fallback xmlns="">
          <p:graphicFrame>
            <p:nvGraphicFramePr>
              <p:cNvPr id="23" name="Table 22"/>
              <p:cNvGraphicFramePr>
                <a:graphicFrameLocks noGrp="1"/>
              </p:cNvGraphicFramePr>
              <p:nvPr>
                <p:extLst>
                  <p:ext uri="{D42A27DB-BD31-4B8C-83A1-F6EECF244321}">
                    <p14:modId xmlns:p14="http://schemas.microsoft.com/office/powerpoint/2010/main" val="3993951736"/>
                  </p:ext>
                </p:extLst>
              </p:nvPr>
            </p:nvGraphicFramePr>
            <p:xfrm>
              <a:off x="4421707" y="2909399"/>
              <a:ext cx="4176465" cy="643456"/>
            </p:xfrm>
            <a:graphic>
              <a:graphicData uri="http://schemas.openxmlformats.org/drawingml/2006/table">
                <a:tbl>
                  <a:tblPr firstRow="1" bandRow="1">
                    <a:tableStyleId>{2D5ABB26-0587-4C30-8999-92F81FD0307C}</a:tableStyleId>
                  </a:tblPr>
                  <a:tblGrid>
                    <a:gridCol w="1392155">
                      <a:extLst>
                        <a:ext uri="{9D8B030D-6E8A-4147-A177-3AD203B41FA5}">
                          <a16:colId xmlns:a16="http://schemas.microsoft.com/office/drawing/2014/main" val="3590002407"/>
                        </a:ext>
                      </a:extLst>
                    </a:gridCol>
                    <a:gridCol w="1392155">
                      <a:extLst>
                        <a:ext uri="{9D8B030D-6E8A-4147-A177-3AD203B41FA5}">
                          <a16:colId xmlns:a16="http://schemas.microsoft.com/office/drawing/2014/main" val="2301550920"/>
                        </a:ext>
                      </a:extLst>
                    </a:gridCol>
                    <a:gridCol w="1392155">
                      <a:extLst>
                        <a:ext uri="{9D8B030D-6E8A-4147-A177-3AD203B41FA5}">
                          <a16:colId xmlns:a16="http://schemas.microsoft.com/office/drawing/2014/main" val="1690643087"/>
                        </a:ext>
                      </a:extLst>
                    </a:gridCol>
                  </a:tblGrid>
                  <a:tr h="321728">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700" dirty="0" smtClean="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9928038"/>
                      </a:ext>
                    </a:extLst>
                  </a:tr>
                  <a:tr h="321728">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37" t="-101887" r="-200437" b="-3774"/>
                          </a:stretch>
                        </a:blipFill>
                      </a:tcPr>
                    </a:tc>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877" t="-101887" r="-101316" b="-3774"/>
                          </a:stretch>
                        </a:blipFill>
                      </a:tcPr>
                    </a:tc>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101887" r="-873" b="-3774"/>
                          </a:stretch>
                        </a:blipFill>
                      </a:tcPr>
                    </a:tc>
                    <a:extLst>
                      <a:ext uri="{0D108BD9-81ED-4DB2-BD59-A6C34878D82A}">
                        <a16:rowId xmlns:a16="http://schemas.microsoft.com/office/drawing/2014/main" val="2001809265"/>
                      </a:ext>
                    </a:extLst>
                  </a:tr>
                </a:tbl>
              </a:graphicData>
            </a:graphic>
          </p:graphicFrame>
        </mc:Fallback>
      </mc:AlternateContent>
      <p:grpSp>
        <p:nvGrpSpPr>
          <p:cNvPr id="16" name="Group 15"/>
          <p:cNvGrpSpPr/>
          <p:nvPr/>
        </p:nvGrpSpPr>
        <p:grpSpPr>
          <a:xfrm>
            <a:off x="3807964" y="1386354"/>
            <a:ext cx="1313565" cy="990398"/>
            <a:chOff x="1651040" y="2255316"/>
            <a:chExt cx="1917291" cy="1445593"/>
          </a:xfrm>
        </p:grpSpPr>
        <p:sp>
          <p:nvSpPr>
            <p:cNvPr id="13" name="TextBox 12"/>
            <p:cNvSpPr txBox="1"/>
            <p:nvPr/>
          </p:nvSpPr>
          <p:spPr>
            <a:xfrm>
              <a:off x="1651040" y="2487979"/>
              <a:ext cx="606712" cy="1212930"/>
            </a:xfrm>
            <a:prstGeom prst="rect">
              <a:avLst/>
            </a:prstGeom>
            <a:noFill/>
          </p:spPr>
          <p:txBody>
            <a:bodyPr wrap="square" rtlCol="0">
              <a:spAutoFit/>
            </a:bodyPr>
            <a:lstStyle/>
            <a:p>
              <a:r>
                <a:rPr lang="en-US" dirty="0"/>
                <a:t>P</a:t>
              </a:r>
              <a:r>
                <a:rPr lang="en-US" baseline="-25000" dirty="0">
                  <a:solidFill>
                    <a:srgbClr val="FF0000"/>
                  </a:solidFill>
                </a:rPr>
                <a:t>H</a:t>
              </a:r>
              <a:r>
                <a:rPr lang="en-US" baseline="-25000" dirty="0"/>
                <a:t/>
              </a:r>
              <a:br>
                <a:rPr lang="en-US" baseline="-25000" dirty="0"/>
              </a:br>
              <a:endParaRPr lang="en-US" baseline="-25000" dirty="0"/>
            </a:p>
            <a:p>
              <a:r>
                <a:rPr lang="en-US" dirty="0"/>
                <a:t>P</a:t>
              </a:r>
              <a:r>
                <a:rPr lang="en-US" baseline="-25000" dirty="0">
                  <a:solidFill>
                    <a:srgbClr val="00B0F0"/>
                  </a:solidFill>
                </a:rPr>
                <a:t>L</a:t>
              </a:r>
              <a:endParaRPr lang="en-US" dirty="0">
                <a:solidFill>
                  <a:srgbClr val="00B0F0"/>
                </a:solidFill>
              </a:endParaRPr>
            </a:p>
          </p:txBody>
        </p:sp>
        <p:sp>
          <p:nvSpPr>
            <p:cNvPr id="15" name="TextBox 14"/>
            <p:cNvSpPr txBox="1"/>
            <p:nvPr/>
          </p:nvSpPr>
          <p:spPr>
            <a:xfrm>
              <a:off x="2488211" y="2255316"/>
              <a:ext cx="1080120" cy="539080"/>
            </a:xfrm>
            <a:prstGeom prst="rect">
              <a:avLst/>
            </a:prstGeom>
            <a:noFill/>
          </p:spPr>
          <p:txBody>
            <a:bodyPr wrap="square" rtlCol="0">
              <a:spAutoFit/>
            </a:bodyPr>
            <a:lstStyle/>
            <a:p>
              <a:r>
                <a:rPr lang="en-US" dirty="0" smtClean="0">
                  <a:latin typeface="Cambria Math" panose="02040503050406030204" pitchFamily="18" charset="0"/>
                  <a:ea typeface="Cambria Math" panose="02040503050406030204" pitchFamily="18" charset="0"/>
                </a:rPr>
                <a:t>⟶</a:t>
              </a:r>
              <a:endParaRPr lang="en-US" dirty="0"/>
            </a:p>
          </p:txBody>
        </p:sp>
      </p:gr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20 از 41</a:t>
            </a:r>
            <a:endParaRPr lang="en-US" sz="1600" dirty="0">
              <a:solidFill>
                <a:schemeClr val="tx2"/>
              </a:solidFill>
              <a:cs typeface="B Nazanin" panose="00000400000000000000" pitchFamily="2" charset="-78"/>
            </a:endParaRPr>
          </a:p>
        </p:txBody>
      </p:sp>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extLst>
                  <p:ext uri="{D42A27DB-BD31-4B8C-83A1-F6EECF244321}">
                    <p14:modId xmlns:p14="http://schemas.microsoft.com/office/powerpoint/2010/main" val="2406882317"/>
                  </p:ext>
                </p:extLst>
              </p:nvPr>
            </p:nvGraphicFramePr>
            <p:xfrm>
              <a:off x="4427983" y="1718047"/>
              <a:ext cx="4176465" cy="643456"/>
            </p:xfrm>
            <a:graphic>
              <a:graphicData uri="http://schemas.openxmlformats.org/drawingml/2006/table">
                <a:tbl>
                  <a:tblPr firstRow="1" bandRow="1">
                    <a:tableStyleId>{2D5ABB26-0587-4C30-8999-92F81FD0307C}</a:tableStyleId>
                  </a:tblPr>
                  <a:tblGrid>
                    <a:gridCol w="1392155">
                      <a:extLst>
                        <a:ext uri="{9D8B030D-6E8A-4147-A177-3AD203B41FA5}">
                          <a16:colId xmlns:a16="http://schemas.microsoft.com/office/drawing/2014/main" xmlns="" val="3590002407"/>
                        </a:ext>
                      </a:extLst>
                    </a:gridCol>
                    <a:gridCol w="1392155">
                      <a:extLst>
                        <a:ext uri="{9D8B030D-6E8A-4147-A177-3AD203B41FA5}">
                          <a16:colId xmlns:a16="http://schemas.microsoft.com/office/drawing/2014/main" xmlns="" val="2301550920"/>
                        </a:ext>
                      </a:extLst>
                    </a:gridCol>
                    <a:gridCol w="1392155">
                      <a:extLst>
                        <a:ext uri="{9D8B030D-6E8A-4147-A177-3AD203B41FA5}">
                          <a16:colId xmlns:a16="http://schemas.microsoft.com/office/drawing/2014/main" xmlns="" val="1690643087"/>
                        </a:ext>
                      </a:extLst>
                    </a:gridCol>
                  </a:tblGrid>
                  <a:tr h="318960">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700" dirty="0" smtClean="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09928038"/>
                      </a:ext>
                    </a:extLst>
                  </a:tr>
                  <a:tr h="3189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latin typeface="Calibri" panose="020F0502020204030204" pitchFamily="34" charset="0"/>
                              <a:cs typeface="Calibri" panose="020F0502020204030204" pitchFamily="34" charset="0"/>
                            </a:rPr>
                            <a:t>in , H , </a:t>
                          </a:r>
                          <a:r>
                            <a:rPr lang="en-US" sz="1700" dirty="0" err="1" smtClean="0">
                              <a:latin typeface="Calibri" panose="020F0502020204030204" pitchFamily="34" charset="0"/>
                              <a:cs typeface="Calibri" panose="020F0502020204030204" pitchFamily="34" charset="0"/>
                            </a:rPr>
                            <a:t>v</a:t>
                          </a:r>
                          <a:r>
                            <a:rPr lang="en-US" sz="1700" baseline="-25000" dirty="0" err="1" smtClean="0">
                              <a:latin typeface="Calibri" panose="020F0502020204030204" pitchFamily="34" charset="0"/>
                              <a:cs typeface="Calibri" panose="020F0502020204030204" pitchFamily="34" charset="0"/>
                            </a:rPr>
                            <a:t>def</a:t>
                          </a:r>
                          <a:endParaRPr lang="en-US" sz="1700" dirty="0" smtClean="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m:rPr>
                                    <m:nor/>
                                  </m:rPr>
                                  <a:rPr lang="en-US" sz="1700" dirty="0" smtClean="0">
                                    <a:latin typeface="Calibri" panose="020F0502020204030204" pitchFamily="34" charset="0"/>
                                    <a:cs typeface="Calibri" panose="020F0502020204030204" pitchFamily="34" charset="0"/>
                                  </a:rPr>
                                  <m:t>in</m:t>
                                </m:r>
                                <m:r>
                                  <m:rPr>
                                    <m:nor/>
                                  </m:rPr>
                                  <a:rPr lang="en-US" sz="1700" dirty="0" smtClean="0">
                                    <a:latin typeface="Calibri" panose="020F0502020204030204" pitchFamily="34" charset="0"/>
                                    <a:cs typeface="Calibri" panose="020F0502020204030204" pitchFamily="34" charset="0"/>
                                  </a:rPr>
                                  <m:t> , </m:t>
                                </m:r>
                                <m:r>
                                  <m:rPr>
                                    <m:nor/>
                                  </m:rPr>
                                  <a:rPr lang="en-US" sz="1700" b="0" i="0" dirty="0" smtClean="0">
                                    <a:latin typeface="Calibri" panose="020F0502020204030204" pitchFamily="34" charset="0"/>
                                    <a:cs typeface="Calibri" panose="020F0502020204030204" pitchFamily="34" charset="0"/>
                                  </a:rPr>
                                  <m:t>L</m:t>
                                </m:r>
                                <m:r>
                                  <m:rPr>
                                    <m:nor/>
                                  </m:rPr>
                                  <a:rPr lang="en-US" sz="1700" dirty="0" smtClean="0">
                                    <a:latin typeface="Calibri" panose="020F0502020204030204" pitchFamily="34" charset="0"/>
                                    <a:cs typeface="Calibri" panose="020F0502020204030204" pitchFamily="34" charset="0"/>
                                  </a:rPr>
                                  <m:t> , </m:t>
                                </m:r>
                                <m:r>
                                  <m:rPr>
                                    <m:nor/>
                                  </m:rPr>
                                  <a:rPr lang="en-US" sz="1700" dirty="0" smtClean="0">
                                    <a:latin typeface="Calibri" panose="020F0502020204030204" pitchFamily="34" charset="0"/>
                                    <a:cs typeface="Calibri" panose="020F0502020204030204" pitchFamily="34" charset="0"/>
                                  </a:rPr>
                                  <m:t>v</m:t>
                                </m:r>
                                <m:r>
                                  <m:rPr>
                                    <m:nor/>
                                  </m:rPr>
                                  <a:rPr lang="en-US" sz="1700" b="0" i="0" baseline="-25000" dirty="0" smtClean="0">
                                    <a:latin typeface="Calibri" panose="020F0502020204030204" pitchFamily="34" charset="0"/>
                                    <a:cs typeface="Calibri" panose="020F0502020204030204" pitchFamily="34" charset="0"/>
                                  </a:rPr>
                                  <m:t>2</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0" lang="en-US" sz="1700" i="1" kern="1200" smtClean="0">
                                    <a:solidFill>
                                      <a:schemeClr val="tx1"/>
                                    </a:solidFill>
                                    <a:effectLst/>
                                    <a:latin typeface="Cambria Math"/>
                                    <a:ea typeface="+mn-ea"/>
                                    <a:cs typeface="+mn-cs"/>
                                  </a:rPr>
                                  <m:t>↷</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01809265"/>
                      </a:ext>
                    </a:extLst>
                  </a:tr>
                </a:tbl>
              </a:graphicData>
            </a:graphic>
          </p:graphicFrame>
        </mc:Choice>
        <mc:Fallback xmlns="">
          <p:graphicFrame>
            <p:nvGraphicFramePr>
              <p:cNvPr id="12" name="Table 11"/>
              <p:cNvGraphicFramePr>
                <a:graphicFrameLocks noGrp="1"/>
              </p:cNvGraphicFramePr>
              <p:nvPr>
                <p:extLst>
                  <p:ext uri="{D42A27DB-BD31-4B8C-83A1-F6EECF244321}">
                    <p14:modId xmlns:p14="http://schemas.microsoft.com/office/powerpoint/2010/main" val="2406882317"/>
                  </p:ext>
                </p:extLst>
              </p:nvPr>
            </p:nvGraphicFramePr>
            <p:xfrm>
              <a:off x="4427983" y="1718047"/>
              <a:ext cx="4176465" cy="643456"/>
            </p:xfrm>
            <a:graphic>
              <a:graphicData uri="http://schemas.openxmlformats.org/drawingml/2006/table">
                <a:tbl>
                  <a:tblPr firstRow="1" bandRow="1">
                    <a:tableStyleId>{2D5ABB26-0587-4C30-8999-92F81FD0307C}</a:tableStyleId>
                  </a:tblPr>
                  <a:tblGrid>
                    <a:gridCol w="1392155">
                      <a:extLst>
                        <a:ext uri="{9D8B030D-6E8A-4147-A177-3AD203B41FA5}">
                          <a16:colId xmlns:a16="http://schemas.microsoft.com/office/drawing/2014/main" val="3590002407"/>
                        </a:ext>
                      </a:extLst>
                    </a:gridCol>
                    <a:gridCol w="1392155">
                      <a:extLst>
                        <a:ext uri="{9D8B030D-6E8A-4147-A177-3AD203B41FA5}">
                          <a16:colId xmlns:a16="http://schemas.microsoft.com/office/drawing/2014/main" val="2301550920"/>
                        </a:ext>
                      </a:extLst>
                    </a:gridCol>
                    <a:gridCol w="1392155">
                      <a:extLst>
                        <a:ext uri="{9D8B030D-6E8A-4147-A177-3AD203B41FA5}">
                          <a16:colId xmlns:a16="http://schemas.microsoft.com/office/drawing/2014/main" val="1690643087"/>
                        </a:ext>
                      </a:extLst>
                    </a:gridCol>
                  </a:tblGrid>
                  <a:tr h="321728">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700" dirty="0" smtClean="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9928038"/>
                      </a:ext>
                    </a:extLst>
                  </a:tr>
                  <a:tr h="3217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latin typeface="Calibri" panose="020F0502020204030204" pitchFamily="34" charset="0"/>
                              <a:cs typeface="Calibri" panose="020F0502020204030204" pitchFamily="34" charset="0"/>
                            </a:rPr>
                            <a:t>in , H , </a:t>
                          </a:r>
                          <a:r>
                            <a:rPr lang="en-US" sz="1700" dirty="0" err="1" smtClean="0">
                              <a:latin typeface="Calibri" panose="020F0502020204030204" pitchFamily="34" charset="0"/>
                              <a:cs typeface="Calibri" panose="020F0502020204030204" pitchFamily="34" charset="0"/>
                            </a:rPr>
                            <a:t>v</a:t>
                          </a:r>
                          <a:r>
                            <a:rPr lang="en-US" sz="1700" baseline="-25000" dirty="0" err="1" smtClean="0">
                              <a:latin typeface="Calibri" panose="020F0502020204030204" pitchFamily="34" charset="0"/>
                              <a:cs typeface="Calibri" panose="020F0502020204030204" pitchFamily="34" charset="0"/>
                            </a:rPr>
                            <a:t>def</a:t>
                          </a:r>
                          <a:endParaRPr lang="en-US" sz="1700" dirty="0" smtClean="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877" t="-103774" r="-101316" b="-28302"/>
                          </a:stretch>
                        </a:blipFill>
                      </a:tcPr>
                    </a:tc>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00000" t="-103774" r="-873" b="-28302"/>
                          </a:stretch>
                        </a:blipFill>
                      </a:tcPr>
                    </a:tc>
                    <a:extLst>
                      <a:ext uri="{0D108BD9-81ED-4DB2-BD59-A6C34878D82A}">
                        <a16:rowId xmlns:a16="http://schemas.microsoft.com/office/drawing/2014/main" val="200180926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7" name="Table 16"/>
              <p:cNvGraphicFramePr>
                <a:graphicFrameLocks noGrp="1"/>
              </p:cNvGraphicFramePr>
              <p:nvPr>
                <p:extLst>
                  <p:ext uri="{D42A27DB-BD31-4B8C-83A1-F6EECF244321}">
                    <p14:modId xmlns:p14="http://schemas.microsoft.com/office/powerpoint/2010/main" val="2836375711"/>
                  </p:ext>
                </p:extLst>
              </p:nvPr>
            </p:nvGraphicFramePr>
            <p:xfrm>
              <a:off x="4421707" y="1716500"/>
              <a:ext cx="4176465" cy="321728"/>
            </p:xfrm>
            <a:graphic>
              <a:graphicData uri="http://schemas.openxmlformats.org/drawingml/2006/table">
                <a:tbl>
                  <a:tblPr firstRow="1" bandRow="1">
                    <a:tableStyleId>{2D5ABB26-0587-4C30-8999-92F81FD0307C}</a:tableStyleId>
                  </a:tblPr>
                  <a:tblGrid>
                    <a:gridCol w="1392155">
                      <a:extLst>
                        <a:ext uri="{9D8B030D-6E8A-4147-A177-3AD203B41FA5}">
                          <a16:colId xmlns:a16="http://schemas.microsoft.com/office/drawing/2014/main" xmlns="" val="3538483985"/>
                        </a:ext>
                      </a:extLst>
                    </a:gridCol>
                    <a:gridCol w="1392155">
                      <a:extLst>
                        <a:ext uri="{9D8B030D-6E8A-4147-A177-3AD203B41FA5}">
                          <a16:colId xmlns:a16="http://schemas.microsoft.com/office/drawing/2014/main" xmlns="" val="2896433134"/>
                        </a:ext>
                      </a:extLst>
                    </a:gridCol>
                    <a:gridCol w="1392155">
                      <a:extLst>
                        <a:ext uri="{9D8B030D-6E8A-4147-A177-3AD203B41FA5}">
                          <a16:colId xmlns:a16="http://schemas.microsoft.com/office/drawing/2014/main" xmlns="" val="3023030528"/>
                        </a:ext>
                      </a:extLst>
                    </a:gridCol>
                  </a:tblGrid>
                  <a:tr h="318960">
                    <a:tc>
                      <a:txBody>
                        <a:bodyPr/>
                        <a:lstStyle/>
                        <a:p>
                          <a:pPr algn="ctr"/>
                          <a:r>
                            <a:rPr lang="en-US" sz="1700" dirty="0" smtClean="0">
                              <a:latin typeface="Calibri" panose="020F0502020204030204" pitchFamily="34" charset="0"/>
                              <a:cs typeface="Calibri" panose="020F0502020204030204" pitchFamily="34" charset="0"/>
                            </a:rPr>
                            <a:t>in , H , v</a:t>
                          </a:r>
                          <a:r>
                            <a:rPr lang="en-US" sz="1700" baseline="-25000" dirty="0" smtClean="0">
                              <a:latin typeface="Calibri" panose="020F0502020204030204" pitchFamily="34" charset="0"/>
                              <a:cs typeface="Calibri" panose="020F0502020204030204" pitchFamily="34" charset="0"/>
                            </a:rPr>
                            <a:t>1</a:t>
                          </a: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m:rPr>
                                    <m:nor/>
                                  </m:rPr>
                                  <a:rPr lang="en-US" sz="1700" dirty="0" smtClean="0">
                                    <a:latin typeface="Calibri" panose="020F0502020204030204" pitchFamily="34" charset="0"/>
                                    <a:cs typeface="Calibri" panose="020F0502020204030204" pitchFamily="34" charset="0"/>
                                  </a:rPr>
                                  <m:t>in</m:t>
                                </m:r>
                                <m:r>
                                  <m:rPr>
                                    <m:nor/>
                                  </m:rPr>
                                  <a:rPr lang="en-US" sz="1700" dirty="0" smtClean="0">
                                    <a:latin typeface="Calibri" panose="020F0502020204030204" pitchFamily="34" charset="0"/>
                                    <a:cs typeface="Calibri" panose="020F0502020204030204" pitchFamily="34" charset="0"/>
                                  </a:rPr>
                                  <m:t> , </m:t>
                                </m:r>
                                <m:r>
                                  <m:rPr>
                                    <m:nor/>
                                  </m:rPr>
                                  <a:rPr lang="en-US" sz="1700" b="0" i="0" dirty="0" smtClean="0">
                                    <a:latin typeface="Calibri" panose="020F0502020204030204" pitchFamily="34" charset="0"/>
                                    <a:cs typeface="Calibri" panose="020F0502020204030204" pitchFamily="34" charset="0"/>
                                  </a:rPr>
                                  <m:t>L</m:t>
                                </m:r>
                                <m:r>
                                  <m:rPr>
                                    <m:nor/>
                                  </m:rPr>
                                  <a:rPr lang="en-US" sz="1700" dirty="0" smtClean="0">
                                    <a:latin typeface="Calibri" panose="020F0502020204030204" pitchFamily="34" charset="0"/>
                                    <a:cs typeface="Calibri" panose="020F0502020204030204" pitchFamily="34" charset="0"/>
                                  </a:rPr>
                                  <m:t> , </m:t>
                                </m:r>
                                <m:r>
                                  <m:rPr>
                                    <m:nor/>
                                  </m:rPr>
                                  <a:rPr lang="en-US" sz="1700" dirty="0" smtClean="0">
                                    <a:latin typeface="Calibri" panose="020F0502020204030204" pitchFamily="34" charset="0"/>
                                    <a:cs typeface="Calibri" panose="020F0502020204030204" pitchFamily="34" charset="0"/>
                                  </a:rPr>
                                  <m:t>v</m:t>
                                </m:r>
                                <m:r>
                                  <m:rPr>
                                    <m:nor/>
                                  </m:rPr>
                                  <a:rPr lang="en-US" sz="1700" b="0" i="0" baseline="-25000" dirty="0" smtClean="0">
                                    <a:latin typeface="Calibri" panose="020F0502020204030204" pitchFamily="34" charset="0"/>
                                    <a:cs typeface="Calibri" panose="020F0502020204030204" pitchFamily="34" charset="0"/>
                                  </a:rPr>
                                  <m:t>2</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0" lang="en-US" sz="1700" i="1" kern="1200" smtClean="0">
                                    <a:solidFill>
                                      <a:schemeClr val="tx1"/>
                                    </a:solidFill>
                                    <a:effectLst/>
                                    <a:latin typeface="Cambria Math" panose="02040503050406030204" pitchFamily="18" charset="0"/>
                                    <a:ea typeface="+mn-ea"/>
                                    <a:cs typeface="+mn-cs"/>
                                  </a:rPr>
                                  <m:t>↷</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71436344"/>
                      </a:ext>
                    </a:extLst>
                  </a:tr>
                </a:tbl>
              </a:graphicData>
            </a:graphic>
          </p:graphicFrame>
        </mc:Choice>
        <mc:Fallback xmlns="">
          <p:graphicFrame>
            <p:nvGraphicFramePr>
              <p:cNvPr id="17" name="Table 16"/>
              <p:cNvGraphicFramePr>
                <a:graphicFrameLocks noGrp="1"/>
              </p:cNvGraphicFramePr>
              <p:nvPr>
                <p:extLst>
                  <p:ext uri="{D42A27DB-BD31-4B8C-83A1-F6EECF244321}">
                    <p14:modId xmlns:p14="http://schemas.microsoft.com/office/powerpoint/2010/main" val="2836375711"/>
                  </p:ext>
                </p:extLst>
              </p:nvPr>
            </p:nvGraphicFramePr>
            <p:xfrm>
              <a:off x="4421707" y="1716500"/>
              <a:ext cx="4176465" cy="321728"/>
            </p:xfrm>
            <a:graphic>
              <a:graphicData uri="http://schemas.openxmlformats.org/drawingml/2006/table">
                <a:tbl>
                  <a:tblPr firstRow="1" bandRow="1">
                    <a:tableStyleId>{2D5ABB26-0587-4C30-8999-92F81FD0307C}</a:tableStyleId>
                  </a:tblPr>
                  <a:tblGrid>
                    <a:gridCol w="1392155">
                      <a:extLst>
                        <a:ext uri="{9D8B030D-6E8A-4147-A177-3AD203B41FA5}">
                          <a16:colId xmlns:a16="http://schemas.microsoft.com/office/drawing/2014/main" val="3538483985"/>
                        </a:ext>
                      </a:extLst>
                    </a:gridCol>
                    <a:gridCol w="1392155">
                      <a:extLst>
                        <a:ext uri="{9D8B030D-6E8A-4147-A177-3AD203B41FA5}">
                          <a16:colId xmlns:a16="http://schemas.microsoft.com/office/drawing/2014/main" val="2896433134"/>
                        </a:ext>
                      </a:extLst>
                    </a:gridCol>
                    <a:gridCol w="1392155">
                      <a:extLst>
                        <a:ext uri="{9D8B030D-6E8A-4147-A177-3AD203B41FA5}">
                          <a16:colId xmlns:a16="http://schemas.microsoft.com/office/drawing/2014/main" val="3023030528"/>
                        </a:ext>
                      </a:extLst>
                    </a:gridCol>
                  </a:tblGrid>
                  <a:tr h="321728">
                    <a:tc>
                      <a:txBody>
                        <a:bodyPr/>
                        <a:lstStyle/>
                        <a:p>
                          <a:pPr algn="ctr"/>
                          <a:r>
                            <a:rPr lang="en-US" sz="1700" dirty="0" smtClean="0">
                              <a:latin typeface="Calibri" panose="020F0502020204030204" pitchFamily="34" charset="0"/>
                              <a:cs typeface="Calibri" panose="020F0502020204030204" pitchFamily="34" charset="0"/>
                            </a:rPr>
                            <a:t>in , </a:t>
                          </a:r>
                          <a:r>
                            <a:rPr lang="en-US" sz="1700" dirty="0" smtClean="0">
                              <a:latin typeface="Calibri" panose="020F0502020204030204" pitchFamily="34" charset="0"/>
                              <a:cs typeface="Calibri" panose="020F0502020204030204" pitchFamily="34" charset="0"/>
                            </a:rPr>
                            <a:t>H </a:t>
                          </a:r>
                          <a:r>
                            <a:rPr lang="en-US" sz="1700" dirty="0" smtClean="0">
                              <a:latin typeface="Calibri" panose="020F0502020204030204" pitchFamily="34" charset="0"/>
                              <a:cs typeface="Calibri" panose="020F0502020204030204" pitchFamily="34" charset="0"/>
                            </a:rPr>
                            <a:t>, v</a:t>
                          </a:r>
                          <a:r>
                            <a:rPr lang="en-US" sz="1700" baseline="-25000" dirty="0" smtClean="0">
                              <a:latin typeface="Calibri" panose="020F0502020204030204" pitchFamily="34" charset="0"/>
                              <a:cs typeface="Calibri" panose="020F0502020204030204" pitchFamily="34" charset="0"/>
                            </a:rPr>
                            <a:t>1</a:t>
                          </a: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0877" t="-9259" r="-101316" b="-27778"/>
                          </a:stretch>
                        </a:blipFill>
                      </a:tcPr>
                    </a:tc>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00000" t="-9259" r="-873" b="-27778"/>
                          </a:stretch>
                        </a:blipFill>
                      </a:tcPr>
                    </a:tc>
                    <a:extLst>
                      <a:ext uri="{0D108BD9-81ED-4DB2-BD59-A6C34878D82A}">
                        <a16:rowId xmlns:a16="http://schemas.microsoft.com/office/drawing/2014/main" val="1071436344"/>
                      </a:ext>
                    </a:extLst>
                  </a:tr>
                </a:tbl>
              </a:graphicData>
            </a:graphic>
          </p:graphicFrame>
        </mc:Fallback>
      </mc:AlternateContent>
      <p:sp>
        <p:nvSpPr>
          <p:cNvPr id="18" name="Down Arrow 17"/>
          <p:cNvSpPr/>
          <p:nvPr/>
        </p:nvSpPr>
        <p:spPr>
          <a:xfrm>
            <a:off x="6331412" y="2453568"/>
            <a:ext cx="369606" cy="355294"/>
          </a:xfrm>
          <a:prstGeom prst="downArrow">
            <a:avLst/>
          </a:prstGeom>
          <a:no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24" name="Table 23"/>
              <p:cNvGraphicFramePr>
                <a:graphicFrameLocks noGrp="1"/>
              </p:cNvGraphicFramePr>
              <p:nvPr>
                <p:extLst>
                  <p:ext uri="{D42A27DB-BD31-4B8C-83A1-F6EECF244321}">
                    <p14:modId xmlns:p14="http://schemas.microsoft.com/office/powerpoint/2010/main" val="3440927161"/>
                  </p:ext>
                </p:extLst>
              </p:nvPr>
            </p:nvGraphicFramePr>
            <p:xfrm>
              <a:off x="4421707" y="2910947"/>
              <a:ext cx="4176465" cy="321728"/>
            </p:xfrm>
            <a:graphic>
              <a:graphicData uri="http://schemas.openxmlformats.org/drawingml/2006/table">
                <a:tbl>
                  <a:tblPr firstRow="1" bandRow="1">
                    <a:tableStyleId>{2D5ABB26-0587-4C30-8999-92F81FD0307C}</a:tableStyleId>
                  </a:tblPr>
                  <a:tblGrid>
                    <a:gridCol w="1392155">
                      <a:extLst>
                        <a:ext uri="{9D8B030D-6E8A-4147-A177-3AD203B41FA5}">
                          <a16:colId xmlns:a16="http://schemas.microsoft.com/office/drawing/2014/main" xmlns="" val="3538483985"/>
                        </a:ext>
                      </a:extLst>
                    </a:gridCol>
                    <a:gridCol w="1392155">
                      <a:extLst>
                        <a:ext uri="{9D8B030D-6E8A-4147-A177-3AD203B41FA5}">
                          <a16:colId xmlns:a16="http://schemas.microsoft.com/office/drawing/2014/main" xmlns="" val="2896433134"/>
                        </a:ext>
                      </a:extLst>
                    </a:gridCol>
                    <a:gridCol w="1392155">
                      <a:extLst>
                        <a:ext uri="{9D8B030D-6E8A-4147-A177-3AD203B41FA5}">
                          <a16:colId xmlns:a16="http://schemas.microsoft.com/office/drawing/2014/main" xmlns="" val="3023030528"/>
                        </a:ext>
                      </a:extLst>
                    </a:gridCol>
                  </a:tblGrid>
                  <a:tr h="318960">
                    <a:tc>
                      <a:txBody>
                        <a:bodyPr/>
                        <a:lstStyle/>
                        <a:p>
                          <a:pPr algn="ctr"/>
                          <a14:m>
                            <m:oMathPara xmlns:m="http://schemas.openxmlformats.org/officeDocument/2006/math">
                              <m:oMathParaPr>
                                <m:jc m:val="centerGroup"/>
                              </m:oMathParaPr>
                              <m:oMath xmlns:m="http://schemas.openxmlformats.org/officeDocument/2006/math">
                                <m:r>
                                  <a:rPr kumimoji="0" lang="en-US" sz="1700" i="1" kern="1200" smtClean="0">
                                    <a:solidFill>
                                      <a:schemeClr val="tx1"/>
                                    </a:solidFill>
                                    <a:effectLst/>
                                    <a:latin typeface="Cambria Math" panose="02040503050406030204" pitchFamily="18" charset="0"/>
                                    <a:ea typeface="+mn-ea"/>
                                    <a:cs typeface="+mn-cs"/>
                                  </a:rPr>
                                  <m:t>↷</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kumimoji="0" lang="en-US" sz="1700" i="1" kern="1200" smtClean="0">
                                    <a:solidFill>
                                      <a:schemeClr val="tx1"/>
                                    </a:solidFill>
                                    <a:effectLst/>
                                    <a:latin typeface="Cambria Math" panose="02040503050406030204" pitchFamily="18" charset="0"/>
                                    <a:ea typeface="+mn-ea"/>
                                    <a:cs typeface="+mn-cs"/>
                                  </a:rPr>
                                  <m:t>↷</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m:rPr>
                                    <m:nor/>
                                  </m:rPr>
                                  <a:rPr lang="en-US" sz="1700" b="0" i="0" dirty="0" smtClean="0">
                                    <a:latin typeface="Calibri" panose="020F0502020204030204" pitchFamily="34" charset="0"/>
                                    <a:cs typeface="Calibri" panose="020F0502020204030204" pitchFamily="34" charset="0"/>
                                  </a:rPr>
                                  <m:t>out</m:t>
                                </m:r>
                                <m:r>
                                  <m:rPr>
                                    <m:nor/>
                                  </m:rPr>
                                  <a:rPr lang="en-US" sz="1700" dirty="0" smtClean="0">
                                    <a:latin typeface="Calibri" panose="020F0502020204030204" pitchFamily="34" charset="0"/>
                                    <a:cs typeface="Calibri" panose="020F0502020204030204" pitchFamily="34" charset="0"/>
                                  </a:rPr>
                                  <m:t> , </m:t>
                                </m:r>
                                <m:r>
                                  <m:rPr>
                                    <m:nor/>
                                  </m:rPr>
                                  <a:rPr lang="en-US" sz="1700" dirty="0" smtClean="0">
                                    <a:latin typeface="Calibri" panose="020F0502020204030204" pitchFamily="34" charset="0"/>
                                    <a:cs typeface="Calibri" panose="020F0502020204030204" pitchFamily="34" charset="0"/>
                                  </a:rPr>
                                  <m:t>H</m:t>
                                </m:r>
                                <m:r>
                                  <m:rPr>
                                    <m:nor/>
                                  </m:rPr>
                                  <a:rPr lang="en-US" sz="1700" dirty="0" smtClean="0">
                                    <a:latin typeface="Calibri" panose="020F0502020204030204" pitchFamily="34" charset="0"/>
                                    <a:cs typeface="Calibri" panose="020F0502020204030204" pitchFamily="34" charset="0"/>
                                  </a:rPr>
                                  <m:t> , </m:t>
                                </m:r>
                                <m:r>
                                  <m:rPr>
                                    <m:nor/>
                                  </m:rPr>
                                  <a:rPr lang="en-US" sz="1700" dirty="0" smtClean="0">
                                    <a:latin typeface="Calibri" panose="020F0502020204030204" pitchFamily="34" charset="0"/>
                                    <a:cs typeface="Calibri" panose="020F0502020204030204" pitchFamily="34" charset="0"/>
                                  </a:rPr>
                                  <m:t>v</m:t>
                                </m:r>
                                <m:r>
                                  <m:rPr>
                                    <m:nor/>
                                  </m:rPr>
                                  <a:rPr lang="en-US" sz="1700" baseline="-25000" dirty="0" smtClean="0">
                                    <a:latin typeface="Calibri" panose="020F0502020204030204" pitchFamily="34" charset="0"/>
                                    <a:cs typeface="Calibri" panose="020F0502020204030204" pitchFamily="34" charset="0"/>
                                  </a:rPr>
                                  <m:t>1</m:t>
                                </m:r>
                                <m:r>
                                  <m:rPr>
                                    <m:nor/>
                                  </m:rPr>
                                  <a:rPr lang="en-US" sz="1700" b="0" i="0" baseline="0" dirty="0" smtClean="0">
                                    <a:latin typeface="Calibri" panose="020F0502020204030204" pitchFamily="34" charset="0"/>
                                    <a:cs typeface="Calibri" panose="020F0502020204030204" pitchFamily="34" charset="0"/>
                                  </a:rPr>
                                  <m:t>+</m:t>
                                </m:r>
                                <m:r>
                                  <m:rPr>
                                    <m:nor/>
                                  </m:rPr>
                                  <a:rPr lang="en-US" sz="1700" b="0" i="0" baseline="0" dirty="0" smtClean="0">
                                    <a:latin typeface="Calibri" panose="020F0502020204030204" pitchFamily="34" charset="0"/>
                                    <a:cs typeface="Calibri" panose="020F0502020204030204" pitchFamily="34" charset="0"/>
                                  </a:rPr>
                                  <m:t>1</m:t>
                                </m:r>
                              </m:oMath>
                            </m:oMathPara>
                          </a14:m>
                          <a:endParaRPr lang="en-US" sz="1700" baseline="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71436344"/>
                      </a:ext>
                    </a:extLst>
                  </a:tr>
                </a:tbl>
              </a:graphicData>
            </a:graphic>
          </p:graphicFrame>
        </mc:Choice>
        <mc:Fallback xmlns="">
          <p:graphicFrame>
            <p:nvGraphicFramePr>
              <p:cNvPr id="24" name="Table 23"/>
              <p:cNvGraphicFramePr>
                <a:graphicFrameLocks noGrp="1"/>
              </p:cNvGraphicFramePr>
              <p:nvPr>
                <p:extLst>
                  <p:ext uri="{D42A27DB-BD31-4B8C-83A1-F6EECF244321}">
                    <p14:modId xmlns:p14="http://schemas.microsoft.com/office/powerpoint/2010/main" val="3440927161"/>
                  </p:ext>
                </p:extLst>
              </p:nvPr>
            </p:nvGraphicFramePr>
            <p:xfrm>
              <a:off x="4421707" y="2910947"/>
              <a:ext cx="4176465" cy="321728"/>
            </p:xfrm>
            <a:graphic>
              <a:graphicData uri="http://schemas.openxmlformats.org/drawingml/2006/table">
                <a:tbl>
                  <a:tblPr firstRow="1" bandRow="1">
                    <a:tableStyleId>{2D5ABB26-0587-4C30-8999-92F81FD0307C}</a:tableStyleId>
                  </a:tblPr>
                  <a:tblGrid>
                    <a:gridCol w="1392155">
                      <a:extLst>
                        <a:ext uri="{9D8B030D-6E8A-4147-A177-3AD203B41FA5}">
                          <a16:colId xmlns:a16="http://schemas.microsoft.com/office/drawing/2014/main" val="3538483985"/>
                        </a:ext>
                      </a:extLst>
                    </a:gridCol>
                    <a:gridCol w="1392155">
                      <a:extLst>
                        <a:ext uri="{9D8B030D-6E8A-4147-A177-3AD203B41FA5}">
                          <a16:colId xmlns:a16="http://schemas.microsoft.com/office/drawing/2014/main" val="2896433134"/>
                        </a:ext>
                      </a:extLst>
                    </a:gridCol>
                    <a:gridCol w="1392155">
                      <a:extLst>
                        <a:ext uri="{9D8B030D-6E8A-4147-A177-3AD203B41FA5}">
                          <a16:colId xmlns:a16="http://schemas.microsoft.com/office/drawing/2014/main" val="3023030528"/>
                        </a:ext>
                      </a:extLst>
                    </a:gridCol>
                  </a:tblGrid>
                  <a:tr h="321728">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6"/>
                          <a:stretch>
                            <a:fillRect l="-437" t="-1852" r="-200437" b="-3704"/>
                          </a:stretch>
                        </a:blipFill>
                      </a:tcPr>
                    </a:tc>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00877" t="-1852" r="-101316" b="-3704"/>
                          </a:stretch>
                        </a:blipFill>
                      </a:tcPr>
                    </a:tc>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00000" t="-1852" r="-873" b="-3704"/>
                          </a:stretch>
                        </a:blipFill>
                      </a:tcPr>
                    </a:tc>
                    <a:extLst>
                      <a:ext uri="{0D108BD9-81ED-4DB2-BD59-A6C34878D82A}">
                        <a16:rowId xmlns:a16="http://schemas.microsoft.com/office/drawing/2014/main" val="107143634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0" name="Table 19"/>
              <p:cNvGraphicFramePr>
                <a:graphicFrameLocks noGrp="1"/>
              </p:cNvGraphicFramePr>
              <p:nvPr>
                <p:extLst>
                  <p:ext uri="{D42A27DB-BD31-4B8C-83A1-F6EECF244321}">
                    <p14:modId xmlns:p14="http://schemas.microsoft.com/office/powerpoint/2010/main" val="2421314773"/>
                  </p:ext>
                </p:extLst>
              </p:nvPr>
            </p:nvGraphicFramePr>
            <p:xfrm>
              <a:off x="4421707" y="4083453"/>
              <a:ext cx="4176465" cy="643456"/>
            </p:xfrm>
            <a:graphic>
              <a:graphicData uri="http://schemas.openxmlformats.org/drawingml/2006/table">
                <a:tbl>
                  <a:tblPr firstRow="1" bandRow="1">
                    <a:tableStyleId>{2D5ABB26-0587-4C30-8999-92F81FD0307C}</a:tableStyleId>
                  </a:tblPr>
                  <a:tblGrid>
                    <a:gridCol w="1392155">
                      <a:extLst>
                        <a:ext uri="{9D8B030D-6E8A-4147-A177-3AD203B41FA5}">
                          <a16:colId xmlns:a16="http://schemas.microsoft.com/office/drawing/2014/main" xmlns="" val="3590002407"/>
                        </a:ext>
                      </a:extLst>
                    </a:gridCol>
                    <a:gridCol w="1392155">
                      <a:extLst>
                        <a:ext uri="{9D8B030D-6E8A-4147-A177-3AD203B41FA5}">
                          <a16:colId xmlns:a16="http://schemas.microsoft.com/office/drawing/2014/main" xmlns="" val="2301550920"/>
                        </a:ext>
                      </a:extLst>
                    </a:gridCol>
                    <a:gridCol w="1392155">
                      <a:extLst>
                        <a:ext uri="{9D8B030D-6E8A-4147-A177-3AD203B41FA5}">
                          <a16:colId xmlns:a16="http://schemas.microsoft.com/office/drawing/2014/main" xmlns="" val="1690643087"/>
                        </a:ext>
                      </a:extLst>
                    </a:gridCol>
                  </a:tblGrid>
                  <a:tr h="318960">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700" dirty="0" smtClean="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09928038"/>
                      </a:ext>
                    </a:extLst>
                  </a:tr>
                  <a:tr h="3189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nor/>
                                </m:rPr>
                                <a:rPr lang="en-US" sz="1700" b="0" i="0" dirty="0" smtClean="0">
                                  <a:latin typeface="Calibri" panose="020F0502020204030204" pitchFamily="34" charset="0"/>
                                  <a:cs typeface="Calibri" panose="020F0502020204030204" pitchFamily="34" charset="0"/>
                                </a:rPr>
                                <m:t>out</m:t>
                              </m:r>
                              <m:r>
                                <m:rPr>
                                  <m:nor/>
                                </m:rPr>
                                <a:rPr lang="en-US" sz="1700" dirty="0" smtClean="0">
                                  <a:latin typeface="Calibri" panose="020F0502020204030204" pitchFamily="34" charset="0"/>
                                  <a:cs typeface="Calibri" panose="020F0502020204030204" pitchFamily="34" charset="0"/>
                                </a:rPr>
                                <m:t> , </m:t>
                              </m:r>
                              <m:r>
                                <m:rPr>
                                  <m:nor/>
                                </m:rPr>
                                <a:rPr lang="en-US" sz="1700" b="0" i="0" dirty="0" smtClean="0">
                                  <a:latin typeface="Calibri" panose="020F0502020204030204" pitchFamily="34" charset="0"/>
                                  <a:cs typeface="Calibri" panose="020F0502020204030204" pitchFamily="34" charset="0"/>
                                </a:rPr>
                                <m:t>L</m:t>
                              </m:r>
                              <m:r>
                                <m:rPr>
                                  <m:nor/>
                                </m:rPr>
                                <a:rPr lang="en-US" sz="1700" dirty="0" smtClean="0">
                                  <a:latin typeface="Calibri" panose="020F0502020204030204" pitchFamily="34" charset="0"/>
                                  <a:cs typeface="Calibri" panose="020F0502020204030204" pitchFamily="34" charset="0"/>
                                </a:rPr>
                                <m:t> , </m:t>
                              </m:r>
                              <m:r>
                                <m:rPr>
                                  <m:nor/>
                                </m:rPr>
                                <a:rPr lang="en-US" sz="1700" dirty="0" smtClean="0">
                                  <a:latin typeface="Calibri" panose="020F0502020204030204" pitchFamily="34" charset="0"/>
                                  <a:cs typeface="Calibri" panose="020F0502020204030204" pitchFamily="34" charset="0"/>
                                </a:rPr>
                                <m:t>v</m:t>
                              </m:r>
                            </m:oMath>
                          </a14:m>
                          <a:r>
                            <a:rPr lang="en-US" sz="1700" baseline="-25000" dirty="0" smtClean="0">
                              <a:latin typeface="Calibri" panose="020F0502020204030204" pitchFamily="34" charset="0"/>
                              <a:cs typeface="Calibri" panose="020F0502020204030204" pitchFamily="34" charset="0"/>
                            </a:rPr>
                            <a:t>2</a:t>
                          </a:r>
                          <a:r>
                            <a:rPr lang="en-US" sz="1700" baseline="0" dirty="0" smtClean="0">
                              <a:latin typeface="Calibri" panose="020F0502020204030204" pitchFamily="34" charset="0"/>
                              <a:cs typeface="Calibri" panose="020F0502020204030204" pitchFamily="34" charset="0"/>
                            </a:rPr>
                            <a:t>+1</a:t>
                          </a:r>
                          <a:endParaRPr lang="en-US" sz="1700" baseline="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700" i="1" kern="1200" smtClean="0">
                                    <a:solidFill>
                                      <a:schemeClr val="tx1"/>
                                    </a:solidFill>
                                    <a:effectLst/>
                                    <a:latin typeface="Cambria Math" panose="02040503050406030204" pitchFamily="18" charset="0"/>
                                    <a:ea typeface="+mn-ea"/>
                                    <a:cs typeface="+mn-cs"/>
                                  </a:rPr>
                                  <m:t>↷</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700" i="1" kern="1200" smtClean="0">
                                    <a:solidFill>
                                      <a:schemeClr val="tx1"/>
                                    </a:solidFill>
                                    <a:effectLst/>
                                    <a:latin typeface="Cambria Math" panose="02040503050406030204" pitchFamily="18" charset="0"/>
                                    <a:ea typeface="+mn-ea"/>
                                    <a:cs typeface="+mn-cs"/>
                                  </a:rPr>
                                  <m:t>↷</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01809265"/>
                      </a:ext>
                    </a:extLst>
                  </a:tr>
                </a:tbl>
              </a:graphicData>
            </a:graphic>
          </p:graphicFrame>
        </mc:Choice>
        <mc:Fallback xmlns="">
          <p:graphicFrame>
            <p:nvGraphicFramePr>
              <p:cNvPr id="20" name="Table 19"/>
              <p:cNvGraphicFramePr>
                <a:graphicFrameLocks noGrp="1"/>
              </p:cNvGraphicFramePr>
              <p:nvPr>
                <p:extLst>
                  <p:ext uri="{D42A27DB-BD31-4B8C-83A1-F6EECF244321}">
                    <p14:modId xmlns:p14="http://schemas.microsoft.com/office/powerpoint/2010/main" val="2421314773"/>
                  </p:ext>
                </p:extLst>
              </p:nvPr>
            </p:nvGraphicFramePr>
            <p:xfrm>
              <a:off x="4421707" y="4083453"/>
              <a:ext cx="4176465" cy="643456"/>
            </p:xfrm>
            <a:graphic>
              <a:graphicData uri="http://schemas.openxmlformats.org/drawingml/2006/table">
                <a:tbl>
                  <a:tblPr firstRow="1" bandRow="1">
                    <a:tableStyleId>{2D5ABB26-0587-4C30-8999-92F81FD0307C}</a:tableStyleId>
                  </a:tblPr>
                  <a:tblGrid>
                    <a:gridCol w="1392155">
                      <a:extLst>
                        <a:ext uri="{9D8B030D-6E8A-4147-A177-3AD203B41FA5}">
                          <a16:colId xmlns:a16="http://schemas.microsoft.com/office/drawing/2014/main" val="3590002407"/>
                        </a:ext>
                      </a:extLst>
                    </a:gridCol>
                    <a:gridCol w="1392155">
                      <a:extLst>
                        <a:ext uri="{9D8B030D-6E8A-4147-A177-3AD203B41FA5}">
                          <a16:colId xmlns:a16="http://schemas.microsoft.com/office/drawing/2014/main" val="2301550920"/>
                        </a:ext>
                      </a:extLst>
                    </a:gridCol>
                    <a:gridCol w="1392155">
                      <a:extLst>
                        <a:ext uri="{9D8B030D-6E8A-4147-A177-3AD203B41FA5}">
                          <a16:colId xmlns:a16="http://schemas.microsoft.com/office/drawing/2014/main" val="1690643087"/>
                        </a:ext>
                      </a:extLst>
                    </a:gridCol>
                  </a:tblGrid>
                  <a:tr h="321728">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700" dirty="0" smtClean="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9928038"/>
                      </a:ext>
                    </a:extLst>
                  </a:tr>
                  <a:tr h="321728">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437" t="-103774" r="-200437" b="-28302"/>
                          </a:stretch>
                        </a:blipFill>
                      </a:tcPr>
                    </a:tc>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00877" t="-103774" r="-101316" b="-28302"/>
                          </a:stretch>
                        </a:blipFill>
                      </a:tcPr>
                    </a:tc>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200000" t="-103774" r="-873" b="-28302"/>
                          </a:stretch>
                        </a:blipFill>
                      </a:tcPr>
                    </a:tc>
                    <a:extLst>
                      <a:ext uri="{0D108BD9-81ED-4DB2-BD59-A6C34878D82A}">
                        <a16:rowId xmlns:a16="http://schemas.microsoft.com/office/drawing/2014/main" val="2001809265"/>
                      </a:ext>
                    </a:extLst>
                  </a:tr>
                </a:tbl>
              </a:graphicData>
            </a:graphic>
          </p:graphicFrame>
        </mc:Fallback>
      </mc:AlternateContent>
      <p:sp>
        <p:nvSpPr>
          <p:cNvPr id="25" name="TextBox 24"/>
          <p:cNvSpPr txBox="1"/>
          <p:nvPr/>
        </p:nvSpPr>
        <p:spPr>
          <a:xfrm>
            <a:off x="3807964" y="2815628"/>
            <a:ext cx="482810" cy="830997"/>
          </a:xfrm>
          <a:prstGeom prst="rect">
            <a:avLst/>
          </a:prstGeom>
          <a:noFill/>
        </p:spPr>
        <p:txBody>
          <a:bodyPr wrap="square" rtlCol="0">
            <a:spAutoFit/>
          </a:bodyPr>
          <a:lstStyle/>
          <a:p>
            <a:r>
              <a:rPr lang="en-US" dirty="0" smtClean="0"/>
              <a:t>P</a:t>
            </a:r>
            <a:r>
              <a:rPr lang="en-US" baseline="-25000" dirty="0" smtClean="0">
                <a:solidFill>
                  <a:srgbClr val="FF0000"/>
                </a:solidFill>
              </a:rPr>
              <a:t>H</a:t>
            </a:r>
            <a:r>
              <a:rPr lang="en-US" baseline="-25000" dirty="0" smtClean="0"/>
              <a:t/>
            </a:r>
            <a:br>
              <a:rPr lang="en-US" baseline="-25000" dirty="0" smtClean="0"/>
            </a:br>
            <a:endParaRPr lang="en-US" baseline="-25000" dirty="0" smtClean="0"/>
          </a:p>
          <a:p>
            <a:r>
              <a:rPr lang="en-US" dirty="0" smtClean="0"/>
              <a:t>P</a:t>
            </a:r>
            <a:r>
              <a:rPr lang="en-US" baseline="-25000" dirty="0" smtClean="0">
                <a:solidFill>
                  <a:srgbClr val="00B0F0"/>
                </a:solidFill>
              </a:rPr>
              <a:t>L</a:t>
            </a:r>
            <a:endParaRPr lang="en-US" dirty="0">
              <a:solidFill>
                <a:srgbClr val="00B0F0"/>
              </a:solidFill>
            </a:endParaRPr>
          </a:p>
        </p:txBody>
      </p:sp>
      <mc:AlternateContent xmlns:mc="http://schemas.openxmlformats.org/markup-compatibility/2006" xmlns:a14="http://schemas.microsoft.com/office/drawing/2010/main">
        <mc:Choice Requires="a14">
          <p:graphicFrame>
            <p:nvGraphicFramePr>
              <p:cNvPr id="26" name="Table 25"/>
              <p:cNvGraphicFramePr>
                <a:graphicFrameLocks noGrp="1"/>
              </p:cNvGraphicFramePr>
              <p:nvPr>
                <p:extLst>
                  <p:ext uri="{D42A27DB-BD31-4B8C-83A1-F6EECF244321}">
                    <p14:modId xmlns:p14="http://schemas.microsoft.com/office/powerpoint/2010/main" val="87711956"/>
                  </p:ext>
                </p:extLst>
              </p:nvPr>
            </p:nvGraphicFramePr>
            <p:xfrm>
              <a:off x="4421704" y="4080014"/>
              <a:ext cx="4176465" cy="321728"/>
            </p:xfrm>
            <a:graphic>
              <a:graphicData uri="http://schemas.openxmlformats.org/drawingml/2006/table">
                <a:tbl>
                  <a:tblPr firstRow="1" bandRow="1">
                    <a:tableStyleId>{2D5ABB26-0587-4C30-8999-92F81FD0307C}</a:tableStyleId>
                  </a:tblPr>
                  <a:tblGrid>
                    <a:gridCol w="1392155">
                      <a:extLst>
                        <a:ext uri="{9D8B030D-6E8A-4147-A177-3AD203B41FA5}">
                          <a16:colId xmlns:a16="http://schemas.microsoft.com/office/drawing/2014/main" xmlns="" val="3538483985"/>
                        </a:ext>
                      </a:extLst>
                    </a:gridCol>
                    <a:gridCol w="1392155">
                      <a:extLst>
                        <a:ext uri="{9D8B030D-6E8A-4147-A177-3AD203B41FA5}">
                          <a16:colId xmlns:a16="http://schemas.microsoft.com/office/drawing/2014/main" xmlns="" val="2896433134"/>
                        </a:ext>
                      </a:extLst>
                    </a:gridCol>
                    <a:gridCol w="1392155">
                      <a:extLst>
                        <a:ext uri="{9D8B030D-6E8A-4147-A177-3AD203B41FA5}">
                          <a16:colId xmlns:a16="http://schemas.microsoft.com/office/drawing/2014/main" xmlns="" val="3023030528"/>
                        </a:ext>
                      </a:extLst>
                    </a:gridCol>
                  </a:tblGrid>
                  <a:tr h="318960">
                    <a:tc>
                      <a:txBody>
                        <a:bodyPr/>
                        <a:lstStyle/>
                        <a:p>
                          <a:pPr algn="ctr"/>
                          <a14:m>
                            <m:oMathPara xmlns:m="http://schemas.openxmlformats.org/officeDocument/2006/math">
                              <m:oMathParaPr>
                                <m:jc m:val="centerGroup"/>
                              </m:oMathParaPr>
                              <m:oMath xmlns:m="http://schemas.openxmlformats.org/officeDocument/2006/math">
                                <m:r>
                                  <m:rPr>
                                    <m:nor/>
                                  </m:rPr>
                                  <a:rPr lang="en-US" sz="1700" b="0" i="0" dirty="0" smtClean="0">
                                    <a:latin typeface="Calibri" panose="020F0502020204030204" pitchFamily="34" charset="0"/>
                                    <a:cs typeface="Calibri" panose="020F0502020204030204" pitchFamily="34" charset="0"/>
                                  </a:rPr>
                                  <m:t>out</m:t>
                                </m:r>
                                <m:r>
                                  <m:rPr>
                                    <m:nor/>
                                  </m:rPr>
                                  <a:rPr lang="en-US" sz="1700" dirty="0" smtClean="0">
                                    <a:latin typeface="Calibri" panose="020F0502020204030204" pitchFamily="34" charset="0"/>
                                    <a:cs typeface="Calibri" panose="020F0502020204030204" pitchFamily="34" charset="0"/>
                                  </a:rPr>
                                  <m:t> , </m:t>
                                </m:r>
                                <m:r>
                                  <m:rPr>
                                    <m:nor/>
                                  </m:rPr>
                                  <a:rPr lang="en-US" sz="1700" b="0" i="0" dirty="0" smtClean="0">
                                    <a:latin typeface="Calibri" panose="020F0502020204030204" pitchFamily="34" charset="0"/>
                                    <a:cs typeface="Calibri" panose="020F0502020204030204" pitchFamily="34" charset="0"/>
                                  </a:rPr>
                                  <m:t>L</m:t>
                                </m:r>
                                <m:r>
                                  <m:rPr>
                                    <m:nor/>
                                  </m:rPr>
                                  <a:rPr lang="en-US" sz="1700" dirty="0" smtClean="0">
                                    <a:latin typeface="Calibri" panose="020F0502020204030204" pitchFamily="34" charset="0"/>
                                    <a:cs typeface="Calibri" panose="020F0502020204030204" pitchFamily="34" charset="0"/>
                                  </a:rPr>
                                  <m:t> ,</m:t>
                                </m:r>
                                <m:r>
                                  <m:rPr>
                                    <m:nor/>
                                  </m:rPr>
                                  <a:rPr lang="en-US" sz="1700" dirty="0" smtClean="0">
                                    <a:latin typeface="Calibri" panose="020F0502020204030204" pitchFamily="34" charset="0"/>
                                    <a:cs typeface="Calibri" panose="020F0502020204030204" pitchFamily="34" charset="0"/>
                                  </a:rPr>
                                  <m:t>v</m:t>
                                </m:r>
                                <m:r>
                                  <m:rPr>
                                    <m:nor/>
                                  </m:rPr>
                                  <a:rPr lang="en-US" sz="1700" baseline="-25000" dirty="0" smtClean="0">
                                    <a:latin typeface="Calibri" panose="020F0502020204030204" pitchFamily="34" charset="0"/>
                                    <a:cs typeface="Calibri" panose="020F0502020204030204" pitchFamily="34" charset="0"/>
                                  </a:rPr>
                                  <m:t>2</m:t>
                                </m:r>
                                <m:r>
                                  <m:rPr>
                                    <m:nor/>
                                  </m:rPr>
                                  <a:rPr lang="en-US" sz="1700" baseline="0" dirty="0" smtClean="0">
                                    <a:latin typeface="Calibri" panose="020F0502020204030204" pitchFamily="34" charset="0"/>
                                    <a:cs typeface="Calibri" panose="020F0502020204030204" pitchFamily="34" charset="0"/>
                                  </a:rPr>
                                  <m:t>+</m:t>
                                </m:r>
                                <m:r>
                                  <m:rPr>
                                    <m:nor/>
                                  </m:rPr>
                                  <a:rPr lang="en-US" sz="1700" baseline="0" dirty="0" smtClean="0">
                                    <a:latin typeface="Calibri" panose="020F0502020204030204" pitchFamily="34" charset="0"/>
                                    <a:cs typeface="Calibri" panose="020F0502020204030204" pitchFamily="34" charset="0"/>
                                  </a:rPr>
                                  <m:t>1</m:t>
                                </m:r>
                              </m:oMath>
                            </m:oMathPara>
                          </a14:m>
                          <a:endParaRPr lang="en-US" sz="1700" baseline="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kumimoji="0" lang="en-US" sz="1700" i="1" kern="1200" smtClean="0">
                                    <a:solidFill>
                                      <a:schemeClr val="tx1"/>
                                    </a:solidFill>
                                    <a:effectLst/>
                                    <a:latin typeface="Cambria Math" panose="02040503050406030204" pitchFamily="18" charset="0"/>
                                    <a:ea typeface="+mn-ea"/>
                                    <a:cs typeface="+mn-cs"/>
                                  </a:rPr>
                                  <m:t>↷</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0" lang="en-US" sz="1700" i="1" kern="1200" smtClean="0">
                                    <a:solidFill>
                                      <a:schemeClr val="tx1"/>
                                    </a:solidFill>
                                    <a:effectLst/>
                                    <a:latin typeface="Cambria Math" panose="02040503050406030204" pitchFamily="18" charset="0"/>
                                    <a:ea typeface="+mn-ea"/>
                                    <a:cs typeface="+mn-cs"/>
                                  </a:rPr>
                                  <m:t>↷</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71436344"/>
                      </a:ext>
                    </a:extLst>
                  </a:tr>
                </a:tbl>
              </a:graphicData>
            </a:graphic>
          </p:graphicFrame>
        </mc:Choice>
        <mc:Fallback xmlns="">
          <p:graphicFrame>
            <p:nvGraphicFramePr>
              <p:cNvPr id="26" name="Table 25"/>
              <p:cNvGraphicFramePr>
                <a:graphicFrameLocks noGrp="1"/>
              </p:cNvGraphicFramePr>
              <p:nvPr>
                <p:extLst>
                  <p:ext uri="{D42A27DB-BD31-4B8C-83A1-F6EECF244321}">
                    <p14:modId xmlns:p14="http://schemas.microsoft.com/office/powerpoint/2010/main" val="87711956"/>
                  </p:ext>
                </p:extLst>
              </p:nvPr>
            </p:nvGraphicFramePr>
            <p:xfrm>
              <a:off x="4421704" y="4080014"/>
              <a:ext cx="4176465" cy="321728"/>
            </p:xfrm>
            <a:graphic>
              <a:graphicData uri="http://schemas.openxmlformats.org/drawingml/2006/table">
                <a:tbl>
                  <a:tblPr firstRow="1" bandRow="1">
                    <a:tableStyleId>{2D5ABB26-0587-4C30-8999-92F81FD0307C}</a:tableStyleId>
                  </a:tblPr>
                  <a:tblGrid>
                    <a:gridCol w="1392155">
                      <a:extLst>
                        <a:ext uri="{9D8B030D-6E8A-4147-A177-3AD203B41FA5}">
                          <a16:colId xmlns:a16="http://schemas.microsoft.com/office/drawing/2014/main" val="3538483985"/>
                        </a:ext>
                      </a:extLst>
                    </a:gridCol>
                    <a:gridCol w="1392155">
                      <a:extLst>
                        <a:ext uri="{9D8B030D-6E8A-4147-A177-3AD203B41FA5}">
                          <a16:colId xmlns:a16="http://schemas.microsoft.com/office/drawing/2014/main" val="2896433134"/>
                        </a:ext>
                      </a:extLst>
                    </a:gridCol>
                    <a:gridCol w="1392155">
                      <a:extLst>
                        <a:ext uri="{9D8B030D-6E8A-4147-A177-3AD203B41FA5}">
                          <a16:colId xmlns:a16="http://schemas.microsoft.com/office/drawing/2014/main" val="3023030528"/>
                        </a:ext>
                      </a:extLst>
                    </a:gridCol>
                  </a:tblGrid>
                  <a:tr h="321728">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437" t="-1852" r="-200437" b="-3704"/>
                          </a:stretch>
                        </a:blipFill>
                      </a:tcPr>
                    </a:tc>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100877" t="-1852" r="-101316" b="-3704"/>
                          </a:stretch>
                        </a:blipFill>
                      </a:tcPr>
                    </a:tc>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200000" t="-1852" r="-873" b="-3704"/>
                          </a:stretch>
                        </a:blipFill>
                      </a:tcPr>
                    </a:tc>
                    <a:extLst>
                      <a:ext uri="{0D108BD9-81ED-4DB2-BD59-A6C34878D82A}">
                        <a16:rowId xmlns:a16="http://schemas.microsoft.com/office/drawing/2014/main" val="1071436344"/>
                      </a:ext>
                    </a:extLst>
                  </a:tr>
                </a:tbl>
              </a:graphicData>
            </a:graphic>
          </p:graphicFrame>
        </mc:Fallback>
      </mc:AlternateContent>
      <p:sp>
        <p:nvSpPr>
          <p:cNvPr id="27" name="Text Box 5"/>
          <p:cNvSpPr txBox="1"/>
          <p:nvPr/>
        </p:nvSpPr>
        <p:spPr>
          <a:xfrm>
            <a:off x="2398990" y="5020964"/>
            <a:ext cx="5839859" cy="184666"/>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rtl="1">
              <a:lnSpc>
                <a:spcPct val="120000"/>
              </a:lnSpc>
              <a:spcBef>
                <a:spcPts val="600"/>
              </a:spcBef>
              <a:spcAft>
                <a:spcPts val="0"/>
              </a:spcAft>
            </a:pPr>
            <a:r>
              <a:rPr lang="ar-SA" sz="1000" b="1" dirty="0" smtClean="0">
                <a:solidFill>
                  <a:srgbClr val="000000"/>
                </a:solidFill>
                <a:effectLst/>
                <a:latin typeface="Times New Roman"/>
                <a:ea typeface="Times New Roman"/>
                <a:cs typeface="B Nazanin"/>
              </a:rPr>
              <a:t>شکل</a:t>
            </a:r>
            <a:r>
              <a:rPr lang="fa-IR" sz="1000" b="1" dirty="0" smtClean="0">
                <a:solidFill>
                  <a:srgbClr val="000000"/>
                </a:solidFill>
                <a:effectLst/>
                <a:latin typeface="Times New Roman"/>
                <a:ea typeface="Times New Roman"/>
                <a:cs typeface="B Nazanin"/>
              </a:rPr>
              <a:t>18</a:t>
            </a:r>
            <a:r>
              <a:rPr lang="ar-SA" sz="1000" b="1" dirty="0" smtClean="0">
                <a:solidFill>
                  <a:srgbClr val="000000"/>
                </a:solidFill>
                <a:effectLst/>
                <a:latin typeface="Times New Roman"/>
                <a:ea typeface="Times New Roman"/>
                <a:cs typeface="Times New Roman"/>
              </a:rPr>
              <a:t>–</a:t>
            </a:r>
            <a:r>
              <a:rPr lang="ar-SA" sz="1000" b="1" dirty="0" smtClean="0">
                <a:solidFill>
                  <a:srgbClr val="000000"/>
                </a:solidFill>
                <a:effectLst/>
                <a:latin typeface="Times New Roman"/>
                <a:ea typeface="Times New Roman"/>
                <a:cs typeface="B Nazanin"/>
              </a:rPr>
              <a:t> </a:t>
            </a:r>
            <a:r>
              <a:rPr lang="fa-IR" sz="1000" b="1" dirty="0" smtClean="0">
                <a:solidFill>
                  <a:srgbClr val="000000"/>
                </a:solidFill>
                <a:latin typeface="Times New Roman"/>
                <a:ea typeface="Times New Roman"/>
                <a:cs typeface="B Nazanin"/>
              </a:rPr>
              <a:t>برنامه امن طبق عدم تداخل حساس به زمان</a:t>
            </a:r>
            <a:endParaRPr lang="en-US" sz="1000" b="1" dirty="0">
              <a:solidFill>
                <a:srgbClr val="000000"/>
              </a:solidFill>
              <a:effectLst/>
              <a:latin typeface="Times New Roman"/>
              <a:ea typeface="Times New Roman"/>
              <a:cs typeface="B Nazanin"/>
            </a:endParaRPr>
          </a:p>
        </p:txBody>
      </p:sp>
      <p:sp>
        <p:nvSpPr>
          <p:cNvPr id="28" name="Down Arrow 27"/>
          <p:cNvSpPr/>
          <p:nvPr/>
        </p:nvSpPr>
        <p:spPr>
          <a:xfrm>
            <a:off x="6331412" y="3672895"/>
            <a:ext cx="369606" cy="355294"/>
          </a:xfrm>
          <a:prstGeom prst="downArrow">
            <a:avLst/>
          </a:prstGeom>
          <a:no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29" name="Table 28"/>
              <p:cNvGraphicFramePr>
                <a:graphicFrameLocks noGrp="1"/>
              </p:cNvGraphicFramePr>
              <p:nvPr>
                <p:extLst>
                  <p:ext uri="{D42A27DB-BD31-4B8C-83A1-F6EECF244321}">
                    <p14:modId xmlns:p14="http://schemas.microsoft.com/office/powerpoint/2010/main" val="3562691925"/>
                  </p:ext>
                </p:extLst>
              </p:nvPr>
            </p:nvGraphicFramePr>
            <p:xfrm>
              <a:off x="4421706" y="5224497"/>
              <a:ext cx="4176465" cy="643456"/>
            </p:xfrm>
            <a:graphic>
              <a:graphicData uri="http://schemas.openxmlformats.org/drawingml/2006/table">
                <a:tbl>
                  <a:tblPr firstRow="1" bandRow="1">
                    <a:tableStyleId>{2D5ABB26-0587-4C30-8999-92F81FD0307C}</a:tableStyleId>
                  </a:tblPr>
                  <a:tblGrid>
                    <a:gridCol w="1392155">
                      <a:extLst>
                        <a:ext uri="{9D8B030D-6E8A-4147-A177-3AD203B41FA5}">
                          <a16:colId xmlns:a16="http://schemas.microsoft.com/office/drawing/2014/main" xmlns="" val="3590002407"/>
                        </a:ext>
                      </a:extLst>
                    </a:gridCol>
                    <a:gridCol w="1392155">
                      <a:extLst>
                        <a:ext uri="{9D8B030D-6E8A-4147-A177-3AD203B41FA5}">
                          <a16:colId xmlns:a16="http://schemas.microsoft.com/office/drawing/2014/main" xmlns="" val="2301550920"/>
                        </a:ext>
                      </a:extLst>
                    </a:gridCol>
                    <a:gridCol w="1392155">
                      <a:extLst>
                        <a:ext uri="{9D8B030D-6E8A-4147-A177-3AD203B41FA5}">
                          <a16:colId xmlns:a16="http://schemas.microsoft.com/office/drawing/2014/main" xmlns="" val="1690643087"/>
                        </a:ext>
                      </a:extLst>
                    </a:gridCol>
                  </a:tblGrid>
                  <a:tr h="318960">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700" dirty="0" smtClean="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09928038"/>
                      </a:ext>
                    </a:extLst>
                  </a:tr>
                  <a:tr h="3189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700" i="1" kern="1200" smtClean="0">
                                    <a:solidFill>
                                      <a:schemeClr val="tx1"/>
                                    </a:solidFill>
                                    <a:effectLst/>
                                    <a:latin typeface="Cambria Math" panose="02040503050406030204" pitchFamily="18" charset="0"/>
                                    <a:ea typeface="+mn-ea"/>
                                    <a:cs typeface="+mn-cs"/>
                                  </a:rPr>
                                  <m:t>↷</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700" i="1" kern="1200" smtClean="0">
                                    <a:solidFill>
                                      <a:schemeClr val="tx1"/>
                                    </a:solidFill>
                                    <a:effectLst/>
                                    <a:latin typeface="Cambria Math" panose="02040503050406030204" pitchFamily="18" charset="0"/>
                                    <a:ea typeface="+mn-ea"/>
                                    <a:cs typeface="+mn-cs"/>
                                  </a:rPr>
                                  <m:t>↷</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700" b="0" i="0" dirty="0" smtClean="0">
                                    <a:latin typeface="Calibri" panose="020F0502020204030204" pitchFamily="34" charset="0"/>
                                    <a:cs typeface="Calibri" panose="020F0502020204030204" pitchFamily="34" charset="0"/>
                                  </a:rPr>
                                  <m:t>out</m:t>
                                </m:r>
                                <m:r>
                                  <m:rPr>
                                    <m:nor/>
                                  </m:rPr>
                                  <a:rPr lang="en-US" sz="1700" dirty="0" smtClean="0">
                                    <a:latin typeface="Calibri" panose="020F0502020204030204" pitchFamily="34" charset="0"/>
                                    <a:cs typeface="Calibri" panose="020F0502020204030204" pitchFamily="34" charset="0"/>
                                  </a:rPr>
                                  <m:t> , </m:t>
                                </m:r>
                                <m:r>
                                  <m:rPr>
                                    <m:nor/>
                                  </m:rPr>
                                  <a:rPr lang="en-US" sz="1700" b="0" i="0" dirty="0" smtClean="0">
                                    <a:latin typeface="Calibri" panose="020F0502020204030204" pitchFamily="34" charset="0"/>
                                    <a:cs typeface="Calibri" panose="020F0502020204030204" pitchFamily="34" charset="0"/>
                                  </a:rPr>
                                  <m:t>L</m:t>
                                </m:r>
                                <m:r>
                                  <m:rPr>
                                    <m:nor/>
                                  </m:rPr>
                                  <a:rPr lang="en-US" sz="1700" dirty="0" smtClean="0">
                                    <a:latin typeface="Calibri" panose="020F0502020204030204" pitchFamily="34" charset="0"/>
                                    <a:cs typeface="Calibri" panose="020F0502020204030204" pitchFamily="34" charset="0"/>
                                  </a:rPr>
                                  <m:t> ,</m:t>
                                </m:r>
                                <m:r>
                                  <m:rPr>
                                    <m:nor/>
                                  </m:rPr>
                                  <a:rPr lang="en-US" sz="1700" dirty="0" smtClean="0">
                                    <a:latin typeface="Calibri" panose="020F0502020204030204" pitchFamily="34" charset="0"/>
                                    <a:cs typeface="Calibri" panose="020F0502020204030204" pitchFamily="34" charset="0"/>
                                  </a:rPr>
                                  <m:t>v</m:t>
                                </m:r>
                                <m:r>
                                  <m:rPr>
                                    <m:nor/>
                                  </m:rPr>
                                  <a:rPr lang="en-US" sz="1700" baseline="-25000" dirty="0" smtClean="0">
                                    <a:latin typeface="Calibri" panose="020F0502020204030204" pitchFamily="34" charset="0"/>
                                    <a:cs typeface="Calibri" panose="020F0502020204030204" pitchFamily="34" charset="0"/>
                                  </a:rPr>
                                  <m:t>2</m:t>
                                </m:r>
                                <m:r>
                                  <m:rPr>
                                    <m:nor/>
                                  </m:rPr>
                                  <a:rPr lang="en-US" sz="1700" baseline="0" dirty="0" smtClean="0">
                                    <a:latin typeface="Calibri" panose="020F0502020204030204" pitchFamily="34" charset="0"/>
                                    <a:cs typeface="Calibri" panose="020F0502020204030204" pitchFamily="34" charset="0"/>
                                  </a:rPr>
                                  <m:t>+</m:t>
                                </m:r>
                                <m:r>
                                  <m:rPr>
                                    <m:nor/>
                                  </m:rPr>
                                  <a:rPr lang="en-US" sz="1700" b="0" i="0" baseline="0" dirty="0" smtClean="0">
                                    <a:latin typeface="Calibri" panose="020F0502020204030204" pitchFamily="34" charset="0"/>
                                    <a:cs typeface="Calibri" panose="020F0502020204030204" pitchFamily="34" charset="0"/>
                                  </a:rPr>
                                  <m:t>2</m:t>
                                </m:r>
                              </m:oMath>
                            </m:oMathPara>
                          </a14:m>
                          <a:endParaRPr lang="en-US" sz="1700" baseline="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01809265"/>
                      </a:ext>
                    </a:extLst>
                  </a:tr>
                </a:tbl>
              </a:graphicData>
            </a:graphic>
          </p:graphicFrame>
        </mc:Choice>
        <mc:Fallback xmlns="">
          <p:graphicFrame>
            <p:nvGraphicFramePr>
              <p:cNvPr id="29" name="Table 28"/>
              <p:cNvGraphicFramePr>
                <a:graphicFrameLocks noGrp="1"/>
              </p:cNvGraphicFramePr>
              <p:nvPr>
                <p:extLst>
                  <p:ext uri="{D42A27DB-BD31-4B8C-83A1-F6EECF244321}">
                    <p14:modId xmlns:p14="http://schemas.microsoft.com/office/powerpoint/2010/main" val="3562691925"/>
                  </p:ext>
                </p:extLst>
              </p:nvPr>
            </p:nvGraphicFramePr>
            <p:xfrm>
              <a:off x="4421706" y="5224497"/>
              <a:ext cx="4176465" cy="643456"/>
            </p:xfrm>
            <a:graphic>
              <a:graphicData uri="http://schemas.openxmlformats.org/drawingml/2006/table">
                <a:tbl>
                  <a:tblPr firstRow="1" bandRow="1">
                    <a:tableStyleId>{2D5ABB26-0587-4C30-8999-92F81FD0307C}</a:tableStyleId>
                  </a:tblPr>
                  <a:tblGrid>
                    <a:gridCol w="1392155">
                      <a:extLst>
                        <a:ext uri="{9D8B030D-6E8A-4147-A177-3AD203B41FA5}">
                          <a16:colId xmlns:a16="http://schemas.microsoft.com/office/drawing/2014/main" val="3590002407"/>
                        </a:ext>
                      </a:extLst>
                    </a:gridCol>
                    <a:gridCol w="1392155">
                      <a:extLst>
                        <a:ext uri="{9D8B030D-6E8A-4147-A177-3AD203B41FA5}">
                          <a16:colId xmlns:a16="http://schemas.microsoft.com/office/drawing/2014/main" val="2301550920"/>
                        </a:ext>
                      </a:extLst>
                    </a:gridCol>
                    <a:gridCol w="1392155">
                      <a:extLst>
                        <a:ext uri="{9D8B030D-6E8A-4147-A177-3AD203B41FA5}">
                          <a16:colId xmlns:a16="http://schemas.microsoft.com/office/drawing/2014/main" val="1690643087"/>
                        </a:ext>
                      </a:extLst>
                    </a:gridCol>
                  </a:tblGrid>
                  <a:tr h="321728">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700" dirty="0" smtClean="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9928038"/>
                      </a:ext>
                    </a:extLst>
                  </a:tr>
                  <a:tr h="321728">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437" t="-103774" r="-200437" b="-3774"/>
                          </a:stretch>
                        </a:blipFill>
                      </a:tcPr>
                    </a:tc>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00877" t="-103774" r="-101316" b="-3774"/>
                          </a:stretch>
                        </a:blipFill>
                      </a:tcPr>
                    </a:tc>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200000" t="-103774" r="-873" b="-3774"/>
                          </a:stretch>
                        </a:blipFill>
                      </a:tcPr>
                    </a:tc>
                    <a:extLst>
                      <a:ext uri="{0D108BD9-81ED-4DB2-BD59-A6C34878D82A}">
                        <a16:rowId xmlns:a16="http://schemas.microsoft.com/office/drawing/2014/main" val="200180926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0" name="Table 29"/>
              <p:cNvGraphicFramePr>
                <a:graphicFrameLocks noGrp="1"/>
              </p:cNvGraphicFramePr>
              <p:nvPr>
                <p:extLst>
                  <p:ext uri="{D42A27DB-BD31-4B8C-83A1-F6EECF244321}">
                    <p14:modId xmlns:p14="http://schemas.microsoft.com/office/powerpoint/2010/main" val="419670643"/>
                  </p:ext>
                </p:extLst>
              </p:nvPr>
            </p:nvGraphicFramePr>
            <p:xfrm>
              <a:off x="4421703" y="5228544"/>
              <a:ext cx="4176465" cy="321728"/>
            </p:xfrm>
            <a:graphic>
              <a:graphicData uri="http://schemas.openxmlformats.org/drawingml/2006/table">
                <a:tbl>
                  <a:tblPr firstRow="1" bandRow="1">
                    <a:tableStyleId>{2D5ABB26-0587-4C30-8999-92F81FD0307C}</a:tableStyleId>
                  </a:tblPr>
                  <a:tblGrid>
                    <a:gridCol w="1392155">
                      <a:extLst>
                        <a:ext uri="{9D8B030D-6E8A-4147-A177-3AD203B41FA5}">
                          <a16:colId xmlns:a16="http://schemas.microsoft.com/office/drawing/2014/main" xmlns="" val="3538483985"/>
                        </a:ext>
                      </a:extLst>
                    </a:gridCol>
                    <a:gridCol w="1392155">
                      <a:extLst>
                        <a:ext uri="{9D8B030D-6E8A-4147-A177-3AD203B41FA5}">
                          <a16:colId xmlns:a16="http://schemas.microsoft.com/office/drawing/2014/main" xmlns="" val="2896433134"/>
                        </a:ext>
                      </a:extLst>
                    </a:gridCol>
                    <a:gridCol w="1392155">
                      <a:extLst>
                        <a:ext uri="{9D8B030D-6E8A-4147-A177-3AD203B41FA5}">
                          <a16:colId xmlns:a16="http://schemas.microsoft.com/office/drawing/2014/main" xmlns="" val="3023030528"/>
                        </a:ext>
                      </a:extLst>
                    </a:gridCol>
                  </a:tblGrid>
                  <a:tr h="318960">
                    <a:tc>
                      <a:txBody>
                        <a:bodyPr/>
                        <a:lstStyle/>
                        <a:p>
                          <a:pPr algn="ctr"/>
                          <a14:m>
                            <m:oMathPara xmlns:m="http://schemas.openxmlformats.org/officeDocument/2006/math">
                              <m:oMathParaPr>
                                <m:jc m:val="centerGroup"/>
                              </m:oMathParaPr>
                              <m:oMath xmlns:m="http://schemas.openxmlformats.org/officeDocument/2006/math">
                                <m:r>
                                  <a:rPr kumimoji="0" lang="en-US" sz="1700" i="1" kern="1200" smtClean="0">
                                    <a:solidFill>
                                      <a:schemeClr val="tx1"/>
                                    </a:solidFill>
                                    <a:effectLst/>
                                    <a:latin typeface="Cambria Math" panose="02040503050406030204" pitchFamily="18" charset="0"/>
                                    <a:ea typeface="+mn-ea"/>
                                    <a:cs typeface="+mn-cs"/>
                                  </a:rPr>
                                  <m:t>↷</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m:rPr>
                                    <m:nor/>
                                  </m:rPr>
                                  <a:rPr lang="en-US" sz="1700" b="0" i="0" dirty="0" smtClean="0">
                                    <a:latin typeface="Calibri" panose="020F0502020204030204" pitchFamily="34" charset="0"/>
                                    <a:cs typeface="Calibri" panose="020F0502020204030204" pitchFamily="34" charset="0"/>
                                  </a:rPr>
                                  <m:t>out</m:t>
                                </m:r>
                                <m:r>
                                  <m:rPr>
                                    <m:nor/>
                                  </m:rPr>
                                  <a:rPr lang="en-US" sz="1700" dirty="0" smtClean="0">
                                    <a:latin typeface="Calibri" panose="020F0502020204030204" pitchFamily="34" charset="0"/>
                                    <a:cs typeface="Calibri" panose="020F0502020204030204" pitchFamily="34" charset="0"/>
                                  </a:rPr>
                                  <m:t> , </m:t>
                                </m:r>
                                <m:r>
                                  <m:rPr>
                                    <m:nor/>
                                  </m:rPr>
                                  <a:rPr lang="en-US" sz="1700" dirty="0" smtClean="0">
                                    <a:latin typeface="Calibri" panose="020F0502020204030204" pitchFamily="34" charset="0"/>
                                    <a:cs typeface="Calibri" panose="020F0502020204030204" pitchFamily="34" charset="0"/>
                                  </a:rPr>
                                  <m:t>H</m:t>
                                </m:r>
                                <m:r>
                                  <m:rPr>
                                    <m:nor/>
                                  </m:rPr>
                                  <a:rPr lang="en-US" sz="1700" dirty="0" smtClean="0">
                                    <a:latin typeface="Calibri" panose="020F0502020204030204" pitchFamily="34" charset="0"/>
                                    <a:cs typeface="Calibri" panose="020F0502020204030204" pitchFamily="34" charset="0"/>
                                  </a:rPr>
                                  <m:t> , </m:t>
                                </m:r>
                                <m:r>
                                  <m:rPr>
                                    <m:nor/>
                                  </m:rPr>
                                  <a:rPr lang="en-US" sz="1700" dirty="0" smtClean="0">
                                    <a:latin typeface="Calibri" panose="020F0502020204030204" pitchFamily="34" charset="0"/>
                                    <a:cs typeface="Calibri" panose="020F0502020204030204" pitchFamily="34" charset="0"/>
                                  </a:rPr>
                                  <m:t>v</m:t>
                                </m:r>
                                <m:r>
                                  <m:rPr>
                                    <m:nor/>
                                  </m:rPr>
                                  <a:rPr lang="en-US" sz="1700" baseline="-25000" dirty="0" smtClean="0">
                                    <a:latin typeface="Calibri" panose="020F0502020204030204" pitchFamily="34" charset="0"/>
                                    <a:cs typeface="Calibri" panose="020F0502020204030204" pitchFamily="34" charset="0"/>
                                  </a:rPr>
                                  <m:t>1</m:t>
                                </m:r>
                                <m:r>
                                  <m:rPr>
                                    <m:nor/>
                                  </m:rPr>
                                  <a:rPr lang="en-US" sz="1700" b="0" i="0" baseline="0" dirty="0" smtClean="0">
                                    <a:latin typeface="Calibri" panose="020F0502020204030204" pitchFamily="34" charset="0"/>
                                    <a:cs typeface="Calibri" panose="020F0502020204030204" pitchFamily="34" charset="0"/>
                                  </a:rPr>
                                  <m:t>+</m:t>
                                </m:r>
                                <m:r>
                                  <m:rPr>
                                    <m:nor/>
                                  </m:rPr>
                                  <a:rPr lang="en-US" sz="1700" b="0" i="0" baseline="0" dirty="0" smtClean="0">
                                    <a:latin typeface="Calibri" panose="020F0502020204030204" pitchFamily="34" charset="0"/>
                                    <a:cs typeface="Calibri" panose="020F0502020204030204" pitchFamily="34" charset="0"/>
                                  </a:rPr>
                                  <m:t>2</m:t>
                                </m:r>
                              </m:oMath>
                            </m:oMathPara>
                          </a14:m>
                          <a:endParaRPr lang="en-US" sz="1700" baseline="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m:rPr>
                                    <m:nor/>
                                  </m:rPr>
                                  <a:rPr lang="en-US" sz="1700" b="0" i="0" dirty="0" smtClean="0">
                                    <a:latin typeface="Calibri" panose="020F0502020204030204" pitchFamily="34" charset="0"/>
                                    <a:cs typeface="Calibri" panose="020F0502020204030204" pitchFamily="34" charset="0"/>
                                  </a:rPr>
                                  <m:t>out</m:t>
                                </m:r>
                                <m:r>
                                  <m:rPr>
                                    <m:nor/>
                                  </m:rPr>
                                  <a:rPr lang="en-US" sz="1700" dirty="0" smtClean="0">
                                    <a:latin typeface="Calibri" panose="020F0502020204030204" pitchFamily="34" charset="0"/>
                                    <a:cs typeface="Calibri" panose="020F0502020204030204" pitchFamily="34" charset="0"/>
                                  </a:rPr>
                                  <m:t> , </m:t>
                                </m:r>
                                <m:r>
                                  <m:rPr>
                                    <m:nor/>
                                  </m:rPr>
                                  <a:rPr lang="en-US" sz="1700" b="0" i="0" dirty="0" smtClean="0">
                                    <a:latin typeface="Calibri" panose="020F0502020204030204" pitchFamily="34" charset="0"/>
                                    <a:cs typeface="Calibri" panose="020F0502020204030204" pitchFamily="34" charset="0"/>
                                  </a:rPr>
                                  <m:t>L</m:t>
                                </m:r>
                                <m:r>
                                  <m:rPr>
                                    <m:nor/>
                                  </m:rPr>
                                  <a:rPr lang="en-US" sz="1700" dirty="0" smtClean="0">
                                    <a:latin typeface="Calibri" panose="020F0502020204030204" pitchFamily="34" charset="0"/>
                                    <a:cs typeface="Calibri" panose="020F0502020204030204" pitchFamily="34" charset="0"/>
                                  </a:rPr>
                                  <m:t> ,</m:t>
                                </m:r>
                                <m:r>
                                  <m:rPr>
                                    <m:nor/>
                                  </m:rPr>
                                  <a:rPr lang="en-US" sz="1700" dirty="0" smtClean="0">
                                    <a:latin typeface="Calibri" panose="020F0502020204030204" pitchFamily="34" charset="0"/>
                                    <a:cs typeface="Calibri" panose="020F0502020204030204" pitchFamily="34" charset="0"/>
                                  </a:rPr>
                                  <m:t>v</m:t>
                                </m:r>
                                <m:r>
                                  <m:rPr>
                                    <m:nor/>
                                  </m:rPr>
                                  <a:rPr lang="en-US" sz="1700" baseline="-25000" dirty="0" smtClean="0">
                                    <a:latin typeface="Calibri" panose="020F0502020204030204" pitchFamily="34" charset="0"/>
                                    <a:cs typeface="Calibri" panose="020F0502020204030204" pitchFamily="34" charset="0"/>
                                  </a:rPr>
                                  <m:t>2</m:t>
                                </m:r>
                                <m:r>
                                  <m:rPr>
                                    <m:nor/>
                                  </m:rPr>
                                  <a:rPr lang="en-US" sz="1700" baseline="0" dirty="0" smtClean="0">
                                    <a:latin typeface="Calibri" panose="020F0502020204030204" pitchFamily="34" charset="0"/>
                                    <a:cs typeface="Calibri" panose="020F0502020204030204" pitchFamily="34" charset="0"/>
                                  </a:rPr>
                                  <m:t>+</m:t>
                                </m:r>
                                <m:r>
                                  <m:rPr>
                                    <m:nor/>
                                  </m:rPr>
                                  <a:rPr lang="en-US" sz="1700" b="0" i="0" baseline="0" dirty="0" smtClean="0">
                                    <a:latin typeface="Calibri" panose="020F0502020204030204" pitchFamily="34" charset="0"/>
                                    <a:cs typeface="Calibri" panose="020F0502020204030204" pitchFamily="34" charset="0"/>
                                  </a:rPr>
                                  <m:t>2</m:t>
                                </m:r>
                              </m:oMath>
                            </m:oMathPara>
                          </a14:m>
                          <a:endParaRPr lang="en-US" sz="1700" baseline="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71436344"/>
                      </a:ext>
                    </a:extLst>
                  </a:tr>
                </a:tbl>
              </a:graphicData>
            </a:graphic>
          </p:graphicFrame>
        </mc:Choice>
        <mc:Fallback xmlns="">
          <p:graphicFrame>
            <p:nvGraphicFramePr>
              <p:cNvPr id="30" name="Table 29"/>
              <p:cNvGraphicFramePr>
                <a:graphicFrameLocks noGrp="1"/>
              </p:cNvGraphicFramePr>
              <p:nvPr>
                <p:extLst>
                  <p:ext uri="{D42A27DB-BD31-4B8C-83A1-F6EECF244321}">
                    <p14:modId xmlns:p14="http://schemas.microsoft.com/office/powerpoint/2010/main" val="419670643"/>
                  </p:ext>
                </p:extLst>
              </p:nvPr>
            </p:nvGraphicFramePr>
            <p:xfrm>
              <a:off x="4421703" y="5228544"/>
              <a:ext cx="4176465" cy="321728"/>
            </p:xfrm>
            <a:graphic>
              <a:graphicData uri="http://schemas.openxmlformats.org/drawingml/2006/table">
                <a:tbl>
                  <a:tblPr firstRow="1" bandRow="1">
                    <a:tableStyleId>{2D5ABB26-0587-4C30-8999-92F81FD0307C}</a:tableStyleId>
                  </a:tblPr>
                  <a:tblGrid>
                    <a:gridCol w="1392155">
                      <a:extLst>
                        <a:ext uri="{9D8B030D-6E8A-4147-A177-3AD203B41FA5}">
                          <a16:colId xmlns:a16="http://schemas.microsoft.com/office/drawing/2014/main" val="3538483985"/>
                        </a:ext>
                      </a:extLst>
                    </a:gridCol>
                    <a:gridCol w="1392155">
                      <a:extLst>
                        <a:ext uri="{9D8B030D-6E8A-4147-A177-3AD203B41FA5}">
                          <a16:colId xmlns:a16="http://schemas.microsoft.com/office/drawing/2014/main" val="2896433134"/>
                        </a:ext>
                      </a:extLst>
                    </a:gridCol>
                    <a:gridCol w="1392155">
                      <a:extLst>
                        <a:ext uri="{9D8B030D-6E8A-4147-A177-3AD203B41FA5}">
                          <a16:colId xmlns:a16="http://schemas.microsoft.com/office/drawing/2014/main" val="3023030528"/>
                        </a:ext>
                      </a:extLst>
                    </a:gridCol>
                  </a:tblGrid>
                  <a:tr h="321728">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0"/>
                          <a:stretch>
                            <a:fillRect l="-437" t="-1852" r="-200437" b="-3704"/>
                          </a:stretch>
                        </a:blipFill>
                      </a:tcPr>
                    </a:tc>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100877" t="-1852" r="-101316" b="-3704"/>
                          </a:stretch>
                        </a:blipFill>
                      </a:tcPr>
                    </a:tc>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200000" t="-1852" r="-873" b="-3704"/>
                          </a:stretch>
                        </a:blipFill>
                      </a:tcPr>
                    </a:tc>
                    <a:extLst>
                      <a:ext uri="{0D108BD9-81ED-4DB2-BD59-A6C34878D82A}">
                        <a16:rowId xmlns:a16="http://schemas.microsoft.com/office/drawing/2014/main" val="1071436344"/>
                      </a:ext>
                    </a:extLst>
                  </a:tr>
                </a:tbl>
              </a:graphicData>
            </a:graphic>
          </p:graphicFrame>
        </mc:Fallback>
      </mc:AlternateContent>
      <p:sp>
        <p:nvSpPr>
          <p:cNvPr id="31" name="Down Arrow 30"/>
          <p:cNvSpPr/>
          <p:nvPr/>
        </p:nvSpPr>
        <p:spPr>
          <a:xfrm>
            <a:off x="6325134" y="4814380"/>
            <a:ext cx="369606" cy="355294"/>
          </a:xfrm>
          <a:prstGeom prst="downArrow">
            <a:avLst/>
          </a:prstGeom>
          <a:no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TextBox 31"/>
          <p:cNvSpPr txBox="1"/>
          <p:nvPr/>
        </p:nvSpPr>
        <p:spPr>
          <a:xfrm>
            <a:off x="3806867" y="3989682"/>
            <a:ext cx="482810" cy="830997"/>
          </a:xfrm>
          <a:prstGeom prst="rect">
            <a:avLst/>
          </a:prstGeom>
          <a:noFill/>
        </p:spPr>
        <p:txBody>
          <a:bodyPr wrap="square" rtlCol="0">
            <a:spAutoFit/>
          </a:bodyPr>
          <a:lstStyle/>
          <a:p>
            <a:r>
              <a:rPr lang="en-US" dirty="0" smtClean="0"/>
              <a:t>P</a:t>
            </a:r>
            <a:r>
              <a:rPr lang="en-US" baseline="-25000" dirty="0" smtClean="0">
                <a:solidFill>
                  <a:srgbClr val="FF0000"/>
                </a:solidFill>
              </a:rPr>
              <a:t>H</a:t>
            </a:r>
            <a:r>
              <a:rPr lang="en-US" baseline="-25000" dirty="0" smtClean="0"/>
              <a:t/>
            </a:r>
            <a:br>
              <a:rPr lang="en-US" baseline="-25000" dirty="0" smtClean="0"/>
            </a:br>
            <a:endParaRPr lang="en-US" baseline="-25000" dirty="0" smtClean="0"/>
          </a:p>
          <a:p>
            <a:r>
              <a:rPr lang="en-US" dirty="0" smtClean="0"/>
              <a:t>P</a:t>
            </a:r>
            <a:r>
              <a:rPr lang="en-US" baseline="-25000" dirty="0" smtClean="0">
                <a:solidFill>
                  <a:srgbClr val="00B0F0"/>
                </a:solidFill>
              </a:rPr>
              <a:t>L</a:t>
            </a:r>
            <a:endParaRPr lang="en-US" dirty="0">
              <a:solidFill>
                <a:srgbClr val="00B0F0"/>
              </a:solidFill>
            </a:endParaRPr>
          </a:p>
        </p:txBody>
      </p:sp>
      <p:sp>
        <p:nvSpPr>
          <p:cNvPr id="33" name="TextBox 32"/>
          <p:cNvSpPr txBox="1"/>
          <p:nvPr/>
        </p:nvSpPr>
        <p:spPr>
          <a:xfrm>
            <a:off x="3806867" y="5130726"/>
            <a:ext cx="482810" cy="830997"/>
          </a:xfrm>
          <a:prstGeom prst="rect">
            <a:avLst/>
          </a:prstGeom>
          <a:noFill/>
        </p:spPr>
        <p:txBody>
          <a:bodyPr wrap="square" rtlCol="0">
            <a:spAutoFit/>
          </a:bodyPr>
          <a:lstStyle/>
          <a:p>
            <a:r>
              <a:rPr lang="en-US" dirty="0" smtClean="0"/>
              <a:t>P</a:t>
            </a:r>
            <a:r>
              <a:rPr lang="en-US" baseline="-25000" dirty="0" smtClean="0">
                <a:solidFill>
                  <a:srgbClr val="FF0000"/>
                </a:solidFill>
              </a:rPr>
              <a:t>H</a:t>
            </a:r>
            <a:r>
              <a:rPr lang="en-US" baseline="-25000" dirty="0" smtClean="0"/>
              <a:t/>
            </a:r>
            <a:br>
              <a:rPr lang="en-US" baseline="-25000" dirty="0" smtClean="0"/>
            </a:br>
            <a:endParaRPr lang="en-US" baseline="-25000" dirty="0" smtClean="0"/>
          </a:p>
          <a:p>
            <a:r>
              <a:rPr lang="en-US" dirty="0" smtClean="0"/>
              <a:t>P</a:t>
            </a:r>
            <a:r>
              <a:rPr lang="en-US" baseline="-25000" dirty="0" smtClean="0">
                <a:solidFill>
                  <a:srgbClr val="00B0F0"/>
                </a:solidFill>
              </a:rPr>
              <a:t>L</a:t>
            </a:r>
            <a:endParaRPr lang="en-US" dirty="0">
              <a:solidFill>
                <a:srgbClr val="00B0F0"/>
              </a:solidFill>
            </a:endParaRPr>
          </a:p>
        </p:txBody>
      </p:sp>
      <p:sp>
        <p:nvSpPr>
          <p:cNvPr id="34" name="Down Arrow 33"/>
          <p:cNvSpPr/>
          <p:nvPr/>
        </p:nvSpPr>
        <p:spPr>
          <a:xfrm>
            <a:off x="6325134" y="5973692"/>
            <a:ext cx="369606" cy="355294"/>
          </a:xfrm>
          <a:prstGeom prst="downArrow">
            <a:avLst/>
          </a:prstGeom>
          <a:no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TextBox 34"/>
          <p:cNvSpPr txBox="1"/>
          <p:nvPr/>
        </p:nvSpPr>
        <p:spPr>
          <a:xfrm>
            <a:off x="6300192" y="6212901"/>
            <a:ext cx="482810" cy="369332"/>
          </a:xfrm>
          <a:prstGeom prst="rect">
            <a:avLst/>
          </a:prstGeom>
          <a:noFill/>
        </p:spPr>
        <p:txBody>
          <a:bodyPr wrap="square" rtlCol="0">
            <a:spAutoFit/>
          </a:bodyPr>
          <a:lstStyle/>
          <a:p>
            <a:r>
              <a:rPr lang="en-US" dirty="0" smtClean="0"/>
              <a:t>…</a:t>
            </a:r>
            <a:endParaRPr lang="en-US" baseline="-25000" dirty="0" smtClean="0"/>
          </a:p>
        </p:txBody>
      </p:sp>
    </p:spTree>
    <p:extLst>
      <p:ext uri="{BB962C8B-B14F-4D97-AF65-F5344CB8AC3E}">
        <p14:creationId xmlns:p14="http://schemas.microsoft.com/office/powerpoint/2010/main" val="2760514918"/>
      </p:ext>
    </p:extLst>
  </p:cSld>
  <p:clrMapOvr>
    <a:masterClrMapping/>
  </p:clrMapOvr>
  <mc:AlternateContent xmlns:mc="http://schemas.openxmlformats.org/markup-compatibility/2006">
    <mc:Choice xmlns:p14="http://schemas.microsoft.com/office/powerpoint/2010/main" Requires="p14">
      <p:transition spd="med" p14:dur="700" advTm="3">
        <p:fade/>
      </p:transition>
    </mc:Choice>
    <mc:Fallback>
      <p:transition spd="med" advTm="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8"/>
                                        </p:tgtEl>
                                      </p:cBhvr>
                                      <p:by x="50000" y="50000"/>
                                    </p:animScale>
                                  </p:childTnLst>
                                </p:cTn>
                              </p:par>
                              <p:par>
                                <p:cTn id="7" presetID="0" presetClass="path" presetSubtype="0" accel="50000" decel="50000" fill="hold" grpId="1" nodeType="withEffect">
                                  <p:stCondLst>
                                    <p:cond delay="0"/>
                                  </p:stCondLst>
                                  <p:childTnLst>
                                    <p:animMotion origin="layout" path="M -0.00017 1.11111E-6 L -0.00017 0.00023 C -0.00156 -0.0588 -0.00156 -0.11759 -0.00226 -0.17593 C -0.00226 -0.17917 -0.00312 -0.18171 -0.00417 -0.18449 C -0.00486 -0.18866 -0.00642 -0.19283 -0.00712 -0.19722 C -0.00833 -0.20301 -0.01094 -0.21435 -0.01493 -0.21644 L -0.01979 -0.21829 C -0.02066 -0.22315 -0.02135 -0.22778 -0.02448 -0.23102 C -0.03212 -0.23982 -0.0349 -0.23958 -0.04358 -0.24398 C -0.04496 -0.24468 -0.04653 -0.24514 -0.04844 -0.24583 C -0.05035 -0.24653 -0.05139 -0.24745 -0.05278 -0.24815 L -0.05955 -0.25 C -0.06094 -0.25162 -0.06233 -0.25347 -0.06441 -0.25417 C -0.06684 -0.25579 -0.06962 -0.25579 -0.07205 -0.25671 C -0.08385 -0.25926 -0.08524 -0.25857 -0.0974 -0.26088 L -0.10903 -0.26273 L -0.12292 -0.26505 C -0.12639 -0.26551 -0.12917 -0.26667 -0.13281 -0.2669 C -0.14306 -0.26921 -0.15035 -0.26968 -0.16111 -0.2713 C -0.18941 -0.28403 -0.16771 -0.27477 -0.24045 -0.2713 C -0.24358 -0.2713 -0.24653 -0.26968 -0.25 -0.26921 C -0.26719 -0.2662 -0.26528 -0.2669 -0.28316 -0.2669 C -0.28264 -0.26921 -0.32292 -0.2757 -0.3224 -0.27755 " pathEditMode="relative" rAng="0" ptsTypes="AAAAAAAAAAAAAAAAAAAAAAA">
                                      <p:cBhvr>
                                        <p:cTn id="8" dur="2000" fill="hold"/>
                                        <p:tgtEl>
                                          <p:spTgt spid="8"/>
                                        </p:tgtEl>
                                        <p:attrNameLst>
                                          <p:attrName>ppt_x</p:attrName>
                                          <p:attrName>ppt_y</p:attrName>
                                        </p:attrNameLst>
                                      </p:cBhvr>
                                      <p:rCtr x="-16128" y="-13889"/>
                                    </p:animMotion>
                                  </p:childTnLst>
                                </p:cTn>
                              </p:par>
                              <p:par>
                                <p:cTn id="9" presetID="10" presetClass="exit" presetSubtype="0" fill="hold" grpId="0" nodeType="withEffect">
                                  <p:stCondLst>
                                    <p:cond delay="0"/>
                                  </p:stCondLst>
                                  <p:childTnLst>
                                    <p:animEffect transition="out" filter="fade">
                                      <p:cBhvr>
                                        <p:cTn id="10" dur="500"/>
                                        <p:tgtEl>
                                          <p:spTgt spid="27"/>
                                        </p:tgtEl>
                                      </p:cBhvr>
                                    </p:animEffect>
                                    <p:set>
                                      <p:cBhvr>
                                        <p:cTn id="11" dur="1" fill="hold">
                                          <p:stCondLst>
                                            <p:cond delay="499"/>
                                          </p:stCondLst>
                                        </p:cTn>
                                        <p:tgtEl>
                                          <p:spTgt spid="27"/>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500"/>
                                        <p:tgtEl>
                                          <p:spTgt spid="3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fade">
                                      <p:cBhvr>
                                        <p:cTn id="73" dur="500"/>
                                        <p:tgtEl>
                                          <p:spTgt spid="3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8" grpId="0" animBg="1"/>
      <p:bldP spid="25" grpId="0"/>
      <p:bldP spid="27" grpId="0"/>
      <p:bldP spid="28" grpId="0" animBg="1"/>
      <p:bldP spid="31" grpId="0" animBg="1"/>
      <p:bldP spid="32" grpId="0"/>
      <p:bldP spid="33" grpId="0"/>
      <p:bldP spid="34" grpId="0" animBg="1"/>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2861225" y="1628118"/>
            <a:ext cx="4646845" cy="3943877"/>
          </a:xfrm>
          <a:prstGeom prst="rect">
            <a:avLst/>
          </a:prstGeom>
          <a:noFill/>
          <a:ln w="12700">
            <a:solidFill>
              <a:srgbClr val="000000"/>
            </a:solidFill>
            <a:miter lim="800000"/>
            <a:headEnd/>
            <a:tailEnd/>
          </a:ln>
        </p:spPr>
        <p:txBody>
          <a:bodyPr rot="0" vert="horz" wrap="square" lIns="91440" tIns="45720" rIns="91440" bIns="45720" anchor="t" anchorCtr="0">
            <a:noAutofit/>
          </a:bodyPr>
          <a:lstStyle/>
          <a:p>
            <a:pPr marL="0" marR="0" algn="l" rtl="0">
              <a:spcBef>
                <a:spcPts val="600"/>
              </a:spcBef>
              <a:spcAft>
                <a:spcPts val="0"/>
              </a:spcAft>
            </a:pPr>
            <a:r>
              <a:rPr lang="en-US" sz="2400" b="1" dirty="0" err="1" smtClean="0">
                <a:solidFill>
                  <a:srgbClr val="000000"/>
                </a:solidFill>
                <a:effectLst/>
                <a:latin typeface="Calibri"/>
                <a:ea typeface="Times New Roman"/>
                <a:cs typeface="B Nazanin"/>
              </a:rPr>
              <a:t>in</a:t>
            </a:r>
            <a:r>
              <a:rPr lang="en-US" sz="2400" b="1" dirty="0" err="1" smtClean="0">
                <a:solidFill>
                  <a:srgbClr val="FF0000"/>
                </a:solidFill>
                <a:effectLst/>
                <a:latin typeface="Calibri"/>
                <a:ea typeface="Times New Roman"/>
                <a:cs typeface="B Nazanin"/>
              </a:rPr>
              <a:t>H</a:t>
            </a:r>
            <a:r>
              <a:rPr lang="en-US" sz="2400" dirty="0" smtClean="0">
                <a:solidFill>
                  <a:srgbClr val="000000"/>
                </a:solidFill>
                <a:effectLst/>
                <a:latin typeface="Calibri"/>
                <a:ea typeface="Times New Roman"/>
                <a:cs typeface="B Nazanin"/>
              </a:rPr>
              <a:t> </a:t>
            </a:r>
            <a:r>
              <a:rPr lang="en-US" sz="2400" i="1" dirty="0">
                <a:solidFill>
                  <a:srgbClr val="000000"/>
                </a:solidFill>
                <a:effectLst/>
                <a:latin typeface="Calibri"/>
                <a:ea typeface="Times New Roman"/>
                <a:cs typeface="B Nazanin"/>
              </a:rPr>
              <a:t>x</a:t>
            </a:r>
            <a:r>
              <a:rPr lang="en-US" sz="2400" dirty="0">
                <a:solidFill>
                  <a:srgbClr val="000000"/>
                </a:solidFill>
                <a:effectLst/>
                <a:latin typeface="Calibri"/>
                <a:ea typeface="Times New Roman"/>
                <a:cs typeface="B Nazanin"/>
              </a:rPr>
              <a:t> ;      // high input : x</a:t>
            </a:r>
            <a:endParaRPr lang="en-US" sz="2400" dirty="0">
              <a:solidFill>
                <a:srgbClr val="000000"/>
              </a:solidFill>
              <a:effectLst/>
              <a:latin typeface="Times New Roman"/>
              <a:ea typeface="Times New Roman"/>
              <a:cs typeface="B Nazanin"/>
            </a:endParaRPr>
          </a:p>
          <a:p>
            <a:pPr>
              <a:spcBef>
                <a:spcPts val="600"/>
              </a:spcBef>
            </a:pPr>
            <a:r>
              <a:rPr lang="en-US" sz="2400" b="1" dirty="0" err="1">
                <a:solidFill>
                  <a:srgbClr val="000000"/>
                </a:solidFill>
                <a:latin typeface="Calibri"/>
                <a:ea typeface="Times New Roman"/>
                <a:cs typeface="B Nazanin"/>
              </a:rPr>
              <a:t>in</a:t>
            </a:r>
            <a:r>
              <a:rPr lang="en-US" sz="2400" b="1" dirty="0" err="1">
                <a:solidFill>
                  <a:srgbClr val="00B0F0"/>
                </a:solidFill>
                <a:latin typeface="Calibri"/>
                <a:ea typeface="Times New Roman"/>
                <a:cs typeface="B Nazanin"/>
              </a:rPr>
              <a:t>L</a:t>
            </a:r>
            <a:r>
              <a:rPr lang="en-US" sz="2400" dirty="0">
                <a:solidFill>
                  <a:srgbClr val="000000"/>
                </a:solidFill>
                <a:latin typeface="Calibri"/>
                <a:ea typeface="Times New Roman"/>
                <a:cs typeface="B Nazanin"/>
              </a:rPr>
              <a:t> </a:t>
            </a:r>
            <a:r>
              <a:rPr lang="en-US" sz="2400" i="1" dirty="0">
                <a:solidFill>
                  <a:srgbClr val="000000"/>
                </a:solidFill>
                <a:latin typeface="Calibri"/>
                <a:ea typeface="Times New Roman"/>
                <a:cs typeface="B Nazanin"/>
              </a:rPr>
              <a:t>y</a:t>
            </a:r>
            <a:r>
              <a:rPr lang="en-US" sz="2400" dirty="0">
                <a:solidFill>
                  <a:srgbClr val="000000"/>
                </a:solidFill>
                <a:latin typeface="Calibri"/>
                <a:ea typeface="Times New Roman"/>
                <a:cs typeface="B Nazanin"/>
              </a:rPr>
              <a:t> ;  </a:t>
            </a:r>
            <a:r>
              <a:rPr lang="en-US" sz="2400" dirty="0" smtClean="0">
                <a:solidFill>
                  <a:srgbClr val="000000"/>
                </a:solidFill>
                <a:latin typeface="Calibri"/>
                <a:ea typeface="Times New Roman"/>
                <a:cs typeface="B Nazanin"/>
              </a:rPr>
              <a:t>    </a:t>
            </a:r>
            <a:r>
              <a:rPr lang="en-US" sz="2400" dirty="0">
                <a:solidFill>
                  <a:srgbClr val="000000"/>
                </a:solidFill>
                <a:latin typeface="Calibri"/>
                <a:ea typeface="Times New Roman"/>
                <a:cs typeface="B Nazanin"/>
              </a:rPr>
              <a:t>// low input : y</a:t>
            </a:r>
            <a:endParaRPr lang="en-US" sz="2400" dirty="0">
              <a:solidFill>
                <a:srgbClr val="000000"/>
              </a:solidFill>
              <a:latin typeface="Times New Roman"/>
              <a:ea typeface="Times New Roman"/>
              <a:cs typeface="B Nazanin"/>
            </a:endParaRPr>
          </a:p>
          <a:p>
            <a:pPr marL="0" marR="0" algn="l" rtl="0">
              <a:spcBef>
                <a:spcPts val="600"/>
              </a:spcBef>
              <a:spcAft>
                <a:spcPts val="0"/>
              </a:spcAft>
            </a:pPr>
            <a:r>
              <a:rPr lang="en-US" sz="2400" i="1" dirty="0" smtClean="0">
                <a:solidFill>
                  <a:srgbClr val="000000"/>
                </a:solidFill>
                <a:effectLst/>
                <a:latin typeface="Calibri"/>
                <a:ea typeface="Times New Roman"/>
                <a:cs typeface="B Nazanin"/>
              </a:rPr>
              <a:t>w</a:t>
            </a:r>
            <a:r>
              <a:rPr lang="en-US" sz="2400" dirty="0" smtClean="0">
                <a:solidFill>
                  <a:srgbClr val="000000"/>
                </a:solidFill>
                <a:effectLst/>
                <a:latin typeface="Calibri"/>
                <a:ea typeface="Times New Roman"/>
                <a:cs typeface="B Nazanin"/>
              </a:rPr>
              <a:t> </a:t>
            </a:r>
            <a:r>
              <a:rPr lang="en-US" sz="2400" b="1" dirty="0" smtClean="0">
                <a:solidFill>
                  <a:srgbClr val="000000"/>
                </a:solidFill>
                <a:effectLst/>
                <a:latin typeface="Calibri"/>
                <a:ea typeface="Times New Roman"/>
                <a:cs typeface="B Nazanin"/>
              </a:rPr>
              <a:t>=</a:t>
            </a:r>
            <a:r>
              <a:rPr lang="en-US" sz="2400" dirty="0" smtClean="0">
                <a:solidFill>
                  <a:srgbClr val="000000"/>
                </a:solidFill>
                <a:effectLst/>
                <a:latin typeface="Calibri"/>
                <a:ea typeface="Times New Roman"/>
                <a:cs typeface="B Nazanin"/>
              </a:rPr>
              <a:t> 0 ;</a:t>
            </a:r>
          </a:p>
          <a:p>
            <a:pPr marL="0" marR="0" algn="l" rtl="0">
              <a:spcBef>
                <a:spcPts val="600"/>
              </a:spcBef>
              <a:spcAft>
                <a:spcPts val="0"/>
              </a:spcAft>
            </a:pPr>
            <a:r>
              <a:rPr lang="en-US" sz="2400" b="1" dirty="0" smtClean="0">
                <a:solidFill>
                  <a:srgbClr val="000000"/>
                </a:solidFill>
                <a:latin typeface="Calibri"/>
                <a:ea typeface="Times New Roman"/>
                <a:cs typeface="B Nazanin"/>
              </a:rPr>
              <a:t>If </a:t>
            </a:r>
            <a:r>
              <a:rPr lang="en-US" sz="2400" i="1" dirty="0" smtClean="0">
                <a:solidFill>
                  <a:srgbClr val="000000"/>
                </a:solidFill>
                <a:latin typeface="Calibri"/>
                <a:ea typeface="Times New Roman"/>
                <a:cs typeface="B Nazanin"/>
              </a:rPr>
              <a:t>y</a:t>
            </a:r>
            <a:r>
              <a:rPr lang="en-US" sz="2400" b="1" dirty="0" smtClean="0">
                <a:solidFill>
                  <a:srgbClr val="000000"/>
                </a:solidFill>
                <a:latin typeface="Calibri"/>
                <a:ea typeface="Times New Roman"/>
                <a:cs typeface="B Nazanin"/>
              </a:rPr>
              <a:t> &gt; </a:t>
            </a:r>
            <a:r>
              <a:rPr lang="en-US" sz="2400" dirty="0" smtClean="0">
                <a:solidFill>
                  <a:srgbClr val="000000"/>
                </a:solidFill>
                <a:latin typeface="Calibri"/>
                <a:ea typeface="Times New Roman"/>
                <a:cs typeface="B Nazanin"/>
              </a:rPr>
              <a:t>0</a:t>
            </a:r>
            <a:r>
              <a:rPr lang="en-US" sz="2400" b="1" dirty="0" smtClean="0">
                <a:solidFill>
                  <a:srgbClr val="000000"/>
                </a:solidFill>
                <a:latin typeface="Calibri"/>
                <a:ea typeface="Times New Roman"/>
                <a:cs typeface="B Nazanin"/>
              </a:rPr>
              <a:t> then</a:t>
            </a:r>
          </a:p>
          <a:p>
            <a:pPr marL="0" marR="0" algn="l" rtl="0">
              <a:spcBef>
                <a:spcPts val="600"/>
              </a:spcBef>
              <a:spcAft>
                <a:spcPts val="0"/>
              </a:spcAft>
            </a:pPr>
            <a:r>
              <a:rPr lang="en-US" sz="2400" b="1" dirty="0">
                <a:solidFill>
                  <a:srgbClr val="000000"/>
                </a:solidFill>
                <a:effectLst/>
                <a:latin typeface="Calibri"/>
                <a:ea typeface="Times New Roman"/>
                <a:cs typeface="B Nazanin"/>
              </a:rPr>
              <a:t>	</a:t>
            </a:r>
            <a:r>
              <a:rPr lang="en-US" sz="2400" b="1" dirty="0" smtClean="0">
                <a:solidFill>
                  <a:srgbClr val="000000"/>
                </a:solidFill>
                <a:effectLst/>
                <a:latin typeface="Calibri"/>
                <a:ea typeface="Times New Roman"/>
                <a:cs typeface="B Nazanin"/>
              </a:rPr>
              <a:t>if </a:t>
            </a:r>
            <a:r>
              <a:rPr lang="en-US" sz="2400" i="1" dirty="0" smtClean="0">
                <a:solidFill>
                  <a:srgbClr val="000000"/>
                </a:solidFill>
                <a:effectLst/>
                <a:latin typeface="Calibri"/>
                <a:ea typeface="Times New Roman"/>
                <a:cs typeface="B Nazanin"/>
              </a:rPr>
              <a:t>x</a:t>
            </a:r>
            <a:r>
              <a:rPr lang="en-US" sz="2400" b="1" dirty="0" smtClean="0">
                <a:solidFill>
                  <a:srgbClr val="000000"/>
                </a:solidFill>
                <a:effectLst/>
                <a:latin typeface="Calibri"/>
                <a:ea typeface="Times New Roman"/>
                <a:cs typeface="B Nazanin"/>
              </a:rPr>
              <a:t> &gt; </a:t>
            </a:r>
            <a:r>
              <a:rPr lang="en-US" sz="2400" dirty="0" smtClean="0">
                <a:solidFill>
                  <a:srgbClr val="000000"/>
                </a:solidFill>
                <a:effectLst/>
                <a:latin typeface="Calibri"/>
                <a:ea typeface="Times New Roman"/>
                <a:cs typeface="B Nazanin"/>
              </a:rPr>
              <a:t>0</a:t>
            </a:r>
            <a:r>
              <a:rPr lang="en-US" sz="2400" b="1" dirty="0" smtClean="0">
                <a:solidFill>
                  <a:srgbClr val="000000"/>
                </a:solidFill>
                <a:effectLst/>
                <a:latin typeface="Calibri"/>
                <a:ea typeface="Times New Roman"/>
                <a:cs typeface="B Nazanin"/>
              </a:rPr>
              <a:t> then</a:t>
            </a:r>
          </a:p>
          <a:p>
            <a:pPr marL="0" marR="0" algn="l" rtl="0">
              <a:spcBef>
                <a:spcPts val="600"/>
              </a:spcBef>
              <a:spcAft>
                <a:spcPts val="0"/>
              </a:spcAft>
            </a:pPr>
            <a:r>
              <a:rPr lang="en-US" sz="2400" b="1" dirty="0">
                <a:solidFill>
                  <a:srgbClr val="000000"/>
                </a:solidFill>
                <a:latin typeface="Calibri"/>
                <a:ea typeface="Times New Roman"/>
                <a:cs typeface="B Nazanin"/>
              </a:rPr>
              <a:t>	</a:t>
            </a:r>
            <a:r>
              <a:rPr lang="en-US" sz="2400" b="1" dirty="0" smtClean="0">
                <a:solidFill>
                  <a:srgbClr val="000000"/>
                </a:solidFill>
                <a:latin typeface="Calibri"/>
                <a:ea typeface="Times New Roman"/>
                <a:cs typeface="B Nazanin"/>
              </a:rPr>
              <a:t>	</a:t>
            </a:r>
            <a:r>
              <a:rPr lang="en-US" sz="2400" i="1" dirty="0" smtClean="0">
                <a:solidFill>
                  <a:srgbClr val="000000"/>
                </a:solidFill>
                <a:latin typeface="Calibri"/>
                <a:ea typeface="Times New Roman"/>
                <a:cs typeface="B Nazanin"/>
              </a:rPr>
              <a:t>w</a:t>
            </a:r>
            <a:r>
              <a:rPr lang="en-US" sz="2400" b="1" dirty="0" smtClean="0">
                <a:solidFill>
                  <a:srgbClr val="000000"/>
                </a:solidFill>
                <a:latin typeface="Calibri"/>
                <a:ea typeface="Times New Roman"/>
                <a:cs typeface="B Nazanin"/>
              </a:rPr>
              <a:t> = </a:t>
            </a:r>
            <a:r>
              <a:rPr lang="en-US" sz="2400" dirty="0" smtClean="0">
                <a:solidFill>
                  <a:srgbClr val="000000"/>
                </a:solidFill>
                <a:latin typeface="Calibri"/>
                <a:ea typeface="Times New Roman"/>
                <a:cs typeface="B Nazanin"/>
              </a:rPr>
              <a:t>0</a:t>
            </a:r>
            <a:r>
              <a:rPr lang="en-US" sz="2400" b="1" dirty="0" smtClean="0">
                <a:solidFill>
                  <a:srgbClr val="000000"/>
                </a:solidFill>
                <a:latin typeface="Calibri"/>
                <a:ea typeface="Times New Roman"/>
                <a:cs typeface="B Nazanin"/>
              </a:rPr>
              <a:t> ;</a:t>
            </a:r>
          </a:p>
          <a:p>
            <a:pPr marL="0" marR="0" algn="l" rtl="0">
              <a:spcBef>
                <a:spcPts val="600"/>
              </a:spcBef>
              <a:spcAft>
                <a:spcPts val="0"/>
              </a:spcAft>
            </a:pPr>
            <a:r>
              <a:rPr lang="en-US" sz="2400" b="1" dirty="0">
                <a:solidFill>
                  <a:srgbClr val="000000"/>
                </a:solidFill>
                <a:effectLst/>
                <a:latin typeface="Calibri"/>
                <a:ea typeface="Times New Roman"/>
                <a:cs typeface="B Nazanin"/>
              </a:rPr>
              <a:t>	</a:t>
            </a:r>
            <a:r>
              <a:rPr lang="en-US" sz="2400" b="1" dirty="0" smtClean="0">
                <a:solidFill>
                  <a:srgbClr val="000000"/>
                </a:solidFill>
                <a:effectLst/>
                <a:latin typeface="Calibri"/>
                <a:ea typeface="Times New Roman"/>
                <a:cs typeface="B Nazanin"/>
              </a:rPr>
              <a:t>else skip ;</a:t>
            </a:r>
          </a:p>
          <a:p>
            <a:pPr marL="0" marR="0" algn="l" rtl="0">
              <a:spcBef>
                <a:spcPts val="600"/>
              </a:spcBef>
              <a:spcAft>
                <a:spcPts val="0"/>
              </a:spcAft>
            </a:pPr>
            <a:r>
              <a:rPr lang="en-US" sz="2400" b="1" dirty="0" smtClean="0">
                <a:solidFill>
                  <a:srgbClr val="000000"/>
                </a:solidFill>
                <a:latin typeface="Calibri"/>
                <a:ea typeface="Times New Roman"/>
                <a:cs typeface="B Nazanin"/>
              </a:rPr>
              <a:t>else </a:t>
            </a:r>
            <a:r>
              <a:rPr lang="en-US" sz="2400" i="1" dirty="0" smtClean="0">
                <a:solidFill>
                  <a:srgbClr val="000000"/>
                </a:solidFill>
                <a:latin typeface="Calibri"/>
                <a:ea typeface="Times New Roman"/>
                <a:cs typeface="B Nazanin"/>
              </a:rPr>
              <a:t>w</a:t>
            </a:r>
            <a:r>
              <a:rPr lang="en-US" sz="2400" b="1" dirty="0" smtClean="0">
                <a:solidFill>
                  <a:srgbClr val="000000"/>
                </a:solidFill>
                <a:latin typeface="Calibri"/>
                <a:ea typeface="Times New Roman"/>
                <a:cs typeface="B Nazanin"/>
              </a:rPr>
              <a:t> = </a:t>
            </a:r>
            <a:r>
              <a:rPr lang="en-US" sz="2400" dirty="0" smtClean="0">
                <a:solidFill>
                  <a:srgbClr val="000000"/>
                </a:solidFill>
                <a:latin typeface="Calibri"/>
                <a:ea typeface="Times New Roman"/>
                <a:cs typeface="B Nazanin"/>
              </a:rPr>
              <a:t>1</a:t>
            </a:r>
            <a:r>
              <a:rPr lang="en-US" sz="2400" b="1" dirty="0" smtClean="0">
                <a:solidFill>
                  <a:srgbClr val="000000"/>
                </a:solidFill>
                <a:latin typeface="Calibri"/>
                <a:ea typeface="Times New Roman"/>
                <a:cs typeface="B Nazanin"/>
              </a:rPr>
              <a:t> ;</a:t>
            </a:r>
            <a:endParaRPr lang="en-US" sz="2400" b="1" dirty="0" smtClean="0">
              <a:solidFill>
                <a:srgbClr val="000000"/>
              </a:solidFill>
              <a:effectLst/>
              <a:latin typeface="Calibri"/>
              <a:ea typeface="Times New Roman"/>
              <a:cs typeface="B Nazanin"/>
            </a:endParaRPr>
          </a:p>
          <a:p>
            <a:pPr>
              <a:spcBef>
                <a:spcPts val="600"/>
              </a:spcBef>
            </a:pPr>
            <a:r>
              <a:rPr lang="en-US" sz="2400" b="1" dirty="0" smtClean="0">
                <a:solidFill>
                  <a:srgbClr val="000000"/>
                </a:solidFill>
                <a:latin typeface="Calibri"/>
                <a:ea typeface="Times New Roman"/>
                <a:cs typeface="B Nazanin"/>
              </a:rPr>
              <a:t>	</a:t>
            </a:r>
            <a:r>
              <a:rPr lang="en-US" sz="2400" b="1" dirty="0" err="1" smtClean="0">
                <a:solidFill>
                  <a:srgbClr val="000000"/>
                </a:solidFill>
                <a:latin typeface="Calibri"/>
                <a:ea typeface="Times New Roman"/>
                <a:cs typeface="B Nazanin"/>
              </a:rPr>
              <a:t>out</a:t>
            </a:r>
            <a:r>
              <a:rPr lang="en-US" sz="2400" b="1" dirty="0" err="1" smtClean="0">
                <a:solidFill>
                  <a:srgbClr val="00B0F0"/>
                </a:solidFill>
                <a:latin typeface="Calibri"/>
                <a:ea typeface="Times New Roman"/>
                <a:cs typeface="B Nazanin"/>
              </a:rPr>
              <a:t>L</a:t>
            </a:r>
            <a:r>
              <a:rPr lang="en-US" sz="2400" dirty="0" smtClean="0">
                <a:solidFill>
                  <a:srgbClr val="000000"/>
                </a:solidFill>
                <a:latin typeface="Calibri"/>
                <a:ea typeface="Times New Roman"/>
                <a:cs typeface="B Nazanin"/>
              </a:rPr>
              <a:t> </a:t>
            </a:r>
            <a:r>
              <a:rPr lang="en-US" sz="2400" i="1" dirty="0" smtClean="0">
                <a:solidFill>
                  <a:srgbClr val="000000"/>
                </a:solidFill>
                <a:latin typeface="Calibri"/>
                <a:ea typeface="Times New Roman"/>
                <a:cs typeface="B Nazanin"/>
              </a:rPr>
              <a:t>w</a:t>
            </a:r>
            <a:r>
              <a:rPr lang="en-US" sz="2400" dirty="0" smtClean="0">
                <a:solidFill>
                  <a:srgbClr val="000000"/>
                </a:solidFill>
                <a:latin typeface="Calibri"/>
                <a:ea typeface="Times New Roman"/>
                <a:cs typeface="B Nazanin"/>
              </a:rPr>
              <a:t> </a:t>
            </a:r>
            <a:r>
              <a:rPr lang="en-US" sz="2400" dirty="0">
                <a:solidFill>
                  <a:srgbClr val="000000"/>
                </a:solidFill>
                <a:latin typeface="Calibri"/>
                <a:ea typeface="Times New Roman"/>
                <a:cs typeface="B Nazanin"/>
              </a:rPr>
              <a:t>;      // low </a:t>
            </a:r>
            <a:r>
              <a:rPr lang="en-US" sz="2400" dirty="0" smtClean="0">
                <a:solidFill>
                  <a:srgbClr val="000000"/>
                </a:solidFill>
                <a:latin typeface="Calibri"/>
                <a:ea typeface="Times New Roman"/>
                <a:cs typeface="B Nazanin"/>
              </a:rPr>
              <a:t>output </a:t>
            </a:r>
            <a:r>
              <a:rPr lang="en-US" sz="2400" dirty="0">
                <a:solidFill>
                  <a:srgbClr val="000000"/>
                </a:solidFill>
                <a:latin typeface="Calibri"/>
                <a:ea typeface="Times New Roman"/>
                <a:cs typeface="B Nazanin"/>
              </a:rPr>
              <a:t>: </a:t>
            </a:r>
            <a:r>
              <a:rPr lang="en-US" sz="2400" dirty="0" smtClean="0">
                <a:solidFill>
                  <a:srgbClr val="000000"/>
                </a:solidFill>
                <a:latin typeface="Calibri"/>
                <a:ea typeface="Times New Roman"/>
                <a:cs typeface="B Nazanin"/>
              </a:rPr>
              <a:t>w</a:t>
            </a:r>
            <a:endParaRPr lang="en-US" sz="2400" dirty="0">
              <a:solidFill>
                <a:srgbClr val="000000"/>
              </a:solidFill>
              <a:latin typeface="Times New Roman"/>
              <a:ea typeface="Times New Roman"/>
              <a:cs typeface="B Nazanin"/>
            </a:endParaRPr>
          </a:p>
        </p:txBody>
      </p:sp>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مثال‌هایی از نحوه اجرای مکانیزم پیشنهادی (ادامه)</a:t>
            </a:r>
            <a:endParaRPr lang="en-US" dirty="0">
              <a:effectLst>
                <a:outerShdw blurRad="38100" dist="38100" dir="2700000" algn="tl">
                  <a:srgbClr val="000000">
                    <a:alpha val="43137"/>
                  </a:srgbClr>
                </a:outerShdw>
              </a:effectLst>
              <a:cs typeface="B Koodak" pitchFamily="2" charset="-78"/>
            </a:endParaRPr>
          </a:p>
        </p:txBody>
      </p:sp>
      <p:grpSp>
        <p:nvGrpSpPr>
          <p:cNvPr id="16" name="Group 15"/>
          <p:cNvGrpSpPr/>
          <p:nvPr/>
        </p:nvGrpSpPr>
        <p:grpSpPr>
          <a:xfrm>
            <a:off x="4791553" y="2205463"/>
            <a:ext cx="1313565" cy="990398"/>
            <a:chOff x="1651040" y="2255316"/>
            <a:chExt cx="1917291" cy="1445593"/>
          </a:xfrm>
        </p:grpSpPr>
        <p:sp>
          <p:nvSpPr>
            <p:cNvPr id="13" name="TextBox 12"/>
            <p:cNvSpPr txBox="1"/>
            <p:nvPr/>
          </p:nvSpPr>
          <p:spPr>
            <a:xfrm>
              <a:off x="1651040" y="2487979"/>
              <a:ext cx="606712" cy="1212930"/>
            </a:xfrm>
            <a:prstGeom prst="rect">
              <a:avLst/>
            </a:prstGeom>
            <a:noFill/>
          </p:spPr>
          <p:txBody>
            <a:bodyPr wrap="square" rtlCol="0">
              <a:spAutoFit/>
            </a:bodyPr>
            <a:lstStyle/>
            <a:p>
              <a:r>
                <a:rPr lang="en-US" dirty="0"/>
                <a:t>P</a:t>
              </a:r>
              <a:r>
                <a:rPr lang="en-US" baseline="-25000" dirty="0">
                  <a:solidFill>
                    <a:srgbClr val="FF0000"/>
                  </a:solidFill>
                </a:rPr>
                <a:t>H</a:t>
              </a:r>
              <a:r>
                <a:rPr lang="en-US" baseline="-25000" dirty="0"/>
                <a:t/>
              </a:r>
              <a:br>
                <a:rPr lang="en-US" baseline="-25000" dirty="0"/>
              </a:br>
              <a:endParaRPr lang="en-US" baseline="-25000" dirty="0"/>
            </a:p>
            <a:p>
              <a:r>
                <a:rPr lang="en-US" dirty="0"/>
                <a:t>P</a:t>
              </a:r>
              <a:r>
                <a:rPr lang="en-US" baseline="-25000" dirty="0">
                  <a:solidFill>
                    <a:srgbClr val="00B0F0"/>
                  </a:solidFill>
                </a:rPr>
                <a:t>L</a:t>
              </a:r>
              <a:endParaRPr lang="en-US" dirty="0">
                <a:solidFill>
                  <a:srgbClr val="00B0F0"/>
                </a:solidFill>
              </a:endParaRPr>
            </a:p>
          </p:txBody>
        </p:sp>
        <p:sp>
          <p:nvSpPr>
            <p:cNvPr id="15" name="TextBox 14"/>
            <p:cNvSpPr txBox="1"/>
            <p:nvPr/>
          </p:nvSpPr>
          <p:spPr>
            <a:xfrm>
              <a:off x="2488211" y="2255316"/>
              <a:ext cx="1080120" cy="539080"/>
            </a:xfrm>
            <a:prstGeom prst="rect">
              <a:avLst/>
            </a:prstGeom>
            <a:noFill/>
          </p:spPr>
          <p:txBody>
            <a:bodyPr wrap="square" rtlCol="0">
              <a:spAutoFit/>
            </a:bodyPr>
            <a:lstStyle/>
            <a:p>
              <a:r>
                <a:rPr lang="en-US" dirty="0" smtClean="0">
                  <a:latin typeface="Cambria Math" panose="02040503050406030204" pitchFamily="18" charset="0"/>
                  <a:ea typeface="Cambria Math" panose="02040503050406030204" pitchFamily="18" charset="0"/>
                </a:rPr>
                <a:t>⟶</a:t>
              </a:r>
              <a:endParaRPr lang="en-US" dirty="0"/>
            </a:p>
          </p:txBody>
        </p:sp>
      </p:gr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21 از 41</a:t>
            </a:r>
            <a:endParaRPr lang="en-US" sz="1600" dirty="0">
              <a:solidFill>
                <a:schemeClr val="tx2"/>
              </a:solidFill>
              <a:cs typeface="B Nazanin" panose="00000400000000000000" pitchFamily="2" charset="-78"/>
            </a:endParaRPr>
          </a:p>
        </p:txBody>
      </p:sp>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extLst>
                  <p:ext uri="{D42A27DB-BD31-4B8C-83A1-F6EECF244321}">
                    <p14:modId xmlns:p14="http://schemas.microsoft.com/office/powerpoint/2010/main" val="4137897437"/>
                  </p:ext>
                </p:extLst>
              </p:nvPr>
            </p:nvGraphicFramePr>
            <p:xfrm>
              <a:off x="5411572" y="2537156"/>
              <a:ext cx="3522116" cy="643456"/>
            </p:xfrm>
            <a:graphic>
              <a:graphicData uri="http://schemas.openxmlformats.org/drawingml/2006/table">
                <a:tbl>
                  <a:tblPr firstRow="1" bandRow="1">
                    <a:tableStyleId>{2D5ABB26-0587-4C30-8999-92F81FD0307C}</a:tableStyleId>
                  </a:tblPr>
                  <a:tblGrid>
                    <a:gridCol w="1191484">
                      <a:extLst>
                        <a:ext uri="{9D8B030D-6E8A-4147-A177-3AD203B41FA5}">
                          <a16:colId xmlns:a16="http://schemas.microsoft.com/office/drawing/2014/main" xmlns="" val="3590002407"/>
                        </a:ext>
                      </a:extLst>
                    </a:gridCol>
                    <a:gridCol w="1224136">
                      <a:extLst>
                        <a:ext uri="{9D8B030D-6E8A-4147-A177-3AD203B41FA5}">
                          <a16:colId xmlns:a16="http://schemas.microsoft.com/office/drawing/2014/main" xmlns="" val="2301550920"/>
                        </a:ext>
                      </a:extLst>
                    </a:gridCol>
                    <a:gridCol w="1106496">
                      <a:extLst>
                        <a:ext uri="{9D8B030D-6E8A-4147-A177-3AD203B41FA5}">
                          <a16:colId xmlns:a16="http://schemas.microsoft.com/office/drawing/2014/main" xmlns="" val="1690643087"/>
                        </a:ext>
                      </a:extLst>
                    </a:gridCol>
                  </a:tblGrid>
                  <a:tr h="318960">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700" dirty="0" smtClean="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09928038"/>
                      </a:ext>
                    </a:extLst>
                  </a:tr>
                  <a:tr h="3189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latin typeface="Calibri" panose="020F0502020204030204" pitchFamily="34" charset="0"/>
                              <a:cs typeface="Calibri" panose="020F0502020204030204" pitchFamily="34" charset="0"/>
                            </a:rPr>
                            <a:t>in , H , </a:t>
                          </a:r>
                          <a:r>
                            <a:rPr lang="en-US" sz="1700" dirty="0" err="1" smtClean="0">
                              <a:latin typeface="Calibri" panose="020F0502020204030204" pitchFamily="34" charset="0"/>
                              <a:cs typeface="Calibri" panose="020F0502020204030204" pitchFamily="34" charset="0"/>
                            </a:rPr>
                            <a:t>v</a:t>
                          </a:r>
                          <a:r>
                            <a:rPr lang="en-US" sz="1700" baseline="-25000" dirty="0" err="1" smtClean="0">
                              <a:latin typeface="Calibri" panose="020F0502020204030204" pitchFamily="34" charset="0"/>
                              <a:cs typeface="Calibri" panose="020F0502020204030204" pitchFamily="34" charset="0"/>
                            </a:rPr>
                            <a:t>def</a:t>
                          </a:r>
                          <a:endParaRPr lang="en-US" sz="1700" dirty="0" smtClean="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m:rPr>
                                    <m:nor/>
                                  </m:rPr>
                                  <a:rPr lang="en-US" sz="1700" dirty="0" smtClean="0">
                                    <a:latin typeface="Calibri" panose="020F0502020204030204" pitchFamily="34" charset="0"/>
                                    <a:cs typeface="Calibri" panose="020F0502020204030204" pitchFamily="34" charset="0"/>
                                  </a:rPr>
                                  <m:t>in</m:t>
                                </m:r>
                                <m:r>
                                  <m:rPr>
                                    <m:nor/>
                                  </m:rPr>
                                  <a:rPr lang="en-US" sz="1700" dirty="0" smtClean="0">
                                    <a:latin typeface="Calibri" panose="020F0502020204030204" pitchFamily="34" charset="0"/>
                                    <a:cs typeface="Calibri" panose="020F0502020204030204" pitchFamily="34" charset="0"/>
                                  </a:rPr>
                                  <m:t> , </m:t>
                                </m:r>
                                <m:r>
                                  <m:rPr>
                                    <m:nor/>
                                  </m:rPr>
                                  <a:rPr lang="en-US" sz="1700" b="0" i="0" dirty="0" smtClean="0">
                                    <a:latin typeface="Calibri" panose="020F0502020204030204" pitchFamily="34" charset="0"/>
                                    <a:cs typeface="Calibri" panose="020F0502020204030204" pitchFamily="34" charset="0"/>
                                  </a:rPr>
                                  <m:t>L</m:t>
                                </m:r>
                                <m:r>
                                  <m:rPr>
                                    <m:nor/>
                                  </m:rPr>
                                  <a:rPr lang="en-US" sz="1700" dirty="0" smtClean="0">
                                    <a:latin typeface="Calibri" panose="020F0502020204030204" pitchFamily="34" charset="0"/>
                                    <a:cs typeface="Calibri" panose="020F0502020204030204" pitchFamily="34" charset="0"/>
                                  </a:rPr>
                                  <m:t> , </m:t>
                                </m:r>
                                <m:r>
                                  <m:rPr>
                                    <m:nor/>
                                  </m:rPr>
                                  <a:rPr lang="en-US" sz="1700" dirty="0" smtClean="0">
                                    <a:latin typeface="Calibri" panose="020F0502020204030204" pitchFamily="34" charset="0"/>
                                    <a:cs typeface="Calibri" panose="020F0502020204030204" pitchFamily="34" charset="0"/>
                                  </a:rPr>
                                  <m:t>v</m:t>
                                </m:r>
                                <m:r>
                                  <m:rPr>
                                    <m:nor/>
                                  </m:rPr>
                                  <a:rPr lang="en-US" sz="1700" b="0" i="0" baseline="-25000" dirty="0" smtClean="0">
                                    <a:latin typeface="Calibri" panose="020F0502020204030204" pitchFamily="34" charset="0"/>
                                    <a:cs typeface="Calibri" panose="020F0502020204030204" pitchFamily="34" charset="0"/>
                                  </a:rPr>
                                  <m:t>2</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0" lang="en-US" sz="1700" i="1" kern="1200" smtClean="0">
                                    <a:solidFill>
                                      <a:schemeClr val="tx1"/>
                                    </a:solidFill>
                                    <a:effectLst/>
                                    <a:latin typeface="Cambria Math"/>
                                    <a:ea typeface="+mn-ea"/>
                                    <a:cs typeface="+mn-cs"/>
                                  </a:rPr>
                                  <m:t>↷</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01809265"/>
                      </a:ext>
                    </a:extLst>
                  </a:tr>
                </a:tbl>
              </a:graphicData>
            </a:graphic>
          </p:graphicFrame>
        </mc:Choice>
        <mc:Fallback xmlns="">
          <p:graphicFrame>
            <p:nvGraphicFramePr>
              <p:cNvPr id="12" name="Table 11"/>
              <p:cNvGraphicFramePr>
                <a:graphicFrameLocks noGrp="1"/>
              </p:cNvGraphicFramePr>
              <p:nvPr>
                <p:extLst>
                  <p:ext uri="{D42A27DB-BD31-4B8C-83A1-F6EECF244321}">
                    <p14:modId xmlns:p14="http://schemas.microsoft.com/office/powerpoint/2010/main" val="4137897437"/>
                  </p:ext>
                </p:extLst>
              </p:nvPr>
            </p:nvGraphicFramePr>
            <p:xfrm>
              <a:off x="5411572" y="2537156"/>
              <a:ext cx="3522116" cy="643456"/>
            </p:xfrm>
            <a:graphic>
              <a:graphicData uri="http://schemas.openxmlformats.org/drawingml/2006/table">
                <a:tbl>
                  <a:tblPr firstRow="1" bandRow="1">
                    <a:tableStyleId>{2D5ABB26-0587-4C30-8999-92F81FD0307C}</a:tableStyleId>
                  </a:tblPr>
                  <a:tblGrid>
                    <a:gridCol w="1191484">
                      <a:extLst>
                        <a:ext uri="{9D8B030D-6E8A-4147-A177-3AD203B41FA5}">
                          <a16:colId xmlns:a16="http://schemas.microsoft.com/office/drawing/2014/main" val="3590002407"/>
                        </a:ext>
                      </a:extLst>
                    </a:gridCol>
                    <a:gridCol w="1224136">
                      <a:extLst>
                        <a:ext uri="{9D8B030D-6E8A-4147-A177-3AD203B41FA5}">
                          <a16:colId xmlns:a16="http://schemas.microsoft.com/office/drawing/2014/main" val="2301550920"/>
                        </a:ext>
                      </a:extLst>
                    </a:gridCol>
                    <a:gridCol w="1106496">
                      <a:extLst>
                        <a:ext uri="{9D8B030D-6E8A-4147-A177-3AD203B41FA5}">
                          <a16:colId xmlns:a16="http://schemas.microsoft.com/office/drawing/2014/main" val="1690643087"/>
                        </a:ext>
                      </a:extLst>
                    </a:gridCol>
                  </a:tblGrid>
                  <a:tr h="321728">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700" dirty="0" smtClean="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9928038"/>
                      </a:ext>
                    </a:extLst>
                  </a:tr>
                  <a:tr h="3217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latin typeface="Calibri" panose="020F0502020204030204" pitchFamily="34" charset="0"/>
                              <a:cs typeface="Calibri" panose="020F0502020204030204" pitchFamily="34" charset="0"/>
                            </a:rPr>
                            <a:t>in , H , </a:t>
                          </a:r>
                          <a:r>
                            <a:rPr lang="en-US" sz="1700" dirty="0" err="1" smtClean="0">
                              <a:latin typeface="Calibri" panose="020F0502020204030204" pitchFamily="34" charset="0"/>
                              <a:cs typeface="Calibri" panose="020F0502020204030204" pitchFamily="34" charset="0"/>
                            </a:rPr>
                            <a:t>v</a:t>
                          </a:r>
                          <a:r>
                            <a:rPr lang="en-US" sz="1700" baseline="-25000" dirty="0" err="1" smtClean="0">
                              <a:latin typeface="Calibri" panose="020F0502020204030204" pitchFamily="34" charset="0"/>
                              <a:cs typeface="Calibri" panose="020F0502020204030204" pitchFamily="34" charset="0"/>
                            </a:rPr>
                            <a:t>def</a:t>
                          </a:r>
                          <a:endParaRPr lang="en-US" sz="1700" dirty="0" smtClean="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8010" t="-101887" r="-91542" b="-30189"/>
                          </a:stretch>
                        </a:blipFill>
                      </a:tcPr>
                    </a:tc>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8681" t="-101887" r="-1099" b="-30189"/>
                          </a:stretch>
                        </a:blipFill>
                      </a:tcPr>
                    </a:tc>
                    <a:extLst>
                      <a:ext uri="{0D108BD9-81ED-4DB2-BD59-A6C34878D82A}">
                        <a16:rowId xmlns:a16="http://schemas.microsoft.com/office/drawing/2014/main" val="200180926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7" name="Table 16"/>
              <p:cNvGraphicFramePr>
                <a:graphicFrameLocks noGrp="1"/>
              </p:cNvGraphicFramePr>
              <p:nvPr>
                <p:extLst>
                  <p:ext uri="{D42A27DB-BD31-4B8C-83A1-F6EECF244321}">
                    <p14:modId xmlns:p14="http://schemas.microsoft.com/office/powerpoint/2010/main" val="1645726657"/>
                  </p:ext>
                </p:extLst>
              </p:nvPr>
            </p:nvGraphicFramePr>
            <p:xfrm>
              <a:off x="5405296" y="2537006"/>
              <a:ext cx="3528392" cy="321728"/>
            </p:xfrm>
            <a:graphic>
              <a:graphicData uri="http://schemas.openxmlformats.org/drawingml/2006/table">
                <a:tbl>
                  <a:tblPr firstRow="1" bandRow="1">
                    <a:tableStyleId>{2D5ABB26-0587-4C30-8999-92F81FD0307C}</a:tableStyleId>
                  </a:tblPr>
                  <a:tblGrid>
                    <a:gridCol w="1197760">
                      <a:extLst>
                        <a:ext uri="{9D8B030D-6E8A-4147-A177-3AD203B41FA5}">
                          <a16:colId xmlns:a16="http://schemas.microsoft.com/office/drawing/2014/main" xmlns="" val="3538483985"/>
                        </a:ext>
                      </a:extLst>
                    </a:gridCol>
                    <a:gridCol w="1224136">
                      <a:extLst>
                        <a:ext uri="{9D8B030D-6E8A-4147-A177-3AD203B41FA5}">
                          <a16:colId xmlns:a16="http://schemas.microsoft.com/office/drawing/2014/main" xmlns="" val="2896433134"/>
                        </a:ext>
                      </a:extLst>
                    </a:gridCol>
                    <a:gridCol w="1106496">
                      <a:extLst>
                        <a:ext uri="{9D8B030D-6E8A-4147-A177-3AD203B41FA5}">
                          <a16:colId xmlns:a16="http://schemas.microsoft.com/office/drawing/2014/main" xmlns="" val="3023030528"/>
                        </a:ext>
                      </a:extLst>
                    </a:gridCol>
                  </a:tblGrid>
                  <a:tr h="318960">
                    <a:tc>
                      <a:txBody>
                        <a:bodyPr/>
                        <a:lstStyle/>
                        <a:p>
                          <a:pPr algn="ctr"/>
                          <a:r>
                            <a:rPr lang="en-US" sz="1700" dirty="0" smtClean="0">
                              <a:latin typeface="Calibri" panose="020F0502020204030204" pitchFamily="34" charset="0"/>
                              <a:cs typeface="Calibri" panose="020F0502020204030204" pitchFamily="34" charset="0"/>
                            </a:rPr>
                            <a:t>in , H , v</a:t>
                          </a:r>
                          <a:r>
                            <a:rPr lang="en-US" sz="1700" baseline="-25000" dirty="0" smtClean="0">
                              <a:latin typeface="Calibri" panose="020F0502020204030204" pitchFamily="34" charset="0"/>
                              <a:cs typeface="Calibri" panose="020F0502020204030204" pitchFamily="34" charset="0"/>
                            </a:rPr>
                            <a:t>1</a:t>
                          </a: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m:rPr>
                                    <m:nor/>
                                  </m:rPr>
                                  <a:rPr lang="en-US" sz="1700" dirty="0" smtClean="0">
                                    <a:latin typeface="Calibri" panose="020F0502020204030204" pitchFamily="34" charset="0"/>
                                    <a:cs typeface="Calibri" panose="020F0502020204030204" pitchFamily="34" charset="0"/>
                                  </a:rPr>
                                  <m:t>in</m:t>
                                </m:r>
                                <m:r>
                                  <m:rPr>
                                    <m:nor/>
                                  </m:rPr>
                                  <a:rPr lang="en-US" sz="1700" dirty="0" smtClean="0">
                                    <a:latin typeface="Calibri" panose="020F0502020204030204" pitchFamily="34" charset="0"/>
                                    <a:cs typeface="Calibri" panose="020F0502020204030204" pitchFamily="34" charset="0"/>
                                  </a:rPr>
                                  <m:t> , </m:t>
                                </m:r>
                                <m:r>
                                  <m:rPr>
                                    <m:nor/>
                                  </m:rPr>
                                  <a:rPr lang="en-US" sz="1700" b="0" i="0" dirty="0" smtClean="0">
                                    <a:latin typeface="Calibri" panose="020F0502020204030204" pitchFamily="34" charset="0"/>
                                    <a:cs typeface="Calibri" panose="020F0502020204030204" pitchFamily="34" charset="0"/>
                                  </a:rPr>
                                  <m:t>L</m:t>
                                </m:r>
                                <m:r>
                                  <m:rPr>
                                    <m:nor/>
                                  </m:rPr>
                                  <a:rPr lang="en-US" sz="1700" dirty="0" smtClean="0">
                                    <a:latin typeface="Calibri" panose="020F0502020204030204" pitchFamily="34" charset="0"/>
                                    <a:cs typeface="Calibri" panose="020F0502020204030204" pitchFamily="34" charset="0"/>
                                  </a:rPr>
                                  <m:t> , </m:t>
                                </m:r>
                                <m:r>
                                  <m:rPr>
                                    <m:nor/>
                                  </m:rPr>
                                  <a:rPr lang="en-US" sz="1700" dirty="0" smtClean="0">
                                    <a:latin typeface="Calibri" panose="020F0502020204030204" pitchFamily="34" charset="0"/>
                                    <a:cs typeface="Calibri" panose="020F0502020204030204" pitchFamily="34" charset="0"/>
                                  </a:rPr>
                                  <m:t>v</m:t>
                                </m:r>
                                <m:r>
                                  <m:rPr>
                                    <m:nor/>
                                  </m:rPr>
                                  <a:rPr lang="en-US" sz="1700" b="0" i="0" baseline="-25000" dirty="0" smtClean="0">
                                    <a:latin typeface="Calibri" panose="020F0502020204030204" pitchFamily="34" charset="0"/>
                                    <a:cs typeface="Calibri" panose="020F0502020204030204" pitchFamily="34" charset="0"/>
                                  </a:rPr>
                                  <m:t>2</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0" lang="en-US" sz="1700" i="1" kern="1200" smtClean="0">
                                    <a:solidFill>
                                      <a:schemeClr val="tx1"/>
                                    </a:solidFill>
                                    <a:effectLst/>
                                    <a:latin typeface="Cambria Math" panose="02040503050406030204" pitchFamily="18" charset="0"/>
                                    <a:ea typeface="+mn-ea"/>
                                    <a:cs typeface="+mn-cs"/>
                                  </a:rPr>
                                  <m:t>↷</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71436344"/>
                      </a:ext>
                    </a:extLst>
                  </a:tr>
                </a:tbl>
              </a:graphicData>
            </a:graphic>
          </p:graphicFrame>
        </mc:Choice>
        <mc:Fallback xmlns="">
          <p:graphicFrame>
            <p:nvGraphicFramePr>
              <p:cNvPr id="17" name="Table 16"/>
              <p:cNvGraphicFramePr>
                <a:graphicFrameLocks noGrp="1"/>
              </p:cNvGraphicFramePr>
              <p:nvPr>
                <p:extLst>
                  <p:ext uri="{D42A27DB-BD31-4B8C-83A1-F6EECF244321}">
                    <p14:modId xmlns:p14="http://schemas.microsoft.com/office/powerpoint/2010/main" val="1645726657"/>
                  </p:ext>
                </p:extLst>
              </p:nvPr>
            </p:nvGraphicFramePr>
            <p:xfrm>
              <a:off x="5405296" y="2537006"/>
              <a:ext cx="3528392" cy="321728"/>
            </p:xfrm>
            <a:graphic>
              <a:graphicData uri="http://schemas.openxmlformats.org/drawingml/2006/table">
                <a:tbl>
                  <a:tblPr firstRow="1" bandRow="1">
                    <a:tableStyleId>{2D5ABB26-0587-4C30-8999-92F81FD0307C}</a:tableStyleId>
                  </a:tblPr>
                  <a:tblGrid>
                    <a:gridCol w="1197760">
                      <a:extLst>
                        <a:ext uri="{9D8B030D-6E8A-4147-A177-3AD203B41FA5}">
                          <a16:colId xmlns:a16="http://schemas.microsoft.com/office/drawing/2014/main" val="3538483985"/>
                        </a:ext>
                      </a:extLst>
                    </a:gridCol>
                    <a:gridCol w="1224136">
                      <a:extLst>
                        <a:ext uri="{9D8B030D-6E8A-4147-A177-3AD203B41FA5}">
                          <a16:colId xmlns:a16="http://schemas.microsoft.com/office/drawing/2014/main" val="2896433134"/>
                        </a:ext>
                      </a:extLst>
                    </a:gridCol>
                    <a:gridCol w="1106496">
                      <a:extLst>
                        <a:ext uri="{9D8B030D-6E8A-4147-A177-3AD203B41FA5}">
                          <a16:colId xmlns:a16="http://schemas.microsoft.com/office/drawing/2014/main" val="3023030528"/>
                        </a:ext>
                      </a:extLst>
                    </a:gridCol>
                  </a:tblGrid>
                  <a:tr h="321728">
                    <a:tc>
                      <a:txBody>
                        <a:bodyPr/>
                        <a:lstStyle/>
                        <a:p>
                          <a:pPr algn="ctr"/>
                          <a:r>
                            <a:rPr lang="en-US" sz="1700" dirty="0" smtClean="0">
                              <a:latin typeface="Calibri" panose="020F0502020204030204" pitchFamily="34" charset="0"/>
                              <a:cs typeface="Calibri" panose="020F0502020204030204" pitchFamily="34" charset="0"/>
                            </a:rPr>
                            <a:t>in , </a:t>
                          </a:r>
                          <a:r>
                            <a:rPr lang="en-US" sz="1700" dirty="0" smtClean="0">
                              <a:latin typeface="Calibri" panose="020F0502020204030204" pitchFamily="34" charset="0"/>
                              <a:cs typeface="Calibri" panose="020F0502020204030204" pitchFamily="34" charset="0"/>
                            </a:rPr>
                            <a:t>H </a:t>
                          </a:r>
                          <a:r>
                            <a:rPr lang="en-US" sz="1700" dirty="0" smtClean="0">
                              <a:latin typeface="Calibri" panose="020F0502020204030204" pitchFamily="34" charset="0"/>
                              <a:cs typeface="Calibri" panose="020F0502020204030204" pitchFamily="34" charset="0"/>
                            </a:rPr>
                            <a:t>, v</a:t>
                          </a:r>
                          <a:r>
                            <a:rPr lang="en-US" sz="1700" baseline="-25000" dirty="0" smtClean="0">
                              <a:latin typeface="Calibri" panose="020F0502020204030204" pitchFamily="34" charset="0"/>
                              <a:cs typeface="Calibri" panose="020F0502020204030204" pitchFamily="34" charset="0"/>
                            </a:rPr>
                            <a:t>1</a:t>
                          </a: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8507" t="-11321" r="-91542" b="-30189"/>
                          </a:stretch>
                        </a:blipFill>
                      </a:tcPr>
                    </a:tc>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19231" t="-11321" r="-1099" b="-30189"/>
                          </a:stretch>
                        </a:blipFill>
                      </a:tcPr>
                    </a:tc>
                    <a:extLst>
                      <a:ext uri="{0D108BD9-81ED-4DB2-BD59-A6C34878D82A}">
                        <a16:rowId xmlns:a16="http://schemas.microsoft.com/office/drawing/2014/main" val="1071436344"/>
                      </a:ext>
                    </a:extLst>
                  </a:tr>
                </a:tbl>
              </a:graphicData>
            </a:graphic>
          </p:graphicFrame>
        </mc:Fallback>
      </mc:AlternateContent>
      <p:sp>
        <p:nvSpPr>
          <p:cNvPr id="18" name="Down Arrow 17"/>
          <p:cNvSpPr/>
          <p:nvPr/>
        </p:nvSpPr>
        <p:spPr>
          <a:xfrm>
            <a:off x="7053345" y="3259579"/>
            <a:ext cx="369606" cy="355294"/>
          </a:xfrm>
          <a:prstGeom prst="downArrow">
            <a:avLst/>
          </a:prstGeom>
          <a:no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extBox 24"/>
          <p:cNvSpPr txBox="1"/>
          <p:nvPr/>
        </p:nvSpPr>
        <p:spPr>
          <a:xfrm>
            <a:off x="4796007" y="3534549"/>
            <a:ext cx="482810" cy="830997"/>
          </a:xfrm>
          <a:prstGeom prst="rect">
            <a:avLst/>
          </a:prstGeom>
          <a:noFill/>
        </p:spPr>
        <p:txBody>
          <a:bodyPr wrap="square" rtlCol="0">
            <a:spAutoFit/>
          </a:bodyPr>
          <a:lstStyle/>
          <a:p>
            <a:r>
              <a:rPr lang="en-US" dirty="0" smtClean="0"/>
              <a:t>P</a:t>
            </a:r>
            <a:r>
              <a:rPr lang="en-US" baseline="-25000" dirty="0" smtClean="0">
                <a:solidFill>
                  <a:srgbClr val="FF0000"/>
                </a:solidFill>
              </a:rPr>
              <a:t>H</a:t>
            </a:r>
            <a:r>
              <a:rPr lang="en-US" baseline="-25000" dirty="0" smtClean="0"/>
              <a:t/>
            </a:r>
            <a:br>
              <a:rPr lang="en-US" baseline="-25000" dirty="0" smtClean="0"/>
            </a:br>
            <a:endParaRPr lang="en-US" baseline="-25000" dirty="0" smtClean="0"/>
          </a:p>
          <a:p>
            <a:r>
              <a:rPr lang="en-US" dirty="0" smtClean="0"/>
              <a:t>P</a:t>
            </a:r>
            <a:r>
              <a:rPr lang="en-US" baseline="-25000" dirty="0" smtClean="0">
                <a:solidFill>
                  <a:srgbClr val="00B0F0"/>
                </a:solidFill>
              </a:rPr>
              <a:t>L</a:t>
            </a:r>
            <a:endParaRPr lang="en-US" dirty="0">
              <a:solidFill>
                <a:srgbClr val="00B0F0"/>
              </a:solidFill>
            </a:endParaRPr>
          </a:p>
        </p:txBody>
      </p:sp>
      <p:sp>
        <p:nvSpPr>
          <p:cNvPr id="27" name="Text Box 5"/>
          <p:cNvSpPr txBox="1"/>
          <p:nvPr/>
        </p:nvSpPr>
        <p:spPr>
          <a:xfrm>
            <a:off x="2264717" y="5601501"/>
            <a:ext cx="5839859" cy="184666"/>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rtl="1">
              <a:lnSpc>
                <a:spcPct val="120000"/>
              </a:lnSpc>
              <a:spcBef>
                <a:spcPts val="600"/>
              </a:spcBef>
              <a:spcAft>
                <a:spcPts val="0"/>
              </a:spcAft>
            </a:pPr>
            <a:r>
              <a:rPr lang="ar-SA" sz="1000" b="1" dirty="0" smtClean="0">
                <a:solidFill>
                  <a:srgbClr val="000000"/>
                </a:solidFill>
                <a:effectLst/>
                <a:latin typeface="Times New Roman"/>
                <a:ea typeface="Times New Roman"/>
                <a:cs typeface="B Nazanin"/>
              </a:rPr>
              <a:t>شکل</a:t>
            </a:r>
            <a:r>
              <a:rPr lang="fa-IR" sz="1000" b="1" dirty="0" smtClean="0">
                <a:solidFill>
                  <a:srgbClr val="000000"/>
                </a:solidFill>
                <a:latin typeface="Times New Roman"/>
                <a:ea typeface="Times New Roman"/>
                <a:cs typeface="B Nazanin"/>
              </a:rPr>
              <a:t>19</a:t>
            </a:r>
            <a:r>
              <a:rPr lang="ar-SA" sz="1000" b="1" dirty="0" smtClean="0">
                <a:solidFill>
                  <a:srgbClr val="000000"/>
                </a:solidFill>
                <a:effectLst/>
                <a:latin typeface="Times New Roman"/>
                <a:ea typeface="Times New Roman"/>
                <a:cs typeface="Times New Roman"/>
              </a:rPr>
              <a:t>–</a:t>
            </a:r>
            <a:r>
              <a:rPr lang="ar-SA" sz="1000" b="1" dirty="0" smtClean="0">
                <a:solidFill>
                  <a:srgbClr val="000000"/>
                </a:solidFill>
                <a:effectLst/>
                <a:latin typeface="Times New Roman"/>
                <a:ea typeface="Times New Roman"/>
                <a:cs typeface="B Nazanin"/>
              </a:rPr>
              <a:t> </a:t>
            </a:r>
            <a:r>
              <a:rPr lang="fa-IR" sz="1000" b="1" dirty="0" smtClean="0">
                <a:solidFill>
                  <a:srgbClr val="000000"/>
                </a:solidFill>
                <a:latin typeface="Times New Roman"/>
                <a:ea typeface="Times New Roman"/>
                <a:cs typeface="B Nazanin"/>
              </a:rPr>
              <a:t>برنامه امن طبق عدم تداخل حساس به زمان</a:t>
            </a:r>
            <a:endParaRPr lang="en-US" sz="1000" b="1" dirty="0">
              <a:solidFill>
                <a:srgbClr val="000000"/>
              </a:solidFill>
              <a:effectLst/>
              <a:latin typeface="Times New Roman"/>
              <a:ea typeface="Times New Roman"/>
              <a:cs typeface="B Nazanin"/>
            </a:endParaRPr>
          </a:p>
        </p:txBody>
      </p:sp>
      <p:sp>
        <p:nvSpPr>
          <p:cNvPr id="28" name="Down Arrow 27"/>
          <p:cNvSpPr/>
          <p:nvPr/>
        </p:nvSpPr>
        <p:spPr>
          <a:xfrm>
            <a:off x="7053345" y="4385408"/>
            <a:ext cx="369606" cy="355294"/>
          </a:xfrm>
          <a:prstGeom prst="downArrow">
            <a:avLst/>
          </a:prstGeom>
          <a:no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TextBox 31"/>
          <p:cNvSpPr txBox="1"/>
          <p:nvPr/>
        </p:nvSpPr>
        <p:spPr>
          <a:xfrm>
            <a:off x="4813638" y="4728151"/>
            <a:ext cx="482810" cy="830997"/>
          </a:xfrm>
          <a:prstGeom prst="rect">
            <a:avLst/>
          </a:prstGeom>
          <a:noFill/>
        </p:spPr>
        <p:txBody>
          <a:bodyPr wrap="square" rtlCol="0">
            <a:spAutoFit/>
          </a:bodyPr>
          <a:lstStyle/>
          <a:p>
            <a:r>
              <a:rPr lang="en-US" dirty="0" smtClean="0"/>
              <a:t>P</a:t>
            </a:r>
            <a:r>
              <a:rPr lang="en-US" baseline="-25000" dirty="0" smtClean="0">
                <a:solidFill>
                  <a:srgbClr val="FF0000"/>
                </a:solidFill>
              </a:rPr>
              <a:t>H</a:t>
            </a:r>
            <a:r>
              <a:rPr lang="en-US" baseline="-25000" dirty="0" smtClean="0"/>
              <a:t/>
            </a:r>
            <a:br>
              <a:rPr lang="en-US" baseline="-25000" dirty="0" smtClean="0"/>
            </a:br>
            <a:endParaRPr lang="en-US" baseline="-25000" dirty="0" smtClean="0"/>
          </a:p>
          <a:p>
            <a:r>
              <a:rPr lang="en-US" dirty="0" smtClean="0"/>
              <a:t>P</a:t>
            </a:r>
            <a:r>
              <a:rPr lang="en-US" baseline="-25000" dirty="0" smtClean="0">
                <a:solidFill>
                  <a:srgbClr val="00B0F0"/>
                </a:solidFill>
              </a:rPr>
              <a:t>L</a:t>
            </a:r>
            <a:endParaRPr lang="en-US" dirty="0">
              <a:solidFill>
                <a:srgbClr val="00B0F0"/>
              </a:solidFill>
            </a:endParaRPr>
          </a:p>
        </p:txBody>
      </p:sp>
      <mc:AlternateContent xmlns:mc="http://schemas.openxmlformats.org/markup-compatibility/2006" xmlns:a14="http://schemas.microsoft.com/office/drawing/2010/main">
        <mc:Choice Requires="a14">
          <p:graphicFrame>
            <p:nvGraphicFramePr>
              <p:cNvPr id="36" name="Table 35"/>
              <p:cNvGraphicFramePr>
                <a:graphicFrameLocks noGrp="1"/>
              </p:cNvGraphicFramePr>
              <p:nvPr>
                <p:extLst>
                  <p:ext uri="{D42A27DB-BD31-4B8C-83A1-F6EECF244321}">
                    <p14:modId xmlns:p14="http://schemas.microsoft.com/office/powerpoint/2010/main" val="1705712254"/>
                  </p:ext>
                </p:extLst>
              </p:nvPr>
            </p:nvGraphicFramePr>
            <p:xfrm>
              <a:off x="5411572" y="3674691"/>
              <a:ext cx="3522116" cy="643456"/>
            </p:xfrm>
            <a:graphic>
              <a:graphicData uri="http://schemas.openxmlformats.org/drawingml/2006/table">
                <a:tbl>
                  <a:tblPr firstRow="1" bandRow="1">
                    <a:tableStyleId>{2D5ABB26-0587-4C30-8999-92F81FD0307C}</a:tableStyleId>
                  </a:tblPr>
                  <a:tblGrid>
                    <a:gridCol w="1191484">
                      <a:extLst>
                        <a:ext uri="{9D8B030D-6E8A-4147-A177-3AD203B41FA5}">
                          <a16:colId xmlns:a16="http://schemas.microsoft.com/office/drawing/2014/main" xmlns="" val="3590002407"/>
                        </a:ext>
                      </a:extLst>
                    </a:gridCol>
                    <a:gridCol w="1224136">
                      <a:extLst>
                        <a:ext uri="{9D8B030D-6E8A-4147-A177-3AD203B41FA5}">
                          <a16:colId xmlns:a16="http://schemas.microsoft.com/office/drawing/2014/main" xmlns="" val="2301550920"/>
                        </a:ext>
                      </a:extLst>
                    </a:gridCol>
                    <a:gridCol w="1106496">
                      <a:extLst>
                        <a:ext uri="{9D8B030D-6E8A-4147-A177-3AD203B41FA5}">
                          <a16:colId xmlns:a16="http://schemas.microsoft.com/office/drawing/2014/main" xmlns="" val="1690643087"/>
                        </a:ext>
                      </a:extLst>
                    </a:gridCol>
                  </a:tblGrid>
                  <a:tr h="318960">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700" dirty="0" smtClean="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09928038"/>
                      </a:ext>
                    </a:extLst>
                  </a:tr>
                  <a:tr h="318960">
                    <a:tc>
                      <a:txBody>
                        <a:bodyPr/>
                        <a:lstStyle/>
                        <a:p>
                          <a:pPr algn="ctr"/>
                          <a14:m>
                            <m:oMathPara xmlns:m="http://schemas.openxmlformats.org/officeDocument/2006/math">
                              <m:oMathParaPr>
                                <m:jc m:val="centerGroup"/>
                              </m:oMathParaPr>
                              <m:oMath xmlns:m="http://schemas.openxmlformats.org/officeDocument/2006/math">
                                <m:r>
                                  <a:rPr kumimoji="0" lang="en-US" sz="1700" i="1" kern="1200" smtClean="0">
                                    <a:solidFill>
                                      <a:schemeClr val="tx1"/>
                                    </a:solidFill>
                                    <a:effectLst/>
                                    <a:latin typeface="Cambria Math" panose="02040503050406030204" pitchFamily="18" charset="0"/>
                                    <a:ea typeface="+mn-ea"/>
                                    <a:cs typeface="+mn-cs"/>
                                  </a:rPr>
                                  <m:t>↷</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0" lang="en-US" sz="1700" i="1" kern="1200" smtClean="0">
                                    <a:solidFill>
                                      <a:schemeClr val="tx1"/>
                                    </a:solidFill>
                                    <a:effectLst/>
                                    <a:latin typeface="Cambria Math" panose="02040503050406030204" pitchFamily="18" charset="0"/>
                                    <a:ea typeface="+mn-ea"/>
                                    <a:cs typeface="+mn-cs"/>
                                  </a:rPr>
                                  <m:t>↷</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0" lang="en-US" sz="1700" i="1" kern="1200" smtClean="0">
                                    <a:solidFill>
                                      <a:schemeClr val="tx1"/>
                                    </a:solidFill>
                                    <a:effectLst/>
                                    <a:latin typeface="Cambria Math"/>
                                    <a:ea typeface="+mn-ea"/>
                                    <a:cs typeface="+mn-cs"/>
                                  </a:rPr>
                                  <m:t>↷</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01809265"/>
                      </a:ext>
                    </a:extLst>
                  </a:tr>
                </a:tbl>
              </a:graphicData>
            </a:graphic>
          </p:graphicFrame>
        </mc:Choice>
        <mc:Fallback xmlns="">
          <p:graphicFrame>
            <p:nvGraphicFramePr>
              <p:cNvPr id="36" name="Table 35"/>
              <p:cNvGraphicFramePr>
                <a:graphicFrameLocks noGrp="1"/>
              </p:cNvGraphicFramePr>
              <p:nvPr>
                <p:extLst>
                  <p:ext uri="{D42A27DB-BD31-4B8C-83A1-F6EECF244321}">
                    <p14:modId xmlns:p14="http://schemas.microsoft.com/office/powerpoint/2010/main" val="1705712254"/>
                  </p:ext>
                </p:extLst>
              </p:nvPr>
            </p:nvGraphicFramePr>
            <p:xfrm>
              <a:off x="5411572" y="3674691"/>
              <a:ext cx="3522116" cy="643456"/>
            </p:xfrm>
            <a:graphic>
              <a:graphicData uri="http://schemas.openxmlformats.org/drawingml/2006/table">
                <a:tbl>
                  <a:tblPr firstRow="1" bandRow="1">
                    <a:tableStyleId>{2D5ABB26-0587-4C30-8999-92F81FD0307C}</a:tableStyleId>
                  </a:tblPr>
                  <a:tblGrid>
                    <a:gridCol w="1191484">
                      <a:extLst>
                        <a:ext uri="{9D8B030D-6E8A-4147-A177-3AD203B41FA5}">
                          <a16:colId xmlns:a16="http://schemas.microsoft.com/office/drawing/2014/main" val="3590002407"/>
                        </a:ext>
                      </a:extLst>
                    </a:gridCol>
                    <a:gridCol w="1224136">
                      <a:extLst>
                        <a:ext uri="{9D8B030D-6E8A-4147-A177-3AD203B41FA5}">
                          <a16:colId xmlns:a16="http://schemas.microsoft.com/office/drawing/2014/main" val="2301550920"/>
                        </a:ext>
                      </a:extLst>
                    </a:gridCol>
                    <a:gridCol w="1106496">
                      <a:extLst>
                        <a:ext uri="{9D8B030D-6E8A-4147-A177-3AD203B41FA5}">
                          <a16:colId xmlns:a16="http://schemas.microsoft.com/office/drawing/2014/main" val="1690643087"/>
                        </a:ext>
                      </a:extLst>
                    </a:gridCol>
                  </a:tblGrid>
                  <a:tr h="321728">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700" dirty="0" smtClean="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9928038"/>
                      </a:ext>
                    </a:extLst>
                  </a:tr>
                  <a:tr h="321728">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10" t="-103774" r="-196429" b="-3774"/>
                          </a:stretch>
                        </a:blipFill>
                      </a:tcPr>
                    </a:tc>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8010" t="-103774" r="-91542" b="-3774"/>
                          </a:stretch>
                        </a:blipFill>
                      </a:tcPr>
                    </a:tc>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18681" t="-103774" r="-1099" b="-3774"/>
                          </a:stretch>
                        </a:blipFill>
                      </a:tcPr>
                    </a:tc>
                    <a:extLst>
                      <a:ext uri="{0D108BD9-81ED-4DB2-BD59-A6C34878D82A}">
                        <a16:rowId xmlns:a16="http://schemas.microsoft.com/office/drawing/2014/main" val="200180926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7" name="Table 36"/>
              <p:cNvGraphicFramePr>
                <a:graphicFrameLocks noGrp="1"/>
              </p:cNvGraphicFramePr>
              <p:nvPr>
                <p:extLst>
                  <p:ext uri="{D42A27DB-BD31-4B8C-83A1-F6EECF244321}">
                    <p14:modId xmlns:p14="http://schemas.microsoft.com/office/powerpoint/2010/main" val="2955077686"/>
                  </p:ext>
                </p:extLst>
              </p:nvPr>
            </p:nvGraphicFramePr>
            <p:xfrm>
              <a:off x="5405296" y="3674541"/>
              <a:ext cx="3528392" cy="321728"/>
            </p:xfrm>
            <a:graphic>
              <a:graphicData uri="http://schemas.openxmlformats.org/drawingml/2006/table">
                <a:tbl>
                  <a:tblPr firstRow="1" bandRow="1">
                    <a:tableStyleId>{2D5ABB26-0587-4C30-8999-92F81FD0307C}</a:tableStyleId>
                  </a:tblPr>
                  <a:tblGrid>
                    <a:gridCol w="1197760">
                      <a:extLst>
                        <a:ext uri="{9D8B030D-6E8A-4147-A177-3AD203B41FA5}">
                          <a16:colId xmlns:a16="http://schemas.microsoft.com/office/drawing/2014/main" xmlns="" val="3538483985"/>
                        </a:ext>
                      </a:extLst>
                    </a:gridCol>
                    <a:gridCol w="1224136">
                      <a:extLst>
                        <a:ext uri="{9D8B030D-6E8A-4147-A177-3AD203B41FA5}">
                          <a16:colId xmlns:a16="http://schemas.microsoft.com/office/drawing/2014/main" xmlns="" val="2896433134"/>
                        </a:ext>
                      </a:extLst>
                    </a:gridCol>
                    <a:gridCol w="1106496">
                      <a:extLst>
                        <a:ext uri="{9D8B030D-6E8A-4147-A177-3AD203B41FA5}">
                          <a16:colId xmlns:a16="http://schemas.microsoft.com/office/drawing/2014/main" xmlns="" val="3023030528"/>
                        </a:ext>
                      </a:extLst>
                    </a:gridCol>
                  </a:tblGrid>
                  <a:tr h="318960">
                    <a:tc>
                      <a:txBody>
                        <a:bodyPr/>
                        <a:lstStyle/>
                        <a:p>
                          <a:pPr algn="ctr"/>
                          <a14:m>
                            <m:oMathPara xmlns:m="http://schemas.openxmlformats.org/officeDocument/2006/math">
                              <m:oMathParaPr>
                                <m:jc m:val="centerGroup"/>
                              </m:oMathParaPr>
                              <m:oMath xmlns:m="http://schemas.openxmlformats.org/officeDocument/2006/math">
                                <m:r>
                                  <a:rPr kumimoji="0" lang="en-US" sz="1700" i="1" kern="1200" smtClean="0">
                                    <a:solidFill>
                                      <a:schemeClr val="tx1"/>
                                    </a:solidFill>
                                    <a:effectLst/>
                                    <a:latin typeface="Cambria Math" panose="02040503050406030204" pitchFamily="18" charset="0"/>
                                    <a:ea typeface="+mn-ea"/>
                                    <a:cs typeface="+mn-cs"/>
                                  </a:rPr>
                                  <m:t>↷</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kumimoji="0" lang="en-US" sz="1700" i="1" kern="1200" smtClean="0">
                                    <a:solidFill>
                                      <a:schemeClr val="tx1"/>
                                    </a:solidFill>
                                    <a:effectLst/>
                                    <a:latin typeface="Cambria Math" panose="02040503050406030204" pitchFamily="18" charset="0"/>
                                    <a:ea typeface="+mn-ea"/>
                                    <a:cs typeface="+mn-cs"/>
                                  </a:rPr>
                                  <m:t>↷</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0" lang="en-US" sz="1700" i="1" kern="1200" smtClean="0">
                                    <a:solidFill>
                                      <a:schemeClr val="tx1"/>
                                    </a:solidFill>
                                    <a:effectLst/>
                                    <a:latin typeface="Cambria Math" panose="02040503050406030204" pitchFamily="18" charset="0"/>
                                    <a:ea typeface="+mn-ea"/>
                                    <a:cs typeface="+mn-cs"/>
                                  </a:rPr>
                                  <m:t>↷</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71436344"/>
                      </a:ext>
                    </a:extLst>
                  </a:tr>
                </a:tbl>
              </a:graphicData>
            </a:graphic>
          </p:graphicFrame>
        </mc:Choice>
        <mc:Fallback xmlns="">
          <p:graphicFrame>
            <p:nvGraphicFramePr>
              <p:cNvPr id="37" name="Table 36"/>
              <p:cNvGraphicFramePr>
                <a:graphicFrameLocks noGrp="1"/>
              </p:cNvGraphicFramePr>
              <p:nvPr>
                <p:extLst>
                  <p:ext uri="{D42A27DB-BD31-4B8C-83A1-F6EECF244321}">
                    <p14:modId xmlns:p14="http://schemas.microsoft.com/office/powerpoint/2010/main" val="2955077686"/>
                  </p:ext>
                </p:extLst>
              </p:nvPr>
            </p:nvGraphicFramePr>
            <p:xfrm>
              <a:off x="5405296" y="3674541"/>
              <a:ext cx="3528392" cy="321728"/>
            </p:xfrm>
            <a:graphic>
              <a:graphicData uri="http://schemas.openxmlformats.org/drawingml/2006/table">
                <a:tbl>
                  <a:tblPr firstRow="1" bandRow="1">
                    <a:tableStyleId>{2D5ABB26-0587-4C30-8999-92F81FD0307C}</a:tableStyleId>
                  </a:tblPr>
                  <a:tblGrid>
                    <a:gridCol w="1197760">
                      <a:extLst>
                        <a:ext uri="{9D8B030D-6E8A-4147-A177-3AD203B41FA5}">
                          <a16:colId xmlns:a16="http://schemas.microsoft.com/office/drawing/2014/main" val="3538483985"/>
                        </a:ext>
                      </a:extLst>
                    </a:gridCol>
                    <a:gridCol w="1224136">
                      <a:extLst>
                        <a:ext uri="{9D8B030D-6E8A-4147-A177-3AD203B41FA5}">
                          <a16:colId xmlns:a16="http://schemas.microsoft.com/office/drawing/2014/main" val="2896433134"/>
                        </a:ext>
                      </a:extLst>
                    </a:gridCol>
                    <a:gridCol w="1106496">
                      <a:extLst>
                        <a:ext uri="{9D8B030D-6E8A-4147-A177-3AD203B41FA5}">
                          <a16:colId xmlns:a16="http://schemas.microsoft.com/office/drawing/2014/main" val="3023030528"/>
                        </a:ext>
                      </a:extLst>
                    </a:gridCol>
                  </a:tblGrid>
                  <a:tr h="321728">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6"/>
                          <a:stretch>
                            <a:fillRect l="-508" t="-1852" r="-195431" b="-3704"/>
                          </a:stretch>
                        </a:blipFill>
                      </a:tcPr>
                    </a:tc>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98507" t="-1852" r="-91542" b="-3704"/>
                          </a:stretch>
                        </a:blipFill>
                      </a:tcPr>
                    </a:tc>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19231" t="-1852" r="-1099" b="-3704"/>
                          </a:stretch>
                        </a:blipFill>
                      </a:tcPr>
                    </a:tc>
                    <a:extLst>
                      <a:ext uri="{0D108BD9-81ED-4DB2-BD59-A6C34878D82A}">
                        <a16:rowId xmlns:a16="http://schemas.microsoft.com/office/drawing/2014/main" val="1071436344"/>
                      </a:ext>
                    </a:extLst>
                  </a:tr>
                </a:tbl>
              </a:graphicData>
            </a:graphic>
          </p:graphicFrame>
        </mc:Fallback>
      </mc:AlternateContent>
      <p:graphicFrame>
        <p:nvGraphicFramePr>
          <p:cNvPr id="38" name="Table 37"/>
          <p:cNvGraphicFramePr>
            <a:graphicFrameLocks noGrp="1"/>
          </p:cNvGraphicFramePr>
          <p:nvPr>
            <p:extLst>
              <p:ext uri="{D42A27DB-BD31-4B8C-83A1-F6EECF244321}">
                <p14:modId xmlns:p14="http://schemas.microsoft.com/office/powerpoint/2010/main" val="1888243842"/>
              </p:ext>
            </p:extLst>
          </p:nvPr>
        </p:nvGraphicFramePr>
        <p:xfrm>
          <a:off x="5411572" y="4822072"/>
          <a:ext cx="3522116" cy="643456"/>
        </p:xfrm>
        <a:graphic>
          <a:graphicData uri="http://schemas.openxmlformats.org/drawingml/2006/table">
            <a:tbl>
              <a:tblPr firstRow="1" bandRow="1">
                <a:tableStyleId>{2D5ABB26-0587-4C30-8999-92F81FD0307C}</a:tableStyleId>
              </a:tblPr>
              <a:tblGrid>
                <a:gridCol w="1191484">
                  <a:extLst>
                    <a:ext uri="{9D8B030D-6E8A-4147-A177-3AD203B41FA5}">
                      <a16:colId xmlns:a16="http://schemas.microsoft.com/office/drawing/2014/main" xmlns="" val="3590002407"/>
                    </a:ext>
                  </a:extLst>
                </a:gridCol>
                <a:gridCol w="1224136">
                  <a:extLst>
                    <a:ext uri="{9D8B030D-6E8A-4147-A177-3AD203B41FA5}">
                      <a16:colId xmlns:a16="http://schemas.microsoft.com/office/drawing/2014/main" xmlns="" val="2301550920"/>
                    </a:ext>
                  </a:extLst>
                </a:gridCol>
                <a:gridCol w="1106496">
                  <a:extLst>
                    <a:ext uri="{9D8B030D-6E8A-4147-A177-3AD203B41FA5}">
                      <a16:colId xmlns:a16="http://schemas.microsoft.com/office/drawing/2014/main" xmlns="" val="1690643087"/>
                    </a:ext>
                  </a:extLst>
                </a:gridCol>
              </a:tblGrid>
              <a:tr h="318960">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700" dirty="0" smtClean="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09928038"/>
                  </a:ext>
                </a:extLst>
              </a:tr>
              <a:tr h="318960">
                <a:tc>
                  <a:txBody>
                    <a:bodyPr/>
                    <a:lstStyle/>
                    <a:p>
                      <a:pPr algn="ctr"/>
                      <a:r>
                        <a:rPr lang="en-US" sz="1700" dirty="0" smtClean="0">
                          <a:latin typeface="Calibri" panose="020F0502020204030204" pitchFamily="34" charset="0"/>
                          <a:cs typeface="Calibri" panose="020F0502020204030204" pitchFamily="34" charset="0"/>
                        </a:rPr>
                        <a:t>out , L , 0</a:t>
                      </a: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01809265"/>
                  </a:ext>
                </a:extLst>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477528569"/>
              </p:ext>
            </p:extLst>
          </p:nvPr>
        </p:nvGraphicFramePr>
        <p:xfrm>
          <a:off x="5405296" y="4821922"/>
          <a:ext cx="3528392" cy="321728"/>
        </p:xfrm>
        <a:graphic>
          <a:graphicData uri="http://schemas.openxmlformats.org/drawingml/2006/table">
            <a:tbl>
              <a:tblPr firstRow="1" bandRow="1">
                <a:tableStyleId>{2D5ABB26-0587-4C30-8999-92F81FD0307C}</a:tableStyleId>
              </a:tblPr>
              <a:tblGrid>
                <a:gridCol w="1197760">
                  <a:extLst>
                    <a:ext uri="{9D8B030D-6E8A-4147-A177-3AD203B41FA5}">
                      <a16:colId xmlns:a16="http://schemas.microsoft.com/office/drawing/2014/main" xmlns="" val="3538483985"/>
                    </a:ext>
                  </a:extLst>
                </a:gridCol>
                <a:gridCol w="1224136">
                  <a:extLst>
                    <a:ext uri="{9D8B030D-6E8A-4147-A177-3AD203B41FA5}">
                      <a16:colId xmlns:a16="http://schemas.microsoft.com/office/drawing/2014/main" xmlns="" val="2896433134"/>
                    </a:ext>
                  </a:extLst>
                </a:gridCol>
                <a:gridCol w="1106496">
                  <a:extLst>
                    <a:ext uri="{9D8B030D-6E8A-4147-A177-3AD203B41FA5}">
                      <a16:colId xmlns:a16="http://schemas.microsoft.com/office/drawing/2014/main" xmlns="" val="3023030528"/>
                    </a:ext>
                  </a:extLst>
                </a:gridCol>
              </a:tblGrid>
              <a:tr h="318960">
                <a:tc>
                  <a:txBody>
                    <a:bodyPr/>
                    <a:lstStyle/>
                    <a:p>
                      <a:pPr algn="ctr"/>
                      <a:r>
                        <a:rPr lang="en-US" sz="1700" dirty="0" smtClean="0">
                          <a:latin typeface="Calibri" panose="020F0502020204030204" pitchFamily="34" charset="0"/>
                          <a:cs typeface="Calibri" panose="020F0502020204030204" pitchFamily="34" charset="0"/>
                        </a:rPr>
                        <a:t>out , L , 0</a:t>
                      </a: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71436344"/>
                  </a:ext>
                </a:extLst>
              </a:tr>
            </a:tbl>
          </a:graphicData>
        </a:graphic>
      </p:graphicFrame>
      <p:grpSp>
        <p:nvGrpSpPr>
          <p:cNvPr id="40" name="Group 39"/>
          <p:cNvGrpSpPr/>
          <p:nvPr/>
        </p:nvGrpSpPr>
        <p:grpSpPr>
          <a:xfrm>
            <a:off x="915972" y="2996952"/>
            <a:ext cx="1069096" cy="990398"/>
            <a:chOff x="2007869" y="2255316"/>
            <a:chExt cx="1560462" cy="1445593"/>
          </a:xfrm>
        </p:grpSpPr>
        <p:sp>
          <p:nvSpPr>
            <p:cNvPr id="41" name="TextBox 40"/>
            <p:cNvSpPr txBox="1"/>
            <p:nvPr/>
          </p:nvSpPr>
          <p:spPr>
            <a:xfrm>
              <a:off x="2007869" y="2487979"/>
              <a:ext cx="606713" cy="1212930"/>
            </a:xfrm>
            <a:prstGeom prst="rect">
              <a:avLst/>
            </a:prstGeom>
            <a:noFill/>
          </p:spPr>
          <p:txBody>
            <a:bodyPr wrap="square" rtlCol="0">
              <a:spAutoFit/>
            </a:bodyPr>
            <a:lstStyle/>
            <a:p>
              <a:r>
                <a:rPr lang="en-US" dirty="0"/>
                <a:t>P</a:t>
              </a:r>
              <a:r>
                <a:rPr lang="en-US" baseline="-25000" dirty="0">
                  <a:solidFill>
                    <a:srgbClr val="FF0000"/>
                  </a:solidFill>
                </a:rPr>
                <a:t>H</a:t>
              </a:r>
              <a:r>
                <a:rPr lang="en-US" baseline="-25000" dirty="0"/>
                <a:t/>
              </a:r>
              <a:br>
                <a:rPr lang="en-US" baseline="-25000" dirty="0"/>
              </a:br>
              <a:endParaRPr lang="en-US" baseline="-25000" dirty="0"/>
            </a:p>
            <a:p>
              <a:r>
                <a:rPr lang="en-US" dirty="0"/>
                <a:t>P</a:t>
              </a:r>
              <a:r>
                <a:rPr lang="en-US" baseline="-25000" dirty="0">
                  <a:solidFill>
                    <a:srgbClr val="00B0F0"/>
                  </a:solidFill>
                </a:rPr>
                <a:t>L</a:t>
              </a:r>
              <a:endParaRPr lang="en-US" dirty="0">
                <a:solidFill>
                  <a:srgbClr val="00B0F0"/>
                </a:solidFill>
              </a:endParaRPr>
            </a:p>
          </p:txBody>
        </p:sp>
        <p:sp>
          <p:nvSpPr>
            <p:cNvPr id="42" name="TextBox 41"/>
            <p:cNvSpPr txBox="1"/>
            <p:nvPr/>
          </p:nvSpPr>
          <p:spPr>
            <a:xfrm>
              <a:off x="2488211" y="2255316"/>
              <a:ext cx="1080120" cy="539080"/>
            </a:xfrm>
            <a:prstGeom prst="rect">
              <a:avLst/>
            </a:prstGeom>
            <a:noFill/>
          </p:spPr>
          <p:txBody>
            <a:bodyPr wrap="square" rtlCol="0">
              <a:spAutoFit/>
            </a:bodyPr>
            <a:lstStyle/>
            <a:p>
              <a:r>
                <a:rPr lang="en-US" dirty="0" smtClean="0">
                  <a:latin typeface="Cambria Math" panose="02040503050406030204" pitchFamily="18" charset="0"/>
                  <a:ea typeface="Cambria Math" panose="02040503050406030204" pitchFamily="18" charset="0"/>
                </a:rPr>
                <a:t>⟶</a:t>
              </a:r>
              <a:endParaRPr lang="en-US" dirty="0"/>
            </a:p>
          </p:txBody>
        </p:sp>
      </p:grpSp>
      <mc:AlternateContent xmlns:mc="http://schemas.openxmlformats.org/markup-compatibility/2006" xmlns:a14="http://schemas.microsoft.com/office/drawing/2010/main">
        <mc:Choice Requires="a14">
          <p:graphicFrame>
            <p:nvGraphicFramePr>
              <p:cNvPr id="43" name="Table 42"/>
              <p:cNvGraphicFramePr>
                <a:graphicFrameLocks noGrp="1"/>
              </p:cNvGraphicFramePr>
              <p:nvPr>
                <p:extLst>
                  <p:ext uri="{D42A27DB-BD31-4B8C-83A1-F6EECF244321}">
                    <p14:modId xmlns:p14="http://schemas.microsoft.com/office/powerpoint/2010/main" val="1449137476"/>
                  </p:ext>
                </p:extLst>
              </p:nvPr>
            </p:nvGraphicFramePr>
            <p:xfrm>
              <a:off x="1291522" y="3328645"/>
              <a:ext cx="3522116" cy="643456"/>
            </p:xfrm>
            <a:graphic>
              <a:graphicData uri="http://schemas.openxmlformats.org/drawingml/2006/table">
                <a:tbl>
                  <a:tblPr firstRow="1" bandRow="1">
                    <a:tableStyleId>{2D5ABB26-0587-4C30-8999-92F81FD0307C}</a:tableStyleId>
                  </a:tblPr>
                  <a:tblGrid>
                    <a:gridCol w="1191484">
                      <a:extLst>
                        <a:ext uri="{9D8B030D-6E8A-4147-A177-3AD203B41FA5}">
                          <a16:colId xmlns:a16="http://schemas.microsoft.com/office/drawing/2014/main" xmlns="" val="3590002407"/>
                        </a:ext>
                      </a:extLst>
                    </a:gridCol>
                    <a:gridCol w="1224136">
                      <a:extLst>
                        <a:ext uri="{9D8B030D-6E8A-4147-A177-3AD203B41FA5}">
                          <a16:colId xmlns:a16="http://schemas.microsoft.com/office/drawing/2014/main" xmlns="" val="2301550920"/>
                        </a:ext>
                      </a:extLst>
                    </a:gridCol>
                    <a:gridCol w="1106496">
                      <a:extLst>
                        <a:ext uri="{9D8B030D-6E8A-4147-A177-3AD203B41FA5}">
                          <a16:colId xmlns:a16="http://schemas.microsoft.com/office/drawing/2014/main" xmlns="" val="1690643087"/>
                        </a:ext>
                      </a:extLst>
                    </a:gridCol>
                  </a:tblGrid>
                  <a:tr h="318960">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700" dirty="0" smtClean="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09928038"/>
                      </a:ext>
                    </a:extLst>
                  </a:tr>
                  <a:tr h="3189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latin typeface="Calibri" panose="020F0502020204030204" pitchFamily="34" charset="0"/>
                              <a:cs typeface="Calibri" panose="020F0502020204030204" pitchFamily="34" charset="0"/>
                            </a:rPr>
                            <a:t>in , H , </a:t>
                          </a:r>
                          <a:r>
                            <a:rPr lang="en-US" sz="1700" dirty="0" err="1" smtClean="0">
                              <a:latin typeface="Calibri" panose="020F0502020204030204" pitchFamily="34" charset="0"/>
                              <a:cs typeface="Calibri" panose="020F0502020204030204" pitchFamily="34" charset="0"/>
                            </a:rPr>
                            <a:t>v</a:t>
                          </a:r>
                          <a:r>
                            <a:rPr lang="en-US" sz="1700" baseline="-25000" dirty="0" err="1" smtClean="0">
                              <a:latin typeface="Calibri" panose="020F0502020204030204" pitchFamily="34" charset="0"/>
                              <a:cs typeface="Calibri" panose="020F0502020204030204" pitchFamily="34" charset="0"/>
                            </a:rPr>
                            <a:t>def</a:t>
                          </a:r>
                          <a:endParaRPr lang="en-US" sz="1700" dirty="0" smtClean="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m:rPr>
                                    <m:nor/>
                                  </m:rPr>
                                  <a:rPr lang="en-US" sz="1700" dirty="0" smtClean="0">
                                    <a:latin typeface="Calibri" panose="020F0502020204030204" pitchFamily="34" charset="0"/>
                                    <a:cs typeface="Calibri" panose="020F0502020204030204" pitchFamily="34" charset="0"/>
                                  </a:rPr>
                                  <m:t>in</m:t>
                                </m:r>
                                <m:r>
                                  <m:rPr>
                                    <m:nor/>
                                  </m:rPr>
                                  <a:rPr lang="en-US" sz="1700" dirty="0" smtClean="0">
                                    <a:latin typeface="Calibri" panose="020F0502020204030204" pitchFamily="34" charset="0"/>
                                    <a:cs typeface="Calibri" panose="020F0502020204030204" pitchFamily="34" charset="0"/>
                                  </a:rPr>
                                  <m:t> , </m:t>
                                </m:r>
                                <m:r>
                                  <m:rPr>
                                    <m:nor/>
                                  </m:rPr>
                                  <a:rPr lang="en-US" sz="1700" b="0" i="0" dirty="0" smtClean="0">
                                    <a:latin typeface="Calibri" panose="020F0502020204030204" pitchFamily="34" charset="0"/>
                                    <a:cs typeface="Calibri" panose="020F0502020204030204" pitchFamily="34" charset="0"/>
                                  </a:rPr>
                                  <m:t>L</m:t>
                                </m:r>
                                <m:r>
                                  <m:rPr>
                                    <m:nor/>
                                  </m:rPr>
                                  <a:rPr lang="en-US" sz="1700" dirty="0" smtClean="0">
                                    <a:latin typeface="Calibri" panose="020F0502020204030204" pitchFamily="34" charset="0"/>
                                    <a:cs typeface="Calibri" panose="020F0502020204030204" pitchFamily="34" charset="0"/>
                                  </a:rPr>
                                  <m:t> , </m:t>
                                </m:r>
                                <m:r>
                                  <m:rPr>
                                    <m:nor/>
                                  </m:rPr>
                                  <a:rPr lang="en-US" sz="1700" dirty="0" smtClean="0">
                                    <a:latin typeface="Calibri" panose="020F0502020204030204" pitchFamily="34" charset="0"/>
                                    <a:cs typeface="Calibri" panose="020F0502020204030204" pitchFamily="34" charset="0"/>
                                  </a:rPr>
                                  <m:t>v</m:t>
                                </m:r>
                                <m:r>
                                  <m:rPr>
                                    <m:nor/>
                                  </m:rPr>
                                  <a:rPr lang="en-US" sz="1700" b="0" i="0" baseline="-25000" dirty="0" smtClean="0">
                                    <a:latin typeface="Calibri" panose="020F0502020204030204" pitchFamily="34" charset="0"/>
                                    <a:cs typeface="Calibri" panose="020F0502020204030204" pitchFamily="34" charset="0"/>
                                  </a:rPr>
                                  <m:t>2</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0" lang="en-US" sz="1700" i="1" kern="1200" smtClean="0">
                                    <a:solidFill>
                                      <a:schemeClr val="tx1"/>
                                    </a:solidFill>
                                    <a:effectLst/>
                                    <a:latin typeface="Cambria Math"/>
                                    <a:ea typeface="+mn-ea"/>
                                    <a:cs typeface="+mn-cs"/>
                                  </a:rPr>
                                  <m:t>↷</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01809265"/>
                      </a:ext>
                    </a:extLst>
                  </a:tr>
                </a:tbl>
              </a:graphicData>
            </a:graphic>
          </p:graphicFrame>
        </mc:Choice>
        <mc:Fallback xmlns="">
          <p:graphicFrame>
            <p:nvGraphicFramePr>
              <p:cNvPr id="43" name="Table 42"/>
              <p:cNvGraphicFramePr>
                <a:graphicFrameLocks noGrp="1"/>
              </p:cNvGraphicFramePr>
              <p:nvPr>
                <p:extLst>
                  <p:ext uri="{D42A27DB-BD31-4B8C-83A1-F6EECF244321}">
                    <p14:modId xmlns:p14="http://schemas.microsoft.com/office/powerpoint/2010/main" val="1449137476"/>
                  </p:ext>
                </p:extLst>
              </p:nvPr>
            </p:nvGraphicFramePr>
            <p:xfrm>
              <a:off x="1291522" y="3328645"/>
              <a:ext cx="3522116" cy="643456"/>
            </p:xfrm>
            <a:graphic>
              <a:graphicData uri="http://schemas.openxmlformats.org/drawingml/2006/table">
                <a:tbl>
                  <a:tblPr firstRow="1" bandRow="1">
                    <a:tableStyleId>{2D5ABB26-0587-4C30-8999-92F81FD0307C}</a:tableStyleId>
                  </a:tblPr>
                  <a:tblGrid>
                    <a:gridCol w="1191484">
                      <a:extLst>
                        <a:ext uri="{9D8B030D-6E8A-4147-A177-3AD203B41FA5}">
                          <a16:colId xmlns:a16="http://schemas.microsoft.com/office/drawing/2014/main" val="3590002407"/>
                        </a:ext>
                      </a:extLst>
                    </a:gridCol>
                    <a:gridCol w="1224136">
                      <a:extLst>
                        <a:ext uri="{9D8B030D-6E8A-4147-A177-3AD203B41FA5}">
                          <a16:colId xmlns:a16="http://schemas.microsoft.com/office/drawing/2014/main" val="2301550920"/>
                        </a:ext>
                      </a:extLst>
                    </a:gridCol>
                    <a:gridCol w="1106496">
                      <a:extLst>
                        <a:ext uri="{9D8B030D-6E8A-4147-A177-3AD203B41FA5}">
                          <a16:colId xmlns:a16="http://schemas.microsoft.com/office/drawing/2014/main" val="1690643087"/>
                        </a:ext>
                      </a:extLst>
                    </a:gridCol>
                  </a:tblGrid>
                  <a:tr h="321728">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700" dirty="0" smtClean="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9928038"/>
                      </a:ext>
                    </a:extLst>
                  </a:tr>
                  <a:tr h="3217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latin typeface="Calibri" panose="020F0502020204030204" pitchFamily="34" charset="0"/>
                              <a:cs typeface="Calibri" panose="020F0502020204030204" pitchFamily="34" charset="0"/>
                            </a:rPr>
                            <a:t>in , H , </a:t>
                          </a:r>
                          <a:r>
                            <a:rPr lang="en-US" sz="1700" dirty="0" err="1" smtClean="0">
                              <a:latin typeface="Calibri" panose="020F0502020204030204" pitchFamily="34" charset="0"/>
                              <a:cs typeface="Calibri" panose="020F0502020204030204" pitchFamily="34" charset="0"/>
                            </a:rPr>
                            <a:t>v</a:t>
                          </a:r>
                          <a:r>
                            <a:rPr lang="en-US" sz="1700" baseline="-25000" dirty="0" err="1" smtClean="0">
                              <a:latin typeface="Calibri" panose="020F0502020204030204" pitchFamily="34" charset="0"/>
                              <a:cs typeface="Calibri" panose="020F0502020204030204" pitchFamily="34" charset="0"/>
                            </a:rPr>
                            <a:t>def</a:t>
                          </a:r>
                          <a:endParaRPr lang="en-US" sz="1700" dirty="0" smtClean="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98010" t="-103774" r="-91542" b="-28302"/>
                          </a:stretch>
                        </a:blipFill>
                      </a:tcPr>
                    </a:tc>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218681" t="-103774" r="-1099" b="-28302"/>
                          </a:stretch>
                        </a:blipFill>
                      </a:tcPr>
                    </a:tc>
                    <a:extLst>
                      <a:ext uri="{0D108BD9-81ED-4DB2-BD59-A6C34878D82A}">
                        <a16:rowId xmlns:a16="http://schemas.microsoft.com/office/drawing/2014/main" val="200180926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4" name="Table 43"/>
              <p:cNvGraphicFramePr>
                <a:graphicFrameLocks noGrp="1"/>
              </p:cNvGraphicFramePr>
              <p:nvPr>
                <p:extLst>
                  <p:ext uri="{D42A27DB-BD31-4B8C-83A1-F6EECF244321}">
                    <p14:modId xmlns:p14="http://schemas.microsoft.com/office/powerpoint/2010/main" val="822051307"/>
                  </p:ext>
                </p:extLst>
              </p:nvPr>
            </p:nvGraphicFramePr>
            <p:xfrm>
              <a:off x="1285246" y="3328495"/>
              <a:ext cx="3528392" cy="321728"/>
            </p:xfrm>
            <a:graphic>
              <a:graphicData uri="http://schemas.openxmlformats.org/drawingml/2006/table">
                <a:tbl>
                  <a:tblPr firstRow="1" bandRow="1">
                    <a:tableStyleId>{2D5ABB26-0587-4C30-8999-92F81FD0307C}</a:tableStyleId>
                  </a:tblPr>
                  <a:tblGrid>
                    <a:gridCol w="1197760">
                      <a:extLst>
                        <a:ext uri="{9D8B030D-6E8A-4147-A177-3AD203B41FA5}">
                          <a16:colId xmlns:a16="http://schemas.microsoft.com/office/drawing/2014/main" xmlns="" val="3538483985"/>
                        </a:ext>
                      </a:extLst>
                    </a:gridCol>
                    <a:gridCol w="1224136">
                      <a:extLst>
                        <a:ext uri="{9D8B030D-6E8A-4147-A177-3AD203B41FA5}">
                          <a16:colId xmlns:a16="http://schemas.microsoft.com/office/drawing/2014/main" xmlns="" val="2896433134"/>
                        </a:ext>
                      </a:extLst>
                    </a:gridCol>
                    <a:gridCol w="1106496">
                      <a:extLst>
                        <a:ext uri="{9D8B030D-6E8A-4147-A177-3AD203B41FA5}">
                          <a16:colId xmlns:a16="http://schemas.microsoft.com/office/drawing/2014/main" xmlns="" val="3023030528"/>
                        </a:ext>
                      </a:extLst>
                    </a:gridCol>
                  </a:tblGrid>
                  <a:tr h="318960">
                    <a:tc>
                      <a:txBody>
                        <a:bodyPr/>
                        <a:lstStyle/>
                        <a:p>
                          <a:pPr algn="ctr"/>
                          <a:r>
                            <a:rPr lang="en-US" sz="1700" dirty="0" smtClean="0">
                              <a:latin typeface="Calibri" panose="020F0502020204030204" pitchFamily="34" charset="0"/>
                              <a:cs typeface="Calibri" panose="020F0502020204030204" pitchFamily="34" charset="0"/>
                            </a:rPr>
                            <a:t>in , H , v</a:t>
                          </a:r>
                          <a:r>
                            <a:rPr lang="en-US" sz="1700" baseline="-25000" dirty="0" smtClean="0">
                              <a:latin typeface="Calibri" panose="020F0502020204030204" pitchFamily="34" charset="0"/>
                              <a:cs typeface="Calibri" panose="020F0502020204030204" pitchFamily="34" charset="0"/>
                            </a:rPr>
                            <a:t>1</a:t>
                          </a: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m:rPr>
                                    <m:nor/>
                                  </m:rPr>
                                  <a:rPr lang="en-US" sz="1700" dirty="0" smtClean="0">
                                    <a:latin typeface="Calibri" panose="020F0502020204030204" pitchFamily="34" charset="0"/>
                                    <a:cs typeface="Calibri" panose="020F0502020204030204" pitchFamily="34" charset="0"/>
                                  </a:rPr>
                                  <m:t>in</m:t>
                                </m:r>
                                <m:r>
                                  <m:rPr>
                                    <m:nor/>
                                  </m:rPr>
                                  <a:rPr lang="en-US" sz="1700" dirty="0" smtClean="0">
                                    <a:latin typeface="Calibri" panose="020F0502020204030204" pitchFamily="34" charset="0"/>
                                    <a:cs typeface="Calibri" panose="020F0502020204030204" pitchFamily="34" charset="0"/>
                                  </a:rPr>
                                  <m:t> , </m:t>
                                </m:r>
                                <m:r>
                                  <m:rPr>
                                    <m:nor/>
                                  </m:rPr>
                                  <a:rPr lang="en-US" sz="1700" b="0" i="0" dirty="0" smtClean="0">
                                    <a:latin typeface="Calibri" panose="020F0502020204030204" pitchFamily="34" charset="0"/>
                                    <a:cs typeface="Calibri" panose="020F0502020204030204" pitchFamily="34" charset="0"/>
                                  </a:rPr>
                                  <m:t>L</m:t>
                                </m:r>
                                <m:r>
                                  <m:rPr>
                                    <m:nor/>
                                  </m:rPr>
                                  <a:rPr lang="en-US" sz="1700" dirty="0" smtClean="0">
                                    <a:latin typeface="Calibri" panose="020F0502020204030204" pitchFamily="34" charset="0"/>
                                    <a:cs typeface="Calibri" panose="020F0502020204030204" pitchFamily="34" charset="0"/>
                                  </a:rPr>
                                  <m:t> , </m:t>
                                </m:r>
                                <m:r>
                                  <m:rPr>
                                    <m:nor/>
                                  </m:rPr>
                                  <a:rPr lang="en-US" sz="1700" dirty="0" smtClean="0">
                                    <a:latin typeface="Calibri" panose="020F0502020204030204" pitchFamily="34" charset="0"/>
                                    <a:cs typeface="Calibri" panose="020F0502020204030204" pitchFamily="34" charset="0"/>
                                  </a:rPr>
                                  <m:t>v</m:t>
                                </m:r>
                                <m:r>
                                  <m:rPr>
                                    <m:nor/>
                                  </m:rPr>
                                  <a:rPr lang="en-US" sz="1700" b="0" i="0" baseline="-25000" dirty="0" smtClean="0">
                                    <a:latin typeface="Calibri" panose="020F0502020204030204" pitchFamily="34" charset="0"/>
                                    <a:cs typeface="Calibri" panose="020F0502020204030204" pitchFamily="34" charset="0"/>
                                  </a:rPr>
                                  <m:t>2</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0" lang="en-US" sz="1700" i="1" kern="1200" smtClean="0">
                                    <a:solidFill>
                                      <a:schemeClr val="tx1"/>
                                    </a:solidFill>
                                    <a:effectLst/>
                                    <a:latin typeface="Cambria Math" panose="02040503050406030204" pitchFamily="18" charset="0"/>
                                    <a:ea typeface="+mn-ea"/>
                                    <a:cs typeface="+mn-cs"/>
                                  </a:rPr>
                                  <m:t>↷</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71436344"/>
                      </a:ext>
                    </a:extLst>
                  </a:tr>
                </a:tbl>
              </a:graphicData>
            </a:graphic>
          </p:graphicFrame>
        </mc:Choice>
        <mc:Fallback xmlns="">
          <p:graphicFrame>
            <p:nvGraphicFramePr>
              <p:cNvPr id="44" name="Table 43"/>
              <p:cNvGraphicFramePr>
                <a:graphicFrameLocks noGrp="1"/>
              </p:cNvGraphicFramePr>
              <p:nvPr>
                <p:extLst>
                  <p:ext uri="{D42A27DB-BD31-4B8C-83A1-F6EECF244321}">
                    <p14:modId xmlns:p14="http://schemas.microsoft.com/office/powerpoint/2010/main" val="822051307"/>
                  </p:ext>
                </p:extLst>
              </p:nvPr>
            </p:nvGraphicFramePr>
            <p:xfrm>
              <a:off x="1285246" y="3328495"/>
              <a:ext cx="3528392" cy="321728"/>
            </p:xfrm>
            <a:graphic>
              <a:graphicData uri="http://schemas.openxmlformats.org/drawingml/2006/table">
                <a:tbl>
                  <a:tblPr firstRow="1" bandRow="1">
                    <a:tableStyleId>{2D5ABB26-0587-4C30-8999-92F81FD0307C}</a:tableStyleId>
                  </a:tblPr>
                  <a:tblGrid>
                    <a:gridCol w="1197760">
                      <a:extLst>
                        <a:ext uri="{9D8B030D-6E8A-4147-A177-3AD203B41FA5}">
                          <a16:colId xmlns:a16="http://schemas.microsoft.com/office/drawing/2014/main" val="3538483985"/>
                        </a:ext>
                      </a:extLst>
                    </a:gridCol>
                    <a:gridCol w="1224136">
                      <a:extLst>
                        <a:ext uri="{9D8B030D-6E8A-4147-A177-3AD203B41FA5}">
                          <a16:colId xmlns:a16="http://schemas.microsoft.com/office/drawing/2014/main" val="2896433134"/>
                        </a:ext>
                      </a:extLst>
                    </a:gridCol>
                    <a:gridCol w="1106496">
                      <a:extLst>
                        <a:ext uri="{9D8B030D-6E8A-4147-A177-3AD203B41FA5}">
                          <a16:colId xmlns:a16="http://schemas.microsoft.com/office/drawing/2014/main" val="3023030528"/>
                        </a:ext>
                      </a:extLst>
                    </a:gridCol>
                  </a:tblGrid>
                  <a:tr h="321728">
                    <a:tc>
                      <a:txBody>
                        <a:bodyPr/>
                        <a:lstStyle/>
                        <a:p>
                          <a:pPr algn="ctr"/>
                          <a:r>
                            <a:rPr lang="en-US" sz="1700" dirty="0" smtClean="0">
                              <a:latin typeface="Calibri" panose="020F0502020204030204" pitchFamily="34" charset="0"/>
                              <a:cs typeface="Calibri" panose="020F0502020204030204" pitchFamily="34" charset="0"/>
                            </a:rPr>
                            <a:t>in , </a:t>
                          </a:r>
                          <a:r>
                            <a:rPr lang="en-US" sz="1700" dirty="0" smtClean="0">
                              <a:latin typeface="Calibri" panose="020F0502020204030204" pitchFamily="34" charset="0"/>
                              <a:cs typeface="Calibri" panose="020F0502020204030204" pitchFamily="34" charset="0"/>
                            </a:rPr>
                            <a:t>H </a:t>
                          </a:r>
                          <a:r>
                            <a:rPr lang="en-US" sz="1700" dirty="0" smtClean="0">
                              <a:latin typeface="Calibri" panose="020F0502020204030204" pitchFamily="34" charset="0"/>
                              <a:cs typeface="Calibri" panose="020F0502020204030204" pitchFamily="34" charset="0"/>
                            </a:rPr>
                            <a:t>, v</a:t>
                          </a:r>
                          <a:r>
                            <a:rPr lang="en-US" sz="1700" baseline="-25000" dirty="0" smtClean="0">
                              <a:latin typeface="Calibri" panose="020F0502020204030204" pitchFamily="34" charset="0"/>
                              <a:cs typeface="Calibri" panose="020F0502020204030204" pitchFamily="34" charset="0"/>
                            </a:rPr>
                            <a:t>1</a:t>
                          </a: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98507" t="-11321" r="-91542" b="-30189"/>
                          </a:stretch>
                        </a:blipFill>
                      </a:tcPr>
                    </a:tc>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219231" t="-11321" r="-1099" b="-30189"/>
                          </a:stretch>
                        </a:blipFill>
                      </a:tcPr>
                    </a:tc>
                    <a:extLst>
                      <a:ext uri="{0D108BD9-81ED-4DB2-BD59-A6C34878D82A}">
                        <a16:rowId xmlns:a16="http://schemas.microsoft.com/office/drawing/2014/main" val="1071436344"/>
                      </a:ext>
                    </a:extLst>
                  </a:tr>
                </a:tbl>
              </a:graphicData>
            </a:graphic>
          </p:graphicFrame>
        </mc:Fallback>
      </mc:AlternateContent>
      <p:sp>
        <p:nvSpPr>
          <p:cNvPr id="45" name="Down Arrow 44"/>
          <p:cNvSpPr/>
          <p:nvPr/>
        </p:nvSpPr>
        <p:spPr>
          <a:xfrm>
            <a:off x="2864639" y="4040740"/>
            <a:ext cx="369606" cy="355294"/>
          </a:xfrm>
          <a:prstGeom prst="downArrow">
            <a:avLst/>
          </a:prstGeom>
          <a:no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TextBox 45"/>
          <p:cNvSpPr txBox="1"/>
          <p:nvPr/>
        </p:nvSpPr>
        <p:spPr>
          <a:xfrm>
            <a:off x="920838" y="4326038"/>
            <a:ext cx="482810" cy="830997"/>
          </a:xfrm>
          <a:prstGeom prst="rect">
            <a:avLst/>
          </a:prstGeom>
          <a:noFill/>
        </p:spPr>
        <p:txBody>
          <a:bodyPr wrap="square" rtlCol="0">
            <a:spAutoFit/>
          </a:bodyPr>
          <a:lstStyle/>
          <a:p>
            <a:r>
              <a:rPr lang="en-US" dirty="0" smtClean="0"/>
              <a:t>P</a:t>
            </a:r>
            <a:r>
              <a:rPr lang="en-US" baseline="-25000" dirty="0" smtClean="0">
                <a:solidFill>
                  <a:srgbClr val="FF0000"/>
                </a:solidFill>
              </a:rPr>
              <a:t>H</a:t>
            </a:r>
            <a:r>
              <a:rPr lang="en-US" baseline="-25000" dirty="0" smtClean="0"/>
              <a:t/>
            </a:r>
            <a:br>
              <a:rPr lang="en-US" baseline="-25000" dirty="0" smtClean="0"/>
            </a:br>
            <a:endParaRPr lang="en-US" baseline="-25000" dirty="0" smtClean="0"/>
          </a:p>
          <a:p>
            <a:r>
              <a:rPr lang="en-US" dirty="0" smtClean="0"/>
              <a:t>P</a:t>
            </a:r>
            <a:r>
              <a:rPr lang="en-US" baseline="-25000" dirty="0" smtClean="0">
                <a:solidFill>
                  <a:srgbClr val="00B0F0"/>
                </a:solidFill>
              </a:rPr>
              <a:t>L</a:t>
            </a:r>
            <a:endParaRPr lang="en-US" dirty="0">
              <a:solidFill>
                <a:srgbClr val="00B0F0"/>
              </a:solidFill>
            </a:endParaRPr>
          </a:p>
        </p:txBody>
      </p:sp>
      <mc:AlternateContent xmlns:mc="http://schemas.openxmlformats.org/markup-compatibility/2006" xmlns:a14="http://schemas.microsoft.com/office/drawing/2010/main">
        <mc:Choice Requires="a14">
          <p:graphicFrame>
            <p:nvGraphicFramePr>
              <p:cNvPr id="47" name="Table 46"/>
              <p:cNvGraphicFramePr>
                <a:graphicFrameLocks noGrp="1"/>
              </p:cNvGraphicFramePr>
              <p:nvPr>
                <p:extLst>
                  <p:ext uri="{D42A27DB-BD31-4B8C-83A1-F6EECF244321}">
                    <p14:modId xmlns:p14="http://schemas.microsoft.com/office/powerpoint/2010/main" val="409084123"/>
                  </p:ext>
                </p:extLst>
              </p:nvPr>
            </p:nvGraphicFramePr>
            <p:xfrm>
              <a:off x="1291522" y="4466180"/>
              <a:ext cx="3522116" cy="643456"/>
            </p:xfrm>
            <a:graphic>
              <a:graphicData uri="http://schemas.openxmlformats.org/drawingml/2006/table">
                <a:tbl>
                  <a:tblPr firstRow="1" bandRow="1">
                    <a:tableStyleId>{2D5ABB26-0587-4C30-8999-92F81FD0307C}</a:tableStyleId>
                  </a:tblPr>
                  <a:tblGrid>
                    <a:gridCol w="1191484">
                      <a:extLst>
                        <a:ext uri="{9D8B030D-6E8A-4147-A177-3AD203B41FA5}">
                          <a16:colId xmlns:a16="http://schemas.microsoft.com/office/drawing/2014/main" xmlns="" val="3590002407"/>
                        </a:ext>
                      </a:extLst>
                    </a:gridCol>
                    <a:gridCol w="1224136">
                      <a:extLst>
                        <a:ext uri="{9D8B030D-6E8A-4147-A177-3AD203B41FA5}">
                          <a16:colId xmlns:a16="http://schemas.microsoft.com/office/drawing/2014/main" xmlns="" val="2301550920"/>
                        </a:ext>
                      </a:extLst>
                    </a:gridCol>
                    <a:gridCol w="1106496">
                      <a:extLst>
                        <a:ext uri="{9D8B030D-6E8A-4147-A177-3AD203B41FA5}">
                          <a16:colId xmlns:a16="http://schemas.microsoft.com/office/drawing/2014/main" xmlns="" val="1690643087"/>
                        </a:ext>
                      </a:extLst>
                    </a:gridCol>
                  </a:tblGrid>
                  <a:tr h="318960">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700" dirty="0" smtClean="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09928038"/>
                      </a:ext>
                    </a:extLst>
                  </a:tr>
                  <a:tr h="318960">
                    <a:tc>
                      <a:txBody>
                        <a:bodyPr/>
                        <a:lstStyle/>
                        <a:p>
                          <a:pPr algn="ctr"/>
                          <a14:m>
                            <m:oMathPara xmlns:m="http://schemas.openxmlformats.org/officeDocument/2006/math">
                              <m:oMathParaPr>
                                <m:jc m:val="centerGroup"/>
                              </m:oMathParaPr>
                              <m:oMath xmlns:m="http://schemas.openxmlformats.org/officeDocument/2006/math">
                                <m:r>
                                  <a:rPr kumimoji="0" lang="en-US" sz="1700" i="1" kern="1200" smtClean="0">
                                    <a:solidFill>
                                      <a:schemeClr val="tx1"/>
                                    </a:solidFill>
                                    <a:effectLst/>
                                    <a:latin typeface="Cambria Math" panose="02040503050406030204" pitchFamily="18" charset="0"/>
                                    <a:ea typeface="+mn-ea"/>
                                    <a:cs typeface="+mn-cs"/>
                                  </a:rPr>
                                  <m:t>↷</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0" lang="en-US" sz="1700" i="1" kern="1200" smtClean="0">
                                    <a:solidFill>
                                      <a:schemeClr val="tx1"/>
                                    </a:solidFill>
                                    <a:effectLst/>
                                    <a:latin typeface="Cambria Math" panose="02040503050406030204" pitchFamily="18" charset="0"/>
                                    <a:ea typeface="+mn-ea"/>
                                    <a:cs typeface="+mn-cs"/>
                                  </a:rPr>
                                  <m:t>↷</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700" dirty="0" smtClean="0">
                                    <a:latin typeface="Calibri" panose="020F0502020204030204" pitchFamily="34" charset="0"/>
                                    <a:cs typeface="Calibri" panose="020F0502020204030204" pitchFamily="34" charset="0"/>
                                  </a:rPr>
                                  <m:t>out</m:t>
                                </m:r>
                                <m:r>
                                  <m:rPr>
                                    <m:nor/>
                                  </m:rPr>
                                  <a:rPr lang="en-US" sz="1700" dirty="0" smtClean="0">
                                    <a:latin typeface="Calibri" panose="020F0502020204030204" pitchFamily="34" charset="0"/>
                                    <a:cs typeface="Calibri" panose="020F0502020204030204" pitchFamily="34" charset="0"/>
                                  </a:rPr>
                                  <m:t> , </m:t>
                                </m:r>
                                <m:r>
                                  <m:rPr>
                                    <m:nor/>
                                  </m:rPr>
                                  <a:rPr lang="en-US" sz="1700" dirty="0" smtClean="0">
                                    <a:latin typeface="Calibri" panose="020F0502020204030204" pitchFamily="34" charset="0"/>
                                    <a:cs typeface="Calibri" panose="020F0502020204030204" pitchFamily="34" charset="0"/>
                                  </a:rPr>
                                  <m:t>L</m:t>
                                </m:r>
                                <m:r>
                                  <m:rPr>
                                    <m:nor/>
                                  </m:rPr>
                                  <a:rPr lang="en-US" sz="1700" dirty="0" smtClean="0">
                                    <a:latin typeface="Calibri" panose="020F0502020204030204" pitchFamily="34" charset="0"/>
                                    <a:cs typeface="Calibri" panose="020F0502020204030204" pitchFamily="34" charset="0"/>
                                  </a:rPr>
                                  <m:t> , </m:t>
                                </m:r>
                                <m:r>
                                  <m:rPr>
                                    <m:nor/>
                                  </m:rPr>
                                  <a:rPr lang="fa-IR" sz="1700" b="0" i="0" dirty="0" smtClean="0">
                                    <a:latin typeface="Calibri" panose="020F0502020204030204" pitchFamily="34" charset="0"/>
                                    <a:cs typeface="Calibri" panose="020F0502020204030204" pitchFamily="34" charset="0"/>
                                  </a:rPr>
                                  <m:t>1</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01809265"/>
                      </a:ext>
                    </a:extLst>
                  </a:tr>
                </a:tbl>
              </a:graphicData>
            </a:graphic>
          </p:graphicFrame>
        </mc:Choice>
        <mc:Fallback xmlns="">
          <p:graphicFrame>
            <p:nvGraphicFramePr>
              <p:cNvPr id="47" name="Table 46"/>
              <p:cNvGraphicFramePr>
                <a:graphicFrameLocks noGrp="1"/>
              </p:cNvGraphicFramePr>
              <p:nvPr>
                <p:extLst>
                  <p:ext uri="{D42A27DB-BD31-4B8C-83A1-F6EECF244321}">
                    <p14:modId xmlns:p14="http://schemas.microsoft.com/office/powerpoint/2010/main" val="409084123"/>
                  </p:ext>
                </p:extLst>
              </p:nvPr>
            </p:nvGraphicFramePr>
            <p:xfrm>
              <a:off x="1291522" y="4466180"/>
              <a:ext cx="3522116" cy="643456"/>
            </p:xfrm>
            <a:graphic>
              <a:graphicData uri="http://schemas.openxmlformats.org/drawingml/2006/table">
                <a:tbl>
                  <a:tblPr firstRow="1" bandRow="1">
                    <a:tableStyleId>{2D5ABB26-0587-4C30-8999-92F81FD0307C}</a:tableStyleId>
                  </a:tblPr>
                  <a:tblGrid>
                    <a:gridCol w="1191484">
                      <a:extLst>
                        <a:ext uri="{9D8B030D-6E8A-4147-A177-3AD203B41FA5}">
                          <a16:colId xmlns:a16="http://schemas.microsoft.com/office/drawing/2014/main" val="3590002407"/>
                        </a:ext>
                      </a:extLst>
                    </a:gridCol>
                    <a:gridCol w="1224136">
                      <a:extLst>
                        <a:ext uri="{9D8B030D-6E8A-4147-A177-3AD203B41FA5}">
                          <a16:colId xmlns:a16="http://schemas.microsoft.com/office/drawing/2014/main" val="2301550920"/>
                        </a:ext>
                      </a:extLst>
                    </a:gridCol>
                    <a:gridCol w="1106496">
                      <a:extLst>
                        <a:ext uri="{9D8B030D-6E8A-4147-A177-3AD203B41FA5}">
                          <a16:colId xmlns:a16="http://schemas.microsoft.com/office/drawing/2014/main" val="1690643087"/>
                        </a:ext>
                      </a:extLst>
                    </a:gridCol>
                  </a:tblGrid>
                  <a:tr h="321728">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700" dirty="0" smtClean="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9928038"/>
                      </a:ext>
                    </a:extLst>
                  </a:tr>
                  <a:tr h="321728">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510" t="-103774" r="-196429" b="-3774"/>
                          </a:stretch>
                        </a:blipFill>
                      </a:tcPr>
                    </a:tc>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98010" t="-103774" r="-91542" b="-3774"/>
                          </a:stretch>
                        </a:blipFill>
                      </a:tcPr>
                    </a:tc>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218681" t="-103774" r="-1099" b="-3774"/>
                          </a:stretch>
                        </a:blipFill>
                      </a:tcPr>
                    </a:tc>
                    <a:extLst>
                      <a:ext uri="{0D108BD9-81ED-4DB2-BD59-A6C34878D82A}">
                        <a16:rowId xmlns:a16="http://schemas.microsoft.com/office/drawing/2014/main" val="200180926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8" name="Table 47"/>
              <p:cNvGraphicFramePr>
                <a:graphicFrameLocks noGrp="1"/>
              </p:cNvGraphicFramePr>
              <p:nvPr>
                <p:extLst>
                  <p:ext uri="{D42A27DB-BD31-4B8C-83A1-F6EECF244321}">
                    <p14:modId xmlns:p14="http://schemas.microsoft.com/office/powerpoint/2010/main" val="3627462537"/>
                  </p:ext>
                </p:extLst>
              </p:nvPr>
            </p:nvGraphicFramePr>
            <p:xfrm>
              <a:off x="1285246" y="4466030"/>
              <a:ext cx="3528392" cy="321728"/>
            </p:xfrm>
            <a:graphic>
              <a:graphicData uri="http://schemas.openxmlformats.org/drawingml/2006/table">
                <a:tbl>
                  <a:tblPr firstRow="1" bandRow="1">
                    <a:tableStyleId>{2D5ABB26-0587-4C30-8999-92F81FD0307C}</a:tableStyleId>
                  </a:tblPr>
                  <a:tblGrid>
                    <a:gridCol w="1197760">
                      <a:extLst>
                        <a:ext uri="{9D8B030D-6E8A-4147-A177-3AD203B41FA5}">
                          <a16:colId xmlns:a16="http://schemas.microsoft.com/office/drawing/2014/main" xmlns="" val="3538483985"/>
                        </a:ext>
                      </a:extLst>
                    </a:gridCol>
                    <a:gridCol w="1224136">
                      <a:extLst>
                        <a:ext uri="{9D8B030D-6E8A-4147-A177-3AD203B41FA5}">
                          <a16:colId xmlns:a16="http://schemas.microsoft.com/office/drawing/2014/main" xmlns="" val="2896433134"/>
                        </a:ext>
                      </a:extLst>
                    </a:gridCol>
                    <a:gridCol w="1106496">
                      <a:extLst>
                        <a:ext uri="{9D8B030D-6E8A-4147-A177-3AD203B41FA5}">
                          <a16:colId xmlns:a16="http://schemas.microsoft.com/office/drawing/2014/main" xmlns="" val="3023030528"/>
                        </a:ext>
                      </a:extLst>
                    </a:gridCol>
                  </a:tblGrid>
                  <a:tr h="318960">
                    <a:tc>
                      <a:txBody>
                        <a:bodyPr/>
                        <a:lstStyle/>
                        <a:p>
                          <a:pPr algn="ctr"/>
                          <a14:m>
                            <m:oMathPara xmlns:m="http://schemas.openxmlformats.org/officeDocument/2006/math">
                              <m:oMathParaPr>
                                <m:jc m:val="centerGroup"/>
                              </m:oMathParaPr>
                              <m:oMath xmlns:m="http://schemas.openxmlformats.org/officeDocument/2006/math">
                                <m:r>
                                  <a:rPr kumimoji="0" lang="en-US" sz="1700" i="1" kern="1200" smtClean="0">
                                    <a:solidFill>
                                      <a:schemeClr val="tx1"/>
                                    </a:solidFill>
                                    <a:effectLst/>
                                    <a:latin typeface="Cambria Math" panose="02040503050406030204" pitchFamily="18" charset="0"/>
                                    <a:ea typeface="+mn-ea"/>
                                    <a:cs typeface="+mn-cs"/>
                                  </a:rPr>
                                  <m:t>↷</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kumimoji="0" lang="en-US" sz="1700" i="1" kern="1200" smtClean="0">
                                    <a:solidFill>
                                      <a:schemeClr val="tx1"/>
                                    </a:solidFill>
                                    <a:effectLst/>
                                    <a:latin typeface="Cambria Math" panose="02040503050406030204" pitchFamily="18" charset="0"/>
                                    <a:ea typeface="+mn-ea"/>
                                    <a:cs typeface="+mn-cs"/>
                                  </a:rPr>
                                  <m:t>↷</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700" dirty="0" smtClean="0">
                                    <a:latin typeface="Calibri" panose="020F0502020204030204" pitchFamily="34" charset="0"/>
                                    <a:cs typeface="Calibri" panose="020F0502020204030204" pitchFamily="34" charset="0"/>
                                  </a:rPr>
                                  <m:t>out</m:t>
                                </m:r>
                                <m:r>
                                  <m:rPr>
                                    <m:nor/>
                                  </m:rPr>
                                  <a:rPr lang="en-US" sz="1700" dirty="0" smtClean="0">
                                    <a:latin typeface="Calibri" panose="020F0502020204030204" pitchFamily="34" charset="0"/>
                                    <a:cs typeface="Calibri" panose="020F0502020204030204" pitchFamily="34" charset="0"/>
                                  </a:rPr>
                                  <m:t> , </m:t>
                                </m:r>
                                <m:r>
                                  <m:rPr>
                                    <m:nor/>
                                  </m:rPr>
                                  <a:rPr lang="en-US" sz="1700" dirty="0" smtClean="0">
                                    <a:latin typeface="Calibri" panose="020F0502020204030204" pitchFamily="34" charset="0"/>
                                    <a:cs typeface="Calibri" panose="020F0502020204030204" pitchFamily="34" charset="0"/>
                                  </a:rPr>
                                  <m:t>L</m:t>
                                </m:r>
                                <m:r>
                                  <m:rPr>
                                    <m:nor/>
                                  </m:rPr>
                                  <a:rPr lang="en-US" sz="1700" dirty="0" smtClean="0">
                                    <a:latin typeface="Calibri" panose="020F0502020204030204" pitchFamily="34" charset="0"/>
                                    <a:cs typeface="Calibri" panose="020F0502020204030204" pitchFamily="34" charset="0"/>
                                  </a:rPr>
                                  <m:t> , </m:t>
                                </m:r>
                                <m:r>
                                  <m:rPr>
                                    <m:nor/>
                                  </m:rPr>
                                  <a:rPr lang="fa-IR" sz="1700" b="0" i="0" dirty="0" smtClean="0">
                                    <a:latin typeface="Calibri" panose="020F0502020204030204" pitchFamily="34" charset="0"/>
                                    <a:cs typeface="Calibri" panose="020F0502020204030204" pitchFamily="34" charset="0"/>
                                  </a:rPr>
                                  <m:t>1</m:t>
                                </m:r>
                              </m:oMath>
                            </m:oMathPara>
                          </a14:m>
                          <a:endParaRPr lang="en-US" sz="1700" dirty="0">
                            <a:latin typeface="Calibri" panose="020F0502020204030204" pitchFamily="34" charset="0"/>
                            <a:cs typeface="Calibri" panose="020F0502020204030204" pitchFamily="34" charset="0"/>
                          </a:endParaRPr>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71436344"/>
                      </a:ext>
                    </a:extLst>
                  </a:tr>
                </a:tbl>
              </a:graphicData>
            </a:graphic>
          </p:graphicFrame>
        </mc:Choice>
        <mc:Fallback xmlns="">
          <p:graphicFrame>
            <p:nvGraphicFramePr>
              <p:cNvPr id="48" name="Table 47"/>
              <p:cNvGraphicFramePr>
                <a:graphicFrameLocks noGrp="1"/>
              </p:cNvGraphicFramePr>
              <p:nvPr>
                <p:extLst>
                  <p:ext uri="{D42A27DB-BD31-4B8C-83A1-F6EECF244321}">
                    <p14:modId xmlns:p14="http://schemas.microsoft.com/office/powerpoint/2010/main" val="3627462537"/>
                  </p:ext>
                </p:extLst>
              </p:nvPr>
            </p:nvGraphicFramePr>
            <p:xfrm>
              <a:off x="1285246" y="4466030"/>
              <a:ext cx="3528392" cy="321728"/>
            </p:xfrm>
            <a:graphic>
              <a:graphicData uri="http://schemas.openxmlformats.org/drawingml/2006/table">
                <a:tbl>
                  <a:tblPr firstRow="1" bandRow="1">
                    <a:tableStyleId>{2D5ABB26-0587-4C30-8999-92F81FD0307C}</a:tableStyleId>
                  </a:tblPr>
                  <a:tblGrid>
                    <a:gridCol w="1197760">
                      <a:extLst>
                        <a:ext uri="{9D8B030D-6E8A-4147-A177-3AD203B41FA5}">
                          <a16:colId xmlns:a16="http://schemas.microsoft.com/office/drawing/2014/main" val="3538483985"/>
                        </a:ext>
                      </a:extLst>
                    </a:gridCol>
                    <a:gridCol w="1224136">
                      <a:extLst>
                        <a:ext uri="{9D8B030D-6E8A-4147-A177-3AD203B41FA5}">
                          <a16:colId xmlns:a16="http://schemas.microsoft.com/office/drawing/2014/main" val="2896433134"/>
                        </a:ext>
                      </a:extLst>
                    </a:gridCol>
                    <a:gridCol w="1106496">
                      <a:extLst>
                        <a:ext uri="{9D8B030D-6E8A-4147-A177-3AD203B41FA5}">
                          <a16:colId xmlns:a16="http://schemas.microsoft.com/office/drawing/2014/main" val="3023030528"/>
                        </a:ext>
                      </a:extLst>
                    </a:gridCol>
                  </a:tblGrid>
                  <a:tr h="321728">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0"/>
                          <a:stretch>
                            <a:fillRect l="-508" t="-1852" r="-195431" b="-3704"/>
                          </a:stretch>
                        </a:blipFill>
                      </a:tcPr>
                    </a:tc>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98507" t="-1852" r="-91542" b="-3704"/>
                          </a:stretch>
                        </a:blipFill>
                      </a:tcPr>
                    </a:tc>
                    <a:tc>
                      <a:txBody>
                        <a:bodyPr/>
                        <a:lstStyle/>
                        <a:p>
                          <a:endParaRPr lang="en-US"/>
                        </a:p>
                      </a:txBody>
                      <a:tcPr marL="62647" marR="62647" marT="31324" marB="313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219231" t="-1852" r="-1099" b="-3704"/>
                          </a:stretch>
                        </a:blipFill>
                      </a:tcPr>
                    </a:tc>
                    <a:extLst>
                      <a:ext uri="{0D108BD9-81ED-4DB2-BD59-A6C34878D82A}">
                        <a16:rowId xmlns:a16="http://schemas.microsoft.com/office/drawing/2014/main" val="1071436344"/>
                      </a:ext>
                    </a:extLst>
                  </a:tr>
                </a:tbl>
              </a:graphicData>
            </a:graphic>
          </p:graphicFrame>
        </mc:Fallback>
      </mc:AlternateContent>
    </p:spTree>
    <p:extLst>
      <p:ext uri="{BB962C8B-B14F-4D97-AF65-F5344CB8AC3E}">
        <p14:creationId xmlns:p14="http://schemas.microsoft.com/office/powerpoint/2010/main" val="2580547976"/>
      </p:ext>
    </p:extLst>
  </p:cSld>
  <p:clrMapOvr>
    <a:masterClrMapping/>
  </p:clrMapOvr>
  <mc:AlternateContent xmlns:mc="http://schemas.openxmlformats.org/markup-compatibility/2006">
    <mc:Choice xmlns:p14="http://schemas.microsoft.com/office/powerpoint/2010/main" Requires="p14">
      <p:transition spd="med" p14:dur="700" advTm="3">
        <p:fade/>
      </p:transition>
    </mc:Choice>
    <mc:Fallback>
      <p:transition spd="med" advTm="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8"/>
                                        </p:tgtEl>
                                      </p:cBhvr>
                                      <p:by x="50000" y="50000"/>
                                    </p:animScale>
                                  </p:childTnLst>
                                </p:cTn>
                              </p:par>
                              <p:par>
                                <p:cTn id="7" presetID="0" presetClass="path" presetSubtype="0" accel="50000" decel="50000" fill="hold" grpId="1" nodeType="withEffect">
                                  <p:stCondLst>
                                    <p:cond delay="0"/>
                                  </p:stCondLst>
                                  <p:childTnLst>
                                    <p:animMotion origin="layout" path="M -0.00017 0 L -0.00017 0.00023 C -0.00156 -0.0588 -0.00156 -0.11759 -0.00226 -0.17593 C -0.00226 -0.17917 -0.00312 -0.18171 -0.00417 -0.18449 C -0.00486 -0.18866 -0.00642 -0.19282 -0.00712 -0.19722 C -0.00833 -0.20301 -0.01094 -0.21435 -0.01493 -0.21644 L -0.01979 -0.21829 C -0.02066 -0.22315 -0.02135 -0.22778 -0.02448 -0.23102 C -0.03212 -0.23981 -0.0349 -0.23958 -0.04358 -0.24398 C -0.04496 -0.24468 -0.04653 -0.24514 -0.04844 -0.24583 C -0.05035 -0.24653 -0.05139 -0.24745 -0.05278 -0.24815 L -0.05955 -0.25 C -0.06094 -0.25162 -0.06233 -0.25347 -0.06441 -0.25417 C -0.06684 -0.25579 -0.06962 -0.25579 -0.07205 -0.25671 C -0.08385 -0.25926 -0.08524 -0.25856 -0.0974 -0.26088 L -0.10903 -0.26273 L -0.12292 -0.26505 C -0.12639 -0.26551 -0.12917 -0.26667 -0.13281 -0.2669 C -0.14306 -0.26921 -0.15035 -0.26968 -0.16094 -0.2713 C -0.18941 -0.28403 -0.16771 -0.27477 -0.24045 -0.2713 C -0.24358 -0.2713 -0.24653 -0.26968 -0.25 -0.26921 C -0.26719 -0.2662 -0.26528 -0.2669 -0.28316 -0.2669 C -0.28264 -0.26921 -0.32292 -0.27569 -0.3224 -0.27755 " pathEditMode="relative" rAng="0" ptsTypes="AAAAAAAAAAAAAAAAAAAAAAA">
                                      <p:cBhvr>
                                        <p:cTn id="8" dur="2000" fill="hold"/>
                                        <p:tgtEl>
                                          <p:spTgt spid="8"/>
                                        </p:tgtEl>
                                        <p:attrNameLst>
                                          <p:attrName>ppt_x</p:attrName>
                                          <p:attrName>ppt_y</p:attrName>
                                        </p:attrNameLst>
                                      </p:cBhvr>
                                      <p:rCtr x="-16111" y="-13889"/>
                                    </p:animMotion>
                                  </p:childTnLst>
                                </p:cTn>
                              </p:par>
                              <p:par>
                                <p:cTn id="9" presetID="10" presetClass="exit" presetSubtype="0" fill="hold" grpId="0" nodeType="withEffect">
                                  <p:stCondLst>
                                    <p:cond delay="0"/>
                                  </p:stCondLst>
                                  <p:childTnLst>
                                    <p:animEffect transition="out" filter="fade">
                                      <p:cBhvr>
                                        <p:cTn id="10" dur="500"/>
                                        <p:tgtEl>
                                          <p:spTgt spid="27"/>
                                        </p:tgtEl>
                                      </p:cBhvr>
                                    </p:animEffect>
                                    <p:set>
                                      <p:cBhvr>
                                        <p:cTn id="11" dur="1" fill="hold">
                                          <p:stCondLst>
                                            <p:cond delay="499"/>
                                          </p:stCondLst>
                                        </p:cTn>
                                        <p:tgtEl>
                                          <p:spTgt spid="27"/>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fade">
                                      <p:cBhvr>
                                        <p:cTn id="59" dur="500"/>
                                        <p:tgtEl>
                                          <p:spTgt spid="43"/>
                                        </p:tgtEl>
                                      </p:cBhvr>
                                    </p:animEffect>
                                  </p:childTnLst>
                                </p:cTn>
                              </p:par>
                              <p:par>
                                <p:cTn id="60" presetID="10" presetClass="entr" presetSubtype="0" fill="hold"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fade">
                                      <p:cBhvr>
                                        <p:cTn id="67" dur="500"/>
                                        <p:tgtEl>
                                          <p:spTgt spid="4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500"/>
                                        <p:tgtEl>
                                          <p:spTgt spid="45"/>
                                        </p:tgtEl>
                                      </p:cBhvr>
                                    </p:animEffect>
                                  </p:childTnLst>
                                </p:cTn>
                              </p:par>
                              <p:par>
                                <p:cTn id="73" presetID="10" presetClass="entr" presetSubtype="0" fill="hold" nodeType="with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fade">
                                      <p:cBhvr>
                                        <p:cTn id="75" dur="500"/>
                                        <p:tgtEl>
                                          <p:spTgt spid="4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fade">
                                      <p:cBhvr>
                                        <p:cTn id="78" dur="500"/>
                                        <p:tgtEl>
                                          <p:spTgt spid="4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fade">
                                      <p:cBhvr>
                                        <p:cTn id="8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8" grpId="0" animBg="1"/>
      <p:bldP spid="25" grpId="0"/>
      <p:bldP spid="27" grpId="0"/>
      <p:bldP spid="28" grpId="0" animBg="1"/>
      <p:bldP spid="32" grpId="0"/>
      <p:bldP spid="45" grpId="0" animBg="1"/>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4302728" y="4987717"/>
            <a:ext cx="2044893" cy="9150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23" name="Table 22"/>
              <p:cNvGraphicFramePr>
                <a:graphicFrameLocks noGrp="1"/>
              </p:cNvGraphicFramePr>
              <p:nvPr>
                <p:extLst>
                  <p:ext uri="{D42A27DB-BD31-4B8C-83A1-F6EECF244321}">
                    <p14:modId xmlns:p14="http://schemas.microsoft.com/office/powerpoint/2010/main" val="1647774298"/>
                  </p:ext>
                </p:extLst>
              </p:nvPr>
            </p:nvGraphicFramePr>
            <p:xfrm>
              <a:off x="2277175" y="4988730"/>
              <a:ext cx="6096000" cy="9144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xmlns="" val="3590002407"/>
                        </a:ext>
                      </a:extLst>
                    </a:gridCol>
                    <a:gridCol w="2032000">
                      <a:extLst>
                        <a:ext uri="{9D8B030D-6E8A-4147-A177-3AD203B41FA5}">
                          <a16:colId xmlns:a16="http://schemas.microsoft.com/office/drawing/2014/main" xmlns="" val="2301550920"/>
                        </a:ext>
                      </a:extLst>
                    </a:gridCol>
                    <a:gridCol w="2032000">
                      <a:extLst>
                        <a:ext uri="{9D8B030D-6E8A-4147-A177-3AD203B41FA5}">
                          <a16:colId xmlns:a16="http://schemas.microsoft.com/office/drawing/2014/main" xmlns="" val="1690643087"/>
                        </a:ext>
                      </a:extLst>
                    </a:gridCol>
                  </a:tblGrid>
                  <a:tr h="370840">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09928038"/>
                      </a:ext>
                    </a:extLst>
                  </a:tr>
                  <a:tr h="370840">
                    <a:tc>
                      <a:txBody>
                        <a:bodyPr/>
                        <a:lstStyle/>
                        <a:p>
                          <a:pPr algn="ct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panose="02040503050406030204" pitchFamily="18" charset="0"/>
                                    <a:ea typeface="+mn-ea"/>
                                    <a:cs typeface="+mn-cs"/>
                                  </a:rPr>
                                  <m:t>↷</m:t>
                                </m:r>
                              </m:oMath>
                            </m:oMathPara>
                          </a14:m>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01809265"/>
                      </a:ext>
                    </a:extLst>
                  </a:tr>
                </a:tbl>
              </a:graphicData>
            </a:graphic>
          </p:graphicFrame>
        </mc:Choice>
        <mc:Fallback xmlns="">
          <p:graphicFrame>
            <p:nvGraphicFramePr>
              <p:cNvPr id="23" name="Table 22"/>
              <p:cNvGraphicFramePr>
                <a:graphicFrameLocks noGrp="1"/>
              </p:cNvGraphicFramePr>
              <p:nvPr>
                <p:extLst>
                  <p:ext uri="{D42A27DB-BD31-4B8C-83A1-F6EECF244321}">
                    <p14:modId xmlns:p14="http://schemas.microsoft.com/office/powerpoint/2010/main" val="1647774298"/>
                  </p:ext>
                </p:extLst>
              </p:nvPr>
            </p:nvGraphicFramePr>
            <p:xfrm>
              <a:off x="2277175" y="4988730"/>
              <a:ext cx="6096000" cy="9144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3590002407"/>
                        </a:ext>
                      </a:extLst>
                    </a:gridCol>
                    <a:gridCol w="2032000">
                      <a:extLst>
                        <a:ext uri="{9D8B030D-6E8A-4147-A177-3AD203B41FA5}">
                          <a16:colId xmlns:a16="http://schemas.microsoft.com/office/drawing/2014/main" val="2301550920"/>
                        </a:ext>
                      </a:extLst>
                    </a:gridCol>
                    <a:gridCol w="2032000">
                      <a:extLst>
                        <a:ext uri="{9D8B030D-6E8A-4147-A177-3AD203B41FA5}">
                          <a16:colId xmlns:a16="http://schemas.microsoft.com/office/drawing/2014/main" val="1690643087"/>
                        </a:ext>
                      </a:extLst>
                    </a:gridCol>
                  </a:tblGrid>
                  <a:tr h="457200">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9928038"/>
                      </a:ext>
                    </a:extLst>
                  </a:tr>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99" t="-102667" r="-200299" b="-2667"/>
                          </a:stretch>
                        </a:blipFill>
                      </a:tcPr>
                    </a:tc>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1809265"/>
                      </a:ext>
                    </a:extLst>
                  </a:tr>
                </a:tbl>
              </a:graphicData>
            </a:graphic>
          </p:graphicFrame>
        </mc:Fallback>
      </mc:AlternateContent>
      <p:grpSp>
        <p:nvGrpSpPr>
          <p:cNvPr id="16" name="Group 15"/>
          <p:cNvGrpSpPr/>
          <p:nvPr/>
        </p:nvGrpSpPr>
        <p:grpSpPr>
          <a:xfrm>
            <a:off x="1670463" y="2780928"/>
            <a:ext cx="1339646" cy="1340141"/>
            <a:chOff x="1670463" y="2398985"/>
            <a:chExt cx="1339646" cy="1340141"/>
          </a:xfrm>
        </p:grpSpPr>
        <p:sp>
          <p:nvSpPr>
            <p:cNvPr id="13" name="TextBox 12"/>
            <p:cNvSpPr txBox="1"/>
            <p:nvPr/>
          </p:nvSpPr>
          <p:spPr>
            <a:xfrm>
              <a:off x="1670463" y="2661908"/>
              <a:ext cx="606712" cy="1077218"/>
            </a:xfrm>
            <a:prstGeom prst="rect">
              <a:avLst/>
            </a:prstGeom>
            <a:noFill/>
          </p:spPr>
          <p:txBody>
            <a:bodyPr wrap="square" rtlCol="0">
              <a:spAutoFit/>
            </a:bodyPr>
            <a:lstStyle/>
            <a:p>
              <a:r>
                <a:rPr lang="en-US" sz="2400" dirty="0" smtClean="0"/>
                <a:t>P</a:t>
              </a:r>
              <a:r>
                <a:rPr lang="en-US" sz="2400" baseline="-25000" dirty="0" smtClean="0">
                  <a:solidFill>
                    <a:srgbClr val="FF0000"/>
                  </a:solidFill>
                </a:rPr>
                <a:t>H</a:t>
              </a:r>
              <a:r>
                <a:rPr lang="en-US" sz="2400" baseline="-25000" dirty="0" smtClean="0"/>
                <a:t/>
              </a:r>
              <a:br>
                <a:rPr lang="en-US" sz="2400" baseline="-25000" dirty="0" smtClean="0"/>
              </a:br>
              <a:endParaRPr lang="en-US" sz="2400" baseline="-25000" dirty="0" smtClean="0"/>
            </a:p>
            <a:p>
              <a:r>
                <a:rPr lang="en-US" sz="2400" dirty="0" smtClean="0"/>
                <a:t>P</a:t>
              </a:r>
              <a:r>
                <a:rPr lang="en-US" sz="2400" baseline="-25000" dirty="0" smtClean="0">
                  <a:solidFill>
                    <a:srgbClr val="00B0F0"/>
                  </a:solidFill>
                </a:rPr>
                <a:t>L</a:t>
              </a:r>
              <a:endParaRPr lang="en-US" sz="2400" dirty="0">
                <a:solidFill>
                  <a:srgbClr val="00B0F0"/>
                </a:solidFill>
              </a:endParaRPr>
            </a:p>
          </p:txBody>
        </p:sp>
        <mc:AlternateContent xmlns:mc="http://schemas.openxmlformats.org/markup-compatibility/2006" xmlns:a14="http://schemas.microsoft.com/office/drawing/2010/main">
          <mc:Choice Requires="a14">
            <p:sp>
              <p:nvSpPr>
                <p:cNvPr id="15" name="TextBox 14"/>
                <p:cNvSpPr txBox="1"/>
                <p:nvPr/>
              </p:nvSpPr>
              <p:spPr>
                <a:xfrm>
                  <a:off x="1929989" y="2398985"/>
                  <a:ext cx="1080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929989" y="2398985"/>
                  <a:ext cx="1080120" cy="369332"/>
                </a:xfrm>
                <a:prstGeom prst="rect">
                  <a:avLst/>
                </a:prstGeom>
                <a:blipFill>
                  <a:blip r:embed="rId4"/>
                  <a:stretch>
                    <a:fillRect/>
                  </a:stretch>
                </a:blipFill>
              </p:spPr>
              <p:txBody>
                <a:bodyPr/>
                <a:lstStyle/>
                <a:p>
                  <a:r>
                    <a:rPr lang="en-US">
                      <a:noFill/>
                    </a:rPr>
                    <a:t> </a:t>
                  </a:r>
                </a:p>
              </p:txBody>
            </p:sp>
          </mc:Fallback>
        </mc:AlternateContent>
      </p:grpSp>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مثال‌هایی از نحوه اجرای مکانیزم پیشنهادی (ادامه)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18از 37</a:t>
            </a:r>
            <a:endParaRPr lang="en-US" sz="1600" dirty="0">
              <a:solidFill>
                <a:schemeClr val="tx2"/>
              </a:solidFill>
              <a:cs typeface="B Nazanin" panose="00000400000000000000" pitchFamily="2" charset="-78"/>
            </a:endParaRPr>
          </a:p>
        </p:txBody>
      </p:sp>
      <p:sp>
        <p:nvSpPr>
          <p:cNvPr id="8" name="Text Box 2"/>
          <p:cNvSpPr txBox="1">
            <a:spLocks noChangeArrowheads="1"/>
          </p:cNvSpPr>
          <p:nvPr/>
        </p:nvSpPr>
        <p:spPr bwMode="auto">
          <a:xfrm>
            <a:off x="3558071" y="2276871"/>
            <a:ext cx="3534209" cy="2253309"/>
          </a:xfrm>
          <a:prstGeom prst="rect">
            <a:avLst/>
          </a:prstGeom>
          <a:noFill/>
          <a:ln w="12700">
            <a:solidFill>
              <a:srgbClr val="000000"/>
            </a:solidFill>
            <a:miter lim="800000"/>
            <a:headEnd/>
            <a:tailEnd/>
          </a:ln>
        </p:spPr>
        <p:txBody>
          <a:bodyPr rot="0" vert="horz" wrap="square" lIns="91440" tIns="45720" rIns="91440" bIns="45720" anchor="t" anchorCtr="0">
            <a:noAutofit/>
          </a:bodyPr>
          <a:lstStyle/>
          <a:p>
            <a:pPr>
              <a:spcBef>
                <a:spcPts val="600"/>
              </a:spcBef>
            </a:pPr>
            <a:r>
              <a:rPr lang="en-US" sz="2400" b="1" dirty="0" err="1" smtClean="0">
                <a:solidFill>
                  <a:srgbClr val="000000"/>
                </a:solidFill>
                <a:latin typeface="Calibri"/>
                <a:ea typeface="Times New Roman"/>
                <a:cs typeface="B Nazanin"/>
              </a:rPr>
              <a:t>in</a:t>
            </a:r>
            <a:r>
              <a:rPr lang="en-US" sz="2400" b="1" dirty="0" err="1" smtClean="0">
                <a:solidFill>
                  <a:srgbClr val="FF0000"/>
                </a:solidFill>
                <a:latin typeface="Calibri"/>
                <a:ea typeface="Times New Roman"/>
                <a:cs typeface="B Nazanin"/>
              </a:rPr>
              <a:t>H</a:t>
            </a:r>
            <a:r>
              <a:rPr lang="en-US" sz="2400" dirty="0" smtClean="0">
                <a:solidFill>
                  <a:srgbClr val="000000"/>
                </a:solidFill>
                <a:latin typeface="Calibri"/>
                <a:ea typeface="Times New Roman"/>
                <a:cs typeface="B Nazanin"/>
              </a:rPr>
              <a:t> </a:t>
            </a:r>
            <a:r>
              <a:rPr lang="en-US" sz="2400" i="1" dirty="0" smtClean="0">
                <a:solidFill>
                  <a:srgbClr val="000000"/>
                </a:solidFill>
                <a:latin typeface="Calibri"/>
                <a:ea typeface="Times New Roman"/>
                <a:cs typeface="B Nazanin"/>
              </a:rPr>
              <a:t>x</a:t>
            </a:r>
            <a:r>
              <a:rPr lang="en-US" sz="2400" dirty="0" smtClean="0">
                <a:solidFill>
                  <a:srgbClr val="000000"/>
                </a:solidFill>
                <a:latin typeface="Calibri"/>
                <a:ea typeface="Times New Roman"/>
                <a:cs typeface="B Nazanin"/>
              </a:rPr>
              <a:t> </a:t>
            </a:r>
            <a:r>
              <a:rPr lang="en-US" sz="2400" dirty="0">
                <a:solidFill>
                  <a:srgbClr val="000000"/>
                </a:solidFill>
                <a:latin typeface="Calibri"/>
                <a:ea typeface="Times New Roman"/>
                <a:cs typeface="B Nazanin"/>
              </a:rPr>
              <a:t>;  </a:t>
            </a:r>
            <a:r>
              <a:rPr lang="en-US" sz="2400" dirty="0" smtClean="0">
                <a:solidFill>
                  <a:srgbClr val="000000"/>
                </a:solidFill>
                <a:latin typeface="Calibri"/>
                <a:ea typeface="Times New Roman"/>
                <a:cs typeface="B Nazanin"/>
              </a:rPr>
              <a:t> </a:t>
            </a:r>
            <a:r>
              <a:rPr lang="en-US" sz="2400" dirty="0">
                <a:solidFill>
                  <a:srgbClr val="000000"/>
                </a:solidFill>
                <a:latin typeface="Calibri"/>
                <a:ea typeface="Times New Roman"/>
                <a:cs typeface="B Nazanin"/>
              </a:rPr>
              <a:t>// high </a:t>
            </a:r>
            <a:r>
              <a:rPr lang="en-US" sz="2400" dirty="0" smtClean="0">
                <a:solidFill>
                  <a:srgbClr val="000000"/>
                </a:solidFill>
                <a:latin typeface="Calibri"/>
                <a:ea typeface="Times New Roman"/>
                <a:cs typeface="B Nazanin"/>
              </a:rPr>
              <a:t>input </a:t>
            </a:r>
            <a:r>
              <a:rPr lang="en-US" sz="2400" dirty="0">
                <a:solidFill>
                  <a:srgbClr val="000000"/>
                </a:solidFill>
                <a:latin typeface="Calibri"/>
                <a:ea typeface="Times New Roman"/>
                <a:cs typeface="B Nazanin"/>
              </a:rPr>
              <a:t>: x</a:t>
            </a:r>
            <a:endParaRPr lang="en-US" sz="2400" dirty="0">
              <a:solidFill>
                <a:srgbClr val="000000"/>
              </a:solidFill>
              <a:latin typeface="Times New Roman"/>
              <a:ea typeface="Times New Roman"/>
              <a:cs typeface="B Nazanin"/>
            </a:endParaRPr>
          </a:p>
          <a:p>
            <a:pPr marL="0" marR="0" algn="l" rtl="0">
              <a:spcBef>
                <a:spcPts val="600"/>
              </a:spcBef>
              <a:spcAft>
                <a:spcPts val="0"/>
              </a:spcAft>
            </a:pPr>
            <a:r>
              <a:rPr lang="en-US" sz="2400" i="1" dirty="0" smtClean="0">
                <a:solidFill>
                  <a:srgbClr val="000000"/>
                </a:solidFill>
                <a:effectLst/>
                <a:latin typeface="Calibri"/>
                <a:ea typeface="Times New Roman"/>
                <a:cs typeface="B Nazanin"/>
              </a:rPr>
              <a:t>y </a:t>
            </a:r>
            <a:r>
              <a:rPr lang="en-US" sz="2400" b="1" dirty="0" smtClean="0">
                <a:solidFill>
                  <a:srgbClr val="000000"/>
                </a:solidFill>
                <a:effectLst/>
                <a:latin typeface="Calibri"/>
                <a:ea typeface="Times New Roman"/>
                <a:cs typeface="B Nazanin"/>
              </a:rPr>
              <a:t>=</a:t>
            </a:r>
            <a:r>
              <a:rPr lang="en-US" sz="2400" dirty="0" smtClean="0">
                <a:solidFill>
                  <a:srgbClr val="000000"/>
                </a:solidFill>
                <a:effectLst/>
                <a:latin typeface="Calibri"/>
                <a:ea typeface="Times New Roman"/>
                <a:cs typeface="B Nazanin"/>
              </a:rPr>
              <a:t> 0 ;</a:t>
            </a:r>
          </a:p>
          <a:p>
            <a:pPr marL="0" marR="0" algn="l" rtl="0">
              <a:spcBef>
                <a:spcPts val="600"/>
              </a:spcBef>
              <a:spcAft>
                <a:spcPts val="0"/>
              </a:spcAft>
            </a:pPr>
            <a:r>
              <a:rPr lang="en-US" sz="2400" b="1" dirty="0" smtClean="0">
                <a:solidFill>
                  <a:srgbClr val="000000"/>
                </a:solidFill>
                <a:latin typeface="Calibri"/>
                <a:ea typeface="Times New Roman"/>
                <a:cs typeface="B Nazanin"/>
              </a:rPr>
              <a:t>while</a:t>
            </a:r>
            <a:r>
              <a:rPr lang="en-US" sz="2400" dirty="0" smtClean="0">
                <a:solidFill>
                  <a:srgbClr val="000000"/>
                </a:solidFill>
                <a:latin typeface="Calibri"/>
                <a:ea typeface="Times New Roman"/>
                <a:cs typeface="B Nazanin"/>
              </a:rPr>
              <a:t> </a:t>
            </a:r>
            <a:r>
              <a:rPr lang="en-US" sz="2400" i="1" dirty="0" smtClean="0">
                <a:solidFill>
                  <a:srgbClr val="000000"/>
                </a:solidFill>
                <a:latin typeface="Calibri"/>
                <a:ea typeface="Times New Roman"/>
                <a:cs typeface="B Nazanin"/>
              </a:rPr>
              <a:t>y</a:t>
            </a:r>
            <a:r>
              <a:rPr lang="en-US" sz="2400" dirty="0" smtClean="0">
                <a:solidFill>
                  <a:srgbClr val="000000"/>
                </a:solidFill>
                <a:latin typeface="Calibri"/>
                <a:ea typeface="Times New Roman"/>
                <a:cs typeface="B Nazanin"/>
              </a:rPr>
              <a:t> </a:t>
            </a:r>
            <a:r>
              <a:rPr lang="en-US" sz="2400" b="1" dirty="0" smtClean="0">
                <a:solidFill>
                  <a:srgbClr val="000000"/>
                </a:solidFill>
                <a:latin typeface="Calibri"/>
                <a:ea typeface="Times New Roman"/>
                <a:cs typeface="B Nazanin"/>
              </a:rPr>
              <a:t>!=</a:t>
            </a:r>
            <a:r>
              <a:rPr lang="en-US" sz="2400" dirty="0" smtClean="0">
                <a:solidFill>
                  <a:srgbClr val="000000"/>
                </a:solidFill>
                <a:latin typeface="Calibri"/>
                <a:ea typeface="Times New Roman"/>
                <a:cs typeface="B Nazanin"/>
              </a:rPr>
              <a:t> </a:t>
            </a:r>
            <a:r>
              <a:rPr lang="en-US" sz="2400" i="1" dirty="0" smtClean="0">
                <a:solidFill>
                  <a:srgbClr val="000000"/>
                </a:solidFill>
                <a:latin typeface="Calibri"/>
                <a:ea typeface="Times New Roman"/>
                <a:cs typeface="B Nazanin"/>
              </a:rPr>
              <a:t>x</a:t>
            </a:r>
            <a:r>
              <a:rPr lang="en-US" sz="2400" dirty="0" smtClean="0">
                <a:solidFill>
                  <a:srgbClr val="000000"/>
                </a:solidFill>
                <a:latin typeface="Calibri"/>
                <a:ea typeface="Times New Roman"/>
                <a:cs typeface="B Nazanin"/>
              </a:rPr>
              <a:t> </a:t>
            </a:r>
            <a:r>
              <a:rPr lang="en-US" sz="2400" b="1" dirty="0" smtClean="0">
                <a:solidFill>
                  <a:srgbClr val="000000"/>
                </a:solidFill>
                <a:latin typeface="Calibri"/>
                <a:ea typeface="Times New Roman"/>
                <a:cs typeface="B Nazanin"/>
              </a:rPr>
              <a:t>do</a:t>
            </a:r>
          </a:p>
          <a:p>
            <a:pPr marL="0" marR="0" algn="l" rtl="0">
              <a:spcBef>
                <a:spcPts val="600"/>
              </a:spcBef>
              <a:spcAft>
                <a:spcPts val="0"/>
              </a:spcAft>
            </a:pPr>
            <a:r>
              <a:rPr lang="en-US" sz="2400" dirty="0">
                <a:solidFill>
                  <a:srgbClr val="000000"/>
                </a:solidFill>
                <a:effectLst/>
                <a:latin typeface="Calibri"/>
                <a:ea typeface="Times New Roman"/>
                <a:cs typeface="B Nazanin"/>
              </a:rPr>
              <a:t>	</a:t>
            </a:r>
            <a:r>
              <a:rPr lang="en-US" sz="2400" i="1" dirty="0" smtClean="0">
                <a:solidFill>
                  <a:srgbClr val="000000"/>
                </a:solidFill>
                <a:effectLst/>
                <a:latin typeface="Calibri"/>
                <a:ea typeface="Times New Roman"/>
                <a:cs typeface="B Nazanin"/>
              </a:rPr>
              <a:t>y</a:t>
            </a:r>
            <a:r>
              <a:rPr lang="en-US" sz="2400" dirty="0" smtClean="0">
                <a:solidFill>
                  <a:srgbClr val="000000"/>
                </a:solidFill>
                <a:effectLst/>
                <a:latin typeface="Calibri"/>
                <a:ea typeface="Times New Roman"/>
                <a:cs typeface="B Nazanin"/>
              </a:rPr>
              <a:t> ++ ;</a:t>
            </a:r>
          </a:p>
          <a:p>
            <a:pPr>
              <a:spcBef>
                <a:spcPts val="600"/>
              </a:spcBef>
            </a:pPr>
            <a:r>
              <a:rPr lang="en-US" sz="2400" b="1" dirty="0" err="1" smtClean="0">
                <a:solidFill>
                  <a:srgbClr val="000000"/>
                </a:solidFill>
                <a:effectLst/>
                <a:latin typeface="Calibri"/>
                <a:ea typeface="Times New Roman"/>
                <a:cs typeface="B Nazanin"/>
              </a:rPr>
              <a:t>out</a:t>
            </a:r>
            <a:r>
              <a:rPr lang="en-US" sz="2400" b="1" dirty="0" err="1">
                <a:solidFill>
                  <a:srgbClr val="FF0000"/>
                </a:solidFill>
                <a:latin typeface="Calibri"/>
                <a:ea typeface="Times New Roman"/>
                <a:cs typeface="B Nazanin"/>
              </a:rPr>
              <a:t>H</a:t>
            </a:r>
            <a:r>
              <a:rPr lang="en-US" sz="2400" dirty="0" smtClean="0">
                <a:solidFill>
                  <a:srgbClr val="000000"/>
                </a:solidFill>
                <a:effectLst/>
                <a:latin typeface="Calibri"/>
                <a:ea typeface="Times New Roman"/>
                <a:cs typeface="B Nazanin"/>
              </a:rPr>
              <a:t> </a:t>
            </a:r>
            <a:r>
              <a:rPr lang="en-US" sz="2400" i="1" dirty="0" smtClean="0">
                <a:solidFill>
                  <a:srgbClr val="000000"/>
                </a:solidFill>
                <a:effectLst/>
                <a:latin typeface="Calibri"/>
                <a:ea typeface="Times New Roman"/>
                <a:cs typeface="B Nazanin"/>
              </a:rPr>
              <a:t>x</a:t>
            </a:r>
            <a:r>
              <a:rPr lang="en-US" sz="2400" dirty="0" smtClean="0">
                <a:solidFill>
                  <a:srgbClr val="000000"/>
                </a:solidFill>
                <a:effectLst/>
                <a:latin typeface="Calibri"/>
                <a:ea typeface="Times New Roman"/>
                <a:cs typeface="B Nazanin"/>
              </a:rPr>
              <a:t> ;   // high output : x</a:t>
            </a:r>
            <a:endParaRPr lang="en-US" sz="2400" dirty="0">
              <a:solidFill>
                <a:srgbClr val="000000"/>
              </a:solidFill>
              <a:effectLst/>
              <a:latin typeface="Times New Roman"/>
              <a:ea typeface="Times New Roman"/>
              <a:cs typeface="B Nazanin"/>
            </a:endParaRPr>
          </a:p>
        </p:txBody>
      </p:sp>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extLst>
                  <p:ext uri="{D42A27DB-BD31-4B8C-83A1-F6EECF244321}">
                    <p14:modId xmlns:p14="http://schemas.microsoft.com/office/powerpoint/2010/main" val="249137350"/>
                  </p:ext>
                </p:extLst>
              </p:nvPr>
            </p:nvGraphicFramePr>
            <p:xfrm>
              <a:off x="2277175" y="3150260"/>
              <a:ext cx="6096000" cy="9144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xmlns="" val="3590002407"/>
                        </a:ext>
                      </a:extLst>
                    </a:gridCol>
                    <a:gridCol w="2032000">
                      <a:extLst>
                        <a:ext uri="{9D8B030D-6E8A-4147-A177-3AD203B41FA5}">
                          <a16:colId xmlns:a16="http://schemas.microsoft.com/office/drawing/2014/main" xmlns="" val="2301550920"/>
                        </a:ext>
                      </a:extLst>
                    </a:gridCol>
                    <a:gridCol w="2032000">
                      <a:extLst>
                        <a:ext uri="{9D8B030D-6E8A-4147-A177-3AD203B41FA5}">
                          <a16:colId xmlns:a16="http://schemas.microsoft.com/office/drawing/2014/main" xmlns="" val="1690643087"/>
                        </a:ext>
                      </a:extLst>
                    </a:gridCol>
                  </a:tblGrid>
                  <a:tr h="370840">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09928038"/>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2400" b="0" i="0" dirty="0" smtClean="0">
                                    <a:latin typeface="Calibri" panose="020F0502020204030204" pitchFamily="34" charset="0"/>
                                    <a:cs typeface="Calibri" panose="020F0502020204030204" pitchFamily="34" charset="0"/>
                                  </a:rPr>
                                  <m:t>in</m:t>
                                </m:r>
                                <m:r>
                                  <m:rPr>
                                    <m:nor/>
                                  </m:rPr>
                                  <a:rPr lang="en-US" sz="2400" dirty="0" smtClean="0">
                                    <a:latin typeface="Calibri" panose="020F0502020204030204" pitchFamily="34" charset="0"/>
                                    <a:cs typeface="Calibri" panose="020F0502020204030204" pitchFamily="34" charset="0"/>
                                  </a:rPr>
                                  <m:t> , </m:t>
                                </m:r>
                                <m:r>
                                  <m:rPr>
                                    <m:nor/>
                                  </m:rPr>
                                  <a:rPr lang="en-US" sz="2400" b="0" i="0" dirty="0" smtClean="0">
                                    <a:latin typeface="Calibri" panose="020F0502020204030204" pitchFamily="34" charset="0"/>
                                    <a:cs typeface="Calibri" panose="020F0502020204030204" pitchFamily="34" charset="0"/>
                                  </a:rPr>
                                  <m:t>H</m:t>
                                </m:r>
                                <m:r>
                                  <m:rPr>
                                    <m:nor/>
                                  </m:rPr>
                                  <a:rPr lang="en-US" sz="2400" dirty="0" smtClean="0">
                                    <a:latin typeface="Calibri" panose="020F0502020204030204" pitchFamily="34" charset="0"/>
                                    <a:cs typeface="Calibri" panose="020F0502020204030204" pitchFamily="34" charset="0"/>
                                  </a:rPr>
                                  <m:t> , </m:t>
                                </m:r>
                                <m:r>
                                  <m:rPr>
                                    <m:nor/>
                                  </m:rPr>
                                  <a:rPr lang="en-US" sz="2400" b="0" i="0" dirty="0" smtClean="0">
                                    <a:latin typeface="Calibri" panose="020F0502020204030204" pitchFamily="34" charset="0"/>
                                    <a:cs typeface="Calibri" panose="020F0502020204030204" pitchFamily="34" charset="0"/>
                                  </a:rPr>
                                  <m:t>v</m:t>
                                </m:r>
                                <m:r>
                                  <m:rPr>
                                    <m:nor/>
                                  </m:rPr>
                                  <a:rPr lang="en-US" sz="2400" b="0" i="0" baseline="-25000" dirty="0" smtClean="0">
                                    <a:latin typeface="Calibri" panose="020F0502020204030204" pitchFamily="34" charset="0"/>
                                    <a:cs typeface="Calibri" panose="020F0502020204030204" pitchFamily="34" charset="0"/>
                                  </a:rPr>
                                  <m:t>def</m:t>
                                </m:r>
                              </m:oMath>
                            </m:oMathPara>
                          </a14:m>
                          <a:endParaRPr lang="en-US" sz="2400" baseline="-250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panose="02040503050406030204" pitchFamily="18" charset="0"/>
                                    <a:ea typeface="+mn-ea"/>
                                    <a:cs typeface="+mn-cs"/>
                                  </a:rPr>
                                  <m:t>↷</m:t>
                                </m:r>
                              </m:oMath>
                            </m:oMathPara>
                          </a14:m>
                          <a:endParaRPr lang="en-US" sz="2400" i="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a:ea typeface="+mn-ea"/>
                                    <a:cs typeface="+mn-cs"/>
                                  </a:rPr>
                                  <m:t>↷</m:t>
                                </m:r>
                              </m:oMath>
                            </m:oMathPara>
                          </a14:m>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01809265"/>
                      </a:ext>
                    </a:extLst>
                  </a:tr>
                </a:tbl>
              </a:graphicData>
            </a:graphic>
          </p:graphicFrame>
        </mc:Choice>
        <mc:Fallback xmlns="">
          <p:graphicFrame>
            <p:nvGraphicFramePr>
              <p:cNvPr id="12" name="Table 11"/>
              <p:cNvGraphicFramePr>
                <a:graphicFrameLocks noGrp="1"/>
              </p:cNvGraphicFramePr>
              <p:nvPr>
                <p:extLst>
                  <p:ext uri="{D42A27DB-BD31-4B8C-83A1-F6EECF244321}">
                    <p14:modId xmlns:p14="http://schemas.microsoft.com/office/powerpoint/2010/main" val="249137350"/>
                  </p:ext>
                </p:extLst>
              </p:nvPr>
            </p:nvGraphicFramePr>
            <p:xfrm>
              <a:off x="2277175" y="3150260"/>
              <a:ext cx="6096000" cy="9144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3590002407"/>
                        </a:ext>
                      </a:extLst>
                    </a:gridCol>
                    <a:gridCol w="2032000">
                      <a:extLst>
                        <a:ext uri="{9D8B030D-6E8A-4147-A177-3AD203B41FA5}">
                          <a16:colId xmlns:a16="http://schemas.microsoft.com/office/drawing/2014/main" val="2301550920"/>
                        </a:ext>
                      </a:extLst>
                    </a:gridCol>
                    <a:gridCol w="2032000">
                      <a:extLst>
                        <a:ext uri="{9D8B030D-6E8A-4147-A177-3AD203B41FA5}">
                          <a16:colId xmlns:a16="http://schemas.microsoft.com/office/drawing/2014/main" val="1690643087"/>
                        </a:ext>
                      </a:extLst>
                    </a:gridCol>
                  </a:tblGrid>
                  <a:tr h="457200">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9928038"/>
                      </a:ext>
                    </a:extLst>
                  </a:tr>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99" t="-102667" r="-200299" b="-800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0601" t="-102667" r="-100901" b="-800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00000" t="-102667" r="-599" b="-8000"/>
                          </a:stretch>
                        </a:blipFill>
                      </a:tcPr>
                    </a:tc>
                    <a:extLst>
                      <a:ext uri="{0D108BD9-81ED-4DB2-BD59-A6C34878D82A}">
                        <a16:rowId xmlns:a16="http://schemas.microsoft.com/office/drawing/2014/main" val="200180926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7" name="Table 16"/>
              <p:cNvGraphicFramePr>
                <a:graphicFrameLocks noGrp="1"/>
              </p:cNvGraphicFramePr>
              <p:nvPr>
                <p:extLst>
                  <p:ext uri="{D42A27DB-BD31-4B8C-83A1-F6EECF244321}">
                    <p14:modId xmlns:p14="http://schemas.microsoft.com/office/powerpoint/2010/main" val="397835698"/>
                  </p:ext>
                </p:extLst>
              </p:nvPr>
            </p:nvGraphicFramePr>
            <p:xfrm>
              <a:off x="2277175" y="3149585"/>
              <a:ext cx="6096000" cy="4572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xmlns="" val="3538483985"/>
                        </a:ext>
                      </a:extLst>
                    </a:gridCol>
                    <a:gridCol w="2032000">
                      <a:extLst>
                        <a:ext uri="{9D8B030D-6E8A-4147-A177-3AD203B41FA5}">
                          <a16:colId xmlns:a16="http://schemas.microsoft.com/office/drawing/2014/main" xmlns="" val="2896433134"/>
                        </a:ext>
                      </a:extLst>
                    </a:gridCol>
                    <a:gridCol w="2032000">
                      <a:extLst>
                        <a:ext uri="{9D8B030D-6E8A-4147-A177-3AD203B41FA5}">
                          <a16:colId xmlns:a16="http://schemas.microsoft.com/office/drawing/2014/main" xmlns="" val="3023030528"/>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2400" b="0" i="0" dirty="0" smtClean="0">
                                    <a:latin typeface="Calibri" panose="020F0502020204030204" pitchFamily="34" charset="0"/>
                                    <a:cs typeface="Calibri" panose="020F0502020204030204" pitchFamily="34" charset="0"/>
                                  </a:rPr>
                                  <m:t>in</m:t>
                                </m:r>
                                <m:r>
                                  <m:rPr>
                                    <m:nor/>
                                  </m:rPr>
                                  <a:rPr lang="en-US" sz="2400" dirty="0" smtClean="0">
                                    <a:latin typeface="Calibri" panose="020F0502020204030204" pitchFamily="34" charset="0"/>
                                    <a:cs typeface="Calibri" panose="020F0502020204030204" pitchFamily="34" charset="0"/>
                                  </a:rPr>
                                  <m:t> , </m:t>
                                </m:r>
                                <m:r>
                                  <m:rPr>
                                    <m:nor/>
                                  </m:rPr>
                                  <a:rPr lang="en-US" sz="2400" b="0" i="0" dirty="0" smtClean="0">
                                    <a:latin typeface="Calibri" panose="020F0502020204030204" pitchFamily="34" charset="0"/>
                                    <a:cs typeface="Calibri" panose="020F0502020204030204" pitchFamily="34" charset="0"/>
                                  </a:rPr>
                                  <m:t>H</m:t>
                                </m:r>
                                <m:r>
                                  <m:rPr>
                                    <m:nor/>
                                  </m:rPr>
                                  <a:rPr lang="en-US" sz="2400" dirty="0" smtClean="0">
                                    <a:latin typeface="Calibri" panose="020F0502020204030204" pitchFamily="34" charset="0"/>
                                    <a:cs typeface="Calibri" panose="020F0502020204030204" pitchFamily="34" charset="0"/>
                                  </a:rPr>
                                  <m:t> , </m:t>
                                </m:r>
                                <m:r>
                                  <m:rPr>
                                    <m:nor/>
                                  </m:rPr>
                                  <a:rPr lang="en-US" sz="2400" b="0" i="0" dirty="0" smtClean="0">
                                    <a:latin typeface="Calibri" panose="020F0502020204030204" pitchFamily="34" charset="0"/>
                                    <a:cs typeface="Calibri" panose="020F0502020204030204" pitchFamily="34" charset="0"/>
                                  </a:rPr>
                                  <m:t>v</m:t>
                                </m:r>
                                <m:r>
                                  <m:rPr>
                                    <m:nor/>
                                  </m:rPr>
                                  <a:rPr lang="en-US" sz="2400" b="0" i="0" baseline="-25000" dirty="0" smtClean="0">
                                    <a:latin typeface="Calibri" panose="020F0502020204030204" pitchFamily="34" charset="0"/>
                                    <a:cs typeface="Calibri" panose="020F0502020204030204" pitchFamily="34" charset="0"/>
                                  </a:rPr>
                                  <m:t>1</m:t>
                                </m:r>
                              </m:oMath>
                            </m:oMathPara>
                          </a14:m>
                          <a:endParaRPr lang="en-US" sz="2400" baseline="-250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panose="02040503050406030204" pitchFamily="18" charset="0"/>
                                    <a:ea typeface="+mn-ea"/>
                                    <a:cs typeface="+mn-cs"/>
                                  </a:rPr>
                                  <m:t>↷</m:t>
                                </m:r>
                              </m:oMath>
                            </m:oMathPara>
                          </a14:m>
                          <a:endParaRPr lang="en-US" sz="2400" i="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panose="02040503050406030204" pitchFamily="18" charset="0"/>
                                    <a:ea typeface="+mn-ea"/>
                                    <a:cs typeface="+mn-cs"/>
                                  </a:rPr>
                                  <m:t>↷</m:t>
                                </m:r>
                              </m:oMath>
                            </m:oMathPara>
                          </a14:m>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71436344"/>
                      </a:ext>
                    </a:extLst>
                  </a:tr>
                </a:tbl>
              </a:graphicData>
            </a:graphic>
          </p:graphicFrame>
        </mc:Choice>
        <mc:Fallback xmlns="">
          <p:graphicFrame>
            <p:nvGraphicFramePr>
              <p:cNvPr id="17" name="Table 16"/>
              <p:cNvGraphicFramePr>
                <a:graphicFrameLocks noGrp="1"/>
              </p:cNvGraphicFramePr>
              <p:nvPr>
                <p:extLst>
                  <p:ext uri="{D42A27DB-BD31-4B8C-83A1-F6EECF244321}">
                    <p14:modId xmlns:p14="http://schemas.microsoft.com/office/powerpoint/2010/main" val="397835698"/>
                  </p:ext>
                </p:extLst>
              </p:nvPr>
            </p:nvGraphicFramePr>
            <p:xfrm>
              <a:off x="2277175" y="3149585"/>
              <a:ext cx="6096000" cy="4572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3538483985"/>
                        </a:ext>
                      </a:extLst>
                    </a:gridCol>
                    <a:gridCol w="2032000">
                      <a:extLst>
                        <a:ext uri="{9D8B030D-6E8A-4147-A177-3AD203B41FA5}">
                          <a16:colId xmlns:a16="http://schemas.microsoft.com/office/drawing/2014/main" val="2896433134"/>
                        </a:ext>
                      </a:extLst>
                    </a:gridCol>
                    <a:gridCol w="2032000">
                      <a:extLst>
                        <a:ext uri="{9D8B030D-6E8A-4147-A177-3AD203B41FA5}">
                          <a16:colId xmlns:a16="http://schemas.microsoft.com/office/drawing/2014/main" val="3023030528"/>
                        </a:ext>
                      </a:extLst>
                    </a:gridCol>
                  </a:tblGrid>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6"/>
                          <a:stretch>
                            <a:fillRect l="-299" t="-1316" r="-200299" b="-526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00601" t="-1316" r="-100901" b="-526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00000" t="-1316" r="-599" b="-5263"/>
                          </a:stretch>
                        </a:blipFill>
                      </a:tcPr>
                    </a:tc>
                    <a:extLst>
                      <a:ext uri="{0D108BD9-81ED-4DB2-BD59-A6C34878D82A}">
                        <a16:rowId xmlns:a16="http://schemas.microsoft.com/office/drawing/2014/main" val="1071436344"/>
                      </a:ext>
                    </a:extLst>
                  </a:tr>
                </a:tbl>
              </a:graphicData>
            </a:graphic>
          </p:graphicFrame>
        </mc:Fallback>
      </mc:AlternateContent>
      <p:sp>
        <p:nvSpPr>
          <p:cNvPr id="18" name="Down Arrow 17"/>
          <p:cNvSpPr/>
          <p:nvPr/>
        </p:nvSpPr>
        <p:spPr>
          <a:xfrm>
            <a:off x="5055435" y="4161811"/>
            <a:ext cx="539480" cy="762083"/>
          </a:xfrm>
          <a:prstGeom prst="downArrow">
            <a:avLst/>
          </a:prstGeom>
          <a:no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TextBox 20"/>
          <p:cNvSpPr txBox="1"/>
          <p:nvPr/>
        </p:nvSpPr>
        <p:spPr>
          <a:xfrm>
            <a:off x="1670463" y="4882321"/>
            <a:ext cx="606712" cy="1077218"/>
          </a:xfrm>
          <a:prstGeom prst="rect">
            <a:avLst/>
          </a:prstGeom>
          <a:noFill/>
        </p:spPr>
        <p:txBody>
          <a:bodyPr wrap="square" rtlCol="0">
            <a:spAutoFit/>
          </a:bodyPr>
          <a:lstStyle/>
          <a:p>
            <a:r>
              <a:rPr lang="en-US" sz="2400" dirty="0" smtClean="0"/>
              <a:t>P</a:t>
            </a:r>
            <a:r>
              <a:rPr lang="en-US" sz="2400" baseline="-25000" dirty="0" smtClean="0">
                <a:solidFill>
                  <a:srgbClr val="FF0000"/>
                </a:solidFill>
              </a:rPr>
              <a:t>H</a:t>
            </a:r>
            <a:r>
              <a:rPr lang="en-US" sz="2400" baseline="-25000" dirty="0" smtClean="0"/>
              <a:t/>
            </a:r>
            <a:br>
              <a:rPr lang="en-US" sz="2400" baseline="-25000" dirty="0" smtClean="0"/>
            </a:br>
            <a:endParaRPr lang="en-US" sz="2400" baseline="-25000" dirty="0" smtClean="0"/>
          </a:p>
          <a:p>
            <a:r>
              <a:rPr lang="en-US" sz="2400" dirty="0" smtClean="0"/>
              <a:t>P</a:t>
            </a:r>
            <a:r>
              <a:rPr lang="en-US" sz="2400" baseline="-25000" dirty="0" smtClean="0">
                <a:solidFill>
                  <a:srgbClr val="00B0F0"/>
                </a:solidFill>
              </a:rPr>
              <a:t>L</a:t>
            </a:r>
            <a:endParaRPr lang="en-US" sz="2400" dirty="0">
              <a:solidFill>
                <a:srgbClr val="00B0F0"/>
              </a:solidFill>
            </a:endParaRPr>
          </a:p>
        </p:txBody>
      </p:sp>
      <mc:AlternateContent xmlns:mc="http://schemas.openxmlformats.org/markup-compatibility/2006" xmlns:a14="http://schemas.microsoft.com/office/drawing/2010/main">
        <mc:Choice Requires="a14">
          <p:graphicFrame>
            <p:nvGraphicFramePr>
              <p:cNvPr id="24" name="Table 23"/>
              <p:cNvGraphicFramePr>
                <a:graphicFrameLocks noGrp="1"/>
              </p:cNvGraphicFramePr>
              <p:nvPr>
                <p:extLst>
                  <p:ext uri="{D42A27DB-BD31-4B8C-83A1-F6EECF244321}">
                    <p14:modId xmlns:p14="http://schemas.microsoft.com/office/powerpoint/2010/main" val="4024109788"/>
                  </p:ext>
                </p:extLst>
              </p:nvPr>
            </p:nvGraphicFramePr>
            <p:xfrm>
              <a:off x="2277175" y="4988055"/>
              <a:ext cx="6096000" cy="4572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xmlns="" val="3538483985"/>
                        </a:ext>
                      </a:extLst>
                    </a:gridCol>
                    <a:gridCol w="2032000">
                      <a:extLst>
                        <a:ext uri="{9D8B030D-6E8A-4147-A177-3AD203B41FA5}">
                          <a16:colId xmlns:a16="http://schemas.microsoft.com/office/drawing/2014/main" xmlns="" val="2896433134"/>
                        </a:ext>
                      </a:extLst>
                    </a:gridCol>
                    <a:gridCol w="2032000">
                      <a:extLst>
                        <a:ext uri="{9D8B030D-6E8A-4147-A177-3AD203B41FA5}">
                          <a16:colId xmlns:a16="http://schemas.microsoft.com/office/drawing/2014/main" xmlns="" val="3023030528"/>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panose="02040503050406030204" pitchFamily="18" charset="0"/>
                                    <a:ea typeface="+mn-ea"/>
                                    <a:cs typeface="+mn-cs"/>
                                  </a:rPr>
                                  <m:t>↷</m:t>
                                </m:r>
                              </m:oMath>
                            </m:oMathPara>
                          </a14:m>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kumimoji="0" lang="en-US" sz="2400" i="1" kern="1200" smtClean="0">
                                    <a:solidFill>
                                      <a:schemeClr val="tx1"/>
                                    </a:solidFill>
                                    <a:effectLst/>
                                    <a:latin typeface="Cambria Math" panose="02040503050406030204" pitchFamily="18" charset="0"/>
                                    <a:ea typeface="+mn-ea"/>
                                    <a:cs typeface="+mn-cs"/>
                                  </a:rPr>
                                  <m:t>↷</m:t>
                                </m:r>
                              </m:oMath>
                            </m:oMathPara>
                          </a14:m>
                          <a:endParaRPr lang="en-US" sz="24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2400" b="0" i="0" dirty="0" smtClean="0">
                                    <a:latin typeface="Calibri" panose="020F0502020204030204" pitchFamily="34" charset="0"/>
                                    <a:cs typeface="Calibri" panose="020F0502020204030204" pitchFamily="34" charset="0"/>
                                  </a:rPr>
                                  <m:t>out</m:t>
                                </m:r>
                                <m:r>
                                  <m:rPr>
                                    <m:nor/>
                                  </m:rPr>
                                  <a:rPr lang="en-US" sz="2400" dirty="0" smtClean="0">
                                    <a:latin typeface="Calibri" panose="020F0502020204030204" pitchFamily="34" charset="0"/>
                                    <a:cs typeface="Calibri" panose="020F0502020204030204" pitchFamily="34" charset="0"/>
                                  </a:rPr>
                                  <m:t> , </m:t>
                                </m:r>
                                <m:r>
                                  <m:rPr>
                                    <m:nor/>
                                  </m:rPr>
                                  <a:rPr lang="en-US" sz="2400" b="0" i="0" dirty="0" smtClean="0">
                                    <a:latin typeface="Calibri" panose="020F0502020204030204" pitchFamily="34" charset="0"/>
                                    <a:cs typeface="Calibri" panose="020F0502020204030204" pitchFamily="34" charset="0"/>
                                  </a:rPr>
                                  <m:t>H</m:t>
                                </m:r>
                                <m:r>
                                  <m:rPr>
                                    <m:nor/>
                                  </m:rPr>
                                  <a:rPr lang="en-US" sz="2400" dirty="0" smtClean="0">
                                    <a:latin typeface="Calibri" panose="020F0502020204030204" pitchFamily="34" charset="0"/>
                                    <a:cs typeface="Calibri" panose="020F0502020204030204" pitchFamily="34" charset="0"/>
                                  </a:rPr>
                                  <m:t> , </m:t>
                                </m:r>
                                <m:r>
                                  <m:rPr>
                                    <m:nor/>
                                  </m:rPr>
                                  <a:rPr lang="en-US" sz="2400" b="0" i="0" dirty="0" smtClean="0">
                                    <a:latin typeface="Calibri" panose="020F0502020204030204" pitchFamily="34" charset="0"/>
                                    <a:cs typeface="Calibri" panose="020F0502020204030204" pitchFamily="34" charset="0"/>
                                  </a:rPr>
                                  <m:t>1</m:t>
                                </m:r>
                              </m:oMath>
                            </m:oMathPara>
                          </a14:m>
                          <a:endParaRPr lang="en-US" sz="2400" baseline="-2500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71436344"/>
                      </a:ext>
                    </a:extLst>
                  </a:tr>
                </a:tbl>
              </a:graphicData>
            </a:graphic>
          </p:graphicFrame>
        </mc:Choice>
        <mc:Fallback xmlns="">
          <p:graphicFrame>
            <p:nvGraphicFramePr>
              <p:cNvPr id="24" name="Table 23"/>
              <p:cNvGraphicFramePr>
                <a:graphicFrameLocks noGrp="1"/>
              </p:cNvGraphicFramePr>
              <p:nvPr>
                <p:extLst>
                  <p:ext uri="{D42A27DB-BD31-4B8C-83A1-F6EECF244321}">
                    <p14:modId xmlns:p14="http://schemas.microsoft.com/office/powerpoint/2010/main" val="4024109788"/>
                  </p:ext>
                </p:extLst>
              </p:nvPr>
            </p:nvGraphicFramePr>
            <p:xfrm>
              <a:off x="2277175" y="4988055"/>
              <a:ext cx="6096000" cy="45720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3538483985"/>
                        </a:ext>
                      </a:extLst>
                    </a:gridCol>
                    <a:gridCol w="2032000">
                      <a:extLst>
                        <a:ext uri="{9D8B030D-6E8A-4147-A177-3AD203B41FA5}">
                          <a16:colId xmlns:a16="http://schemas.microsoft.com/office/drawing/2014/main" val="2896433134"/>
                        </a:ext>
                      </a:extLst>
                    </a:gridCol>
                    <a:gridCol w="2032000">
                      <a:extLst>
                        <a:ext uri="{9D8B030D-6E8A-4147-A177-3AD203B41FA5}">
                          <a16:colId xmlns:a16="http://schemas.microsoft.com/office/drawing/2014/main" val="3023030528"/>
                        </a:ext>
                      </a:extLst>
                    </a:gridCol>
                  </a:tblGrid>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7"/>
                          <a:stretch>
                            <a:fillRect l="-299" t="-1316" r="-200299" b="-2632"/>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00601" t="-1316" r="-100901" b="-2632"/>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200000" t="-1316" r="-599" b="-2632"/>
                          </a:stretch>
                        </a:blipFill>
                      </a:tcPr>
                    </a:tc>
                    <a:extLst>
                      <a:ext uri="{0D108BD9-81ED-4DB2-BD59-A6C34878D82A}">
                        <a16:rowId xmlns:a16="http://schemas.microsoft.com/office/drawing/2014/main" val="1071436344"/>
                      </a:ext>
                    </a:extLst>
                  </a:tr>
                </a:tbl>
              </a:graphicData>
            </a:graphic>
          </p:graphicFrame>
        </mc:Fallback>
      </mc:AlternateContent>
      <p:sp>
        <p:nvSpPr>
          <p:cNvPr id="26" name="Text Box 5"/>
          <p:cNvSpPr txBox="1"/>
          <p:nvPr/>
        </p:nvSpPr>
        <p:spPr>
          <a:xfrm>
            <a:off x="3694481" y="4542852"/>
            <a:ext cx="3261388" cy="184666"/>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rtl="1">
              <a:lnSpc>
                <a:spcPct val="120000"/>
              </a:lnSpc>
              <a:spcBef>
                <a:spcPts val="600"/>
              </a:spcBef>
              <a:spcAft>
                <a:spcPts val="0"/>
              </a:spcAft>
            </a:pPr>
            <a:r>
              <a:rPr lang="ar-SA" sz="1000" b="1" dirty="0" smtClean="0">
                <a:solidFill>
                  <a:srgbClr val="000000"/>
                </a:solidFill>
                <a:effectLst/>
                <a:latin typeface="Times New Roman"/>
                <a:ea typeface="Times New Roman"/>
                <a:cs typeface="B Nazanin"/>
              </a:rPr>
              <a:t>شکل</a:t>
            </a:r>
            <a:r>
              <a:rPr lang="fa-IR" sz="1000" b="1" dirty="0" smtClean="0">
                <a:solidFill>
                  <a:srgbClr val="000000"/>
                </a:solidFill>
                <a:effectLst/>
                <a:latin typeface="Times New Roman"/>
                <a:ea typeface="Times New Roman"/>
                <a:cs typeface="B Nazanin"/>
              </a:rPr>
              <a:t>20</a:t>
            </a:r>
            <a:r>
              <a:rPr lang="ar-SA" sz="1000" b="1" dirty="0" smtClean="0">
                <a:solidFill>
                  <a:srgbClr val="000000"/>
                </a:solidFill>
                <a:effectLst/>
                <a:latin typeface="Times New Roman"/>
                <a:ea typeface="Times New Roman"/>
                <a:cs typeface="Times New Roman"/>
              </a:rPr>
              <a:t>–</a:t>
            </a:r>
            <a:r>
              <a:rPr lang="ar-SA" sz="1000" b="1" dirty="0" smtClean="0">
                <a:solidFill>
                  <a:srgbClr val="000000"/>
                </a:solidFill>
                <a:effectLst/>
                <a:latin typeface="Times New Roman"/>
                <a:ea typeface="Times New Roman"/>
                <a:cs typeface="B Nazanin"/>
              </a:rPr>
              <a:t> </a:t>
            </a:r>
            <a:r>
              <a:rPr lang="fa-IR" sz="1000" b="1" dirty="0" smtClean="0">
                <a:solidFill>
                  <a:srgbClr val="000000"/>
                </a:solidFill>
                <a:latin typeface="Times New Roman"/>
                <a:ea typeface="Times New Roman"/>
                <a:cs typeface="B Nazanin"/>
              </a:rPr>
              <a:t>برنامه ناامن طبق عدم تداخل حساس به زمان</a:t>
            </a:r>
            <a:endParaRPr lang="en-US" sz="1000" b="1" dirty="0">
              <a:solidFill>
                <a:srgbClr val="000000"/>
              </a:solidFill>
              <a:effectLst/>
              <a:latin typeface="Times New Roman"/>
              <a:ea typeface="Times New Roman"/>
              <a:cs typeface="B Nazanin"/>
            </a:endParaRPr>
          </a:p>
        </p:txBody>
      </p:sp>
    </p:spTree>
    <p:extLst>
      <p:ext uri="{BB962C8B-B14F-4D97-AF65-F5344CB8AC3E}">
        <p14:creationId xmlns:p14="http://schemas.microsoft.com/office/powerpoint/2010/main" val="1935719333"/>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8"/>
                                        </p:tgtEl>
                                      </p:cBhvr>
                                      <p:by x="50000" y="50000"/>
                                    </p:animScale>
                                  </p:childTnLst>
                                </p:cTn>
                              </p:par>
                              <p:par>
                                <p:cTn id="7" presetID="64" presetClass="path" presetSubtype="0" accel="50000" decel="50000" fill="hold" grpId="1" nodeType="withEffect">
                                  <p:stCondLst>
                                    <p:cond delay="0"/>
                                  </p:stCondLst>
                                  <p:childTnLst>
                                    <p:animMotion origin="layout" path="M -1.66667E-6 0.02801 L -1.66667E-6 -0.14329 " pathEditMode="relative" rAng="0" ptsTypes="AA">
                                      <p:cBhvr>
                                        <p:cTn id="8" dur="2000" fill="hold"/>
                                        <p:tgtEl>
                                          <p:spTgt spid="8"/>
                                        </p:tgtEl>
                                        <p:attrNameLst>
                                          <p:attrName>ppt_x</p:attrName>
                                          <p:attrName>ppt_y</p:attrName>
                                        </p:attrNameLst>
                                      </p:cBhvr>
                                      <p:rCtr x="0" y="-8565"/>
                                    </p:animMotion>
                                  </p:childTnLst>
                                </p:cTn>
                              </p:par>
                              <p:par>
                                <p:cTn id="9" presetID="10" presetClass="exit" presetSubtype="0" fill="hold" grpId="0" nodeType="withEffect">
                                  <p:stCondLst>
                                    <p:cond delay="0"/>
                                  </p:stCondLst>
                                  <p:childTnLst>
                                    <p:animEffect transition="out" filter="fade">
                                      <p:cBhvr>
                                        <p:cTn id="10" dur="500"/>
                                        <p:tgtEl>
                                          <p:spTgt spid="26"/>
                                        </p:tgtEl>
                                      </p:cBhvr>
                                    </p:animEffect>
                                    <p:set>
                                      <p:cBhvr>
                                        <p:cTn id="11" dur="1" fill="hold">
                                          <p:stCondLst>
                                            <p:cond delay="499"/>
                                          </p:stCondLst>
                                        </p:cTn>
                                        <p:tgtEl>
                                          <p:spTgt spid="26"/>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37"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arn(outVertical)">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 grpId="0" animBg="1"/>
      <p:bldP spid="8" grpId="1" animBg="1"/>
      <p:bldP spid="18" grpId="0" animBg="1"/>
      <p:bldP spid="21" grpId="0"/>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صوری‌سازی مکانیزم</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19از 37</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259632" y="1447800"/>
            <a:ext cx="7674056" cy="4800600"/>
          </a:xfrm>
        </p:spPr>
        <p:txBody>
          <a:bodyPr>
            <a:normAutofit/>
          </a:bodyPr>
          <a:lstStyle/>
          <a:p>
            <a:pPr algn="r" rtl="1"/>
            <a:r>
              <a:rPr lang="fa-IR" dirty="0" smtClean="0">
                <a:cs typeface="B Nazanin" panose="00000400000000000000" pitchFamily="2" charset="-78"/>
              </a:rPr>
              <a:t>زبان مدل</a:t>
            </a:r>
          </a:p>
          <a:p>
            <a:pPr algn="r" rtl="1"/>
            <a:endParaRPr lang="fa-IR" dirty="0" smtClean="0">
              <a:cs typeface="B Nazanin" panose="00000400000000000000" pitchFamily="2" charset="-78"/>
            </a:endParaRPr>
          </a:p>
        </p:txBody>
      </p:sp>
      <p:grpSp>
        <p:nvGrpSpPr>
          <p:cNvPr id="7" name="Group 6"/>
          <p:cNvGrpSpPr/>
          <p:nvPr/>
        </p:nvGrpSpPr>
        <p:grpSpPr>
          <a:xfrm>
            <a:off x="3425010" y="1772279"/>
            <a:ext cx="3519275" cy="3061320"/>
            <a:chOff x="-69577" y="-2"/>
            <a:chExt cx="3523550" cy="2309214"/>
          </a:xfrm>
        </p:grpSpPr>
        <mc:AlternateContent xmlns:mc="http://schemas.openxmlformats.org/markup-compatibility/2006" xmlns:a14="http://schemas.microsoft.com/office/drawing/2010/main">
          <mc:Choice Requires="a14">
            <p:sp>
              <p:nvSpPr>
                <p:cNvPr id="8" name="Text Box 2"/>
                <p:cNvSpPr txBox="1">
                  <a:spLocks noChangeArrowheads="1"/>
                </p:cNvSpPr>
                <p:nvPr/>
              </p:nvSpPr>
              <p:spPr bwMode="auto">
                <a:xfrm>
                  <a:off x="-69577" y="-2"/>
                  <a:ext cx="3523550" cy="2009731"/>
                </a:xfrm>
                <a:prstGeom prst="rect">
                  <a:avLst/>
                </a:prstGeom>
                <a:noFill/>
                <a:ln w="9525">
                  <a:solidFill>
                    <a:srgbClr val="000000"/>
                  </a:solidFill>
                  <a:miter lim="800000"/>
                  <a:headEnd/>
                  <a:tailEnd/>
                </a:ln>
              </p:spPr>
              <p:txBody>
                <a:bodyPr rot="0" vert="horz" wrap="square" lIns="91440" tIns="45720" rIns="91440" bIns="45720" anchor="t" anchorCtr="0">
                  <a:noAutofit/>
                </a:bodyPr>
                <a:lstStyle/>
                <a:p>
                  <a:pPr marL="0" marR="0" algn="justLow" rtl="1">
                    <a:lnSpc>
                      <a:spcPct val="120000"/>
                    </a:lnSpc>
                    <a:spcBef>
                      <a:spcPts val="600"/>
                    </a:spcBef>
                    <a:spcAft>
                      <a:spcPts val="0"/>
                    </a:spcAft>
                  </a:pPr>
                  <a14:m>
                    <m:oMathPara xmlns:m="http://schemas.openxmlformats.org/officeDocument/2006/math">
                      <m:oMathParaPr>
                        <m:jc m:val="centerGroup"/>
                      </m:oMathParaPr>
                      <m:oMath xmlns:m="http://schemas.openxmlformats.org/officeDocument/2006/math">
                        <m:r>
                          <a:rPr lang="en-US" sz="2000" i="1">
                            <a:solidFill>
                              <a:srgbClr val="000000"/>
                            </a:solidFill>
                            <a:effectLst/>
                            <a:latin typeface="Cambria Math"/>
                            <a:ea typeface="Times New Roman"/>
                            <a:cs typeface="B Nazanin"/>
                          </a:rPr>
                          <m:t>𝑐</m:t>
                        </m:r>
                        <m:r>
                          <a:rPr lang="en-US" sz="2000" i="1">
                            <a:solidFill>
                              <a:srgbClr val="000000"/>
                            </a:solidFill>
                            <a:effectLst/>
                            <a:latin typeface="Cambria Math"/>
                            <a:ea typeface="Times New Roman"/>
                            <a:cs typeface="B Nazanin"/>
                          </a:rPr>
                          <m:t> ∷=  </m:t>
                        </m:r>
                        <m:r>
                          <a:rPr lang="en-US" sz="2000" i="1">
                            <a:solidFill>
                              <a:srgbClr val="000000"/>
                            </a:solidFill>
                            <a:effectLst/>
                            <a:latin typeface="Cambria Math"/>
                            <a:ea typeface="Times New Roman"/>
                            <a:cs typeface="B Nazanin"/>
                          </a:rPr>
                          <m:t>𝑥</m:t>
                        </m:r>
                        <m:r>
                          <a:rPr lang="en-US" sz="2000" b="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𝑒</m:t>
                        </m:r>
                      </m:oMath>
                      <m:oMath xmlns:m="http://schemas.openxmlformats.org/officeDocument/2006/math">
                        <m:r>
                          <a:rPr lang="en-US" sz="2000" i="1">
                            <a:solidFill>
                              <a:srgbClr val="000000"/>
                            </a:solidFill>
                            <a:effectLst/>
                            <a:latin typeface="Cambria Math"/>
                            <a:ea typeface="Times New Roman"/>
                            <a:cs typeface="B Nazanin"/>
                          </a:rPr>
                          <m:t>         |   </m:t>
                        </m:r>
                        <m:r>
                          <a:rPr lang="en-US" sz="2000" i="1">
                            <a:solidFill>
                              <a:srgbClr val="000000"/>
                            </a:solidFill>
                            <a:effectLst/>
                            <a:latin typeface="Cambria Math"/>
                            <a:ea typeface="Times New Roman"/>
                            <a:cs typeface="B Nazanin"/>
                          </a:rPr>
                          <m:t>𝑐</m:t>
                        </m:r>
                        <m:r>
                          <a:rPr lang="en-US" sz="2000" i="1">
                            <a:solidFill>
                              <a:srgbClr val="000000"/>
                            </a:solidFill>
                            <a:effectLst/>
                            <a:latin typeface="Cambria Math"/>
                            <a:ea typeface="Times New Roman"/>
                            <a:cs typeface="B Nazanin"/>
                          </a:rPr>
                          <m:t>  </m:t>
                        </m:r>
                        <m:r>
                          <a:rPr lang="en-US" sz="2000" b="1">
                            <a:solidFill>
                              <a:srgbClr val="000000"/>
                            </a:solidFill>
                            <a:effectLst/>
                            <a:latin typeface="Cambria Math"/>
                            <a:ea typeface="Times New Roman"/>
                            <a:cs typeface="B Nazanin"/>
                          </a:rPr>
                          <m:t>; </m:t>
                        </m:r>
                        <m:r>
                          <a:rPr lang="en-US" sz="2000" i="1">
                            <a:solidFill>
                              <a:srgbClr val="000000"/>
                            </a:solidFill>
                            <a:effectLst/>
                            <a:latin typeface="Cambria Math"/>
                            <a:ea typeface="Times New Roman"/>
                            <a:cs typeface="B Nazanin"/>
                          </a:rPr>
                          <m:t>𝑐</m:t>
                        </m:r>
                      </m:oMath>
                      <m:oMath xmlns:m="http://schemas.openxmlformats.org/officeDocument/2006/math">
                        <m:r>
                          <a:rPr lang="en-US" sz="2000" i="1">
                            <a:solidFill>
                              <a:srgbClr val="000000"/>
                            </a:solidFill>
                            <a:effectLst/>
                            <a:latin typeface="Cambria Math"/>
                            <a:ea typeface="Times New Roman"/>
                            <a:cs typeface="B Nazanin"/>
                          </a:rPr>
                          <m:t>         |   </m:t>
                        </m:r>
                        <m:r>
                          <a:rPr lang="en-US" sz="2000" b="1" i="1">
                            <a:solidFill>
                              <a:srgbClr val="000000"/>
                            </a:solidFill>
                            <a:effectLst/>
                            <a:latin typeface="Cambria Math"/>
                            <a:ea typeface="Times New Roman"/>
                            <a:cs typeface="B Nazanin"/>
                          </a:rPr>
                          <m:t>𝐢𝐟</m:t>
                        </m:r>
                        <m:r>
                          <a:rPr lang="en-US" sz="2000" b="1">
                            <a:solidFill>
                              <a:srgbClr val="000000"/>
                            </a:solidFill>
                            <a:effectLst/>
                            <a:latin typeface="Cambria Math"/>
                            <a:ea typeface="Times New Roman"/>
                            <a:cs typeface="B Nazanin"/>
                          </a:rPr>
                          <m:t> </m:t>
                        </m:r>
                        <m:r>
                          <a:rPr lang="en-US" sz="2000" i="1">
                            <a:solidFill>
                              <a:srgbClr val="000000"/>
                            </a:solidFill>
                            <a:effectLst/>
                            <a:latin typeface="Cambria Math"/>
                            <a:ea typeface="Times New Roman"/>
                            <a:cs typeface="B Nazanin"/>
                          </a:rPr>
                          <m:t> </m:t>
                        </m:r>
                        <m:r>
                          <a:rPr lang="en-US" sz="2000" i="1">
                            <a:solidFill>
                              <a:srgbClr val="000000"/>
                            </a:solidFill>
                            <a:effectLst/>
                            <a:latin typeface="Cambria Math"/>
                            <a:ea typeface="Times New Roman"/>
                            <a:cs typeface="B Nazanin"/>
                          </a:rPr>
                          <m:t>𝑒</m:t>
                        </m:r>
                        <m:r>
                          <a:rPr lang="en-US" sz="2000" i="1">
                            <a:solidFill>
                              <a:srgbClr val="000000"/>
                            </a:solidFill>
                            <a:effectLst/>
                            <a:latin typeface="Cambria Math"/>
                            <a:ea typeface="Times New Roman"/>
                            <a:cs typeface="B Nazanin"/>
                          </a:rPr>
                          <m:t>  </m:t>
                        </m:r>
                        <m:r>
                          <a:rPr lang="en-US" sz="2000" b="1" i="1">
                            <a:solidFill>
                              <a:srgbClr val="000000"/>
                            </a:solidFill>
                            <a:effectLst/>
                            <a:latin typeface="Cambria Math"/>
                            <a:ea typeface="Times New Roman"/>
                            <a:cs typeface="B Nazanin"/>
                          </a:rPr>
                          <m:t>𝐭𝐡𝐞𝐧</m:t>
                        </m:r>
                        <m:r>
                          <a:rPr lang="en-US" sz="2000" i="1">
                            <a:solidFill>
                              <a:srgbClr val="000000"/>
                            </a:solidFill>
                            <a:effectLst/>
                            <a:latin typeface="Cambria Math"/>
                            <a:ea typeface="Times New Roman"/>
                            <a:cs typeface="B Nazanin"/>
                          </a:rPr>
                          <m:t>  </m:t>
                        </m:r>
                        <m:r>
                          <a:rPr lang="en-US" sz="2000" i="1">
                            <a:solidFill>
                              <a:srgbClr val="000000"/>
                            </a:solidFill>
                            <a:effectLst/>
                            <a:latin typeface="Cambria Math"/>
                            <a:ea typeface="Times New Roman"/>
                            <a:cs typeface="B Nazanin"/>
                          </a:rPr>
                          <m:t>𝑐</m:t>
                        </m:r>
                        <m:r>
                          <a:rPr lang="en-US" sz="2000" i="1">
                            <a:solidFill>
                              <a:srgbClr val="000000"/>
                            </a:solidFill>
                            <a:effectLst/>
                            <a:latin typeface="Cambria Math"/>
                            <a:ea typeface="Times New Roman"/>
                            <a:cs typeface="B Nazanin"/>
                          </a:rPr>
                          <m:t>  </m:t>
                        </m:r>
                        <m:r>
                          <a:rPr lang="en-US" sz="2000" b="1" i="1">
                            <a:solidFill>
                              <a:srgbClr val="000000"/>
                            </a:solidFill>
                            <a:effectLst/>
                            <a:latin typeface="Cambria Math"/>
                            <a:ea typeface="Times New Roman"/>
                            <a:cs typeface="B Nazanin"/>
                          </a:rPr>
                          <m:t>𝐞𝐥𝐬𝐞</m:t>
                        </m:r>
                        <m:r>
                          <a:rPr lang="en-US" sz="2000" i="1">
                            <a:solidFill>
                              <a:srgbClr val="000000"/>
                            </a:solidFill>
                            <a:effectLst/>
                            <a:latin typeface="Cambria Math"/>
                            <a:ea typeface="Times New Roman"/>
                            <a:cs typeface="B Nazanin"/>
                          </a:rPr>
                          <m:t>  </m:t>
                        </m:r>
                        <m:r>
                          <a:rPr lang="en-US" sz="2000" i="1">
                            <a:solidFill>
                              <a:srgbClr val="000000"/>
                            </a:solidFill>
                            <a:effectLst/>
                            <a:latin typeface="Cambria Math"/>
                            <a:ea typeface="Times New Roman"/>
                            <a:cs typeface="B Nazanin"/>
                          </a:rPr>
                          <m:t>𝑐</m:t>
                        </m:r>
                      </m:oMath>
                      <m:oMath xmlns:m="http://schemas.openxmlformats.org/officeDocument/2006/math">
                        <m:r>
                          <a:rPr lang="en-US" sz="2000" i="1">
                            <a:solidFill>
                              <a:srgbClr val="000000"/>
                            </a:solidFill>
                            <a:effectLst/>
                            <a:latin typeface="Cambria Math"/>
                            <a:ea typeface="Times New Roman"/>
                            <a:cs typeface="B Nazanin"/>
                          </a:rPr>
                          <m:t>         |   </m:t>
                        </m:r>
                        <m:r>
                          <a:rPr lang="en-US" sz="2000" b="1" i="1">
                            <a:solidFill>
                              <a:srgbClr val="000000"/>
                            </a:solidFill>
                            <a:effectLst/>
                            <a:latin typeface="Cambria Math"/>
                            <a:ea typeface="Times New Roman"/>
                            <a:cs typeface="B Nazanin"/>
                          </a:rPr>
                          <m:t>𝐰𝐡𝐢𝐥𝐞</m:t>
                        </m:r>
                        <m:r>
                          <a:rPr lang="en-US" sz="2000" i="1">
                            <a:solidFill>
                              <a:srgbClr val="000000"/>
                            </a:solidFill>
                            <a:effectLst/>
                            <a:latin typeface="Cambria Math"/>
                            <a:ea typeface="Times New Roman"/>
                            <a:cs typeface="B Nazanin"/>
                          </a:rPr>
                          <m:t>  </m:t>
                        </m:r>
                        <m:r>
                          <a:rPr lang="en-US" sz="2000" i="1">
                            <a:solidFill>
                              <a:srgbClr val="000000"/>
                            </a:solidFill>
                            <a:effectLst/>
                            <a:latin typeface="Cambria Math"/>
                            <a:ea typeface="Times New Roman"/>
                            <a:cs typeface="B Nazanin"/>
                          </a:rPr>
                          <m:t>𝑒</m:t>
                        </m:r>
                        <m:r>
                          <a:rPr lang="en-US" sz="2000" i="1">
                            <a:solidFill>
                              <a:srgbClr val="000000"/>
                            </a:solidFill>
                            <a:effectLst/>
                            <a:latin typeface="Cambria Math"/>
                            <a:ea typeface="Times New Roman"/>
                            <a:cs typeface="B Nazanin"/>
                          </a:rPr>
                          <m:t>  </m:t>
                        </m:r>
                        <m:r>
                          <a:rPr lang="en-US" sz="2000" b="1" i="1">
                            <a:solidFill>
                              <a:srgbClr val="000000"/>
                            </a:solidFill>
                            <a:effectLst/>
                            <a:latin typeface="Cambria Math"/>
                            <a:ea typeface="Times New Roman"/>
                            <a:cs typeface="B Nazanin"/>
                          </a:rPr>
                          <m:t>𝐝𝐨</m:t>
                        </m:r>
                        <m:r>
                          <a:rPr lang="en-US" sz="2000" i="1">
                            <a:solidFill>
                              <a:srgbClr val="000000"/>
                            </a:solidFill>
                            <a:effectLst/>
                            <a:latin typeface="Cambria Math"/>
                            <a:ea typeface="Times New Roman"/>
                            <a:cs typeface="B Nazanin"/>
                          </a:rPr>
                          <m:t>  </m:t>
                        </m:r>
                        <m:r>
                          <a:rPr lang="en-US" sz="2000" i="1">
                            <a:solidFill>
                              <a:srgbClr val="000000"/>
                            </a:solidFill>
                            <a:effectLst/>
                            <a:latin typeface="Cambria Math"/>
                            <a:ea typeface="Times New Roman"/>
                            <a:cs typeface="B Nazanin"/>
                          </a:rPr>
                          <m:t>𝑐</m:t>
                        </m:r>
                      </m:oMath>
                      <m:oMath xmlns:m="http://schemas.openxmlformats.org/officeDocument/2006/math">
                        <m:r>
                          <a:rPr lang="en-US" sz="2000" i="1">
                            <a:solidFill>
                              <a:srgbClr val="000000"/>
                            </a:solidFill>
                            <a:effectLst/>
                            <a:latin typeface="Cambria Math"/>
                            <a:ea typeface="Times New Roman"/>
                            <a:cs typeface="B Nazanin"/>
                          </a:rPr>
                          <m:t>         |   </m:t>
                        </m:r>
                        <m:r>
                          <a:rPr lang="en-US" sz="2000" b="1" i="1">
                            <a:solidFill>
                              <a:srgbClr val="000000"/>
                            </a:solidFill>
                            <a:effectLst/>
                            <a:latin typeface="Cambria Math"/>
                            <a:ea typeface="Times New Roman"/>
                            <a:cs typeface="B Nazanin"/>
                          </a:rPr>
                          <m:t>𝐬𝐤𝐢𝐩</m:t>
                        </m:r>
                      </m:oMath>
                      <m:oMath xmlns:m="http://schemas.openxmlformats.org/officeDocument/2006/math">
                        <m:r>
                          <a:rPr lang="en-US" sz="2000" i="1">
                            <a:solidFill>
                              <a:srgbClr val="000000"/>
                            </a:solidFill>
                            <a:effectLst/>
                            <a:latin typeface="Cambria Math"/>
                            <a:ea typeface="Times New Roman"/>
                            <a:cs typeface="B Nazanin"/>
                          </a:rPr>
                          <m:t>         |   </m:t>
                        </m:r>
                        <m:r>
                          <a:rPr lang="en-US" sz="2000" b="1" i="1">
                            <a:solidFill>
                              <a:srgbClr val="000000"/>
                            </a:solidFill>
                            <a:effectLst/>
                            <a:latin typeface="Cambria Math"/>
                            <a:ea typeface="Times New Roman"/>
                            <a:cs typeface="B Nazanin"/>
                          </a:rPr>
                          <m:t>𝐢𝐧𝐩𝐮𝐭</m:t>
                        </m:r>
                        <m:r>
                          <a:rPr lang="en-US" sz="2000" i="1">
                            <a:solidFill>
                              <a:srgbClr val="000000"/>
                            </a:solidFill>
                            <a:effectLst/>
                            <a:latin typeface="Cambria Math"/>
                            <a:ea typeface="Times New Roman"/>
                            <a:cs typeface="B Nazanin"/>
                          </a:rPr>
                          <m:t>  </m:t>
                        </m:r>
                        <m:r>
                          <a:rPr lang="en-US" sz="2000" i="1">
                            <a:solidFill>
                              <a:srgbClr val="000000"/>
                            </a:solidFill>
                            <a:effectLst/>
                            <a:latin typeface="Cambria Math"/>
                            <a:ea typeface="Times New Roman"/>
                            <a:cs typeface="B Nazanin"/>
                          </a:rPr>
                          <m:t>𝑥</m:t>
                        </m:r>
                        <m:r>
                          <a:rPr lang="en-US" sz="2000" i="1">
                            <a:solidFill>
                              <a:srgbClr val="000000"/>
                            </a:solidFill>
                            <a:effectLst/>
                            <a:latin typeface="Cambria Math"/>
                            <a:ea typeface="Times New Roman"/>
                            <a:cs typeface="B Nazanin"/>
                          </a:rPr>
                          <m:t>  </m:t>
                        </m:r>
                        <m:r>
                          <a:rPr lang="en-US" sz="2000" b="1" i="1">
                            <a:solidFill>
                              <a:srgbClr val="000000"/>
                            </a:solidFill>
                            <a:effectLst/>
                            <a:latin typeface="Cambria Math"/>
                            <a:ea typeface="Times New Roman"/>
                            <a:cs typeface="B Nazanin"/>
                          </a:rPr>
                          <m:t>𝐟𝐫𝐨𝐦</m:t>
                        </m:r>
                        <m:r>
                          <a:rPr lang="en-US" sz="2000" i="1">
                            <a:solidFill>
                              <a:srgbClr val="000000"/>
                            </a:solidFill>
                            <a:effectLst/>
                            <a:latin typeface="Cambria Math"/>
                            <a:ea typeface="Times New Roman"/>
                            <a:cs typeface="B Nazanin"/>
                          </a:rPr>
                          <m:t>  </m:t>
                        </m:r>
                        <m:r>
                          <a:rPr lang="en-US" sz="2000" i="1">
                            <a:solidFill>
                              <a:srgbClr val="000000"/>
                            </a:solidFill>
                            <a:effectLst/>
                            <a:latin typeface="Cambria Math"/>
                            <a:ea typeface="Times New Roman"/>
                            <a:cs typeface="B Nazanin"/>
                          </a:rPr>
                          <m:t>𝑖</m:t>
                        </m:r>
                      </m:oMath>
                      <m:oMath xmlns:m="http://schemas.openxmlformats.org/officeDocument/2006/math">
                        <m:r>
                          <a:rPr lang="en-US" sz="2000" i="1">
                            <a:solidFill>
                              <a:srgbClr val="000000"/>
                            </a:solidFill>
                            <a:effectLst/>
                            <a:latin typeface="Cambria Math"/>
                            <a:ea typeface="Times New Roman"/>
                            <a:cs typeface="B Nazanin"/>
                          </a:rPr>
                          <m:t>         </m:t>
                        </m:r>
                        <m:r>
                          <a:rPr lang="en-US" sz="2000">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   </m:t>
                        </m:r>
                        <m:r>
                          <a:rPr lang="en-US" sz="2000" b="1" i="1">
                            <a:solidFill>
                              <a:srgbClr val="000000"/>
                            </a:solidFill>
                            <a:effectLst/>
                            <a:latin typeface="Cambria Math"/>
                            <a:ea typeface="Times New Roman"/>
                            <a:cs typeface="B Nazanin"/>
                          </a:rPr>
                          <m:t>𝐨𝐮𝐭𝐩𝐮𝐭</m:t>
                        </m:r>
                        <m:r>
                          <a:rPr lang="en-US" sz="2000" b="1">
                            <a:solidFill>
                              <a:srgbClr val="000000"/>
                            </a:solidFill>
                            <a:effectLst/>
                            <a:latin typeface="Cambria Math"/>
                            <a:ea typeface="Times New Roman"/>
                            <a:cs typeface="B Nazanin"/>
                          </a:rPr>
                          <m:t> </m:t>
                        </m:r>
                        <m:r>
                          <a:rPr lang="en-US" sz="2000" i="1">
                            <a:solidFill>
                              <a:srgbClr val="000000"/>
                            </a:solidFill>
                            <a:effectLst/>
                            <a:latin typeface="Cambria Math"/>
                            <a:ea typeface="Times New Roman"/>
                            <a:cs typeface="B Nazanin"/>
                          </a:rPr>
                          <m:t> </m:t>
                        </m:r>
                        <m:r>
                          <a:rPr lang="en-US" sz="2000" i="1">
                            <a:solidFill>
                              <a:srgbClr val="000000"/>
                            </a:solidFill>
                            <a:effectLst/>
                            <a:latin typeface="Cambria Math"/>
                            <a:ea typeface="Times New Roman"/>
                            <a:cs typeface="B Nazanin"/>
                          </a:rPr>
                          <m:t>𝑒</m:t>
                        </m:r>
                        <m:r>
                          <a:rPr lang="en-US" sz="2000" i="1">
                            <a:solidFill>
                              <a:srgbClr val="000000"/>
                            </a:solidFill>
                            <a:effectLst/>
                            <a:latin typeface="Cambria Math"/>
                            <a:ea typeface="Times New Roman"/>
                            <a:cs typeface="B Nazanin"/>
                          </a:rPr>
                          <m:t>  </m:t>
                        </m:r>
                        <m:r>
                          <a:rPr lang="en-US" sz="2000" b="1" i="1">
                            <a:solidFill>
                              <a:srgbClr val="000000"/>
                            </a:solidFill>
                            <a:effectLst/>
                            <a:latin typeface="Cambria Math"/>
                            <a:ea typeface="Times New Roman"/>
                            <a:cs typeface="B Nazanin"/>
                          </a:rPr>
                          <m:t>𝐭𝐨</m:t>
                        </m:r>
                        <m:r>
                          <a:rPr lang="en-US" sz="2000" b="1">
                            <a:solidFill>
                              <a:srgbClr val="000000"/>
                            </a:solidFill>
                            <a:effectLst/>
                            <a:latin typeface="Cambria Math"/>
                            <a:ea typeface="Times New Roman"/>
                            <a:cs typeface="B Nazanin"/>
                          </a:rPr>
                          <m:t> </m:t>
                        </m:r>
                        <m:r>
                          <a:rPr lang="en-US" sz="2000" i="1">
                            <a:solidFill>
                              <a:srgbClr val="000000"/>
                            </a:solidFill>
                            <a:effectLst/>
                            <a:latin typeface="Cambria Math"/>
                            <a:ea typeface="Times New Roman"/>
                            <a:cs typeface="B Nazanin"/>
                          </a:rPr>
                          <m:t> </m:t>
                        </m:r>
                        <m:r>
                          <a:rPr lang="en-US" sz="2000" i="1">
                            <a:solidFill>
                              <a:srgbClr val="000000"/>
                            </a:solidFill>
                            <a:effectLst/>
                            <a:latin typeface="Cambria Math"/>
                            <a:ea typeface="Times New Roman"/>
                            <a:cs typeface="B Nazanin"/>
                          </a:rPr>
                          <m:t>𝑜</m:t>
                        </m:r>
                      </m:oMath>
                    </m:oMathPara>
                  </a14:m>
                  <a:endParaRPr lang="en-US" sz="2000" dirty="0">
                    <a:solidFill>
                      <a:srgbClr val="000000"/>
                    </a:solidFill>
                    <a:effectLst/>
                    <a:latin typeface="Times New Roman"/>
                    <a:ea typeface="Times New Roman"/>
                    <a:cs typeface="B Nazanin"/>
                  </a:endParaRPr>
                </a:p>
                <a:p>
                  <a:pPr marL="0" marR="0" algn="l" rtl="0">
                    <a:lnSpc>
                      <a:spcPct val="120000"/>
                    </a:lnSpc>
                    <a:spcBef>
                      <a:spcPts val="600"/>
                    </a:spcBef>
                    <a:spcAft>
                      <a:spcPts val="0"/>
                    </a:spcAft>
                  </a:pPr>
                  <a:r>
                    <a:rPr lang="en-US" sz="2000" dirty="0">
                      <a:solidFill>
                        <a:srgbClr val="000000"/>
                      </a:solidFill>
                      <a:effectLst/>
                      <a:latin typeface="Calibri"/>
                      <a:ea typeface="Times New Roman"/>
                      <a:cs typeface="B Nazanin"/>
                    </a:rPr>
                    <a:t> </a:t>
                  </a:r>
                  <a:endParaRPr lang="en-US" sz="2000" dirty="0">
                    <a:solidFill>
                      <a:srgbClr val="000000"/>
                    </a:solidFill>
                    <a:effectLst/>
                    <a:latin typeface="Times New Roman"/>
                    <a:ea typeface="Times New Roman"/>
                    <a:cs typeface="B Nazanin"/>
                  </a:endParaRPr>
                </a:p>
              </p:txBody>
            </p:sp>
          </mc:Choice>
          <mc:Fallback xmlns="">
            <p:sp>
              <p:nvSpPr>
                <p:cNvPr id="8" name="Text Box 2"/>
                <p:cNvSpPr txBox="1">
                  <a:spLocks noRot="1" noChangeAspect="1" noMove="1" noResize="1" noEditPoints="1" noAdjustHandles="1" noChangeArrowheads="1" noChangeShapeType="1" noTextEdit="1"/>
                </p:cNvSpPr>
                <p:nvPr/>
              </p:nvSpPr>
              <p:spPr bwMode="auto">
                <a:xfrm>
                  <a:off x="-69577" y="-2"/>
                  <a:ext cx="3523550" cy="2009731"/>
                </a:xfrm>
                <a:prstGeom prst="rect">
                  <a:avLst/>
                </a:prstGeom>
                <a:blipFill>
                  <a:blip r:embed="rId3"/>
                  <a:stretch>
                    <a:fillRect/>
                  </a:stretch>
                </a:blipFill>
                <a:ln w="9525">
                  <a:solidFill>
                    <a:srgbClr val="000000"/>
                  </a:solidFill>
                  <a:miter lim="800000"/>
                  <a:headEnd/>
                  <a:tailEnd/>
                </a:ln>
              </p:spPr>
              <p:txBody>
                <a:bodyPr/>
                <a:lstStyle/>
                <a:p>
                  <a:r>
                    <a:rPr lang="en-US">
                      <a:noFill/>
                    </a:rPr>
                    <a:t> </a:t>
                  </a:r>
                </a:p>
              </p:txBody>
            </p:sp>
          </mc:Fallback>
        </mc:AlternateContent>
        <p:sp>
          <p:nvSpPr>
            <p:cNvPr id="9" name="Text Box 58"/>
            <p:cNvSpPr txBox="1"/>
            <p:nvPr/>
          </p:nvSpPr>
          <p:spPr>
            <a:xfrm>
              <a:off x="276971" y="2054447"/>
              <a:ext cx="2830454" cy="254765"/>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lgn="ctr" rtl="1">
                <a:lnSpc>
                  <a:spcPct val="120000"/>
                </a:lnSpc>
                <a:spcBef>
                  <a:spcPts val="600"/>
                </a:spcBef>
                <a:spcAft>
                  <a:spcPts val="0"/>
                </a:spcAft>
              </a:pPr>
              <a:r>
                <a:rPr lang="ar-SA" sz="1000" b="1" dirty="0">
                  <a:solidFill>
                    <a:srgbClr val="000000"/>
                  </a:solidFill>
                  <a:effectLst/>
                  <a:latin typeface="Times New Roman"/>
                  <a:ea typeface="Times New Roman"/>
                  <a:cs typeface="B Nazanin"/>
                </a:rPr>
                <a:t>شکل </a:t>
              </a:r>
              <a:r>
                <a:rPr lang="fa-IR" sz="1000" b="1" dirty="0" smtClean="0">
                  <a:solidFill>
                    <a:srgbClr val="000000"/>
                  </a:solidFill>
                  <a:effectLst/>
                  <a:latin typeface="Times New Roman"/>
                  <a:ea typeface="Times New Roman"/>
                  <a:cs typeface="B Nazanin"/>
                </a:rPr>
                <a:t>21</a:t>
              </a:r>
              <a:r>
                <a:rPr lang="ar-SA" sz="1000" b="1" dirty="0" smtClean="0">
                  <a:solidFill>
                    <a:srgbClr val="000000"/>
                  </a:solidFill>
                  <a:effectLst/>
                  <a:latin typeface="Times New Roman"/>
                  <a:ea typeface="Times New Roman"/>
                  <a:cs typeface="B Nazanin"/>
                </a:rPr>
                <a:t> </a:t>
              </a:r>
              <a:r>
                <a:rPr lang="ar-SA" sz="1000" b="1" dirty="0">
                  <a:solidFill>
                    <a:srgbClr val="000000"/>
                  </a:solidFill>
                  <a:effectLst/>
                  <a:latin typeface="Times New Roman"/>
                  <a:ea typeface="Times New Roman"/>
                  <a:cs typeface="Times New Roman"/>
                </a:rPr>
                <a:t>–</a:t>
              </a:r>
              <a:r>
                <a:rPr lang="ar-SA" sz="1000" b="1" dirty="0">
                  <a:solidFill>
                    <a:srgbClr val="000000"/>
                  </a:solidFill>
                  <a:effectLst/>
                  <a:latin typeface="Times New Roman"/>
                  <a:ea typeface="Times New Roman"/>
                  <a:cs typeface="B Nazanin"/>
                </a:rPr>
                <a:t> نحو دستورات موجود در زبان برنامه‌نویسی مدل</a:t>
              </a:r>
              <a:endParaRPr lang="en-US" sz="1000" b="1" dirty="0">
                <a:solidFill>
                  <a:srgbClr val="000000"/>
                </a:solidFill>
                <a:effectLst/>
                <a:latin typeface="Times New Roman"/>
                <a:ea typeface="Times New Roman"/>
                <a:cs typeface="B Nazanin"/>
              </a:endParaRPr>
            </a:p>
          </p:txBody>
        </p:sp>
      </p:grpSp>
      <mc:AlternateContent xmlns:mc="http://schemas.openxmlformats.org/markup-compatibility/2006" xmlns:a14="http://schemas.microsoft.com/office/drawing/2010/main">
        <mc:Choice Requires="a14">
          <p:sp>
            <p:nvSpPr>
              <p:cNvPr id="3" name="Rectangle 2"/>
              <p:cNvSpPr/>
              <p:nvPr/>
            </p:nvSpPr>
            <p:spPr>
              <a:xfrm>
                <a:off x="2898647" y="5033811"/>
                <a:ext cx="4572000" cy="1264449"/>
              </a:xfrm>
              <a:prstGeom prst="rect">
                <a:avLst/>
              </a:prstGeom>
            </p:spPr>
            <p:txBody>
              <a:bodyPr>
                <a:spAutoFit/>
              </a:bodyPr>
              <a:lstStyle/>
              <a:p>
                <a:pPr rtl="1"/>
                <a14:m>
                  <m:oMathPara xmlns:m="http://schemas.openxmlformats.org/officeDocument/2006/math">
                    <m:oMathParaPr>
                      <m:jc m:val="centerGroup"/>
                    </m:oMathParaPr>
                    <m:oMath xmlns:m="http://schemas.openxmlformats.org/officeDocument/2006/math">
                      <m:f>
                        <m:fPr>
                          <m:ctrlPr>
                            <a:rPr lang="en-US" i="1">
                              <a:latin typeface="Cambria Math"/>
                            </a:rPr>
                          </m:ctrlPr>
                        </m:fPr>
                        <m:num>
                          <m:r>
                            <a:rPr lang="en-US" i="1">
                              <a:latin typeface="Cambria Math"/>
                            </a:rPr>
                            <m:t>𝐼</m:t>
                          </m:r>
                          <m:d>
                            <m:dPr>
                              <m:ctrlPr>
                                <a:rPr lang="en-US" i="1">
                                  <a:latin typeface="Cambria Math"/>
                                </a:rPr>
                              </m:ctrlPr>
                            </m:dPr>
                            <m:e>
                              <m:r>
                                <a:rPr lang="en-US" i="1">
                                  <a:latin typeface="Cambria Math"/>
                                </a:rPr>
                                <m:t>𝑖</m:t>
                              </m:r>
                            </m:e>
                          </m:d>
                          <m:r>
                            <a:rPr lang="en-US" i="1">
                              <a:latin typeface="Cambria Math"/>
                            </a:rPr>
                            <m:t>=</m:t>
                          </m:r>
                          <m:r>
                            <a:rPr lang="en-US" i="1">
                              <a:latin typeface="Cambria Math"/>
                            </a:rPr>
                            <m:t>𝑞</m:t>
                          </m:r>
                          <m:r>
                            <a:rPr lang="en-US" i="1">
                              <a:latin typeface="Cambria Math"/>
                            </a:rPr>
                            <m:t>     </m:t>
                          </m:r>
                          <m:r>
                            <a:rPr lang="en-US" i="1">
                              <a:latin typeface="Cambria Math"/>
                            </a:rPr>
                            <m:t>𝑝</m:t>
                          </m:r>
                          <m:d>
                            <m:dPr>
                              <m:ctrlPr>
                                <a:rPr lang="en-US" i="1">
                                  <a:latin typeface="Cambria Math"/>
                                </a:rPr>
                              </m:ctrlPr>
                            </m:dPr>
                            <m:e>
                              <m:r>
                                <a:rPr lang="en-US" i="1">
                                  <a:latin typeface="Cambria Math"/>
                                </a:rPr>
                                <m:t>𝑖</m:t>
                              </m:r>
                            </m:e>
                          </m:d>
                          <m:r>
                            <a:rPr lang="en-US" i="1">
                              <a:latin typeface="Cambria Math"/>
                            </a:rPr>
                            <m:t>=</m:t>
                          </m:r>
                          <m:r>
                            <a:rPr lang="en-US" i="1">
                              <a:latin typeface="Cambria Math"/>
                            </a:rPr>
                            <m:t>𝑛</m:t>
                          </m:r>
                          <m:r>
                            <a:rPr lang="en-US" i="1">
                              <a:latin typeface="Cambria Math"/>
                            </a:rPr>
                            <m:t>     </m:t>
                          </m:r>
                          <m:r>
                            <a:rPr lang="en-US" i="1">
                              <a:latin typeface="Cambria Math"/>
                            </a:rPr>
                            <m:t>𝑞</m:t>
                          </m:r>
                          <m:d>
                            <m:dPr>
                              <m:ctrlPr>
                                <a:rPr lang="en-US" i="1">
                                  <a:latin typeface="Cambria Math"/>
                                </a:rPr>
                              </m:ctrlPr>
                            </m:dPr>
                            <m:e>
                              <m:r>
                                <a:rPr lang="en-US" i="1">
                                  <a:latin typeface="Cambria Math"/>
                                </a:rPr>
                                <m:t>𝑛</m:t>
                              </m:r>
                            </m:e>
                          </m:d>
                          <m:r>
                            <a:rPr lang="en-US" i="1">
                              <a:latin typeface="Cambria Math"/>
                            </a:rPr>
                            <m:t>=</m:t>
                          </m:r>
                          <m:r>
                            <a:rPr lang="en-US" i="1">
                              <a:latin typeface="Cambria Math"/>
                            </a:rPr>
                            <m:t>𝑣</m:t>
                          </m:r>
                        </m:num>
                        <m:den>
                          <m:r>
                            <a:rPr lang="en-US" i="1">
                              <a:latin typeface="Cambria Math"/>
                            </a:rPr>
                            <m:t>𝑟𝑒𝑎𝑑</m:t>
                          </m:r>
                          <m:d>
                            <m:dPr>
                              <m:ctrlPr>
                                <a:rPr lang="en-US" i="1">
                                  <a:latin typeface="Cambria Math"/>
                                </a:rPr>
                              </m:ctrlPr>
                            </m:dPr>
                            <m:e>
                              <m:r>
                                <a:rPr lang="en-US" i="1">
                                  <a:latin typeface="Cambria Math"/>
                                </a:rPr>
                                <m:t>𝐼</m:t>
                              </m:r>
                              <m:r>
                                <a:rPr lang="en-US" i="1">
                                  <a:latin typeface="Cambria Math"/>
                                </a:rPr>
                                <m:t>,</m:t>
                              </m:r>
                              <m:r>
                                <a:rPr lang="en-US" i="1">
                                  <a:latin typeface="Cambria Math"/>
                                </a:rPr>
                                <m:t>𝑖</m:t>
                              </m:r>
                              <m:r>
                                <a:rPr lang="en-US" i="1">
                                  <a:latin typeface="Cambria Math"/>
                                </a:rPr>
                                <m:t>,</m:t>
                              </m:r>
                              <m:r>
                                <a:rPr lang="en-US" i="1">
                                  <a:latin typeface="Cambria Math"/>
                                </a:rPr>
                                <m:t>𝑝</m:t>
                              </m:r>
                            </m:e>
                          </m:d>
                          <m:r>
                            <a:rPr lang="en-US" i="1">
                              <a:latin typeface="Cambria Math"/>
                            </a:rPr>
                            <m:t>=</m:t>
                          </m:r>
                          <m:r>
                            <a:rPr lang="en-US" i="1">
                              <a:latin typeface="Cambria Math"/>
                            </a:rPr>
                            <m:t>𝑣</m:t>
                          </m:r>
                        </m:den>
                      </m:f>
                    </m:oMath>
                  </m:oMathPara>
                </a14:m>
                <a:endParaRPr lang="en-US" dirty="0"/>
              </a:p>
              <a:p>
                <a:pPr rtl="1"/>
                <a14:m>
                  <m:oMathPara xmlns:m="http://schemas.openxmlformats.org/officeDocument/2006/math">
                    <m:oMathParaPr>
                      <m:jc m:val="centerGroup"/>
                    </m:oMathParaPr>
                    <m:oMath xmlns:m="http://schemas.openxmlformats.org/officeDocument/2006/math">
                      <m:f>
                        <m:fPr>
                          <m:ctrlPr>
                            <a:rPr lang="en-US" i="1">
                              <a:latin typeface="Cambria Math"/>
                            </a:rPr>
                          </m:ctrlPr>
                        </m:fPr>
                        <m:num>
                          <m:r>
                            <a:rPr lang="en-US" i="1">
                              <a:latin typeface="Cambria Math"/>
                            </a:rPr>
                            <m:t>𝑂</m:t>
                          </m:r>
                          <m:d>
                            <m:dPr>
                              <m:ctrlPr>
                                <a:rPr lang="en-US" i="1">
                                  <a:latin typeface="Cambria Math"/>
                                </a:rPr>
                              </m:ctrlPr>
                            </m:dPr>
                            <m:e>
                              <m:r>
                                <a:rPr lang="en-US" i="1">
                                  <a:latin typeface="Cambria Math"/>
                                </a:rPr>
                                <m:t>𝑜</m:t>
                              </m:r>
                            </m:e>
                          </m:d>
                          <m:r>
                            <a:rPr lang="en-US" i="1">
                              <a:latin typeface="Cambria Math"/>
                            </a:rPr>
                            <m:t>=</m:t>
                          </m:r>
                          <m:d>
                            <m:dPr>
                              <m:begChr m:val="["/>
                              <m:endChr m:val="]"/>
                              <m:ctrlPr>
                                <a:rPr lang="en-US" i="1">
                                  <a:latin typeface="Cambria Math"/>
                                </a:rPr>
                              </m:ctrlPr>
                            </m:dPr>
                            <m:e>
                              <m:sSub>
                                <m:sSubPr>
                                  <m:ctrlPr>
                                    <a:rPr lang="en-US" i="1">
                                      <a:latin typeface="Cambria Math"/>
                                    </a:rPr>
                                  </m:ctrlPr>
                                </m:sSubPr>
                                <m:e>
                                  <m:r>
                                    <a:rPr lang="en-US" i="1">
                                      <a:latin typeface="Cambria Math"/>
                                    </a:rPr>
                                    <m:t>𝑣</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𝑣</m:t>
                                  </m:r>
                                </m:e>
                                <m:sub>
                                  <m:r>
                                    <a:rPr lang="en-US" i="1">
                                      <a:latin typeface="Cambria Math"/>
                                    </a:rPr>
                                    <m:t>𝑛</m:t>
                                  </m:r>
                                </m:sub>
                              </m:sSub>
                            </m:e>
                          </m:d>
                        </m:num>
                        <m:den>
                          <m:r>
                            <a:rPr lang="en-US" i="1">
                              <a:latin typeface="Cambria Math"/>
                            </a:rPr>
                            <m:t>𝑤𝑟𝑖𝑡𝑒</m:t>
                          </m:r>
                          <m:d>
                            <m:dPr>
                              <m:ctrlPr>
                                <a:rPr lang="en-US" i="1">
                                  <a:latin typeface="Cambria Math"/>
                                </a:rPr>
                              </m:ctrlPr>
                            </m:dPr>
                            <m:e>
                              <m:r>
                                <a:rPr lang="en-US" i="1">
                                  <a:latin typeface="Cambria Math"/>
                                </a:rPr>
                                <m:t>𝑂</m:t>
                              </m:r>
                              <m:r>
                                <a:rPr lang="en-US" i="1">
                                  <a:latin typeface="Cambria Math"/>
                                </a:rPr>
                                <m:t>,</m:t>
                              </m:r>
                              <m:r>
                                <a:rPr lang="en-US" i="1">
                                  <a:latin typeface="Cambria Math"/>
                                </a:rPr>
                                <m:t>𝑜</m:t>
                              </m:r>
                              <m:r>
                                <a:rPr lang="en-US" i="1">
                                  <a:latin typeface="Cambria Math"/>
                                </a:rPr>
                                <m:t>,</m:t>
                              </m:r>
                              <m:r>
                                <a:rPr lang="en-US" i="1">
                                  <a:latin typeface="Cambria Math"/>
                                </a:rPr>
                                <m:t>𝑣</m:t>
                              </m:r>
                            </m:e>
                          </m:d>
                          <m:r>
                            <a:rPr lang="en-US">
                              <a:latin typeface="Cambria Math"/>
                            </a:rPr>
                            <m:t>=</m:t>
                          </m:r>
                          <m:r>
                            <m:rPr>
                              <m:sty m:val="p"/>
                            </m:rPr>
                            <a:rPr lang="en-US">
                              <a:latin typeface="Cambria Math"/>
                            </a:rPr>
                            <m:t>Ο</m:t>
                          </m:r>
                          <m:r>
                            <a:rPr lang="en-US" i="1">
                              <a:latin typeface="Cambria Math"/>
                            </a:rPr>
                            <m:t>[</m:t>
                          </m:r>
                          <m:r>
                            <a:rPr lang="en-US" i="1">
                              <a:latin typeface="Cambria Math"/>
                            </a:rPr>
                            <m:t>𝑜</m:t>
                          </m:r>
                          <m:r>
                            <a:rPr lang="en-US" i="1">
                              <a:latin typeface="Cambria Math"/>
                            </a:rPr>
                            <m:t>↦</m:t>
                          </m:r>
                          <m:d>
                            <m:dPr>
                              <m:begChr m:val="["/>
                              <m:endChr m:val="]"/>
                              <m:ctrlPr>
                                <a:rPr lang="en-US" i="1">
                                  <a:latin typeface="Cambria Math"/>
                                </a:rPr>
                              </m:ctrlPr>
                            </m:dPr>
                            <m:e>
                              <m:sSub>
                                <m:sSubPr>
                                  <m:ctrlPr>
                                    <a:rPr lang="en-US" i="1">
                                      <a:latin typeface="Cambria Math"/>
                                    </a:rPr>
                                  </m:ctrlPr>
                                </m:sSubPr>
                                <m:e>
                                  <m:r>
                                    <a:rPr lang="en-US" i="1">
                                      <a:latin typeface="Cambria Math"/>
                                    </a:rPr>
                                    <m:t>𝑣</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𝑣</m:t>
                                  </m:r>
                                </m:e>
                                <m:sub>
                                  <m:r>
                                    <a:rPr lang="en-US" i="1">
                                      <a:latin typeface="Cambria Math"/>
                                    </a:rPr>
                                    <m:t>𝑛</m:t>
                                  </m:r>
                                </m:sub>
                              </m:sSub>
                              <m:r>
                                <a:rPr lang="en-US" i="1">
                                  <a:latin typeface="Cambria Math"/>
                                </a:rPr>
                                <m:t>,</m:t>
                              </m:r>
                              <m:r>
                                <a:rPr lang="en-US" i="1">
                                  <a:latin typeface="Cambria Math"/>
                                </a:rPr>
                                <m:t>𝑣</m:t>
                              </m:r>
                            </m:e>
                          </m:d>
                          <m:r>
                            <a:rPr lang="en-US" i="1">
                              <a:latin typeface="Cambria Math"/>
                            </a:rPr>
                            <m:t>]</m:t>
                          </m:r>
                        </m:den>
                      </m:f>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2898647" y="5033811"/>
                <a:ext cx="4572000" cy="126444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15744731"/>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صوری‌سازی مکانیزم (ادامه)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20از 37</a:t>
            </a:r>
            <a:endParaRPr lang="en-US" sz="1600" dirty="0">
              <a:solidFill>
                <a:schemeClr val="tx2"/>
              </a:solidFill>
              <a:cs typeface="B Nazanin" panose="00000400000000000000" pitchFamily="2" charset="-78"/>
            </a:endParaRPr>
          </a:p>
        </p:txBody>
      </p:sp>
      <mc:AlternateContent xmlns:mc="http://schemas.openxmlformats.org/markup-compatibility/2006" xmlns:a14="http://schemas.microsoft.com/office/drawing/2010/main">
        <mc:Choice Requires="a14">
          <p:sp>
            <p:nvSpPr>
              <p:cNvPr id="12" name="Content Placeholder 2"/>
              <p:cNvSpPr>
                <a:spLocks noGrp="1"/>
              </p:cNvSpPr>
              <p:nvPr>
                <p:ph idx="1"/>
              </p:nvPr>
            </p:nvSpPr>
            <p:spPr>
              <a:xfrm>
                <a:off x="1259632" y="1447800"/>
                <a:ext cx="7674056" cy="4800600"/>
              </a:xfrm>
            </p:spPr>
            <p:txBody>
              <a:bodyPr>
                <a:normAutofit/>
              </a:bodyPr>
              <a:lstStyle/>
              <a:p>
                <a:pPr algn="r" rtl="1"/>
                <a:r>
                  <a:rPr lang="fa-IR" dirty="0" smtClean="0">
                    <a:cs typeface="B Nazanin" panose="00000400000000000000" pitchFamily="2" charset="-78"/>
                  </a:rPr>
                  <a:t>پیکربندی اجرای استاندارد </a:t>
                </a:r>
                <a14:m>
                  <m:oMath xmlns:m="http://schemas.openxmlformats.org/officeDocument/2006/math">
                    <m:d>
                      <m:dPr>
                        <m:begChr m:val="〈"/>
                        <m:endChr m:val="〉"/>
                        <m:ctrlPr>
                          <a:rPr lang="en-US" i="1">
                            <a:latin typeface="Cambria Math"/>
                          </a:rPr>
                        </m:ctrlPr>
                      </m:dPr>
                      <m:e>
                        <m:r>
                          <a:rPr lang="en-US" i="1">
                            <a:latin typeface="Cambria Math"/>
                          </a:rPr>
                          <m:t>𝑐</m:t>
                        </m:r>
                        <m:r>
                          <a:rPr lang="en-US" i="1">
                            <a:latin typeface="Cambria Math"/>
                          </a:rPr>
                          <m:t>,</m:t>
                        </m:r>
                        <m:r>
                          <a:rPr lang="en-US" i="1">
                            <a:latin typeface="Cambria Math"/>
                          </a:rPr>
                          <m:t>𝑚</m:t>
                        </m:r>
                        <m:r>
                          <a:rPr lang="en-US" i="1">
                            <a:latin typeface="Cambria Math"/>
                          </a:rPr>
                          <m:t>,</m:t>
                        </m:r>
                        <m:r>
                          <a:rPr lang="en-US" i="1">
                            <a:latin typeface="Cambria Math"/>
                          </a:rPr>
                          <m:t>𝑝</m:t>
                        </m:r>
                        <m:r>
                          <a:rPr lang="en-US" i="1">
                            <a:latin typeface="Cambria Math"/>
                          </a:rPr>
                          <m:t>,</m:t>
                        </m:r>
                        <m:r>
                          <a:rPr lang="en-US" i="1">
                            <a:latin typeface="Cambria Math"/>
                          </a:rPr>
                          <m:t>𝐼</m:t>
                        </m:r>
                        <m:r>
                          <a:rPr lang="en-US" i="1">
                            <a:latin typeface="Cambria Math"/>
                          </a:rPr>
                          <m:t>,</m:t>
                        </m:r>
                        <m:r>
                          <a:rPr lang="en-US" i="1">
                            <a:latin typeface="Cambria Math"/>
                          </a:rPr>
                          <m:t>𝑂</m:t>
                        </m:r>
                      </m:e>
                    </m:d>
                  </m:oMath>
                </a14:m>
                <a:endParaRPr lang="fa-IR" dirty="0" smtClean="0"/>
              </a:p>
              <a:p>
                <a:pPr algn="r" rtl="1"/>
                <a:r>
                  <a:rPr lang="fa-IR" dirty="0" smtClean="0">
                    <a:cs typeface="B Nazanin" panose="00000400000000000000" pitchFamily="2" charset="-78"/>
                  </a:rPr>
                  <a:t>خاتمه</a:t>
                </a:r>
              </a:p>
              <a:p>
                <a:pPr marL="82296" indent="0" algn="ctr" rtl="1">
                  <a:buNone/>
                </a:pPr>
                <a:r>
                  <a:rPr lang="fa-IR" dirty="0" smtClean="0">
                    <a:cs typeface="B Nazanin" panose="00000400000000000000" pitchFamily="2" charset="-78"/>
                  </a:rPr>
                  <a:t> </a:t>
                </a:r>
                <a14:m>
                  <m:oMath xmlns:m="http://schemas.openxmlformats.org/officeDocument/2006/math">
                    <m:d>
                      <m:dPr>
                        <m:begChr m:val="〈"/>
                        <m:endChr m:val="〉"/>
                        <m:ctrlPr>
                          <a:rPr lang="en-US" i="1">
                            <a:latin typeface="Cambria Math"/>
                          </a:rPr>
                        </m:ctrlPr>
                      </m:dPr>
                      <m:e>
                        <m:r>
                          <a:rPr lang="en-US" i="1">
                            <a:latin typeface="Cambria Math"/>
                          </a:rPr>
                          <m:t>𝑃</m:t>
                        </m:r>
                        <m:r>
                          <a:rPr lang="en-US" i="1">
                            <a:latin typeface="Cambria Math"/>
                          </a:rPr>
                          <m:t>,</m:t>
                        </m:r>
                        <m:sSub>
                          <m:sSubPr>
                            <m:ctrlPr>
                              <a:rPr lang="en-US" i="1">
                                <a:latin typeface="Cambria Math"/>
                              </a:rPr>
                            </m:ctrlPr>
                          </m:sSubPr>
                          <m:e>
                            <m:r>
                              <a:rPr lang="en-US" i="1">
                                <a:latin typeface="Cambria Math"/>
                              </a:rPr>
                              <m:t>𝑚</m:t>
                            </m:r>
                          </m:e>
                          <m:sub>
                            <m:r>
                              <a:rPr lang="en-US" i="1">
                                <a:latin typeface="Cambria Math"/>
                              </a:rPr>
                              <m:t>0</m:t>
                            </m:r>
                          </m:sub>
                        </m:sSub>
                        <m:r>
                          <a:rPr lang="en-US" i="1">
                            <a:latin typeface="Cambria Math"/>
                          </a:rPr>
                          <m:t>,</m:t>
                        </m:r>
                        <m:sSub>
                          <m:sSubPr>
                            <m:ctrlPr>
                              <a:rPr lang="en-US" i="1">
                                <a:latin typeface="Cambria Math"/>
                              </a:rPr>
                            </m:ctrlPr>
                          </m:sSubPr>
                          <m:e>
                            <m:r>
                              <a:rPr lang="en-US" i="1">
                                <a:latin typeface="Cambria Math"/>
                              </a:rPr>
                              <m:t>𝑝</m:t>
                            </m:r>
                          </m:e>
                          <m:sub>
                            <m:r>
                              <a:rPr lang="en-US" i="1">
                                <a:latin typeface="Cambria Math"/>
                              </a:rPr>
                              <m:t>0</m:t>
                            </m:r>
                          </m:sub>
                        </m:sSub>
                        <m:r>
                          <a:rPr lang="en-US" i="1">
                            <a:latin typeface="Cambria Math"/>
                          </a:rPr>
                          <m:t>,</m:t>
                        </m:r>
                        <m:r>
                          <a:rPr lang="en-US" i="1">
                            <a:latin typeface="Cambria Math"/>
                          </a:rPr>
                          <m:t>𝐼</m:t>
                        </m:r>
                        <m:r>
                          <a:rPr lang="en-US" i="1">
                            <a:latin typeface="Cambria Math"/>
                          </a:rPr>
                          <m:t>,</m:t>
                        </m:r>
                        <m:sSub>
                          <m:sSubPr>
                            <m:ctrlPr>
                              <a:rPr lang="en-US" i="1">
                                <a:latin typeface="Cambria Math"/>
                              </a:rPr>
                            </m:ctrlPr>
                          </m:sSubPr>
                          <m:e>
                            <m:r>
                              <a:rPr lang="en-US" i="1">
                                <a:latin typeface="Cambria Math"/>
                              </a:rPr>
                              <m:t>𝑂</m:t>
                            </m:r>
                          </m:e>
                          <m:sub>
                            <m:r>
                              <a:rPr lang="en-US" i="1">
                                <a:latin typeface="Cambria Math"/>
                              </a:rPr>
                              <m:t>0</m:t>
                            </m:r>
                          </m:sub>
                        </m:sSub>
                      </m:e>
                    </m:d>
                    <m:sSup>
                      <m:sSupPr>
                        <m:ctrlPr>
                          <a:rPr lang="en-US" i="1">
                            <a:latin typeface="Cambria Math"/>
                          </a:rPr>
                        </m:ctrlPr>
                      </m:sSupPr>
                      <m:e>
                        <m:r>
                          <a:rPr lang="en-US" i="1">
                            <a:latin typeface="Cambria Math"/>
                          </a:rPr>
                          <m:t>⇾</m:t>
                        </m:r>
                      </m:e>
                      <m:sup>
                        <m:r>
                          <a:rPr lang="en-US" i="1" smtClean="0">
                            <a:solidFill>
                              <a:srgbClr val="0070C0"/>
                            </a:solidFill>
                            <a:latin typeface="Cambria Math"/>
                          </a:rPr>
                          <m:t>∗</m:t>
                        </m:r>
                      </m:sup>
                    </m:sSup>
                    <m:d>
                      <m:dPr>
                        <m:begChr m:val="〈"/>
                        <m:endChr m:val="〉"/>
                        <m:ctrlPr>
                          <a:rPr lang="en-US" i="1">
                            <a:latin typeface="Cambria Math"/>
                          </a:rPr>
                        </m:ctrlPr>
                      </m:dPr>
                      <m:e>
                        <m:r>
                          <a:rPr lang="en-US" b="1" i="1">
                            <a:latin typeface="Cambria Math"/>
                          </a:rPr>
                          <m:t>𝐬𝐤𝐢𝐩</m:t>
                        </m:r>
                        <m:r>
                          <a:rPr lang="en-US" i="1">
                            <a:latin typeface="Cambria Math"/>
                          </a:rPr>
                          <m:t>,</m:t>
                        </m:r>
                        <m:sSub>
                          <m:sSubPr>
                            <m:ctrlPr>
                              <a:rPr lang="en-US" i="1">
                                <a:latin typeface="Cambria Math"/>
                              </a:rPr>
                            </m:ctrlPr>
                          </m:sSubPr>
                          <m:e>
                            <m:r>
                              <a:rPr lang="en-US" i="1">
                                <a:latin typeface="Cambria Math"/>
                              </a:rPr>
                              <m:t>𝑚</m:t>
                            </m:r>
                          </m:e>
                          <m:sub>
                            <m:r>
                              <a:rPr lang="en-US" i="1">
                                <a:latin typeface="Cambria Math"/>
                              </a:rPr>
                              <m:t>𝑓</m:t>
                            </m:r>
                          </m:sub>
                        </m:sSub>
                        <m:r>
                          <a:rPr lang="en-US" i="1">
                            <a:latin typeface="Cambria Math"/>
                          </a:rPr>
                          <m:t>,</m:t>
                        </m:r>
                        <m:sSub>
                          <m:sSubPr>
                            <m:ctrlPr>
                              <a:rPr lang="en-US" i="1">
                                <a:latin typeface="Cambria Math"/>
                              </a:rPr>
                            </m:ctrlPr>
                          </m:sSubPr>
                          <m:e>
                            <m:r>
                              <a:rPr lang="en-US" i="1">
                                <a:latin typeface="Cambria Math"/>
                              </a:rPr>
                              <m:t>𝑝</m:t>
                            </m:r>
                          </m:e>
                          <m:sub>
                            <m:r>
                              <a:rPr lang="en-US" i="1">
                                <a:latin typeface="Cambria Math"/>
                              </a:rPr>
                              <m:t>𝑓</m:t>
                            </m:r>
                          </m:sub>
                        </m:sSub>
                        <m:r>
                          <a:rPr lang="en-US" i="1">
                            <a:latin typeface="Cambria Math"/>
                          </a:rPr>
                          <m:t>,</m:t>
                        </m:r>
                        <m:r>
                          <a:rPr lang="en-US" i="1">
                            <a:latin typeface="Cambria Math"/>
                          </a:rPr>
                          <m:t>𝐼</m:t>
                        </m:r>
                        <m:r>
                          <a:rPr lang="en-US" i="1">
                            <a:latin typeface="Cambria Math"/>
                          </a:rPr>
                          <m:t>,</m:t>
                        </m:r>
                        <m:sSub>
                          <m:sSubPr>
                            <m:ctrlPr>
                              <a:rPr lang="en-US" i="1">
                                <a:latin typeface="Cambria Math"/>
                              </a:rPr>
                            </m:ctrlPr>
                          </m:sSubPr>
                          <m:e>
                            <m:r>
                              <a:rPr lang="en-US" i="1">
                                <a:latin typeface="Cambria Math"/>
                              </a:rPr>
                              <m:t>𝑂</m:t>
                            </m:r>
                          </m:e>
                          <m:sub>
                            <m:r>
                              <a:rPr lang="en-US" i="1">
                                <a:latin typeface="Cambria Math"/>
                              </a:rPr>
                              <m:t>𝑓</m:t>
                            </m:r>
                          </m:sub>
                        </m:sSub>
                      </m:e>
                    </m:d>
                  </m:oMath>
                </a14:m>
                <a:endParaRPr lang="fa-IR" dirty="0" smtClean="0">
                  <a:cs typeface="B Nazanin" panose="00000400000000000000" pitchFamily="2" charset="-78"/>
                </a:endParaRPr>
              </a:p>
              <a:p>
                <a:pPr marL="82296" indent="0" algn="r" rtl="1">
                  <a:buNone/>
                </a:pPr>
                <a14:m>
                  <m:oMathPara xmlns:m="http://schemas.openxmlformats.org/officeDocument/2006/math">
                    <m:oMathParaPr>
                      <m:jc m:val="centerGroup"/>
                    </m:oMathParaPr>
                    <m:oMath xmlns:m="http://schemas.openxmlformats.org/officeDocument/2006/math">
                      <m:d>
                        <m:dPr>
                          <m:ctrlPr>
                            <a:rPr lang="en-US" i="1">
                              <a:latin typeface="Cambria Math"/>
                            </a:rPr>
                          </m:ctrlPr>
                        </m:dPr>
                        <m:e>
                          <m:r>
                            <a:rPr lang="en-US" i="1">
                              <a:latin typeface="Cambria Math"/>
                            </a:rPr>
                            <m:t>𝑃</m:t>
                          </m:r>
                          <m:r>
                            <a:rPr lang="en-US" i="1">
                              <a:latin typeface="Cambria Math"/>
                            </a:rPr>
                            <m:t>,</m:t>
                          </m:r>
                          <m:r>
                            <a:rPr lang="en-US" i="1">
                              <a:latin typeface="Cambria Math"/>
                            </a:rPr>
                            <m:t>𝐼</m:t>
                          </m:r>
                        </m:e>
                      </m:d>
                      <m:sSup>
                        <m:sSupPr>
                          <m:ctrlPr>
                            <a:rPr lang="en-US" i="1">
                              <a:latin typeface="Cambria Math"/>
                            </a:rPr>
                          </m:ctrlPr>
                        </m:sSupPr>
                        <m:e>
                          <m:r>
                            <a:rPr lang="en-US" i="1">
                              <a:latin typeface="Cambria Math"/>
                            </a:rPr>
                            <m:t>⇾</m:t>
                          </m:r>
                        </m:e>
                        <m:sup>
                          <m:r>
                            <a:rPr lang="en-US" i="1" smtClean="0">
                              <a:solidFill>
                                <a:srgbClr val="0070C0"/>
                              </a:solidFill>
                              <a:latin typeface="Cambria Math"/>
                            </a:rPr>
                            <m:t>∗</m:t>
                          </m:r>
                        </m:sup>
                      </m:sSup>
                      <m:r>
                        <a:rPr lang="en-US" i="1">
                          <a:latin typeface="Cambria Math"/>
                        </a:rPr>
                        <m:t>(</m:t>
                      </m:r>
                      <m:sSub>
                        <m:sSubPr>
                          <m:ctrlPr>
                            <a:rPr lang="en-US" i="1">
                              <a:latin typeface="Cambria Math"/>
                            </a:rPr>
                          </m:ctrlPr>
                        </m:sSubPr>
                        <m:e>
                          <m:r>
                            <a:rPr lang="en-US" i="1">
                              <a:latin typeface="Cambria Math"/>
                            </a:rPr>
                            <m:t>𝑝</m:t>
                          </m:r>
                        </m:e>
                        <m:sub>
                          <m:r>
                            <a:rPr lang="en-US" i="1">
                              <a:latin typeface="Cambria Math"/>
                            </a:rPr>
                            <m:t>𝑓</m:t>
                          </m:r>
                        </m:sub>
                      </m:sSub>
                      <m:r>
                        <a:rPr lang="en-US" i="1">
                          <a:latin typeface="Cambria Math"/>
                        </a:rPr>
                        <m:t>,</m:t>
                      </m:r>
                      <m:sSub>
                        <m:sSubPr>
                          <m:ctrlPr>
                            <a:rPr lang="en-US" i="1">
                              <a:latin typeface="Cambria Math"/>
                            </a:rPr>
                          </m:ctrlPr>
                        </m:sSubPr>
                        <m:e>
                          <m:r>
                            <a:rPr lang="en-US" i="1">
                              <a:latin typeface="Cambria Math"/>
                            </a:rPr>
                            <m:t>𝑂</m:t>
                          </m:r>
                        </m:e>
                        <m:sub>
                          <m:r>
                            <a:rPr lang="en-US" i="1">
                              <a:latin typeface="Cambria Math"/>
                            </a:rPr>
                            <m:t>𝑓</m:t>
                          </m:r>
                        </m:sub>
                      </m:sSub>
                      <m:r>
                        <a:rPr lang="en-US" i="1">
                          <a:latin typeface="Cambria Math"/>
                        </a:rPr>
                        <m:t>)</m:t>
                      </m:r>
                    </m:oMath>
                  </m:oMathPara>
                </a14:m>
                <a:endParaRPr lang="fa-IR" dirty="0" smtClean="0">
                  <a:cs typeface="B Nazanin" panose="00000400000000000000" pitchFamily="2" charset="-78"/>
                </a:endParaRPr>
              </a:p>
              <a:p>
                <a:pPr algn="r" rtl="1"/>
                <a:r>
                  <a:rPr lang="fa-IR" dirty="0" smtClean="0">
                    <a:cs typeface="B Nazanin" panose="00000400000000000000" pitchFamily="2" charset="-78"/>
                  </a:rPr>
                  <a:t>رابطه اجرای زمان‌دار</a:t>
                </a:r>
              </a:p>
              <a:p>
                <a:pPr marL="82296" indent="0" algn="r" rtl="1">
                  <a:buNone/>
                </a:pPr>
                <a14:m>
                  <m:oMathPara xmlns:m="http://schemas.openxmlformats.org/officeDocument/2006/math">
                    <m:oMathParaPr>
                      <m:jc m:val="center"/>
                    </m:oMathParaPr>
                    <m:oMath xmlns:m="http://schemas.openxmlformats.org/officeDocument/2006/math">
                      <m:d>
                        <m:dPr>
                          <m:begChr m:val="〈"/>
                          <m:endChr m:val="〉"/>
                          <m:ctrlPr>
                            <a:rPr lang="en-US" i="1">
                              <a:latin typeface="Cambria Math"/>
                            </a:rPr>
                          </m:ctrlPr>
                        </m:dPr>
                        <m:e>
                          <m:r>
                            <a:rPr lang="en-US" i="1">
                              <a:latin typeface="Cambria Math"/>
                            </a:rPr>
                            <m:t>𝑐</m:t>
                          </m:r>
                          <m:r>
                            <a:rPr lang="en-US" i="1">
                              <a:latin typeface="Cambria Math"/>
                            </a:rPr>
                            <m:t>,</m:t>
                          </m:r>
                          <m:r>
                            <a:rPr lang="en-US" i="1">
                              <a:latin typeface="Cambria Math"/>
                            </a:rPr>
                            <m:t>𝑚</m:t>
                          </m:r>
                          <m:r>
                            <a:rPr lang="en-US" i="1">
                              <a:latin typeface="Cambria Math"/>
                            </a:rPr>
                            <m:t>,</m:t>
                          </m:r>
                          <m:r>
                            <a:rPr lang="en-US" i="1">
                              <a:latin typeface="Cambria Math"/>
                            </a:rPr>
                            <m:t>𝑝</m:t>
                          </m:r>
                          <m:r>
                            <a:rPr lang="en-US" i="1">
                              <a:latin typeface="Cambria Math"/>
                            </a:rPr>
                            <m:t>,</m:t>
                          </m:r>
                          <m:r>
                            <a:rPr lang="en-US" i="1">
                              <a:latin typeface="Cambria Math"/>
                            </a:rPr>
                            <m:t>𝐼</m:t>
                          </m:r>
                          <m:r>
                            <a:rPr lang="en-US" i="1">
                              <a:latin typeface="Cambria Math"/>
                            </a:rPr>
                            <m:t>,</m:t>
                          </m:r>
                          <m:r>
                            <a:rPr lang="en-US" i="1">
                              <a:latin typeface="Cambria Math"/>
                            </a:rPr>
                            <m:t>𝑂</m:t>
                          </m:r>
                        </m:e>
                      </m:d>
                      <m:sSup>
                        <m:sSupPr>
                          <m:ctrlPr>
                            <a:rPr lang="en-US" i="1">
                              <a:latin typeface="Cambria Math"/>
                            </a:rPr>
                          </m:ctrlPr>
                        </m:sSupPr>
                        <m:e>
                          <m:r>
                            <a:rPr lang="en-US" i="1">
                              <a:latin typeface="Cambria Math"/>
                            </a:rPr>
                            <m:t>⇾</m:t>
                          </m:r>
                        </m:e>
                        <m:sup>
                          <m:r>
                            <a:rPr lang="en-US" i="1" smtClean="0">
                              <a:solidFill>
                                <a:srgbClr val="00B050"/>
                              </a:solidFill>
                              <a:latin typeface="Cambria Math"/>
                            </a:rPr>
                            <m:t>𝑛</m:t>
                          </m:r>
                        </m:sup>
                      </m:sSup>
                      <m:d>
                        <m:dPr>
                          <m:begChr m:val="〈"/>
                          <m:endChr m:val="〉"/>
                          <m:ctrlPr>
                            <a:rPr lang="en-US" i="1">
                              <a:latin typeface="Cambria Math"/>
                            </a:rPr>
                          </m:ctrlPr>
                        </m:dPr>
                        <m:e>
                          <m:sSup>
                            <m:sSupPr>
                              <m:ctrlPr>
                                <a:rPr lang="en-US" i="1">
                                  <a:latin typeface="Cambria Math"/>
                                </a:rPr>
                              </m:ctrlPr>
                            </m:sSupPr>
                            <m:e>
                              <m:r>
                                <m:rPr>
                                  <m:sty m:val="p"/>
                                </m:rPr>
                                <a:rPr lang="en-US">
                                  <a:latin typeface="Cambria Math"/>
                                </a:rPr>
                                <m:t>c</m:t>
                              </m:r>
                            </m:e>
                            <m:sup>
                              <m:r>
                                <a:rPr lang="en-US" i="1">
                                  <a:latin typeface="Cambria Math"/>
                                </a:rPr>
                                <m:t>′</m:t>
                              </m:r>
                            </m:sup>
                          </m:sSup>
                          <m:r>
                            <a:rPr lang="en-US" i="1">
                              <a:latin typeface="Cambria Math"/>
                            </a:rPr>
                            <m:t>,</m:t>
                          </m:r>
                          <m:sSup>
                            <m:sSupPr>
                              <m:ctrlPr>
                                <a:rPr lang="en-US" i="1">
                                  <a:latin typeface="Cambria Math"/>
                                </a:rPr>
                              </m:ctrlPr>
                            </m:sSupPr>
                            <m:e>
                              <m:r>
                                <a:rPr lang="en-US" i="1">
                                  <a:latin typeface="Cambria Math"/>
                                </a:rPr>
                                <m:t>𝑚</m:t>
                              </m:r>
                            </m:e>
                            <m:sup>
                              <m:r>
                                <a:rPr lang="en-US" i="1">
                                  <a:latin typeface="Cambria Math"/>
                                </a:rPr>
                                <m:t>′</m:t>
                              </m:r>
                            </m:sup>
                          </m:sSup>
                          <m:r>
                            <a:rPr lang="en-US" i="1">
                              <a:latin typeface="Cambria Math"/>
                            </a:rPr>
                            <m:t>,</m:t>
                          </m:r>
                          <m:r>
                            <a:rPr lang="en-US" i="1">
                              <a:latin typeface="Cambria Math"/>
                            </a:rPr>
                            <m:t>𝑝</m:t>
                          </m:r>
                          <m:r>
                            <a:rPr lang="en-US" i="1">
                              <a:latin typeface="Cambria Math"/>
                            </a:rPr>
                            <m:t>′,</m:t>
                          </m:r>
                          <m:r>
                            <a:rPr lang="en-US" i="1">
                              <a:latin typeface="Cambria Math"/>
                            </a:rPr>
                            <m:t>𝐼</m:t>
                          </m:r>
                          <m:r>
                            <a:rPr lang="en-US" i="1">
                              <a:latin typeface="Cambria Math"/>
                            </a:rPr>
                            <m:t>,</m:t>
                          </m:r>
                          <m:r>
                            <a:rPr lang="en-US" i="1">
                              <a:latin typeface="Cambria Math"/>
                            </a:rPr>
                            <m:t>𝑂</m:t>
                          </m:r>
                          <m:r>
                            <a:rPr lang="en-US" i="1">
                              <a:latin typeface="Cambria Math"/>
                            </a:rPr>
                            <m:t>′</m:t>
                          </m:r>
                        </m:e>
                      </m:d>
                    </m:oMath>
                  </m:oMathPara>
                </a14:m>
                <a:endParaRPr lang="fa-IR" dirty="0">
                  <a:cs typeface="B Nazanin" panose="00000400000000000000" pitchFamily="2" charset="-78"/>
                </a:endParaRPr>
              </a:p>
              <a:p>
                <a:pPr marL="82296" indent="0" algn="r" rtl="1">
                  <a:buNone/>
                </a:pPr>
                <a14:m>
                  <m:oMathPara xmlns:m="http://schemas.openxmlformats.org/officeDocument/2006/math">
                    <m:oMathParaPr>
                      <m:jc m:val="centerGroup"/>
                    </m:oMathParaPr>
                    <m:oMath xmlns:m="http://schemas.openxmlformats.org/officeDocument/2006/math">
                      <m:d>
                        <m:dPr>
                          <m:ctrlPr>
                            <a:rPr lang="en-US" i="1">
                              <a:latin typeface="Cambria Math"/>
                            </a:rPr>
                          </m:ctrlPr>
                        </m:dPr>
                        <m:e>
                          <m:r>
                            <a:rPr lang="en-US" i="1">
                              <a:latin typeface="Cambria Math"/>
                            </a:rPr>
                            <m:t>𝑃</m:t>
                          </m:r>
                          <m:r>
                            <a:rPr lang="en-US" i="1">
                              <a:latin typeface="Cambria Math"/>
                            </a:rPr>
                            <m:t>,</m:t>
                          </m:r>
                          <m:r>
                            <a:rPr lang="en-US" i="1">
                              <a:latin typeface="Cambria Math"/>
                            </a:rPr>
                            <m:t>𝐼</m:t>
                          </m:r>
                        </m:e>
                      </m:d>
                      <m:sSup>
                        <m:sSupPr>
                          <m:ctrlPr>
                            <a:rPr lang="en-US" i="1">
                              <a:latin typeface="Cambria Math"/>
                            </a:rPr>
                          </m:ctrlPr>
                        </m:sSupPr>
                        <m:e>
                          <m:r>
                            <a:rPr lang="en-US" i="1">
                              <a:latin typeface="Cambria Math"/>
                            </a:rPr>
                            <m:t>⇾</m:t>
                          </m:r>
                        </m:e>
                        <m:sup>
                          <m:r>
                            <a:rPr lang="en-US" i="1" smtClean="0">
                              <a:solidFill>
                                <a:srgbClr val="00B050"/>
                              </a:solidFill>
                              <a:latin typeface="Cambria Math"/>
                            </a:rPr>
                            <m:t>𝑛</m:t>
                          </m:r>
                        </m:sup>
                      </m:sSup>
                      <m:r>
                        <a:rPr lang="en-US" i="1">
                          <a:latin typeface="Cambria Math"/>
                        </a:rPr>
                        <m:t>(</m:t>
                      </m:r>
                      <m:sSup>
                        <m:sSupPr>
                          <m:ctrlPr>
                            <a:rPr lang="en-US" i="1">
                              <a:latin typeface="Cambria Math"/>
                            </a:rPr>
                          </m:ctrlPr>
                        </m:sSupPr>
                        <m:e>
                          <m:r>
                            <a:rPr lang="en-US" i="1">
                              <a:latin typeface="Cambria Math"/>
                            </a:rPr>
                            <m:t>𝑝</m:t>
                          </m:r>
                        </m:e>
                        <m:sup>
                          <m:r>
                            <a:rPr lang="en-US" i="1">
                              <a:latin typeface="Cambria Math"/>
                            </a:rPr>
                            <m:t>′</m:t>
                          </m:r>
                        </m:sup>
                      </m:sSup>
                      <m:r>
                        <a:rPr lang="en-US" i="1">
                          <a:latin typeface="Cambria Math"/>
                        </a:rPr>
                        <m:t>,</m:t>
                      </m:r>
                      <m:sSup>
                        <m:sSupPr>
                          <m:ctrlPr>
                            <a:rPr lang="en-US" i="1">
                              <a:latin typeface="Cambria Math"/>
                            </a:rPr>
                          </m:ctrlPr>
                        </m:sSupPr>
                        <m:e>
                          <m:r>
                            <a:rPr lang="en-US" i="1">
                              <a:latin typeface="Cambria Math"/>
                            </a:rPr>
                            <m:t>𝑂</m:t>
                          </m:r>
                        </m:e>
                        <m:sup>
                          <m:r>
                            <a:rPr lang="en-US" i="1">
                              <a:latin typeface="Cambria Math"/>
                            </a:rPr>
                            <m:t>′</m:t>
                          </m:r>
                        </m:sup>
                      </m:sSup>
                      <m:r>
                        <a:rPr lang="en-US" i="1">
                          <a:latin typeface="Cambria Math"/>
                        </a:rPr>
                        <m:t>)</m:t>
                      </m:r>
                    </m:oMath>
                  </m:oMathPara>
                </a14:m>
                <a:endParaRPr lang="fa-IR" dirty="0" smtClean="0">
                  <a:cs typeface="B Nazanin" panose="00000400000000000000" pitchFamily="2" charset="-78"/>
                </a:endParaRPr>
              </a:p>
            </p:txBody>
          </p:sp>
        </mc:Choice>
        <mc:Fallback xmlns="">
          <p:sp>
            <p:nvSpPr>
              <p:cNvPr id="12" name="Content Placeholder 2"/>
              <p:cNvSpPr>
                <a:spLocks noGrp="1" noRot="1" noChangeAspect="1" noMove="1" noResize="1" noEditPoints="1" noAdjustHandles="1" noChangeArrowheads="1" noChangeShapeType="1" noTextEdit="1"/>
              </p:cNvSpPr>
              <p:nvPr>
                <p:ph idx="1"/>
              </p:nvPr>
            </p:nvSpPr>
            <p:spPr>
              <a:xfrm>
                <a:off x="1259632" y="1447800"/>
                <a:ext cx="7674056" cy="4800600"/>
              </a:xfrm>
              <a:blipFill>
                <a:blip r:embed="rId3"/>
                <a:stretch>
                  <a:fillRect t="-1271"/>
                </a:stretch>
              </a:blipFill>
            </p:spPr>
            <p:txBody>
              <a:bodyPr/>
              <a:lstStyle/>
              <a:p>
                <a:r>
                  <a:rPr lang="en-US">
                    <a:noFill/>
                  </a:rPr>
                  <a:t> </a:t>
                </a:r>
              </a:p>
            </p:txBody>
          </p:sp>
        </mc:Fallback>
      </mc:AlternateContent>
    </p:spTree>
    <p:extLst>
      <p:ext uri="{BB962C8B-B14F-4D97-AF65-F5344CB8AC3E}">
        <p14:creationId xmlns:p14="http://schemas.microsoft.com/office/powerpoint/2010/main" val="254728284"/>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صوری‌سازی مکانیزم (ادامه)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21از 37</a:t>
            </a:r>
            <a:endParaRPr lang="en-US" sz="1600" dirty="0">
              <a:solidFill>
                <a:schemeClr val="tx2"/>
              </a:solidFill>
              <a:cs typeface="B Nazanin" panose="00000400000000000000" pitchFamily="2" charset="-78"/>
            </a:endParaRPr>
          </a:p>
        </p:txBody>
      </p:sp>
      <p:grpSp>
        <p:nvGrpSpPr>
          <p:cNvPr id="5" name="Group 4"/>
          <p:cNvGrpSpPr/>
          <p:nvPr/>
        </p:nvGrpSpPr>
        <p:grpSpPr>
          <a:xfrm>
            <a:off x="1523397" y="1268760"/>
            <a:ext cx="7092280" cy="5400599"/>
            <a:chOff x="-2137359" y="-3"/>
            <a:chExt cx="7105609" cy="4094053"/>
          </a:xfrm>
        </p:grpSpPr>
        <mc:AlternateContent xmlns:mc="http://schemas.openxmlformats.org/markup-compatibility/2006" xmlns:a14="http://schemas.microsoft.com/office/drawing/2010/main">
          <mc:Choice Requires="a14">
            <p:sp>
              <p:nvSpPr>
                <p:cNvPr id="7" name="Text Box 2"/>
                <p:cNvSpPr txBox="1">
                  <a:spLocks noChangeArrowheads="1"/>
                </p:cNvSpPr>
                <p:nvPr/>
              </p:nvSpPr>
              <p:spPr bwMode="auto">
                <a:xfrm>
                  <a:off x="-2137359" y="-3"/>
                  <a:ext cx="7105609" cy="3792923"/>
                </a:xfrm>
                <a:prstGeom prst="rect">
                  <a:avLst/>
                </a:prstGeom>
                <a:noFill/>
                <a:ln w="9525">
                  <a:solidFill>
                    <a:srgbClr val="000000"/>
                  </a:solidFill>
                  <a:miter lim="800000"/>
                  <a:headEnd/>
                  <a:tailEnd/>
                </a:ln>
              </p:spPr>
              <p:txBody>
                <a:bodyPr rot="0" vert="horz" wrap="square" lIns="91440" tIns="45720" rIns="91440" bIns="45720" anchor="t" anchorCtr="0">
                  <a:noAutofit/>
                </a:bodyPr>
                <a:lstStyle/>
                <a:p>
                  <a:pPr marL="0" marR="0" algn="justLow" rtl="1">
                    <a:lnSpc>
                      <a:spcPct val="120000"/>
                    </a:lnSpc>
                    <a:spcBef>
                      <a:spcPts val="600"/>
                    </a:spcBef>
                    <a:spcAft>
                      <a:spcPts val="0"/>
                    </a:spcAft>
                  </a:pPr>
                  <a14:m>
                    <m:oMathPara xmlns:m="http://schemas.openxmlformats.org/officeDocument/2006/math">
                      <m:oMathParaPr>
                        <m:jc m:val="centerGroup"/>
                      </m:oMathParaPr>
                      <m:oMath xmlns:m="http://schemas.openxmlformats.org/officeDocument/2006/math">
                        <m:f>
                          <m:fPr>
                            <m:ctrlPr>
                              <a:rPr lang="en-US" sz="1600" i="1" smtClean="0">
                                <a:solidFill>
                                  <a:srgbClr val="000000"/>
                                </a:solidFill>
                                <a:effectLst/>
                                <a:latin typeface="Cambria Math"/>
                                <a:ea typeface="Times New Roman"/>
                                <a:cs typeface="B Nazanin"/>
                              </a:rPr>
                            </m:ctrlPr>
                          </m:fPr>
                          <m:num>
                            <m:r>
                              <a:rPr lang="en-US" sz="1600" i="1">
                                <a:solidFill>
                                  <a:srgbClr val="000000"/>
                                </a:solidFill>
                                <a:effectLst/>
                                <a:latin typeface="Cambria Math"/>
                                <a:ea typeface="Times New Roman"/>
                                <a:cs typeface="B Nazanin"/>
                              </a:rPr>
                              <m:t>𝑐</m:t>
                            </m:r>
                            <m:r>
                              <a:rPr lang="en-US" sz="1600" i="1">
                                <a:solidFill>
                                  <a:srgbClr val="000000"/>
                                </a:solidFill>
                                <a:effectLst/>
                                <a:latin typeface="Cambria Math"/>
                                <a:ea typeface="Times New Roman"/>
                                <a:cs typeface="B Nazanin"/>
                              </a:rPr>
                              <m:t>=</m:t>
                            </m:r>
                            <m:r>
                              <a:rPr lang="en-US" sz="1600" b="1" i="1">
                                <a:solidFill>
                                  <a:srgbClr val="000000"/>
                                </a:solidFill>
                                <a:effectLst/>
                                <a:latin typeface="Cambria Math"/>
                                <a:ea typeface="Times New Roman"/>
                                <a:cs typeface="B Nazanin"/>
                              </a:rPr>
                              <m:t>𝐢𝐟</m:t>
                            </m:r>
                            <m:r>
                              <a:rPr lang="en-US" sz="1600" i="1">
                                <a:solidFill>
                                  <a:srgbClr val="000000"/>
                                </a:solidFill>
                                <a:effectLst/>
                                <a:latin typeface="Cambria Math"/>
                                <a:ea typeface="Times New Roman"/>
                                <a:cs typeface="B Nazanin"/>
                              </a:rPr>
                              <m:t> </m:t>
                            </m:r>
                            <m:r>
                              <a:rPr lang="en-US" sz="1600" i="1">
                                <a:solidFill>
                                  <a:srgbClr val="000000"/>
                                </a:solidFill>
                                <a:effectLst/>
                                <a:latin typeface="Cambria Math"/>
                                <a:ea typeface="Times New Roman"/>
                                <a:cs typeface="B Nazanin"/>
                              </a:rPr>
                              <m:t>𝑒</m:t>
                            </m:r>
                            <m:r>
                              <a:rPr lang="en-US" sz="1600" i="1">
                                <a:solidFill>
                                  <a:srgbClr val="000000"/>
                                </a:solidFill>
                                <a:effectLst/>
                                <a:latin typeface="Cambria Math"/>
                                <a:ea typeface="Times New Roman"/>
                                <a:cs typeface="B Nazanin"/>
                              </a:rPr>
                              <m:t> </m:t>
                            </m:r>
                            <m:r>
                              <a:rPr lang="en-US" sz="1600" b="1" i="1">
                                <a:solidFill>
                                  <a:srgbClr val="000000"/>
                                </a:solidFill>
                                <a:effectLst/>
                                <a:latin typeface="Cambria Math"/>
                                <a:ea typeface="Times New Roman"/>
                                <a:cs typeface="B Nazanin"/>
                              </a:rPr>
                              <m:t>𝐭𝐡𝐞𝐧</m:t>
                            </m:r>
                            <m:r>
                              <a:rPr lang="en-US" sz="1600" i="1">
                                <a:solidFill>
                                  <a:srgbClr val="000000"/>
                                </a:solidFill>
                                <a:effectLst/>
                                <a:latin typeface="Cambria Math"/>
                                <a:ea typeface="Times New Roman"/>
                                <a:cs typeface="B Nazanin"/>
                              </a:rPr>
                              <m:t> </m:t>
                            </m:r>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𝑐</m:t>
                                </m:r>
                              </m:e>
                              <m:sub>
                                <m:r>
                                  <a:rPr lang="en-US" sz="1600" i="1">
                                    <a:solidFill>
                                      <a:srgbClr val="000000"/>
                                    </a:solidFill>
                                    <a:effectLst/>
                                    <a:latin typeface="Cambria Math"/>
                                    <a:ea typeface="Times New Roman"/>
                                    <a:cs typeface="B Nazanin"/>
                                  </a:rPr>
                                  <m:t>𝑡𝑟𝑢𝑒</m:t>
                                </m:r>
                              </m:sub>
                            </m:sSub>
                            <m:r>
                              <a:rPr lang="en-US" sz="1600" i="1">
                                <a:solidFill>
                                  <a:srgbClr val="000000"/>
                                </a:solidFill>
                                <a:effectLst/>
                                <a:latin typeface="Cambria Math"/>
                                <a:ea typeface="Times New Roman"/>
                                <a:cs typeface="B Nazanin"/>
                              </a:rPr>
                              <m:t> </m:t>
                            </m:r>
                            <m:r>
                              <a:rPr lang="en-US" sz="1600" b="1" i="1">
                                <a:solidFill>
                                  <a:srgbClr val="000000"/>
                                </a:solidFill>
                                <a:effectLst/>
                                <a:latin typeface="Cambria Math"/>
                                <a:ea typeface="Times New Roman"/>
                                <a:cs typeface="B Nazanin"/>
                              </a:rPr>
                              <m:t>𝐞𝐥𝐬𝐞</m:t>
                            </m:r>
                            <m:r>
                              <a:rPr lang="en-US" sz="1600" i="1">
                                <a:solidFill>
                                  <a:srgbClr val="000000"/>
                                </a:solidFill>
                                <a:effectLst/>
                                <a:latin typeface="Cambria Math"/>
                                <a:ea typeface="Times New Roman"/>
                                <a:cs typeface="B Nazanin"/>
                              </a:rPr>
                              <m:t> </m:t>
                            </m:r>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𝑐</m:t>
                                </m:r>
                              </m:e>
                              <m:sub>
                                <m:r>
                                  <a:rPr lang="en-US" sz="1600" i="1">
                                    <a:solidFill>
                                      <a:srgbClr val="000000"/>
                                    </a:solidFill>
                                    <a:effectLst/>
                                    <a:latin typeface="Cambria Math"/>
                                    <a:ea typeface="Times New Roman"/>
                                    <a:cs typeface="B Nazanin"/>
                                  </a:rPr>
                                  <m:t>𝑓𝑎𝑙𝑠𝑒</m:t>
                                </m:r>
                              </m:sub>
                            </m:sSub>
                            <m:r>
                              <a:rPr lang="en-US" sz="1600" i="1">
                                <a:solidFill>
                                  <a:srgbClr val="000000"/>
                                </a:solidFill>
                                <a:effectLst/>
                                <a:latin typeface="Cambria Math"/>
                                <a:ea typeface="Times New Roman"/>
                                <a:cs typeface="B Nazanin"/>
                              </a:rPr>
                              <m:t>     </m:t>
                            </m:r>
                            <m:r>
                              <a:rPr lang="en-US" sz="1600" i="1">
                                <a:solidFill>
                                  <a:srgbClr val="000000"/>
                                </a:solidFill>
                                <a:effectLst/>
                                <a:latin typeface="Cambria Math"/>
                                <a:ea typeface="Times New Roman"/>
                                <a:cs typeface="B Nazanin"/>
                              </a:rPr>
                              <m:t>𝑚</m:t>
                            </m:r>
                            <m:d>
                              <m:dPr>
                                <m:ctrlPr>
                                  <a:rPr lang="en-US" sz="1600" i="1">
                                    <a:solidFill>
                                      <a:srgbClr val="000000"/>
                                    </a:solidFill>
                                    <a:effectLst/>
                                    <a:latin typeface="Cambria Math"/>
                                    <a:ea typeface="Times New Roman"/>
                                    <a:cs typeface="B Nazanin"/>
                                  </a:rPr>
                                </m:ctrlPr>
                              </m:dPr>
                              <m:e>
                                <m:r>
                                  <a:rPr lang="en-US" sz="1600" i="1">
                                    <a:solidFill>
                                      <a:srgbClr val="000000"/>
                                    </a:solidFill>
                                    <a:effectLst/>
                                    <a:latin typeface="Cambria Math"/>
                                    <a:ea typeface="Times New Roman"/>
                                    <a:cs typeface="B Nazanin"/>
                                  </a:rPr>
                                  <m:t>𝑒</m:t>
                                </m:r>
                              </m:e>
                            </m:d>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𝑏</m:t>
                            </m:r>
                          </m:num>
                          <m:den>
                            <m:d>
                              <m:dPr>
                                <m:begChr m:val="〈"/>
                                <m:endChr m:val="〉"/>
                                <m:ctrlPr>
                                  <a:rPr lang="en-US" sz="1600" i="1">
                                    <a:solidFill>
                                      <a:srgbClr val="000000"/>
                                    </a:solidFill>
                                    <a:effectLst/>
                                    <a:latin typeface="Cambria Math"/>
                                    <a:ea typeface="Times New Roman"/>
                                    <a:cs typeface="B Nazanin"/>
                                  </a:rPr>
                                </m:ctrlPr>
                              </m:dPr>
                              <m:e>
                                <m:r>
                                  <a:rPr lang="en-US" sz="1600" i="1">
                                    <a:solidFill>
                                      <a:srgbClr val="000000"/>
                                    </a:solidFill>
                                    <a:effectLst/>
                                    <a:latin typeface="Cambria Math"/>
                                    <a:ea typeface="Times New Roman"/>
                                    <a:cs typeface="B Nazanin"/>
                                  </a:rPr>
                                  <m:t>𝑐</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𝑚</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𝑝</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𝐼</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𝑂</m:t>
                                </m:r>
                              </m:e>
                            </m:d>
                            <m:r>
                              <a:rPr lang="en-US" sz="1600" i="1">
                                <a:solidFill>
                                  <a:srgbClr val="000000"/>
                                </a:solidFill>
                                <a:effectLst/>
                                <a:latin typeface="Cambria Math"/>
                                <a:ea typeface="Times New Roman"/>
                                <a:cs typeface="B Nazanin"/>
                              </a:rPr>
                              <m:t>⇾</m:t>
                            </m:r>
                            <m:d>
                              <m:dPr>
                                <m:begChr m:val="〈"/>
                                <m:endChr m:val="〉"/>
                                <m:ctrlPr>
                                  <a:rPr lang="en-US" sz="1600" i="1">
                                    <a:solidFill>
                                      <a:srgbClr val="000000"/>
                                    </a:solidFill>
                                    <a:effectLst/>
                                    <a:latin typeface="Cambria Math"/>
                                    <a:ea typeface="Times New Roman"/>
                                    <a:cs typeface="B Nazanin"/>
                                  </a:rPr>
                                </m:ctrlPr>
                              </m:dPr>
                              <m:e>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𝑐</m:t>
                                    </m:r>
                                  </m:e>
                                  <m:sub>
                                    <m:r>
                                      <a:rPr lang="en-US" sz="1600" i="1">
                                        <a:solidFill>
                                          <a:srgbClr val="000000"/>
                                        </a:solidFill>
                                        <a:effectLst/>
                                        <a:latin typeface="Cambria Math"/>
                                        <a:ea typeface="Times New Roman"/>
                                        <a:cs typeface="B Nazanin"/>
                                      </a:rPr>
                                      <m:t>𝑏</m:t>
                                    </m:r>
                                  </m:sub>
                                </m:sSub>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𝑚</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𝑝</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𝐼</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𝑂</m:t>
                                </m:r>
                              </m:e>
                            </m:d>
                          </m:den>
                        </m:f>
                      </m:oMath>
                    </m:oMathPara>
                  </a14:m>
                  <a:endParaRPr lang="en-US" sz="1600" dirty="0">
                    <a:solidFill>
                      <a:srgbClr val="000000"/>
                    </a:solidFill>
                    <a:effectLst/>
                    <a:latin typeface="Times New Roman"/>
                    <a:ea typeface="Times New Roman"/>
                    <a:cs typeface="B Nazanin"/>
                  </a:endParaRPr>
                </a:p>
                <a:p>
                  <a:pPr marL="0" marR="0" algn="justLow" rtl="1">
                    <a:lnSpc>
                      <a:spcPct val="120000"/>
                    </a:lnSpc>
                    <a:spcBef>
                      <a:spcPts val="600"/>
                    </a:spcBef>
                    <a:spcAft>
                      <a:spcPts val="0"/>
                    </a:spcAft>
                  </a:pPr>
                  <a14:m>
                    <m:oMathPara xmlns:m="http://schemas.openxmlformats.org/officeDocument/2006/math">
                      <m:oMathParaPr>
                        <m:jc m:val="centerGroup"/>
                      </m:oMathParaPr>
                      <m:oMath xmlns:m="http://schemas.openxmlformats.org/officeDocument/2006/math">
                        <m:f>
                          <m:fPr>
                            <m:ctrlPr>
                              <a:rPr lang="en-US" sz="1600" i="1">
                                <a:solidFill>
                                  <a:srgbClr val="000000"/>
                                </a:solidFill>
                                <a:effectLst/>
                                <a:latin typeface="Cambria Math"/>
                                <a:ea typeface="Times New Roman"/>
                                <a:cs typeface="B Nazanin"/>
                              </a:rPr>
                            </m:ctrlPr>
                          </m:fPr>
                          <m:num>
                            <m:d>
                              <m:dPr>
                                <m:begChr m:val="〈"/>
                                <m:endChr m:val="〉"/>
                                <m:ctrlPr>
                                  <a:rPr lang="en-US" sz="1600" i="1">
                                    <a:solidFill>
                                      <a:srgbClr val="000000"/>
                                    </a:solidFill>
                                    <a:effectLst/>
                                    <a:latin typeface="Cambria Math"/>
                                    <a:ea typeface="Times New Roman"/>
                                    <a:cs typeface="B Nazanin"/>
                                  </a:rPr>
                                </m:ctrlPr>
                              </m:dPr>
                              <m:e>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𝑐</m:t>
                                    </m:r>
                                  </m:e>
                                  <m:sub>
                                    <m:r>
                                      <a:rPr lang="en-US" sz="1600" i="1">
                                        <a:solidFill>
                                          <a:srgbClr val="000000"/>
                                        </a:solidFill>
                                        <a:effectLst/>
                                        <a:latin typeface="Cambria Math"/>
                                        <a:ea typeface="Times New Roman"/>
                                        <a:cs typeface="B Nazanin"/>
                                      </a:rPr>
                                      <m:t>1</m:t>
                                    </m:r>
                                  </m:sub>
                                </m:sSub>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𝑚</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𝑝</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𝐼</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𝑂</m:t>
                                </m:r>
                              </m:e>
                            </m:d>
                            <m:r>
                              <a:rPr lang="en-US" sz="1600" i="1">
                                <a:solidFill>
                                  <a:srgbClr val="000000"/>
                                </a:solidFill>
                                <a:effectLst/>
                                <a:latin typeface="Cambria Math"/>
                                <a:ea typeface="Times New Roman"/>
                                <a:cs typeface="B Nazanin"/>
                              </a:rPr>
                              <m:t>⇾</m:t>
                            </m:r>
                            <m:d>
                              <m:dPr>
                                <m:begChr m:val="〈"/>
                                <m:endChr m:val="〉"/>
                                <m:ctrlPr>
                                  <a:rPr lang="en-US" sz="1600" i="1">
                                    <a:solidFill>
                                      <a:srgbClr val="000000"/>
                                    </a:solidFill>
                                    <a:effectLst/>
                                    <a:latin typeface="Cambria Math"/>
                                    <a:ea typeface="Times New Roman"/>
                                    <a:cs typeface="B Nazanin"/>
                                  </a:rPr>
                                </m:ctrlPr>
                              </m:dPr>
                              <m:e>
                                <m:sSub>
                                  <m:sSubPr>
                                    <m:ctrlPr>
                                      <a:rPr lang="en-US" sz="1600" i="1">
                                        <a:solidFill>
                                          <a:srgbClr val="000000"/>
                                        </a:solidFill>
                                        <a:effectLst/>
                                        <a:latin typeface="Cambria Math"/>
                                        <a:ea typeface="Times New Roman"/>
                                        <a:cs typeface="B Nazanin"/>
                                      </a:rPr>
                                    </m:ctrlPr>
                                  </m:sSubPr>
                                  <m:e>
                                    <m:sSup>
                                      <m:sSupPr>
                                        <m:ctrlPr>
                                          <a:rPr lang="en-US" sz="1600" i="1">
                                            <a:solidFill>
                                              <a:srgbClr val="000000"/>
                                            </a:solidFill>
                                            <a:effectLst/>
                                            <a:latin typeface="Cambria Math"/>
                                            <a:ea typeface="Times New Roman"/>
                                            <a:cs typeface="B Nazanin"/>
                                          </a:rPr>
                                        </m:ctrlPr>
                                      </m:sSupPr>
                                      <m:e>
                                        <m:r>
                                          <a:rPr lang="en-US" sz="1600" i="1">
                                            <a:solidFill>
                                              <a:srgbClr val="000000"/>
                                            </a:solidFill>
                                            <a:effectLst/>
                                            <a:latin typeface="Cambria Math"/>
                                            <a:ea typeface="Times New Roman"/>
                                            <a:cs typeface="B Nazanin"/>
                                          </a:rPr>
                                          <m:t>𝑐</m:t>
                                        </m:r>
                                      </m:e>
                                      <m:sup>
                                        <m:r>
                                          <a:rPr lang="en-US" sz="1600" i="1">
                                            <a:solidFill>
                                              <a:srgbClr val="000000"/>
                                            </a:solidFill>
                                            <a:effectLst/>
                                            <a:latin typeface="Cambria Math"/>
                                            <a:ea typeface="Times New Roman"/>
                                            <a:cs typeface="B Nazanin"/>
                                          </a:rPr>
                                          <m:t>′</m:t>
                                        </m:r>
                                      </m:sup>
                                    </m:sSup>
                                  </m:e>
                                  <m:sub>
                                    <m:r>
                                      <a:rPr lang="en-US" sz="1600" i="1">
                                        <a:solidFill>
                                          <a:srgbClr val="000000"/>
                                        </a:solidFill>
                                        <a:effectLst/>
                                        <a:latin typeface="Cambria Math"/>
                                        <a:ea typeface="Times New Roman"/>
                                        <a:cs typeface="B Nazanin"/>
                                      </a:rPr>
                                      <m:t>1</m:t>
                                    </m:r>
                                  </m:sub>
                                </m:sSub>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𝑚</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𝑝</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𝐼</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𝑂</m:t>
                                </m:r>
                                <m:r>
                                  <a:rPr lang="en-US" sz="1600" i="1">
                                    <a:solidFill>
                                      <a:srgbClr val="000000"/>
                                    </a:solidFill>
                                    <a:effectLst/>
                                    <a:latin typeface="Cambria Math"/>
                                    <a:ea typeface="Times New Roman"/>
                                    <a:cs typeface="B Nazanin"/>
                                  </a:rPr>
                                  <m:t>′</m:t>
                                </m:r>
                              </m:e>
                            </m:d>
                          </m:num>
                          <m:den>
                            <m:d>
                              <m:dPr>
                                <m:begChr m:val="〈"/>
                                <m:endChr m:val="〉"/>
                                <m:ctrlPr>
                                  <a:rPr lang="en-US" sz="1600" i="1">
                                    <a:solidFill>
                                      <a:srgbClr val="000000"/>
                                    </a:solidFill>
                                    <a:effectLst/>
                                    <a:latin typeface="Cambria Math"/>
                                    <a:ea typeface="Times New Roman"/>
                                    <a:cs typeface="B Nazanin"/>
                                  </a:rPr>
                                </m:ctrlPr>
                              </m:dPr>
                              <m:e>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𝑐</m:t>
                                    </m:r>
                                  </m:e>
                                  <m:sub>
                                    <m:r>
                                      <a:rPr lang="en-US" sz="1600" i="1">
                                        <a:solidFill>
                                          <a:srgbClr val="000000"/>
                                        </a:solidFill>
                                        <a:effectLst/>
                                        <a:latin typeface="Cambria Math"/>
                                        <a:ea typeface="Times New Roman"/>
                                        <a:cs typeface="B Nazanin"/>
                                      </a:rPr>
                                      <m:t>1</m:t>
                                    </m:r>
                                  </m:sub>
                                </m:sSub>
                                <m:r>
                                  <a:rPr lang="en-US" sz="1600" i="1">
                                    <a:solidFill>
                                      <a:srgbClr val="000000"/>
                                    </a:solidFill>
                                    <a:effectLst/>
                                    <a:latin typeface="Cambria Math"/>
                                    <a:ea typeface="Times New Roman"/>
                                    <a:cs typeface="B Nazanin"/>
                                  </a:rPr>
                                  <m:t>;</m:t>
                                </m:r>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𝑐</m:t>
                                    </m:r>
                                  </m:e>
                                  <m:sub>
                                    <m:r>
                                      <a:rPr lang="en-US" sz="1600" i="1">
                                        <a:solidFill>
                                          <a:srgbClr val="000000"/>
                                        </a:solidFill>
                                        <a:effectLst/>
                                        <a:latin typeface="Cambria Math"/>
                                        <a:ea typeface="Times New Roman"/>
                                        <a:cs typeface="B Nazanin"/>
                                      </a:rPr>
                                      <m:t>2</m:t>
                                    </m:r>
                                  </m:sub>
                                </m:sSub>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𝑚</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𝑝</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𝐼</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𝑂</m:t>
                                </m:r>
                              </m:e>
                            </m:d>
                            <m:r>
                              <a:rPr lang="en-US" sz="1600" i="1">
                                <a:solidFill>
                                  <a:srgbClr val="000000"/>
                                </a:solidFill>
                                <a:effectLst/>
                                <a:latin typeface="Cambria Math"/>
                                <a:ea typeface="Times New Roman"/>
                                <a:cs typeface="B Nazanin"/>
                              </a:rPr>
                              <m:t>⇾</m:t>
                            </m:r>
                            <m:d>
                              <m:dPr>
                                <m:begChr m:val="〈"/>
                                <m:endChr m:val="〉"/>
                                <m:ctrlPr>
                                  <a:rPr lang="en-US" sz="1600" i="1">
                                    <a:solidFill>
                                      <a:srgbClr val="000000"/>
                                    </a:solidFill>
                                    <a:effectLst/>
                                    <a:latin typeface="Cambria Math"/>
                                    <a:ea typeface="Times New Roman"/>
                                    <a:cs typeface="B Nazanin"/>
                                  </a:rPr>
                                </m:ctrlPr>
                              </m:dPr>
                              <m:e>
                                <m:sSub>
                                  <m:sSubPr>
                                    <m:ctrlPr>
                                      <a:rPr lang="en-US" sz="1600" i="1">
                                        <a:solidFill>
                                          <a:srgbClr val="000000"/>
                                        </a:solidFill>
                                        <a:effectLst/>
                                        <a:latin typeface="Cambria Math"/>
                                        <a:ea typeface="Times New Roman"/>
                                        <a:cs typeface="B Nazanin"/>
                                      </a:rPr>
                                    </m:ctrlPr>
                                  </m:sSubPr>
                                  <m:e>
                                    <m:sSup>
                                      <m:sSupPr>
                                        <m:ctrlPr>
                                          <a:rPr lang="en-US" sz="1600" i="1">
                                            <a:solidFill>
                                              <a:srgbClr val="000000"/>
                                            </a:solidFill>
                                            <a:effectLst/>
                                            <a:latin typeface="Cambria Math"/>
                                            <a:ea typeface="Times New Roman"/>
                                            <a:cs typeface="B Nazanin"/>
                                          </a:rPr>
                                        </m:ctrlPr>
                                      </m:sSupPr>
                                      <m:e>
                                        <m:r>
                                          <a:rPr lang="en-US" sz="1600" i="1">
                                            <a:solidFill>
                                              <a:srgbClr val="000000"/>
                                            </a:solidFill>
                                            <a:effectLst/>
                                            <a:latin typeface="Cambria Math"/>
                                            <a:ea typeface="Times New Roman"/>
                                            <a:cs typeface="B Nazanin"/>
                                          </a:rPr>
                                          <m:t>𝑐</m:t>
                                        </m:r>
                                      </m:e>
                                      <m:sup>
                                        <m:r>
                                          <a:rPr lang="en-US" sz="1600" i="1">
                                            <a:solidFill>
                                              <a:srgbClr val="000000"/>
                                            </a:solidFill>
                                            <a:effectLst/>
                                            <a:latin typeface="Cambria Math"/>
                                            <a:ea typeface="Times New Roman"/>
                                            <a:cs typeface="B Nazanin"/>
                                          </a:rPr>
                                          <m:t>′</m:t>
                                        </m:r>
                                      </m:sup>
                                    </m:sSup>
                                  </m:e>
                                  <m:sub>
                                    <m:r>
                                      <a:rPr lang="en-US" sz="1600" i="1">
                                        <a:solidFill>
                                          <a:srgbClr val="000000"/>
                                        </a:solidFill>
                                        <a:effectLst/>
                                        <a:latin typeface="Cambria Math"/>
                                        <a:ea typeface="Times New Roman"/>
                                        <a:cs typeface="B Nazanin"/>
                                      </a:rPr>
                                      <m:t>1</m:t>
                                    </m:r>
                                  </m:sub>
                                </m:sSub>
                                <m:r>
                                  <a:rPr lang="en-US" sz="1600" i="1">
                                    <a:solidFill>
                                      <a:srgbClr val="000000"/>
                                    </a:solidFill>
                                    <a:effectLst/>
                                    <a:latin typeface="Cambria Math"/>
                                    <a:ea typeface="Times New Roman"/>
                                    <a:cs typeface="B Nazanin"/>
                                  </a:rPr>
                                  <m:t>;</m:t>
                                </m:r>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𝑐</m:t>
                                    </m:r>
                                  </m:e>
                                  <m:sub>
                                    <m:r>
                                      <a:rPr lang="en-US" sz="1600" i="1">
                                        <a:solidFill>
                                          <a:srgbClr val="000000"/>
                                        </a:solidFill>
                                        <a:effectLst/>
                                        <a:latin typeface="Cambria Math"/>
                                        <a:ea typeface="Times New Roman"/>
                                        <a:cs typeface="B Nazanin"/>
                                      </a:rPr>
                                      <m:t>2</m:t>
                                    </m:r>
                                  </m:sub>
                                </m:sSub>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𝑚</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𝑝</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𝐼</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𝑂</m:t>
                                </m:r>
                                <m:r>
                                  <a:rPr lang="en-US" sz="1600" i="1">
                                    <a:solidFill>
                                      <a:srgbClr val="000000"/>
                                    </a:solidFill>
                                    <a:effectLst/>
                                    <a:latin typeface="Cambria Math"/>
                                    <a:ea typeface="Times New Roman"/>
                                    <a:cs typeface="B Nazanin"/>
                                  </a:rPr>
                                  <m:t>′</m:t>
                                </m:r>
                              </m:e>
                            </m:d>
                          </m:den>
                        </m:f>
                      </m:oMath>
                    </m:oMathPara>
                  </a14:m>
                  <a:endParaRPr lang="en-US" sz="1600" dirty="0">
                    <a:solidFill>
                      <a:srgbClr val="000000"/>
                    </a:solidFill>
                    <a:effectLst/>
                    <a:latin typeface="Times New Roman"/>
                    <a:ea typeface="Times New Roman"/>
                    <a:cs typeface="B Nazanin"/>
                  </a:endParaRPr>
                </a:p>
                <a:p>
                  <a:pPr marL="0" marR="0" algn="justLow" rtl="1">
                    <a:lnSpc>
                      <a:spcPct val="120000"/>
                    </a:lnSpc>
                    <a:spcBef>
                      <a:spcPts val="600"/>
                    </a:spcBef>
                    <a:spcAft>
                      <a:spcPts val="0"/>
                    </a:spcAft>
                  </a:pPr>
                  <a14:m>
                    <m:oMathPara xmlns:m="http://schemas.openxmlformats.org/officeDocument/2006/math">
                      <m:oMathParaPr>
                        <m:jc m:val="centerGroup"/>
                      </m:oMathParaPr>
                      <m:oMath xmlns:m="http://schemas.openxmlformats.org/officeDocument/2006/math">
                        <m:f>
                          <m:fPr>
                            <m:ctrlPr>
                              <a:rPr lang="en-US" sz="1600" i="1">
                                <a:solidFill>
                                  <a:srgbClr val="000000"/>
                                </a:solidFill>
                                <a:effectLst/>
                                <a:latin typeface="Cambria Math"/>
                                <a:ea typeface="Times New Roman"/>
                                <a:cs typeface="B Nazanin"/>
                              </a:rPr>
                            </m:ctrlPr>
                          </m:fPr>
                          <m:num>
                            <m:r>
                              <a:rPr lang="fa-IR" sz="1600" b="0" i="1" smtClean="0">
                                <a:solidFill>
                                  <a:srgbClr val="000000"/>
                                </a:solidFill>
                                <a:effectLst/>
                                <a:latin typeface="Cambria Math"/>
                                <a:ea typeface="Times New Roman"/>
                                <a:cs typeface="B Nazanin"/>
                              </a:rPr>
                              <m:t> </m:t>
                            </m:r>
                          </m:num>
                          <m:den>
                            <m:d>
                              <m:dPr>
                                <m:begChr m:val="〈"/>
                                <m:endChr m:val="〉"/>
                                <m:ctrlPr>
                                  <a:rPr lang="en-US" sz="1600" i="1">
                                    <a:solidFill>
                                      <a:srgbClr val="000000"/>
                                    </a:solidFill>
                                    <a:effectLst/>
                                    <a:latin typeface="Cambria Math"/>
                                    <a:ea typeface="Times New Roman"/>
                                    <a:cs typeface="B Nazanin"/>
                                  </a:rPr>
                                </m:ctrlPr>
                              </m:dPr>
                              <m:e>
                                <m:r>
                                  <a:rPr lang="en-US" sz="1600" b="1" i="1">
                                    <a:solidFill>
                                      <a:srgbClr val="000000"/>
                                    </a:solidFill>
                                    <a:effectLst/>
                                    <a:latin typeface="Cambria Math"/>
                                    <a:ea typeface="Times New Roman"/>
                                    <a:cs typeface="B Nazanin"/>
                                  </a:rPr>
                                  <m:t>𝐬𝐤𝐢𝐩</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𝑐</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𝑚</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𝑝</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𝐼</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𝑂</m:t>
                                </m:r>
                              </m:e>
                            </m:d>
                            <m:r>
                              <a:rPr lang="en-US" sz="1600" i="1">
                                <a:solidFill>
                                  <a:srgbClr val="000000"/>
                                </a:solidFill>
                                <a:effectLst/>
                                <a:latin typeface="Cambria Math"/>
                                <a:ea typeface="Times New Roman"/>
                                <a:cs typeface="B Nazanin"/>
                              </a:rPr>
                              <m:t>⇾</m:t>
                            </m:r>
                            <m:d>
                              <m:dPr>
                                <m:begChr m:val="〈"/>
                                <m:endChr m:val="〉"/>
                                <m:ctrlPr>
                                  <a:rPr lang="en-US" sz="1600" i="1">
                                    <a:solidFill>
                                      <a:srgbClr val="000000"/>
                                    </a:solidFill>
                                    <a:effectLst/>
                                    <a:latin typeface="Cambria Math"/>
                                    <a:ea typeface="Times New Roman"/>
                                    <a:cs typeface="B Nazanin"/>
                                  </a:rPr>
                                </m:ctrlPr>
                              </m:dPr>
                              <m:e>
                                <m:r>
                                  <a:rPr lang="en-US" sz="1600" i="1">
                                    <a:solidFill>
                                      <a:srgbClr val="000000"/>
                                    </a:solidFill>
                                    <a:effectLst/>
                                    <a:latin typeface="Cambria Math"/>
                                    <a:ea typeface="Times New Roman"/>
                                    <a:cs typeface="B Nazanin"/>
                                  </a:rPr>
                                  <m:t>𝑐</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𝑚</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𝑝</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𝐼</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𝑂</m:t>
                                </m:r>
                              </m:e>
                            </m:d>
                          </m:den>
                        </m:f>
                      </m:oMath>
                    </m:oMathPara>
                  </a14:m>
                  <a:endParaRPr lang="en-US" sz="1600" dirty="0">
                    <a:solidFill>
                      <a:srgbClr val="000000"/>
                    </a:solidFill>
                    <a:effectLst/>
                    <a:latin typeface="Times New Roman"/>
                    <a:ea typeface="Times New Roman"/>
                    <a:cs typeface="B Nazanin"/>
                  </a:endParaRPr>
                </a:p>
                <a:p>
                  <a:pPr marL="0" marR="0" algn="justLow" rtl="1">
                    <a:lnSpc>
                      <a:spcPct val="120000"/>
                    </a:lnSpc>
                    <a:spcBef>
                      <a:spcPts val="600"/>
                    </a:spcBef>
                    <a:spcAft>
                      <a:spcPts val="0"/>
                    </a:spcAft>
                  </a:pPr>
                  <a14:m>
                    <m:oMathPara xmlns:m="http://schemas.openxmlformats.org/officeDocument/2006/math">
                      <m:oMathParaPr>
                        <m:jc m:val="centerGroup"/>
                      </m:oMathParaPr>
                      <m:oMath xmlns:m="http://schemas.openxmlformats.org/officeDocument/2006/math">
                        <m:f>
                          <m:fPr>
                            <m:ctrlPr>
                              <a:rPr lang="en-US" sz="1600" i="1">
                                <a:solidFill>
                                  <a:srgbClr val="000000"/>
                                </a:solidFill>
                                <a:effectLst/>
                                <a:latin typeface="Cambria Math"/>
                                <a:ea typeface="Times New Roman"/>
                                <a:cs typeface="B Nazanin"/>
                              </a:rPr>
                            </m:ctrlPr>
                          </m:fPr>
                          <m:num>
                            <m:r>
                              <a:rPr lang="en-US" sz="1600" i="1">
                                <a:solidFill>
                                  <a:srgbClr val="000000"/>
                                </a:solidFill>
                                <a:effectLst/>
                                <a:latin typeface="Cambria Math"/>
                                <a:ea typeface="Times New Roman"/>
                                <a:cs typeface="B Nazanin"/>
                              </a:rPr>
                              <m:t>𝑐</m:t>
                            </m:r>
                            <m:r>
                              <a:rPr lang="en-US" sz="1600" i="1">
                                <a:solidFill>
                                  <a:srgbClr val="000000"/>
                                </a:solidFill>
                                <a:effectLst/>
                                <a:latin typeface="Cambria Math"/>
                                <a:ea typeface="Times New Roman"/>
                                <a:cs typeface="B Nazanin"/>
                              </a:rPr>
                              <m:t>=</m:t>
                            </m:r>
                            <m:r>
                              <a:rPr lang="en-US" sz="1600" b="1" i="1">
                                <a:solidFill>
                                  <a:srgbClr val="000000"/>
                                </a:solidFill>
                                <a:effectLst/>
                                <a:latin typeface="Cambria Math"/>
                                <a:ea typeface="Times New Roman"/>
                                <a:cs typeface="B Nazanin"/>
                              </a:rPr>
                              <m:t>𝐰𝐡𝐢𝐥𝐞</m:t>
                            </m:r>
                            <m:r>
                              <a:rPr lang="en-US" sz="1600" i="1">
                                <a:solidFill>
                                  <a:srgbClr val="000000"/>
                                </a:solidFill>
                                <a:effectLst/>
                                <a:latin typeface="Cambria Math"/>
                                <a:ea typeface="Times New Roman"/>
                                <a:cs typeface="B Nazanin"/>
                              </a:rPr>
                              <m:t> </m:t>
                            </m:r>
                            <m:r>
                              <a:rPr lang="en-US" sz="1600" i="1">
                                <a:solidFill>
                                  <a:srgbClr val="000000"/>
                                </a:solidFill>
                                <a:effectLst/>
                                <a:latin typeface="Cambria Math"/>
                                <a:ea typeface="Times New Roman"/>
                                <a:cs typeface="B Nazanin"/>
                              </a:rPr>
                              <m:t>𝑒</m:t>
                            </m:r>
                            <m:r>
                              <a:rPr lang="en-US" sz="1600" i="1">
                                <a:solidFill>
                                  <a:srgbClr val="000000"/>
                                </a:solidFill>
                                <a:effectLst/>
                                <a:latin typeface="Cambria Math"/>
                                <a:ea typeface="Times New Roman"/>
                                <a:cs typeface="B Nazanin"/>
                              </a:rPr>
                              <m:t> </m:t>
                            </m:r>
                            <m:r>
                              <a:rPr lang="en-US" sz="1600" b="1" i="1">
                                <a:solidFill>
                                  <a:srgbClr val="000000"/>
                                </a:solidFill>
                                <a:effectLst/>
                                <a:latin typeface="Cambria Math"/>
                                <a:ea typeface="Times New Roman"/>
                                <a:cs typeface="B Nazanin"/>
                              </a:rPr>
                              <m:t>𝐝𝐨</m:t>
                            </m:r>
                            <m:r>
                              <a:rPr lang="en-US" sz="1600" i="1">
                                <a:solidFill>
                                  <a:srgbClr val="000000"/>
                                </a:solidFill>
                                <a:effectLst/>
                                <a:latin typeface="Cambria Math"/>
                                <a:ea typeface="Times New Roman"/>
                                <a:cs typeface="B Nazanin"/>
                              </a:rPr>
                              <m:t> </m:t>
                            </m:r>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𝑐</m:t>
                                </m:r>
                              </m:e>
                              <m:sub>
                                <m:r>
                                  <a:rPr lang="en-US" sz="1600" i="1">
                                    <a:solidFill>
                                      <a:srgbClr val="000000"/>
                                    </a:solidFill>
                                    <a:effectLst/>
                                    <a:latin typeface="Cambria Math"/>
                                    <a:ea typeface="Times New Roman"/>
                                    <a:cs typeface="B Nazanin"/>
                                  </a:rPr>
                                  <m:t>𝑙𝑜𝑜𝑝</m:t>
                                </m:r>
                              </m:sub>
                            </m:sSub>
                            <m:r>
                              <a:rPr lang="en-US" sz="1600" i="1">
                                <a:solidFill>
                                  <a:srgbClr val="000000"/>
                                </a:solidFill>
                                <a:effectLst/>
                                <a:latin typeface="Cambria Math"/>
                                <a:ea typeface="Times New Roman"/>
                                <a:cs typeface="B Nazanin"/>
                              </a:rPr>
                              <m:t>      </m:t>
                            </m:r>
                            <m:r>
                              <a:rPr lang="en-US" sz="1600" i="1">
                                <a:solidFill>
                                  <a:srgbClr val="000000"/>
                                </a:solidFill>
                                <a:effectLst/>
                                <a:latin typeface="Cambria Math"/>
                                <a:ea typeface="Times New Roman"/>
                                <a:cs typeface="B Nazanin"/>
                              </a:rPr>
                              <m:t>𝑚</m:t>
                            </m:r>
                            <m:d>
                              <m:dPr>
                                <m:ctrlPr>
                                  <a:rPr lang="en-US" sz="1600" i="1">
                                    <a:solidFill>
                                      <a:srgbClr val="000000"/>
                                    </a:solidFill>
                                    <a:effectLst/>
                                    <a:latin typeface="Cambria Math"/>
                                    <a:ea typeface="Times New Roman"/>
                                    <a:cs typeface="B Nazanin"/>
                                  </a:rPr>
                                </m:ctrlPr>
                              </m:dPr>
                              <m:e>
                                <m:r>
                                  <a:rPr lang="en-US" sz="1600" i="1">
                                    <a:solidFill>
                                      <a:srgbClr val="000000"/>
                                    </a:solidFill>
                                    <a:effectLst/>
                                    <a:latin typeface="Cambria Math"/>
                                    <a:ea typeface="Times New Roman"/>
                                    <a:cs typeface="B Nazanin"/>
                                  </a:rPr>
                                  <m:t>𝑒</m:t>
                                </m:r>
                              </m:e>
                            </m:d>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𝑡𝑟𝑢𝑒</m:t>
                            </m:r>
                          </m:num>
                          <m:den>
                            <m:d>
                              <m:dPr>
                                <m:begChr m:val="〈"/>
                                <m:endChr m:val="〉"/>
                                <m:ctrlPr>
                                  <a:rPr lang="en-US" sz="1600" i="1">
                                    <a:solidFill>
                                      <a:srgbClr val="000000"/>
                                    </a:solidFill>
                                    <a:effectLst/>
                                    <a:latin typeface="Cambria Math"/>
                                    <a:ea typeface="Times New Roman"/>
                                    <a:cs typeface="B Nazanin"/>
                                  </a:rPr>
                                </m:ctrlPr>
                              </m:dPr>
                              <m:e>
                                <m:r>
                                  <a:rPr lang="en-US" sz="1600" i="1">
                                    <a:solidFill>
                                      <a:srgbClr val="000000"/>
                                    </a:solidFill>
                                    <a:effectLst/>
                                    <a:latin typeface="Cambria Math"/>
                                    <a:ea typeface="Times New Roman"/>
                                    <a:cs typeface="B Nazanin"/>
                                  </a:rPr>
                                  <m:t>𝑐</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𝑚</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𝑝</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𝐼</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𝑂</m:t>
                                </m:r>
                              </m:e>
                            </m:d>
                            <m:r>
                              <a:rPr lang="en-US" sz="1600" i="1">
                                <a:solidFill>
                                  <a:srgbClr val="000000"/>
                                </a:solidFill>
                                <a:effectLst/>
                                <a:latin typeface="Cambria Math"/>
                                <a:ea typeface="Times New Roman"/>
                                <a:cs typeface="B Nazanin"/>
                              </a:rPr>
                              <m:t>⇾</m:t>
                            </m:r>
                            <m:d>
                              <m:dPr>
                                <m:begChr m:val="〈"/>
                                <m:endChr m:val="〉"/>
                                <m:ctrlPr>
                                  <a:rPr lang="en-US" sz="1600" i="1">
                                    <a:solidFill>
                                      <a:srgbClr val="000000"/>
                                    </a:solidFill>
                                    <a:effectLst/>
                                    <a:latin typeface="Cambria Math"/>
                                    <a:ea typeface="Times New Roman"/>
                                    <a:cs typeface="B Nazanin"/>
                                  </a:rPr>
                                </m:ctrlPr>
                              </m:dPr>
                              <m:e>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𝑐</m:t>
                                    </m:r>
                                  </m:e>
                                  <m:sub>
                                    <m:r>
                                      <a:rPr lang="en-US" sz="1600" i="1">
                                        <a:solidFill>
                                          <a:srgbClr val="000000"/>
                                        </a:solidFill>
                                        <a:effectLst/>
                                        <a:latin typeface="Cambria Math"/>
                                        <a:ea typeface="Times New Roman"/>
                                        <a:cs typeface="B Nazanin"/>
                                      </a:rPr>
                                      <m:t>𝑙𝑜𝑜𝑝</m:t>
                                    </m:r>
                                  </m:sub>
                                </m:sSub>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𝑐</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𝑚</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𝑝</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𝐼</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𝑂</m:t>
                                </m:r>
                              </m:e>
                            </m:d>
                          </m:den>
                        </m:f>
                      </m:oMath>
                    </m:oMathPara>
                  </a14:m>
                  <a:endParaRPr lang="en-US" sz="1600" dirty="0">
                    <a:solidFill>
                      <a:srgbClr val="000000"/>
                    </a:solidFill>
                    <a:effectLst/>
                    <a:latin typeface="Times New Roman"/>
                    <a:ea typeface="Times New Roman"/>
                    <a:cs typeface="B Nazanin"/>
                  </a:endParaRPr>
                </a:p>
                <a:p>
                  <a:pPr marL="0" marR="0" algn="justLow" rtl="1">
                    <a:lnSpc>
                      <a:spcPct val="120000"/>
                    </a:lnSpc>
                    <a:spcBef>
                      <a:spcPts val="600"/>
                    </a:spcBef>
                    <a:spcAft>
                      <a:spcPts val="0"/>
                    </a:spcAft>
                  </a:pPr>
                  <a14:m>
                    <m:oMathPara xmlns:m="http://schemas.openxmlformats.org/officeDocument/2006/math">
                      <m:oMathParaPr>
                        <m:jc m:val="centerGroup"/>
                      </m:oMathParaPr>
                      <m:oMath xmlns:m="http://schemas.openxmlformats.org/officeDocument/2006/math">
                        <m:f>
                          <m:fPr>
                            <m:ctrlPr>
                              <a:rPr lang="en-US" sz="1600" i="1">
                                <a:solidFill>
                                  <a:srgbClr val="000000"/>
                                </a:solidFill>
                                <a:effectLst/>
                                <a:latin typeface="Cambria Math"/>
                                <a:ea typeface="Times New Roman"/>
                                <a:cs typeface="B Nazanin"/>
                              </a:rPr>
                            </m:ctrlPr>
                          </m:fPr>
                          <m:num>
                            <m:r>
                              <a:rPr lang="en-US" sz="1600" i="1">
                                <a:solidFill>
                                  <a:srgbClr val="000000"/>
                                </a:solidFill>
                                <a:effectLst/>
                                <a:latin typeface="Cambria Math"/>
                                <a:ea typeface="Times New Roman"/>
                                <a:cs typeface="B Nazanin"/>
                              </a:rPr>
                              <m:t>𝑐</m:t>
                            </m:r>
                            <m:r>
                              <a:rPr lang="en-US" sz="1600" i="1">
                                <a:solidFill>
                                  <a:srgbClr val="000000"/>
                                </a:solidFill>
                                <a:effectLst/>
                                <a:latin typeface="Cambria Math"/>
                                <a:ea typeface="Times New Roman"/>
                                <a:cs typeface="B Nazanin"/>
                              </a:rPr>
                              <m:t>=</m:t>
                            </m:r>
                            <m:r>
                              <a:rPr lang="en-US" sz="1600" b="1" i="1">
                                <a:solidFill>
                                  <a:srgbClr val="000000"/>
                                </a:solidFill>
                                <a:effectLst/>
                                <a:latin typeface="Cambria Math"/>
                                <a:ea typeface="Times New Roman"/>
                                <a:cs typeface="B Nazanin"/>
                              </a:rPr>
                              <m:t>𝐰𝐡𝐢𝐥𝐞</m:t>
                            </m:r>
                            <m:r>
                              <a:rPr lang="en-US" sz="1600" i="1">
                                <a:solidFill>
                                  <a:srgbClr val="000000"/>
                                </a:solidFill>
                                <a:effectLst/>
                                <a:latin typeface="Cambria Math"/>
                                <a:ea typeface="Times New Roman"/>
                                <a:cs typeface="B Nazanin"/>
                              </a:rPr>
                              <m:t> </m:t>
                            </m:r>
                            <m:r>
                              <a:rPr lang="en-US" sz="1600" i="1">
                                <a:solidFill>
                                  <a:srgbClr val="000000"/>
                                </a:solidFill>
                                <a:effectLst/>
                                <a:latin typeface="Cambria Math"/>
                                <a:ea typeface="Times New Roman"/>
                                <a:cs typeface="B Nazanin"/>
                              </a:rPr>
                              <m:t>𝑒</m:t>
                            </m:r>
                            <m:r>
                              <a:rPr lang="en-US" sz="1600" i="1">
                                <a:solidFill>
                                  <a:srgbClr val="000000"/>
                                </a:solidFill>
                                <a:effectLst/>
                                <a:latin typeface="Cambria Math"/>
                                <a:ea typeface="Times New Roman"/>
                                <a:cs typeface="B Nazanin"/>
                              </a:rPr>
                              <m:t> </m:t>
                            </m:r>
                            <m:r>
                              <a:rPr lang="en-US" sz="1600" b="1" i="1">
                                <a:solidFill>
                                  <a:srgbClr val="000000"/>
                                </a:solidFill>
                                <a:effectLst/>
                                <a:latin typeface="Cambria Math"/>
                                <a:ea typeface="Times New Roman"/>
                                <a:cs typeface="B Nazanin"/>
                              </a:rPr>
                              <m:t>𝐝𝐨</m:t>
                            </m:r>
                            <m:r>
                              <a:rPr lang="en-US" sz="1600" i="1">
                                <a:solidFill>
                                  <a:srgbClr val="000000"/>
                                </a:solidFill>
                                <a:effectLst/>
                                <a:latin typeface="Cambria Math"/>
                                <a:ea typeface="Times New Roman"/>
                                <a:cs typeface="B Nazanin"/>
                              </a:rPr>
                              <m:t> </m:t>
                            </m:r>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𝑐</m:t>
                                </m:r>
                              </m:e>
                              <m:sub>
                                <m:r>
                                  <a:rPr lang="en-US" sz="1600" i="1">
                                    <a:solidFill>
                                      <a:srgbClr val="000000"/>
                                    </a:solidFill>
                                    <a:effectLst/>
                                    <a:latin typeface="Cambria Math"/>
                                    <a:ea typeface="Times New Roman"/>
                                    <a:cs typeface="B Nazanin"/>
                                  </a:rPr>
                                  <m:t>𝑙𝑜𝑜𝑝</m:t>
                                </m:r>
                              </m:sub>
                            </m:sSub>
                            <m:r>
                              <a:rPr lang="en-US" sz="1600" i="1">
                                <a:solidFill>
                                  <a:srgbClr val="000000"/>
                                </a:solidFill>
                                <a:effectLst/>
                                <a:latin typeface="Cambria Math"/>
                                <a:ea typeface="Times New Roman"/>
                                <a:cs typeface="B Nazanin"/>
                              </a:rPr>
                              <m:t>     </m:t>
                            </m:r>
                            <m:r>
                              <a:rPr lang="en-US" sz="1600" i="1">
                                <a:solidFill>
                                  <a:srgbClr val="000000"/>
                                </a:solidFill>
                                <a:effectLst/>
                                <a:latin typeface="Cambria Math"/>
                                <a:ea typeface="Times New Roman"/>
                                <a:cs typeface="B Nazanin"/>
                              </a:rPr>
                              <m:t>𝑚</m:t>
                            </m:r>
                            <m:d>
                              <m:dPr>
                                <m:ctrlPr>
                                  <a:rPr lang="en-US" sz="1600" i="1">
                                    <a:solidFill>
                                      <a:srgbClr val="000000"/>
                                    </a:solidFill>
                                    <a:effectLst/>
                                    <a:latin typeface="Cambria Math"/>
                                    <a:ea typeface="Times New Roman"/>
                                    <a:cs typeface="B Nazanin"/>
                                  </a:rPr>
                                </m:ctrlPr>
                              </m:dPr>
                              <m:e>
                                <m:r>
                                  <a:rPr lang="en-US" sz="1600" i="1">
                                    <a:solidFill>
                                      <a:srgbClr val="000000"/>
                                    </a:solidFill>
                                    <a:effectLst/>
                                    <a:latin typeface="Cambria Math"/>
                                    <a:ea typeface="Times New Roman"/>
                                    <a:cs typeface="B Nazanin"/>
                                  </a:rPr>
                                  <m:t>𝑒</m:t>
                                </m:r>
                              </m:e>
                            </m:d>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𝑓𝑎𝑙𝑠𝑒</m:t>
                            </m:r>
                          </m:num>
                          <m:den>
                            <m:d>
                              <m:dPr>
                                <m:begChr m:val="〈"/>
                                <m:endChr m:val="〉"/>
                                <m:ctrlPr>
                                  <a:rPr lang="en-US" sz="1600" i="1">
                                    <a:solidFill>
                                      <a:srgbClr val="000000"/>
                                    </a:solidFill>
                                    <a:effectLst/>
                                    <a:latin typeface="Cambria Math"/>
                                    <a:ea typeface="Times New Roman"/>
                                    <a:cs typeface="B Nazanin"/>
                                  </a:rPr>
                                </m:ctrlPr>
                              </m:dPr>
                              <m:e>
                                <m:r>
                                  <a:rPr lang="en-US" sz="1600" i="1">
                                    <a:solidFill>
                                      <a:srgbClr val="000000"/>
                                    </a:solidFill>
                                    <a:effectLst/>
                                    <a:latin typeface="Cambria Math"/>
                                    <a:ea typeface="Times New Roman"/>
                                    <a:cs typeface="B Nazanin"/>
                                  </a:rPr>
                                  <m:t>𝑐</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𝑚</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𝑝</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𝐼</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𝑂</m:t>
                                </m:r>
                              </m:e>
                            </m:d>
                            <m:r>
                              <a:rPr lang="en-US" sz="1600" i="1">
                                <a:solidFill>
                                  <a:srgbClr val="000000"/>
                                </a:solidFill>
                                <a:effectLst/>
                                <a:latin typeface="Cambria Math"/>
                                <a:ea typeface="Times New Roman"/>
                                <a:cs typeface="B Nazanin"/>
                              </a:rPr>
                              <m:t>⇾</m:t>
                            </m:r>
                            <m:d>
                              <m:dPr>
                                <m:begChr m:val="〈"/>
                                <m:endChr m:val="〉"/>
                                <m:ctrlPr>
                                  <a:rPr lang="en-US" sz="1600" i="1">
                                    <a:solidFill>
                                      <a:srgbClr val="000000"/>
                                    </a:solidFill>
                                    <a:effectLst/>
                                    <a:latin typeface="Cambria Math"/>
                                    <a:ea typeface="Times New Roman"/>
                                    <a:cs typeface="B Nazanin"/>
                                  </a:rPr>
                                </m:ctrlPr>
                              </m:dPr>
                              <m:e>
                                <m:r>
                                  <a:rPr lang="en-US" sz="1600" b="1" i="1">
                                    <a:solidFill>
                                      <a:srgbClr val="000000"/>
                                    </a:solidFill>
                                    <a:effectLst/>
                                    <a:latin typeface="Cambria Math"/>
                                    <a:ea typeface="Times New Roman"/>
                                    <a:cs typeface="B Nazanin"/>
                                  </a:rPr>
                                  <m:t>𝐬𝐤𝐢𝐩</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𝑚</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𝑝</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𝐼</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𝑂</m:t>
                                </m:r>
                              </m:e>
                            </m:d>
                          </m:den>
                        </m:f>
                      </m:oMath>
                    </m:oMathPara>
                  </a14:m>
                  <a:endParaRPr lang="en-US" sz="1600" dirty="0">
                    <a:solidFill>
                      <a:srgbClr val="000000"/>
                    </a:solidFill>
                    <a:effectLst/>
                    <a:latin typeface="Times New Roman"/>
                    <a:ea typeface="Times New Roman"/>
                    <a:cs typeface="B Nazanin"/>
                  </a:endParaRPr>
                </a:p>
                <a:p>
                  <a:pPr marL="0" marR="0" algn="justLow" rtl="1">
                    <a:lnSpc>
                      <a:spcPct val="120000"/>
                    </a:lnSpc>
                    <a:spcBef>
                      <a:spcPts val="600"/>
                    </a:spcBef>
                    <a:spcAft>
                      <a:spcPts val="0"/>
                    </a:spcAft>
                  </a:pPr>
                  <a14:m>
                    <m:oMathPara xmlns:m="http://schemas.openxmlformats.org/officeDocument/2006/math">
                      <m:oMathParaPr>
                        <m:jc m:val="centerGroup"/>
                      </m:oMathParaPr>
                      <m:oMath xmlns:m="http://schemas.openxmlformats.org/officeDocument/2006/math">
                        <m:f>
                          <m:fPr>
                            <m:ctrlPr>
                              <a:rPr lang="en-US" sz="1600" i="1">
                                <a:solidFill>
                                  <a:srgbClr val="000000"/>
                                </a:solidFill>
                                <a:effectLst/>
                                <a:latin typeface="Cambria Math"/>
                                <a:ea typeface="Times New Roman"/>
                                <a:cs typeface="B Nazanin"/>
                              </a:rPr>
                            </m:ctrlPr>
                          </m:fPr>
                          <m:num>
                            <m:r>
                              <a:rPr lang="en-US" sz="1600" i="1">
                                <a:solidFill>
                                  <a:srgbClr val="000000"/>
                                </a:solidFill>
                                <a:effectLst/>
                                <a:latin typeface="Cambria Math"/>
                                <a:ea typeface="Times New Roman"/>
                                <a:cs typeface="B Nazanin"/>
                              </a:rPr>
                              <m:t>𝑚</m:t>
                            </m:r>
                            <m:d>
                              <m:dPr>
                                <m:ctrlPr>
                                  <a:rPr lang="en-US" sz="1600" i="1">
                                    <a:solidFill>
                                      <a:srgbClr val="000000"/>
                                    </a:solidFill>
                                    <a:effectLst/>
                                    <a:latin typeface="Cambria Math"/>
                                    <a:ea typeface="Times New Roman"/>
                                    <a:cs typeface="B Nazanin"/>
                                  </a:rPr>
                                </m:ctrlPr>
                              </m:dPr>
                              <m:e>
                                <m:r>
                                  <a:rPr lang="en-US" sz="1600" i="1">
                                    <a:solidFill>
                                      <a:srgbClr val="000000"/>
                                    </a:solidFill>
                                    <a:effectLst/>
                                    <a:latin typeface="Cambria Math"/>
                                    <a:ea typeface="Times New Roman"/>
                                    <a:cs typeface="B Nazanin"/>
                                  </a:rPr>
                                  <m:t>𝑒</m:t>
                                </m:r>
                              </m:e>
                            </m:d>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𝑣</m:t>
                            </m:r>
                            <m:r>
                              <a:rPr lang="en-US" sz="1600" i="1">
                                <a:solidFill>
                                  <a:srgbClr val="000000"/>
                                </a:solidFill>
                                <a:effectLst/>
                                <a:latin typeface="Cambria Math"/>
                                <a:ea typeface="Times New Roman"/>
                                <a:cs typeface="B Nazanin"/>
                              </a:rPr>
                              <m:t>     </m:t>
                            </m:r>
                            <m:sSup>
                              <m:sSupPr>
                                <m:ctrlPr>
                                  <a:rPr lang="en-US" sz="1600" i="1">
                                    <a:solidFill>
                                      <a:srgbClr val="000000"/>
                                    </a:solidFill>
                                    <a:effectLst/>
                                    <a:latin typeface="Cambria Math"/>
                                    <a:ea typeface="Times New Roman"/>
                                    <a:cs typeface="B Nazanin"/>
                                  </a:rPr>
                                </m:ctrlPr>
                              </m:sSupPr>
                              <m:e>
                                <m:r>
                                  <a:rPr lang="en-US" sz="1600" i="1">
                                    <a:solidFill>
                                      <a:srgbClr val="000000"/>
                                    </a:solidFill>
                                    <a:effectLst/>
                                    <a:latin typeface="Cambria Math"/>
                                    <a:ea typeface="Times New Roman"/>
                                    <a:cs typeface="B Nazanin"/>
                                  </a:rPr>
                                  <m:t>𝑚</m:t>
                                </m:r>
                              </m:e>
                              <m:sup>
                                <m:r>
                                  <a:rPr lang="en-US" sz="1600" i="1">
                                    <a:solidFill>
                                      <a:srgbClr val="000000"/>
                                    </a:solidFill>
                                    <a:effectLst/>
                                    <a:latin typeface="Cambria Math"/>
                                    <a:ea typeface="Times New Roman"/>
                                    <a:cs typeface="B Nazanin"/>
                                  </a:rPr>
                                  <m:t>′</m:t>
                                </m:r>
                              </m:sup>
                            </m:sSup>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𝑚</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𝑥</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𝑣</m:t>
                            </m:r>
                            <m:r>
                              <a:rPr lang="en-US" sz="1600" i="1">
                                <a:solidFill>
                                  <a:srgbClr val="000000"/>
                                </a:solidFill>
                                <a:effectLst/>
                                <a:latin typeface="Cambria Math"/>
                                <a:ea typeface="Times New Roman"/>
                                <a:cs typeface="B Nazanin"/>
                              </a:rPr>
                              <m:t>]</m:t>
                            </m:r>
                          </m:num>
                          <m:den>
                            <m:d>
                              <m:dPr>
                                <m:begChr m:val="〈"/>
                                <m:endChr m:val="〉"/>
                                <m:ctrlPr>
                                  <a:rPr lang="en-US" sz="1600" i="1">
                                    <a:solidFill>
                                      <a:srgbClr val="000000"/>
                                    </a:solidFill>
                                    <a:effectLst/>
                                    <a:latin typeface="Cambria Math"/>
                                    <a:ea typeface="Times New Roman"/>
                                    <a:cs typeface="B Nazanin"/>
                                  </a:rPr>
                                </m:ctrlPr>
                              </m:dPr>
                              <m:e>
                                <m:r>
                                  <a:rPr lang="en-US" sz="1600" i="1">
                                    <a:solidFill>
                                      <a:srgbClr val="000000"/>
                                    </a:solidFill>
                                    <a:effectLst/>
                                    <a:latin typeface="Cambria Math"/>
                                    <a:ea typeface="Times New Roman"/>
                                    <a:cs typeface="B Nazanin"/>
                                  </a:rPr>
                                  <m:t>𝑥</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𝑒</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𝑚</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𝑝</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𝐼</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𝑂</m:t>
                                </m:r>
                              </m:e>
                            </m:d>
                            <m:r>
                              <a:rPr lang="en-US" sz="1600" i="1">
                                <a:solidFill>
                                  <a:srgbClr val="000000"/>
                                </a:solidFill>
                                <a:effectLst/>
                                <a:latin typeface="Cambria Math"/>
                                <a:ea typeface="Times New Roman"/>
                                <a:cs typeface="B Nazanin"/>
                              </a:rPr>
                              <m:t>⇾</m:t>
                            </m:r>
                            <m:d>
                              <m:dPr>
                                <m:begChr m:val="〈"/>
                                <m:endChr m:val="〉"/>
                                <m:ctrlPr>
                                  <a:rPr lang="en-US" sz="1600" i="1">
                                    <a:solidFill>
                                      <a:srgbClr val="000000"/>
                                    </a:solidFill>
                                    <a:effectLst/>
                                    <a:latin typeface="Cambria Math"/>
                                    <a:ea typeface="Times New Roman"/>
                                    <a:cs typeface="B Nazanin"/>
                                  </a:rPr>
                                </m:ctrlPr>
                              </m:dPr>
                              <m:e>
                                <m:r>
                                  <a:rPr lang="en-US" sz="1600" b="1" i="1">
                                    <a:solidFill>
                                      <a:srgbClr val="000000"/>
                                    </a:solidFill>
                                    <a:effectLst/>
                                    <a:latin typeface="Cambria Math"/>
                                    <a:ea typeface="Times New Roman"/>
                                    <a:cs typeface="B Nazanin"/>
                                  </a:rPr>
                                  <m:t>𝐬𝐤𝐢𝐩</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𝑚</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𝑝</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𝐼</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𝑂</m:t>
                                </m:r>
                              </m:e>
                            </m:d>
                          </m:den>
                        </m:f>
                      </m:oMath>
                    </m:oMathPara>
                  </a14:m>
                  <a:endParaRPr lang="en-US" sz="1600" dirty="0">
                    <a:solidFill>
                      <a:srgbClr val="000000"/>
                    </a:solidFill>
                    <a:effectLst/>
                    <a:latin typeface="Times New Roman"/>
                    <a:ea typeface="Times New Roman"/>
                    <a:cs typeface="B Nazanin"/>
                  </a:endParaRPr>
                </a:p>
                <a:p>
                  <a:pPr marL="0" marR="0" algn="justLow" rtl="1">
                    <a:lnSpc>
                      <a:spcPct val="120000"/>
                    </a:lnSpc>
                    <a:spcBef>
                      <a:spcPts val="600"/>
                    </a:spcBef>
                    <a:spcAft>
                      <a:spcPts val="0"/>
                    </a:spcAft>
                  </a:pPr>
                  <a14:m>
                    <m:oMathPara xmlns:m="http://schemas.openxmlformats.org/officeDocument/2006/math">
                      <m:oMathParaPr>
                        <m:jc m:val="centerGroup"/>
                      </m:oMathParaPr>
                      <m:oMath xmlns:m="http://schemas.openxmlformats.org/officeDocument/2006/math">
                        <m:f>
                          <m:fPr>
                            <m:ctrlPr>
                              <a:rPr lang="en-US" sz="1600" i="1">
                                <a:solidFill>
                                  <a:srgbClr val="000000"/>
                                </a:solidFill>
                                <a:effectLst/>
                                <a:latin typeface="Cambria Math"/>
                                <a:ea typeface="Times New Roman"/>
                                <a:cs typeface="B Nazanin"/>
                              </a:rPr>
                            </m:ctrlPr>
                          </m:fPr>
                          <m:num>
                            <m:r>
                              <a:rPr lang="en-US" sz="1600" i="1">
                                <a:solidFill>
                                  <a:srgbClr val="000000"/>
                                </a:solidFill>
                                <a:effectLst/>
                                <a:latin typeface="Cambria Math"/>
                                <a:ea typeface="Times New Roman"/>
                                <a:cs typeface="B Nazanin"/>
                              </a:rPr>
                              <m:t>𝑐</m:t>
                            </m:r>
                            <m:r>
                              <a:rPr lang="en-US" sz="1600" i="1">
                                <a:solidFill>
                                  <a:srgbClr val="000000"/>
                                </a:solidFill>
                                <a:effectLst/>
                                <a:latin typeface="Cambria Math"/>
                                <a:ea typeface="Times New Roman"/>
                                <a:cs typeface="B Nazanin"/>
                              </a:rPr>
                              <m:t>=</m:t>
                            </m:r>
                            <m:r>
                              <a:rPr lang="en-US" sz="1600" b="1" i="1">
                                <a:solidFill>
                                  <a:srgbClr val="000000"/>
                                </a:solidFill>
                                <a:effectLst/>
                                <a:latin typeface="Cambria Math"/>
                                <a:ea typeface="Times New Roman"/>
                                <a:cs typeface="B Nazanin"/>
                              </a:rPr>
                              <m:t>𝐨𝐮𝐭𝐩𝐮𝐭</m:t>
                            </m:r>
                            <m:r>
                              <a:rPr lang="en-US" sz="1600" i="1">
                                <a:solidFill>
                                  <a:srgbClr val="000000"/>
                                </a:solidFill>
                                <a:effectLst/>
                                <a:latin typeface="Cambria Math"/>
                                <a:ea typeface="Times New Roman"/>
                                <a:cs typeface="B Nazanin"/>
                              </a:rPr>
                              <m:t> </m:t>
                            </m:r>
                            <m:r>
                              <a:rPr lang="en-US" sz="1600" i="1">
                                <a:solidFill>
                                  <a:srgbClr val="000000"/>
                                </a:solidFill>
                                <a:effectLst/>
                                <a:latin typeface="Cambria Math"/>
                                <a:ea typeface="Times New Roman"/>
                                <a:cs typeface="B Nazanin"/>
                              </a:rPr>
                              <m:t>𝑒</m:t>
                            </m:r>
                            <m:r>
                              <a:rPr lang="en-US" sz="1600" i="1">
                                <a:solidFill>
                                  <a:srgbClr val="000000"/>
                                </a:solidFill>
                                <a:effectLst/>
                                <a:latin typeface="Cambria Math"/>
                                <a:ea typeface="Times New Roman"/>
                                <a:cs typeface="B Nazanin"/>
                              </a:rPr>
                              <m:t> </m:t>
                            </m:r>
                            <m:r>
                              <a:rPr lang="en-US" sz="1600" b="1" i="1">
                                <a:solidFill>
                                  <a:srgbClr val="000000"/>
                                </a:solidFill>
                                <a:effectLst/>
                                <a:latin typeface="Cambria Math"/>
                                <a:ea typeface="Times New Roman"/>
                                <a:cs typeface="B Nazanin"/>
                              </a:rPr>
                              <m:t>𝐭𝐨</m:t>
                            </m:r>
                            <m:r>
                              <a:rPr lang="en-US" sz="1600" i="1">
                                <a:solidFill>
                                  <a:srgbClr val="000000"/>
                                </a:solidFill>
                                <a:effectLst/>
                                <a:latin typeface="Cambria Math"/>
                                <a:ea typeface="Times New Roman"/>
                                <a:cs typeface="B Nazanin"/>
                              </a:rPr>
                              <m:t> </m:t>
                            </m:r>
                            <m:r>
                              <a:rPr lang="en-US" sz="1600" i="1">
                                <a:solidFill>
                                  <a:srgbClr val="000000"/>
                                </a:solidFill>
                                <a:effectLst/>
                                <a:latin typeface="Cambria Math"/>
                                <a:ea typeface="Times New Roman"/>
                                <a:cs typeface="B Nazanin"/>
                              </a:rPr>
                              <m:t>𝑜</m:t>
                            </m:r>
                            <m:r>
                              <a:rPr lang="en-US" sz="1600" i="1">
                                <a:solidFill>
                                  <a:srgbClr val="000000"/>
                                </a:solidFill>
                                <a:effectLst/>
                                <a:latin typeface="Cambria Math"/>
                                <a:ea typeface="Times New Roman"/>
                                <a:cs typeface="B Nazanin"/>
                              </a:rPr>
                              <m:t>     </m:t>
                            </m:r>
                            <m:r>
                              <a:rPr lang="en-US" sz="1600" i="1">
                                <a:solidFill>
                                  <a:srgbClr val="000000"/>
                                </a:solidFill>
                                <a:effectLst/>
                                <a:latin typeface="Cambria Math"/>
                                <a:ea typeface="Times New Roman"/>
                                <a:cs typeface="B Nazanin"/>
                              </a:rPr>
                              <m:t>𝑚</m:t>
                            </m:r>
                            <m:d>
                              <m:dPr>
                                <m:ctrlPr>
                                  <a:rPr lang="en-US" sz="1600" i="1">
                                    <a:solidFill>
                                      <a:srgbClr val="000000"/>
                                    </a:solidFill>
                                    <a:effectLst/>
                                    <a:latin typeface="Cambria Math"/>
                                    <a:ea typeface="Times New Roman"/>
                                    <a:cs typeface="B Nazanin"/>
                                  </a:rPr>
                                </m:ctrlPr>
                              </m:dPr>
                              <m:e>
                                <m:r>
                                  <a:rPr lang="en-US" sz="1600" i="1">
                                    <a:solidFill>
                                      <a:srgbClr val="000000"/>
                                    </a:solidFill>
                                    <a:effectLst/>
                                    <a:latin typeface="Cambria Math"/>
                                    <a:ea typeface="Times New Roman"/>
                                    <a:cs typeface="B Nazanin"/>
                                  </a:rPr>
                                  <m:t>𝑒</m:t>
                                </m:r>
                              </m:e>
                            </m:d>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𝑣</m:t>
                            </m:r>
                            <m:r>
                              <a:rPr lang="en-US" sz="1600" i="1">
                                <a:solidFill>
                                  <a:srgbClr val="000000"/>
                                </a:solidFill>
                                <a:effectLst/>
                                <a:latin typeface="Cambria Math"/>
                                <a:ea typeface="Times New Roman"/>
                                <a:cs typeface="B Nazanin"/>
                              </a:rPr>
                              <m:t>     </m:t>
                            </m:r>
                            <m:sSup>
                              <m:sSupPr>
                                <m:ctrlPr>
                                  <a:rPr lang="en-US" sz="1600" i="1">
                                    <a:solidFill>
                                      <a:srgbClr val="000000"/>
                                    </a:solidFill>
                                    <a:effectLst/>
                                    <a:latin typeface="Cambria Math"/>
                                    <a:ea typeface="Times New Roman"/>
                                    <a:cs typeface="B Nazanin"/>
                                  </a:rPr>
                                </m:ctrlPr>
                              </m:sSupPr>
                              <m:e>
                                <m:r>
                                  <a:rPr lang="en-US" sz="1600" i="1">
                                    <a:solidFill>
                                      <a:srgbClr val="000000"/>
                                    </a:solidFill>
                                    <a:effectLst/>
                                    <a:latin typeface="Cambria Math"/>
                                    <a:ea typeface="Times New Roman"/>
                                    <a:cs typeface="B Nazanin"/>
                                  </a:rPr>
                                  <m:t>𝑂</m:t>
                                </m:r>
                              </m:e>
                              <m:sup>
                                <m:r>
                                  <a:rPr lang="en-US" sz="1600" i="1">
                                    <a:solidFill>
                                      <a:srgbClr val="000000"/>
                                    </a:solidFill>
                                    <a:effectLst/>
                                    <a:latin typeface="Cambria Math"/>
                                    <a:ea typeface="Times New Roman"/>
                                    <a:cs typeface="B Nazanin"/>
                                  </a:rPr>
                                  <m:t>′</m:t>
                                </m:r>
                              </m:sup>
                            </m:sSup>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𝑤𝑟𝑖𝑡𝑒</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𝑂</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𝑜</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𝑣</m:t>
                            </m:r>
                            <m:r>
                              <a:rPr lang="en-US" sz="1600" i="1">
                                <a:solidFill>
                                  <a:srgbClr val="000000"/>
                                </a:solidFill>
                                <a:effectLst/>
                                <a:latin typeface="Cambria Math"/>
                                <a:ea typeface="Times New Roman"/>
                                <a:cs typeface="B Nazanin"/>
                              </a:rPr>
                              <m:t>)</m:t>
                            </m:r>
                          </m:num>
                          <m:den>
                            <m:d>
                              <m:dPr>
                                <m:begChr m:val="〈"/>
                                <m:endChr m:val="〉"/>
                                <m:ctrlPr>
                                  <a:rPr lang="en-US" sz="1600" i="1">
                                    <a:solidFill>
                                      <a:srgbClr val="000000"/>
                                    </a:solidFill>
                                    <a:effectLst/>
                                    <a:latin typeface="Cambria Math"/>
                                    <a:ea typeface="Times New Roman"/>
                                    <a:cs typeface="B Nazanin"/>
                                  </a:rPr>
                                </m:ctrlPr>
                              </m:dPr>
                              <m:e>
                                <m:r>
                                  <a:rPr lang="en-US" sz="1600" i="1">
                                    <a:solidFill>
                                      <a:srgbClr val="000000"/>
                                    </a:solidFill>
                                    <a:effectLst/>
                                    <a:latin typeface="Cambria Math"/>
                                    <a:ea typeface="Times New Roman"/>
                                    <a:cs typeface="B Nazanin"/>
                                  </a:rPr>
                                  <m:t>𝑐</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𝑚</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𝑝</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𝐼</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𝑂</m:t>
                                </m:r>
                              </m:e>
                            </m:d>
                            <m:r>
                              <a:rPr lang="en-US" sz="1600" i="1">
                                <a:solidFill>
                                  <a:srgbClr val="000000"/>
                                </a:solidFill>
                                <a:effectLst/>
                                <a:latin typeface="Cambria Math"/>
                                <a:ea typeface="Times New Roman"/>
                                <a:cs typeface="B Nazanin"/>
                              </a:rPr>
                              <m:t>⇾</m:t>
                            </m:r>
                            <m:d>
                              <m:dPr>
                                <m:begChr m:val="〈"/>
                                <m:endChr m:val="〉"/>
                                <m:ctrlPr>
                                  <a:rPr lang="en-US" sz="1600" i="1">
                                    <a:solidFill>
                                      <a:srgbClr val="000000"/>
                                    </a:solidFill>
                                    <a:effectLst/>
                                    <a:latin typeface="Cambria Math"/>
                                    <a:ea typeface="Times New Roman"/>
                                    <a:cs typeface="B Nazanin"/>
                                  </a:rPr>
                                </m:ctrlPr>
                              </m:dPr>
                              <m:e>
                                <m:r>
                                  <a:rPr lang="en-US" sz="1600" b="1" i="1">
                                    <a:solidFill>
                                      <a:srgbClr val="000000"/>
                                    </a:solidFill>
                                    <a:effectLst/>
                                    <a:latin typeface="Cambria Math"/>
                                    <a:ea typeface="Times New Roman"/>
                                    <a:cs typeface="B Nazanin"/>
                                  </a:rPr>
                                  <m:t>𝐬𝐤𝐢𝐩</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𝑚</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𝑝</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𝐼</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𝑂</m:t>
                                </m:r>
                                <m:r>
                                  <a:rPr lang="en-US" sz="1600" i="1">
                                    <a:solidFill>
                                      <a:srgbClr val="000000"/>
                                    </a:solidFill>
                                    <a:effectLst/>
                                    <a:latin typeface="Cambria Math"/>
                                    <a:ea typeface="Times New Roman"/>
                                    <a:cs typeface="B Nazanin"/>
                                  </a:rPr>
                                  <m:t>′</m:t>
                                </m:r>
                              </m:e>
                            </m:d>
                          </m:den>
                        </m:f>
                      </m:oMath>
                    </m:oMathPara>
                  </a14:m>
                  <a:endParaRPr lang="en-US" sz="1600" dirty="0">
                    <a:solidFill>
                      <a:srgbClr val="000000"/>
                    </a:solidFill>
                    <a:effectLst/>
                    <a:latin typeface="Times New Roman"/>
                    <a:ea typeface="Times New Roman"/>
                    <a:cs typeface="B Nazanin"/>
                  </a:endParaRPr>
                </a:p>
                <a:p>
                  <a:pPr marL="0" marR="0" algn="justLow" rtl="1">
                    <a:lnSpc>
                      <a:spcPct val="120000"/>
                    </a:lnSpc>
                    <a:spcBef>
                      <a:spcPts val="600"/>
                    </a:spcBef>
                    <a:spcAft>
                      <a:spcPts val="0"/>
                    </a:spcAft>
                  </a:pPr>
                  <a14:m>
                    <m:oMathPara xmlns:m="http://schemas.openxmlformats.org/officeDocument/2006/math">
                      <m:oMathParaPr>
                        <m:jc m:val="centerGroup"/>
                      </m:oMathParaPr>
                      <m:oMath xmlns:m="http://schemas.openxmlformats.org/officeDocument/2006/math">
                        <m:r>
                          <a:rPr lang="en-US" sz="1600" i="1">
                            <a:solidFill>
                              <a:srgbClr val="000000"/>
                            </a:solidFill>
                            <a:effectLst/>
                            <a:latin typeface="Cambria Math"/>
                            <a:ea typeface="Times New Roman"/>
                            <a:cs typeface="B Nazanin"/>
                          </a:rPr>
                          <m:t>  </m:t>
                        </m:r>
                        <m:f>
                          <m:fPr>
                            <m:ctrlPr>
                              <a:rPr lang="en-US" sz="1600" i="1">
                                <a:solidFill>
                                  <a:srgbClr val="000000"/>
                                </a:solidFill>
                                <a:effectLst/>
                                <a:latin typeface="Cambria Math"/>
                                <a:ea typeface="Times New Roman"/>
                                <a:cs typeface="B Nazanin"/>
                              </a:rPr>
                            </m:ctrlPr>
                          </m:fPr>
                          <m:num>
                            <m:r>
                              <a:rPr lang="en-US" sz="1600" i="1">
                                <a:solidFill>
                                  <a:srgbClr val="000000"/>
                                </a:solidFill>
                                <a:effectLst/>
                                <a:latin typeface="Cambria Math"/>
                                <a:ea typeface="Times New Roman"/>
                                <a:cs typeface="B Nazanin"/>
                              </a:rPr>
                              <m:t>𝑐</m:t>
                            </m:r>
                            <m:r>
                              <a:rPr lang="en-US" sz="1600" i="1">
                                <a:solidFill>
                                  <a:srgbClr val="000000"/>
                                </a:solidFill>
                                <a:effectLst/>
                                <a:latin typeface="Cambria Math"/>
                                <a:ea typeface="Times New Roman"/>
                                <a:cs typeface="B Nazanin"/>
                              </a:rPr>
                              <m:t>=</m:t>
                            </m:r>
                            <m:r>
                              <a:rPr lang="en-US" sz="1600" b="1" i="1">
                                <a:solidFill>
                                  <a:srgbClr val="000000"/>
                                </a:solidFill>
                                <a:effectLst/>
                                <a:latin typeface="Cambria Math"/>
                                <a:ea typeface="Times New Roman"/>
                                <a:cs typeface="B Nazanin"/>
                              </a:rPr>
                              <m:t>𝐢𝐧𝐩𝐮𝐭</m:t>
                            </m:r>
                            <m:r>
                              <a:rPr lang="en-US" sz="1600" i="1">
                                <a:solidFill>
                                  <a:srgbClr val="000000"/>
                                </a:solidFill>
                                <a:effectLst/>
                                <a:latin typeface="Cambria Math"/>
                                <a:ea typeface="Times New Roman"/>
                                <a:cs typeface="B Nazanin"/>
                              </a:rPr>
                              <m:t> </m:t>
                            </m:r>
                            <m:r>
                              <a:rPr lang="en-US" sz="1600" i="1">
                                <a:solidFill>
                                  <a:srgbClr val="000000"/>
                                </a:solidFill>
                                <a:effectLst/>
                                <a:latin typeface="Cambria Math"/>
                                <a:ea typeface="Times New Roman"/>
                                <a:cs typeface="B Nazanin"/>
                              </a:rPr>
                              <m:t>𝑥</m:t>
                            </m:r>
                            <m:r>
                              <a:rPr lang="en-US" sz="1600" i="1">
                                <a:solidFill>
                                  <a:srgbClr val="000000"/>
                                </a:solidFill>
                                <a:effectLst/>
                                <a:latin typeface="Cambria Math"/>
                                <a:ea typeface="Times New Roman"/>
                                <a:cs typeface="B Nazanin"/>
                              </a:rPr>
                              <m:t> </m:t>
                            </m:r>
                            <m:r>
                              <a:rPr lang="en-US" sz="1600" b="1" i="1">
                                <a:solidFill>
                                  <a:srgbClr val="000000"/>
                                </a:solidFill>
                                <a:effectLst/>
                                <a:latin typeface="Cambria Math"/>
                                <a:ea typeface="Times New Roman"/>
                                <a:cs typeface="B Nazanin"/>
                              </a:rPr>
                              <m:t>𝐟𝐫𝐨𝐦</m:t>
                            </m:r>
                            <m:r>
                              <a:rPr lang="en-US" sz="1600" i="1">
                                <a:solidFill>
                                  <a:srgbClr val="000000"/>
                                </a:solidFill>
                                <a:effectLst/>
                                <a:latin typeface="Cambria Math"/>
                                <a:ea typeface="Times New Roman"/>
                                <a:cs typeface="B Nazanin"/>
                              </a:rPr>
                              <m:t> </m:t>
                            </m:r>
                            <m:r>
                              <a:rPr lang="en-US" sz="1600" i="1">
                                <a:solidFill>
                                  <a:srgbClr val="000000"/>
                                </a:solidFill>
                                <a:effectLst/>
                                <a:latin typeface="Cambria Math"/>
                                <a:ea typeface="Times New Roman"/>
                                <a:cs typeface="B Nazanin"/>
                              </a:rPr>
                              <m:t>𝑖</m:t>
                            </m:r>
                            <m:r>
                              <a:rPr lang="en-US" sz="1600" i="1">
                                <a:solidFill>
                                  <a:srgbClr val="000000"/>
                                </a:solidFill>
                                <a:effectLst/>
                                <a:latin typeface="Cambria Math"/>
                                <a:ea typeface="Times New Roman"/>
                                <a:cs typeface="B Nazanin"/>
                              </a:rPr>
                              <m:t>     </m:t>
                            </m:r>
                            <m:r>
                              <a:rPr lang="en-US" sz="1600" i="1">
                                <a:solidFill>
                                  <a:srgbClr val="000000"/>
                                </a:solidFill>
                                <a:effectLst/>
                                <a:latin typeface="Cambria Math"/>
                                <a:ea typeface="Times New Roman"/>
                                <a:cs typeface="B Nazanin"/>
                              </a:rPr>
                              <m:t>𝑟𝑒𝑎𝑑</m:t>
                            </m:r>
                            <m:d>
                              <m:dPr>
                                <m:ctrlPr>
                                  <a:rPr lang="en-US" sz="1600" i="1">
                                    <a:solidFill>
                                      <a:srgbClr val="000000"/>
                                    </a:solidFill>
                                    <a:effectLst/>
                                    <a:latin typeface="Cambria Math"/>
                                    <a:ea typeface="Times New Roman"/>
                                    <a:cs typeface="B Nazanin"/>
                                  </a:rPr>
                                </m:ctrlPr>
                              </m:dPr>
                              <m:e>
                                <m:r>
                                  <a:rPr lang="en-US" sz="1600" i="1">
                                    <a:solidFill>
                                      <a:srgbClr val="000000"/>
                                    </a:solidFill>
                                    <a:effectLst/>
                                    <a:latin typeface="Cambria Math"/>
                                    <a:ea typeface="Times New Roman"/>
                                    <a:cs typeface="B Nazanin"/>
                                  </a:rPr>
                                  <m:t>𝐼</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𝑖</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𝑝</m:t>
                                </m:r>
                              </m:e>
                            </m:d>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𝑣</m:t>
                            </m:r>
                            <m:r>
                              <a:rPr lang="en-US" sz="1600" i="1">
                                <a:solidFill>
                                  <a:srgbClr val="000000"/>
                                </a:solidFill>
                                <a:effectLst/>
                                <a:latin typeface="Cambria Math"/>
                                <a:ea typeface="Times New Roman"/>
                                <a:cs typeface="B Nazanin"/>
                              </a:rPr>
                              <m:t>     </m:t>
                            </m:r>
                            <m:sSup>
                              <m:sSupPr>
                                <m:ctrlPr>
                                  <a:rPr lang="en-US" sz="1600" i="1">
                                    <a:solidFill>
                                      <a:srgbClr val="000000"/>
                                    </a:solidFill>
                                    <a:effectLst/>
                                    <a:latin typeface="Cambria Math"/>
                                    <a:ea typeface="Times New Roman"/>
                                    <a:cs typeface="B Nazanin"/>
                                  </a:rPr>
                                </m:ctrlPr>
                              </m:sSupPr>
                              <m:e>
                                <m:r>
                                  <a:rPr lang="en-US" sz="1600" i="1">
                                    <a:solidFill>
                                      <a:srgbClr val="000000"/>
                                    </a:solidFill>
                                    <a:effectLst/>
                                    <a:latin typeface="Cambria Math"/>
                                    <a:ea typeface="Times New Roman"/>
                                    <a:cs typeface="B Nazanin"/>
                                  </a:rPr>
                                  <m:t>𝑝</m:t>
                                </m:r>
                              </m:e>
                              <m:sup>
                                <m:r>
                                  <a:rPr lang="en-US" sz="1600" i="1">
                                    <a:solidFill>
                                      <a:srgbClr val="000000"/>
                                    </a:solidFill>
                                    <a:effectLst/>
                                    <a:latin typeface="Cambria Math"/>
                                    <a:ea typeface="Times New Roman"/>
                                    <a:cs typeface="B Nazanin"/>
                                  </a:rPr>
                                  <m:t>′</m:t>
                                </m:r>
                              </m:sup>
                            </m:sSup>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𝑝</m:t>
                            </m:r>
                            <m:d>
                              <m:dPr>
                                <m:begChr m:val="["/>
                                <m:endChr m:val="]"/>
                                <m:ctrlPr>
                                  <a:rPr lang="en-US" sz="1600" i="1">
                                    <a:solidFill>
                                      <a:srgbClr val="000000"/>
                                    </a:solidFill>
                                    <a:effectLst/>
                                    <a:latin typeface="Cambria Math"/>
                                    <a:ea typeface="Times New Roman"/>
                                    <a:cs typeface="B Nazanin"/>
                                  </a:rPr>
                                </m:ctrlPr>
                              </m:dPr>
                              <m:e>
                                <m:r>
                                  <a:rPr lang="en-US" sz="1600" i="1">
                                    <a:solidFill>
                                      <a:srgbClr val="000000"/>
                                    </a:solidFill>
                                    <a:effectLst/>
                                    <a:latin typeface="Cambria Math"/>
                                    <a:ea typeface="Times New Roman"/>
                                    <a:cs typeface="B Nazanin"/>
                                  </a:rPr>
                                  <m:t>𝑖</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𝑝</m:t>
                                </m:r>
                                <m:d>
                                  <m:dPr>
                                    <m:ctrlPr>
                                      <a:rPr lang="en-US" sz="1600" i="1">
                                        <a:solidFill>
                                          <a:srgbClr val="000000"/>
                                        </a:solidFill>
                                        <a:effectLst/>
                                        <a:latin typeface="Cambria Math"/>
                                        <a:ea typeface="Times New Roman"/>
                                        <a:cs typeface="B Nazanin"/>
                                      </a:rPr>
                                    </m:ctrlPr>
                                  </m:dPr>
                                  <m:e>
                                    <m:r>
                                      <a:rPr lang="en-US" sz="1600" i="1">
                                        <a:solidFill>
                                          <a:srgbClr val="000000"/>
                                        </a:solidFill>
                                        <a:effectLst/>
                                        <a:latin typeface="Cambria Math"/>
                                        <a:ea typeface="Times New Roman"/>
                                        <a:cs typeface="B Nazanin"/>
                                      </a:rPr>
                                      <m:t>𝑖</m:t>
                                    </m:r>
                                  </m:e>
                                </m:d>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1</m:t>
                                </m:r>
                              </m:e>
                            </m:d>
                            <m:r>
                              <a:rPr lang="en-US" sz="1600" i="1">
                                <a:solidFill>
                                  <a:srgbClr val="000000"/>
                                </a:solidFill>
                                <a:effectLst/>
                                <a:latin typeface="Cambria Math"/>
                                <a:ea typeface="Times New Roman"/>
                                <a:cs typeface="B Nazanin"/>
                              </a:rPr>
                              <m:t>    </m:t>
                            </m:r>
                            <m:sSup>
                              <m:sSupPr>
                                <m:ctrlPr>
                                  <a:rPr lang="en-US" sz="1600" i="1">
                                    <a:solidFill>
                                      <a:srgbClr val="000000"/>
                                    </a:solidFill>
                                    <a:effectLst/>
                                    <a:latin typeface="Cambria Math"/>
                                    <a:ea typeface="Times New Roman"/>
                                    <a:cs typeface="B Nazanin"/>
                                  </a:rPr>
                                </m:ctrlPr>
                              </m:sSupPr>
                              <m:e>
                                <m:r>
                                  <a:rPr lang="en-US" sz="1600" i="1">
                                    <a:solidFill>
                                      <a:srgbClr val="000000"/>
                                    </a:solidFill>
                                    <a:effectLst/>
                                    <a:latin typeface="Cambria Math"/>
                                    <a:ea typeface="Times New Roman"/>
                                    <a:cs typeface="B Nazanin"/>
                                  </a:rPr>
                                  <m:t>𝑚</m:t>
                                </m:r>
                              </m:e>
                              <m:sup>
                                <m:r>
                                  <a:rPr lang="en-US" sz="1600" i="1">
                                    <a:solidFill>
                                      <a:srgbClr val="000000"/>
                                    </a:solidFill>
                                    <a:effectLst/>
                                    <a:latin typeface="Cambria Math"/>
                                    <a:ea typeface="Times New Roman"/>
                                    <a:cs typeface="B Nazanin"/>
                                  </a:rPr>
                                  <m:t>′</m:t>
                                </m:r>
                              </m:sup>
                            </m:sSup>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𝑚</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𝑥</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𝑣</m:t>
                            </m:r>
                            <m:r>
                              <a:rPr lang="en-US" sz="1600" i="1">
                                <a:solidFill>
                                  <a:srgbClr val="000000"/>
                                </a:solidFill>
                                <a:effectLst/>
                                <a:latin typeface="Cambria Math"/>
                                <a:ea typeface="Times New Roman"/>
                                <a:cs typeface="B Nazanin"/>
                              </a:rPr>
                              <m:t>]</m:t>
                            </m:r>
                          </m:num>
                          <m:den>
                            <m:d>
                              <m:dPr>
                                <m:begChr m:val="〈"/>
                                <m:endChr m:val="〉"/>
                                <m:ctrlPr>
                                  <a:rPr lang="en-US" sz="1600" i="1">
                                    <a:solidFill>
                                      <a:srgbClr val="000000"/>
                                    </a:solidFill>
                                    <a:effectLst/>
                                    <a:latin typeface="Cambria Math"/>
                                    <a:ea typeface="Times New Roman"/>
                                    <a:cs typeface="B Nazanin"/>
                                  </a:rPr>
                                </m:ctrlPr>
                              </m:dPr>
                              <m:e>
                                <m:r>
                                  <a:rPr lang="en-US" sz="1600" i="1">
                                    <a:solidFill>
                                      <a:srgbClr val="000000"/>
                                    </a:solidFill>
                                    <a:effectLst/>
                                    <a:latin typeface="Cambria Math"/>
                                    <a:ea typeface="Times New Roman"/>
                                    <a:cs typeface="B Nazanin"/>
                                  </a:rPr>
                                  <m:t>𝑐</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𝑚</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𝑝</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𝐼</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𝑂</m:t>
                                </m:r>
                              </m:e>
                            </m:d>
                            <m:r>
                              <a:rPr lang="en-US" sz="1600" i="1">
                                <a:solidFill>
                                  <a:srgbClr val="000000"/>
                                </a:solidFill>
                                <a:effectLst/>
                                <a:latin typeface="Cambria Math"/>
                                <a:ea typeface="Times New Roman"/>
                                <a:cs typeface="B Nazanin"/>
                              </a:rPr>
                              <m:t>⇾</m:t>
                            </m:r>
                            <m:d>
                              <m:dPr>
                                <m:begChr m:val="〈"/>
                                <m:endChr m:val="〉"/>
                                <m:ctrlPr>
                                  <a:rPr lang="en-US" sz="1600" i="1">
                                    <a:solidFill>
                                      <a:srgbClr val="000000"/>
                                    </a:solidFill>
                                    <a:effectLst/>
                                    <a:latin typeface="Cambria Math"/>
                                    <a:ea typeface="Times New Roman"/>
                                    <a:cs typeface="B Nazanin"/>
                                  </a:rPr>
                                </m:ctrlPr>
                              </m:dPr>
                              <m:e>
                                <m:r>
                                  <a:rPr lang="en-US" sz="1600" b="1" i="1">
                                    <a:solidFill>
                                      <a:srgbClr val="000000"/>
                                    </a:solidFill>
                                    <a:effectLst/>
                                    <a:latin typeface="Cambria Math"/>
                                    <a:ea typeface="Times New Roman"/>
                                    <a:cs typeface="B Nazanin"/>
                                  </a:rPr>
                                  <m:t>𝐬𝐤𝐢𝐩</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𝑚</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𝑝</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𝐼</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𝑂</m:t>
                                </m:r>
                              </m:e>
                            </m:d>
                          </m:den>
                        </m:f>
                      </m:oMath>
                    </m:oMathPara>
                  </a14:m>
                  <a:endParaRPr lang="en-US" sz="1600" dirty="0">
                    <a:solidFill>
                      <a:srgbClr val="000000"/>
                    </a:solidFill>
                    <a:effectLst/>
                    <a:latin typeface="Times New Roman"/>
                    <a:ea typeface="Times New Roman"/>
                    <a:cs typeface="B Nazanin"/>
                  </a:endParaRPr>
                </a:p>
              </p:txBody>
            </p:sp>
          </mc:Choice>
          <mc:Fallback xmlns="">
            <p:sp>
              <p:nvSpPr>
                <p:cNvPr id="7" name="Text Box 2"/>
                <p:cNvSpPr txBox="1">
                  <a:spLocks noRot="1" noChangeAspect="1" noMove="1" noResize="1" noEditPoints="1" noAdjustHandles="1" noChangeArrowheads="1" noChangeShapeType="1" noTextEdit="1"/>
                </p:cNvSpPr>
                <p:nvPr/>
              </p:nvSpPr>
              <p:spPr bwMode="auto">
                <a:xfrm>
                  <a:off x="-2137359" y="-3"/>
                  <a:ext cx="7105609" cy="3792923"/>
                </a:xfrm>
                <a:prstGeom prst="rect">
                  <a:avLst/>
                </a:prstGeom>
                <a:blipFill rotWithShape="1">
                  <a:blip r:embed="rId3"/>
                  <a:stretch>
                    <a:fillRect/>
                  </a:stretch>
                </a:blipFill>
                <a:ln w="9525">
                  <a:solidFill>
                    <a:srgbClr val="000000"/>
                  </a:solidFill>
                  <a:miter lim="800000"/>
                  <a:headEnd/>
                  <a:tailEnd/>
                </a:ln>
              </p:spPr>
              <p:txBody>
                <a:bodyPr/>
                <a:lstStyle/>
                <a:p>
                  <a:r>
                    <a:rPr lang="en-US">
                      <a:noFill/>
                    </a:rPr>
                    <a:t> </a:t>
                  </a:r>
                </a:p>
              </p:txBody>
            </p:sp>
          </mc:Fallback>
        </mc:AlternateContent>
        <p:sp>
          <p:nvSpPr>
            <p:cNvPr id="8" name="Text Box 292"/>
            <p:cNvSpPr txBox="1"/>
            <p:nvPr/>
          </p:nvSpPr>
          <p:spPr>
            <a:xfrm>
              <a:off x="-176760" y="3839285"/>
              <a:ext cx="3184411" cy="254765"/>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lgn="ctr" rtl="1">
                <a:lnSpc>
                  <a:spcPct val="120000"/>
                </a:lnSpc>
                <a:spcBef>
                  <a:spcPts val="600"/>
                </a:spcBef>
                <a:spcAft>
                  <a:spcPts val="0"/>
                </a:spcAft>
              </a:pPr>
              <a:r>
                <a:rPr lang="ar-SA" sz="1000" b="1" dirty="0">
                  <a:solidFill>
                    <a:srgbClr val="000000"/>
                  </a:solidFill>
                  <a:effectLst/>
                  <a:latin typeface="Times New Roman"/>
                  <a:ea typeface="Times New Roman"/>
                  <a:cs typeface="B Nazanin"/>
                </a:rPr>
                <a:t>شکل </a:t>
              </a:r>
              <a:r>
                <a:rPr lang="fa-IR" sz="1000" b="1" dirty="0" smtClean="0">
                  <a:solidFill>
                    <a:srgbClr val="000000"/>
                  </a:solidFill>
                  <a:effectLst/>
                  <a:latin typeface="Times New Roman"/>
                  <a:ea typeface="Times New Roman"/>
                  <a:cs typeface="B Nazanin"/>
                </a:rPr>
                <a:t>22</a:t>
              </a:r>
              <a:r>
                <a:rPr lang="ar-SA" sz="1000" b="1" dirty="0" smtClean="0">
                  <a:solidFill>
                    <a:srgbClr val="000000"/>
                  </a:solidFill>
                  <a:effectLst/>
                  <a:latin typeface="Times New Roman"/>
                  <a:ea typeface="Times New Roman"/>
                  <a:cs typeface="B Nazanin"/>
                </a:rPr>
                <a:t> </a:t>
              </a:r>
              <a:r>
                <a:rPr lang="ar-SA" sz="1000" b="1" dirty="0">
                  <a:solidFill>
                    <a:srgbClr val="000000"/>
                  </a:solidFill>
                  <a:effectLst/>
                  <a:latin typeface="Times New Roman"/>
                  <a:ea typeface="Times New Roman"/>
                  <a:cs typeface="Times New Roman"/>
                </a:rPr>
                <a:t>–</a:t>
              </a:r>
              <a:r>
                <a:rPr lang="ar-SA" sz="1000" b="1" dirty="0">
                  <a:solidFill>
                    <a:srgbClr val="000000"/>
                  </a:solidFill>
                  <a:effectLst/>
                  <a:latin typeface="Times New Roman"/>
                  <a:ea typeface="Times New Roman"/>
                  <a:cs typeface="B Nazanin"/>
                </a:rPr>
                <a:t> </a:t>
              </a:r>
              <a:r>
                <a:rPr lang="fa-IR" sz="1000" b="1" dirty="0">
                  <a:solidFill>
                    <a:srgbClr val="000000"/>
                  </a:solidFill>
                  <a:effectLst/>
                  <a:latin typeface="Times New Roman"/>
                  <a:ea typeface="Times New Roman"/>
                  <a:cs typeface="B Nazanin"/>
                </a:rPr>
                <a:t>معناشناخت کوته‌گام استاندارد زبان برنامه‌نویسی مدل</a:t>
              </a:r>
              <a:r>
                <a:rPr lang="ar-SA" sz="1000" b="1" dirty="0">
                  <a:solidFill>
                    <a:srgbClr val="000000"/>
                  </a:solidFill>
                  <a:effectLst/>
                  <a:latin typeface="Times New Roman"/>
                  <a:ea typeface="Times New Roman"/>
                  <a:cs typeface="B Nazanin"/>
                </a:rPr>
                <a:t> </a:t>
              </a:r>
              <a:r>
                <a:rPr lang="ar-SA" sz="1000" b="1" dirty="0" smtClean="0">
                  <a:solidFill>
                    <a:srgbClr val="000000"/>
                  </a:solidFill>
                  <a:effectLst/>
                  <a:latin typeface="Times New Roman"/>
                  <a:ea typeface="Times New Roman"/>
                  <a:cs typeface="B Nazanin"/>
                </a:rPr>
                <a:t>[</a:t>
              </a:r>
              <a:r>
                <a:rPr lang="fa-IR" sz="1000" b="1" dirty="0" smtClean="0">
                  <a:solidFill>
                    <a:srgbClr val="000000"/>
                  </a:solidFill>
                  <a:effectLst/>
                  <a:latin typeface="Times New Roman"/>
                  <a:ea typeface="Times New Roman"/>
                  <a:cs typeface="B Nazanin"/>
                </a:rPr>
                <a:t>1</a:t>
              </a:r>
              <a:r>
                <a:rPr lang="ar-SA" sz="1000" b="1" dirty="0" smtClean="0">
                  <a:solidFill>
                    <a:srgbClr val="000000"/>
                  </a:solidFill>
                  <a:effectLst/>
                  <a:latin typeface="Times New Roman"/>
                  <a:ea typeface="Times New Roman"/>
                  <a:cs typeface="B Nazanin"/>
                </a:rPr>
                <a:t>]</a:t>
              </a:r>
              <a:endParaRPr lang="en-US" sz="1000" b="1" dirty="0">
                <a:solidFill>
                  <a:srgbClr val="000000"/>
                </a:solidFill>
                <a:effectLst/>
                <a:latin typeface="Times New Roman"/>
                <a:ea typeface="Times New Roman"/>
                <a:cs typeface="B Nazanin"/>
              </a:endParaRPr>
            </a:p>
          </p:txBody>
        </p:sp>
      </p:grpSp>
    </p:spTree>
    <p:extLst>
      <p:ext uri="{BB962C8B-B14F-4D97-AF65-F5344CB8AC3E}">
        <p14:creationId xmlns:p14="http://schemas.microsoft.com/office/powerpoint/2010/main" val="3026508469"/>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صوری‌سازی مکانیزم (ادامه)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22از 37</a:t>
            </a:r>
            <a:endParaRPr lang="en-US" sz="1600" dirty="0">
              <a:solidFill>
                <a:schemeClr val="tx2"/>
              </a:solidFill>
              <a:cs typeface="B Nazanin" panose="00000400000000000000" pitchFamily="2" charset="-78"/>
            </a:endParaRPr>
          </a:p>
        </p:txBody>
      </p:sp>
      <mc:AlternateContent xmlns:mc="http://schemas.openxmlformats.org/markup-compatibility/2006" xmlns:a14="http://schemas.microsoft.com/office/drawing/2010/main">
        <mc:Choice Requires="a14">
          <p:sp>
            <p:nvSpPr>
              <p:cNvPr id="9" name="Content Placeholder 2"/>
              <p:cNvSpPr>
                <a:spLocks noGrp="1"/>
              </p:cNvSpPr>
              <p:nvPr>
                <p:ph idx="1"/>
              </p:nvPr>
            </p:nvSpPr>
            <p:spPr>
              <a:xfrm>
                <a:off x="1259632" y="1447800"/>
                <a:ext cx="7674056" cy="4800600"/>
              </a:xfrm>
            </p:spPr>
            <p:txBody>
              <a:bodyPr>
                <a:normAutofit/>
              </a:bodyPr>
              <a:lstStyle/>
              <a:p>
                <a:pPr algn="r" rtl="1"/>
                <a:r>
                  <a:rPr lang="fa-IR" dirty="0" smtClean="0">
                    <a:cs typeface="B Nazanin" panose="00000400000000000000" pitchFamily="2" charset="-78"/>
                  </a:rPr>
                  <a:t>معناشناخت </a:t>
                </a:r>
                <a:r>
                  <a:rPr lang="fa-IR" dirty="0" smtClean="0">
                    <a:solidFill>
                      <a:srgbClr val="0070C0"/>
                    </a:solidFill>
                    <a:cs typeface="B Nazanin" panose="00000400000000000000" pitchFamily="2" charset="-78"/>
                  </a:rPr>
                  <a:t>محلی</a:t>
                </a:r>
              </a:p>
              <a:p>
                <a:pPr lvl="1" algn="r" rtl="1"/>
                <a:r>
                  <a:rPr lang="fa-IR" dirty="0" smtClean="0">
                    <a:cs typeface="B Nazanin" panose="00000400000000000000" pitchFamily="2" charset="-78"/>
                  </a:rPr>
                  <a:t>نحوه اجرای رونوشت‌ها به طور مستقل از دیگری</a:t>
                </a:r>
              </a:p>
              <a:p>
                <a:pPr lvl="1" algn="r" rtl="1"/>
                <a:r>
                  <a:rPr lang="fa-IR" dirty="0" smtClean="0">
                    <a:cs typeface="B Nazanin" panose="00000400000000000000" pitchFamily="2" charset="-78"/>
                  </a:rPr>
                  <a:t>پیکربندی محلی </a:t>
                </a:r>
                <a14:m>
                  <m:oMath xmlns:m="http://schemas.openxmlformats.org/officeDocument/2006/math">
                    <m:sSub>
                      <m:sSubPr>
                        <m:ctrlPr>
                          <a:rPr lang="en-US" i="1">
                            <a:latin typeface="Cambria Math"/>
                          </a:rPr>
                        </m:ctrlPr>
                      </m:sSubPr>
                      <m:e>
                        <m:d>
                          <m:dPr>
                            <m:begChr m:val="〈"/>
                            <m:endChr m:val="〉"/>
                            <m:ctrlPr>
                              <a:rPr lang="en-US" i="1">
                                <a:latin typeface="Cambria Math"/>
                              </a:rPr>
                            </m:ctrlPr>
                          </m:dPr>
                          <m:e>
                            <m:r>
                              <a:rPr lang="en-US" i="1">
                                <a:latin typeface="Cambria Math"/>
                              </a:rPr>
                              <m:t>𝑐</m:t>
                            </m:r>
                            <m:r>
                              <a:rPr lang="en-US" i="1">
                                <a:latin typeface="Cambria Math"/>
                              </a:rPr>
                              <m:t>,</m:t>
                            </m:r>
                            <m:r>
                              <a:rPr lang="en-US" i="1">
                                <a:latin typeface="Cambria Math"/>
                              </a:rPr>
                              <m:t>𝑚</m:t>
                            </m:r>
                            <m:r>
                              <a:rPr lang="en-US" i="1">
                                <a:latin typeface="Cambria Math"/>
                              </a:rPr>
                              <m:t>,</m:t>
                            </m:r>
                            <m:r>
                              <a:rPr lang="en-US" i="1">
                                <a:latin typeface="Cambria Math"/>
                              </a:rPr>
                              <m:t>𝑝</m:t>
                            </m:r>
                            <m:r>
                              <a:rPr lang="en-US" i="1">
                                <a:latin typeface="Cambria Math"/>
                              </a:rPr>
                              <m:t>,</m:t>
                            </m:r>
                            <m:r>
                              <a:rPr lang="en-US" i="1">
                                <a:latin typeface="Cambria Math"/>
                              </a:rPr>
                              <m:t>𝑛</m:t>
                            </m:r>
                          </m:e>
                        </m:d>
                      </m:e>
                      <m:sub>
                        <m:r>
                          <a:rPr lang="en-US" i="1">
                            <a:latin typeface="Cambria Math"/>
                          </a:rPr>
                          <m:t>𝑙</m:t>
                        </m:r>
                      </m:sub>
                    </m:sSub>
                  </m:oMath>
                </a14:m>
                <a:endParaRPr lang="fa-IR" dirty="0" smtClean="0">
                  <a:cs typeface="B Nazanin" panose="00000400000000000000" pitchFamily="2" charset="-78"/>
                </a:endParaRPr>
              </a:p>
              <a:p>
                <a:pPr algn="r" rtl="1"/>
                <a:r>
                  <a:rPr lang="fa-IR" dirty="0" smtClean="0">
                    <a:cs typeface="B Nazanin" panose="00000400000000000000" pitchFamily="2" charset="-78"/>
                  </a:rPr>
                  <a:t>معناشناخت </a:t>
                </a:r>
                <a:r>
                  <a:rPr lang="fa-IR" dirty="0" smtClean="0">
                    <a:solidFill>
                      <a:srgbClr val="C00000"/>
                    </a:solidFill>
                    <a:cs typeface="B Nazanin" panose="00000400000000000000" pitchFamily="2" charset="-78"/>
                  </a:rPr>
                  <a:t>سراسری</a:t>
                </a:r>
              </a:p>
              <a:p>
                <a:pPr lvl="1" algn="r" rtl="1"/>
                <a:r>
                  <a:rPr lang="fa-IR" dirty="0" smtClean="0">
                    <a:cs typeface="B Nazanin" panose="00000400000000000000" pitchFamily="2" charset="-78"/>
                  </a:rPr>
                  <a:t>همگام‌سازی و زمان‌بندی اجرای رونوشت‌ها</a:t>
                </a:r>
              </a:p>
              <a:p>
                <a:pPr lvl="1" algn="r" rtl="1"/>
                <a:r>
                  <a:rPr lang="fa-IR" dirty="0" smtClean="0">
                    <a:cs typeface="B Nazanin" panose="00000400000000000000" pitchFamily="2" charset="-78"/>
                  </a:rPr>
                  <a:t>پیکربندی سراسری </a:t>
                </a:r>
                <a14:m>
                  <m:oMath xmlns:m="http://schemas.openxmlformats.org/officeDocument/2006/math">
                    <m:d>
                      <m:dPr>
                        <m:begChr m:val="〈"/>
                        <m:endChr m:val="〉"/>
                        <m:ctrlPr>
                          <a:rPr lang="en-US" i="1">
                            <a:latin typeface="Cambria Math"/>
                          </a:rPr>
                        </m:ctrlPr>
                      </m:dPr>
                      <m:e>
                        <m:d>
                          <m:dPr>
                            <m:begChr m:val="["/>
                            <m:endChr m:val="]"/>
                            <m:ctrlPr>
                              <a:rPr lang="en-US" i="1">
                                <a:latin typeface="Cambria Math"/>
                              </a:rPr>
                            </m:ctrlPr>
                          </m:dPr>
                          <m:e>
                            <m:r>
                              <a:rPr lang="en-US" i="1">
                                <a:latin typeface="Cambria Math"/>
                              </a:rPr>
                              <m:t>𝑙𝑒</m:t>
                            </m:r>
                            <m:sSub>
                              <m:sSubPr>
                                <m:ctrlPr>
                                  <a:rPr lang="en-US" i="1">
                                    <a:latin typeface="Cambria Math"/>
                                  </a:rPr>
                                </m:ctrlPr>
                              </m:sSubPr>
                              <m:e>
                                <m:r>
                                  <a:rPr lang="en-US" i="1">
                                    <a:latin typeface="Cambria Math"/>
                                  </a:rPr>
                                  <m:t>𝑐</m:t>
                                </m:r>
                              </m:e>
                              <m:sub>
                                <m:r>
                                  <a:rPr lang="en-US" i="1">
                                    <a:latin typeface="Cambria Math"/>
                                  </a:rPr>
                                  <m:t>1</m:t>
                                </m:r>
                              </m:sub>
                            </m:sSub>
                            <m:r>
                              <a:rPr lang="en-US" i="1">
                                <a:latin typeface="Cambria Math"/>
                              </a:rPr>
                              <m:t>,…,</m:t>
                            </m:r>
                            <m:r>
                              <a:rPr lang="en-US" i="1">
                                <a:latin typeface="Cambria Math"/>
                              </a:rPr>
                              <m:t>𝑙𝑒</m:t>
                            </m:r>
                            <m:sSub>
                              <m:sSubPr>
                                <m:ctrlPr>
                                  <a:rPr lang="en-US" i="1">
                                    <a:latin typeface="Cambria Math"/>
                                  </a:rPr>
                                </m:ctrlPr>
                              </m:sSubPr>
                              <m:e>
                                <m:r>
                                  <a:rPr lang="en-US" i="1">
                                    <a:latin typeface="Cambria Math"/>
                                  </a:rPr>
                                  <m:t>𝑐</m:t>
                                </m:r>
                              </m:e>
                              <m:sub>
                                <m:r>
                                  <a:rPr lang="en-US" i="1" smtClean="0">
                                    <a:solidFill>
                                      <a:schemeClr val="accent3">
                                        <a:lumMod val="75000"/>
                                      </a:schemeClr>
                                    </a:solidFill>
                                    <a:latin typeface="Cambria Math"/>
                                  </a:rPr>
                                  <m:t>𝑗</m:t>
                                </m:r>
                              </m:sub>
                            </m:sSub>
                          </m:e>
                        </m:d>
                        <m:r>
                          <a:rPr lang="en-US" i="1">
                            <a:latin typeface="Cambria Math"/>
                          </a:rPr>
                          <m:t>,</m:t>
                        </m:r>
                        <m:r>
                          <a:rPr lang="en-US" i="1">
                            <a:latin typeface="Cambria Math"/>
                          </a:rPr>
                          <m:t>𝑟</m:t>
                        </m:r>
                        <m:r>
                          <a:rPr lang="en-US" i="1">
                            <a:latin typeface="Cambria Math"/>
                          </a:rPr>
                          <m:t>,</m:t>
                        </m:r>
                        <m:r>
                          <a:rPr lang="en-US" i="1">
                            <a:latin typeface="Cambria Math"/>
                          </a:rPr>
                          <m:t>𝐼</m:t>
                        </m:r>
                        <m:r>
                          <a:rPr lang="en-US" i="1">
                            <a:latin typeface="Cambria Math"/>
                          </a:rPr>
                          <m:t>,</m:t>
                        </m:r>
                        <m:r>
                          <a:rPr lang="en-US" i="1">
                            <a:latin typeface="Cambria Math"/>
                          </a:rPr>
                          <m:t>𝑂</m:t>
                        </m:r>
                        <m:r>
                          <a:rPr lang="en-US" i="1">
                            <a:latin typeface="Cambria Math"/>
                          </a:rPr>
                          <m:t>,</m:t>
                        </m:r>
                        <m:r>
                          <a:rPr lang="en-US" i="1" smtClean="0">
                            <a:latin typeface="Cambria Math"/>
                          </a:rPr>
                          <m:t>𝐵</m:t>
                        </m:r>
                        <m:r>
                          <a:rPr lang="en-US" i="1">
                            <a:latin typeface="Cambria Math"/>
                          </a:rPr>
                          <m:t>,</m:t>
                        </m:r>
                        <m:r>
                          <a:rPr lang="en-US" i="1">
                            <a:latin typeface="Cambria Math"/>
                          </a:rPr>
                          <m:t>𝑠</m:t>
                        </m:r>
                      </m:e>
                    </m:d>
                  </m:oMath>
                </a14:m>
                <a:endParaRPr lang="en-US" dirty="0" smtClean="0">
                  <a:cs typeface="B Nazanin" panose="00000400000000000000" pitchFamily="2" charset="-78"/>
                </a:endParaRPr>
              </a:p>
              <a:p>
                <a:pPr marL="402336" lvl="1" indent="0" algn="r" rtl="1">
                  <a:buNone/>
                </a:pPr>
                <a14:m>
                  <m:oMathPara xmlns:m="http://schemas.openxmlformats.org/officeDocument/2006/math">
                    <m:oMathParaPr>
                      <m:jc m:val="center"/>
                    </m:oMathParaPr>
                    <m:oMath xmlns:m="http://schemas.openxmlformats.org/officeDocument/2006/math">
                      <m:d>
                        <m:dPr>
                          <m:begChr m:val="〈"/>
                          <m:endChr m:val="〉"/>
                          <m:ctrlPr>
                            <a:rPr lang="en-US" sz="2400" i="1">
                              <a:latin typeface="Cambria Math"/>
                            </a:rPr>
                          </m:ctrlPr>
                        </m:dPr>
                        <m:e>
                          <m:sSub>
                            <m:sSubPr>
                              <m:ctrlPr>
                                <a:rPr lang="en-US" sz="2400" i="1">
                                  <a:latin typeface="Cambria Math"/>
                                </a:rPr>
                              </m:ctrlPr>
                            </m:sSubPr>
                            <m:e>
                              <m:r>
                                <a:rPr lang="en-US" sz="2400" i="1">
                                  <a:latin typeface="Cambria Math"/>
                                </a:rPr>
                                <m:t>𝐿</m:t>
                              </m:r>
                            </m:e>
                            <m:sub>
                              <m:r>
                                <a:rPr lang="en-US" sz="2400" i="1">
                                  <a:latin typeface="Cambria Math"/>
                                </a:rPr>
                                <m:t>0</m:t>
                              </m:r>
                            </m:sub>
                          </m:sSub>
                          <m:r>
                            <a:rPr lang="en-US" sz="2400" i="1">
                              <a:latin typeface="Cambria Math"/>
                            </a:rPr>
                            <m:t>,</m:t>
                          </m:r>
                          <m:sSub>
                            <m:sSubPr>
                              <m:ctrlPr>
                                <a:rPr lang="en-US" sz="2400" i="1">
                                  <a:latin typeface="Cambria Math"/>
                                </a:rPr>
                              </m:ctrlPr>
                            </m:sSubPr>
                            <m:e>
                              <m:r>
                                <a:rPr lang="en-US" sz="2400" i="1">
                                  <a:latin typeface="Cambria Math"/>
                                </a:rPr>
                                <m:t>𝑟</m:t>
                              </m:r>
                            </m:e>
                            <m:sub>
                              <m:r>
                                <a:rPr lang="en-US" sz="2400" i="1">
                                  <a:latin typeface="Cambria Math"/>
                                </a:rPr>
                                <m:t>0</m:t>
                              </m:r>
                            </m:sub>
                          </m:sSub>
                          <m:r>
                            <a:rPr lang="en-US" sz="2400" i="1">
                              <a:latin typeface="Cambria Math"/>
                            </a:rPr>
                            <m:t>,</m:t>
                          </m:r>
                          <m:r>
                            <a:rPr lang="en-US" sz="2400" i="1">
                              <a:latin typeface="Cambria Math"/>
                            </a:rPr>
                            <m:t>𝐼</m:t>
                          </m:r>
                          <m:r>
                            <a:rPr lang="en-US" sz="2400" i="1">
                              <a:latin typeface="Cambria Math"/>
                            </a:rPr>
                            <m:t>,</m:t>
                          </m:r>
                          <m:sSub>
                            <m:sSubPr>
                              <m:ctrlPr>
                                <a:rPr lang="en-US" sz="2400" i="1">
                                  <a:latin typeface="Cambria Math"/>
                                </a:rPr>
                              </m:ctrlPr>
                            </m:sSubPr>
                            <m:e>
                              <m:r>
                                <a:rPr lang="en-US" sz="2400" i="1">
                                  <a:latin typeface="Cambria Math"/>
                                </a:rPr>
                                <m:t>𝑂</m:t>
                              </m:r>
                            </m:e>
                            <m:sub>
                              <m:r>
                                <a:rPr lang="en-US" sz="2400" i="1">
                                  <a:latin typeface="Cambria Math"/>
                                </a:rPr>
                                <m:t>0</m:t>
                              </m:r>
                            </m:sub>
                          </m:sSub>
                          <m:r>
                            <a:rPr lang="en-US" sz="2400" i="1">
                              <a:latin typeface="Cambria Math"/>
                            </a:rPr>
                            <m:t>,</m:t>
                          </m:r>
                          <m:sSub>
                            <m:sSubPr>
                              <m:ctrlPr>
                                <a:rPr lang="en-US" sz="2400" i="1">
                                  <a:latin typeface="Cambria Math"/>
                                </a:rPr>
                              </m:ctrlPr>
                            </m:sSubPr>
                            <m:e>
                              <m:r>
                                <a:rPr lang="en-US" sz="2400" i="1">
                                  <a:latin typeface="Cambria Math"/>
                                </a:rPr>
                                <m:t>𝐵</m:t>
                              </m:r>
                            </m:e>
                            <m:sub>
                              <m:r>
                                <a:rPr lang="en-US" sz="2400" i="1">
                                  <a:latin typeface="Cambria Math"/>
                                </a:rPr>
                                <m:t>0</m:t>
                              </m:r>
                            </m:sub>
                          </m:sSub>
                          <m:r>
                            <a:rPr lang="en-US" sz="2400" i="1">
                              <a:latin typeface="Cambria Math"/>
                            </a:rPr>
                            <m:t>,</m:t>
                          </m:r>
                          <m:sSub>
                            <m:sSubPr>
                              <m:ctrlPr>
                                <a:rPr lang="en-US" sz="2400" i="1">
                                  <a:latin typeface="Cambria Math"/>
                                </a:rPr>
                              </m:ctrlPr>
                            </m:sSubPr>
                            <m:e>
                              <m:r>
                                <a:rPr lang="en-US" sz="2400" i="1">
                                  <a:latin typeface="Cambria Math"/>
                                </a:rPr>
                                <m:t>𝑠</m:t>
                              </m:r>
                            </m:e>
                            <m:sub>
                              <m:r>
                                <a:rPr lang="en-US" sz="2400" i="1">
                                  <a:latin typeface="Cambria Math"/>
                                </a:rPr>
                                <m:t>0</m:t>
                              </m:r>
                            </m:sub>
                          </m:sSub>
                        </m:e>
                      </m:d>
                      <m:sSup>
                        <m:sSupPr>
                          <m:ctrlPr>
                            <a:rPr lang="en-US" sz="2400" i="1">
                              <a:latin typeface="Cambria Math"/>
                            </a:rPr>
                          </m:ctrlPr>
                        </m:sSupPr>
                        <m:e>
                          <m:r>
                            <a:rPr lang="en-US" sz="2400" i="1">
                              <a:latin typeface="Cambria Math"/>
                            </a:rPr>
                            <m:t>⤇</m:t>
                          </m:r>
                        </m:e>
                        <m:sup>
                          <m:r>
                            <a:rPr lang="en-US" sz="2400" i="1">
                              <a:latin typeface="Cambria Math"/>
                            </a:rPr>
                            <m:t>𝑛</m:t>
                          </m:r>
                        </m:sup>
                      </m:sSup>
                      <m:d>
                        <m:dPr>
                          <m:begChr m:val="〈"/>
                          <m:endChr m:val="〉"/>
                          <m:ctrlPr>
                            <a:rPr lang="en-US" sz="2400" i="1">
                              <a:latin typeface="Cambria Math"/>
                            </a:rPr>
                          </m:ctrlPr>
                        </m:dPr>
                        <m:e>
                          <m:sSub>
                            <m:sSubPr>
                              <m:ctrlPr>
                                <a:rPr lang="en-US" sz="2400" i="1">
                                  <a:latin typeface="Cambria Math"/>
                                </a:rPr>
                              </m:ctrlPr>
                            </m:sSubPr>
                            <m:e>
                              <m:r>
                                <a:rPr lang="en-US" sz="2400" i="1">
                                  <a:latin typeface="Cambria Math"/>
                                </a:rPr>
                                <m:t>𝐿</m:t>
                              </m:r>
                            </m:e>
                            <m:sub>
                              <m:r>
                                <a:rPr lang="en-US" sz="2400" i="1">
                                  <a:latin typeface="Cambria Math"/>
                                </a:rPr>
                                <m:t>𝑓</m:t>
                              </m:r>
                            </m:sub>
                          </m:sSub>
                          <m:r>
                            <a:rPr lang="en-US" sz="2400" i="1">
                              <a:latin typeface="Cambria Math"/>
                            </a:rPr>
                            <m:t>,</m:t>
                          </m:r>
                          <m:sSub>
                            <m:sSubPr>
                              <m:ctrlPr>
                                <a:rPr lang="en-US" sz="2400" i="1">
                                  <a:latin typeface="Cambria Math"/>
                                </a:rPr>
                              </m:ctrlPr>
                            </m:sSubPr>
                            <m:e>
                              <m:r>
                                <a:rPr lang="en-US" sz="2400" i="1">
                                  <a:latin typeface="Cambria Math"/>
                                </a:rPr>
                                <m:t>𝑟</m:t>
                              </m:r>
                            </m:e>
                            <m:sub>
                              <m:r>
                                <a:rPr lang="en-US" sz="2400" i="1">
                                  <a:latin typeface="Cambria Math"/>
                                </a:rPr>
                                <m:t>𝑓</m:t>
                              </m:r>
                            </m:sub>
                          </m:sSub>
                          <m:r>
                            <a:rPr lang="en-US" sz="2400" i="1">
                              <a:latin typeface="Cambria Math"/>
                            </a:rPr>
                            <m:t>,</m:t>
                          </m:r>
                          <m:r>
                            <a:rPr lang="en-US" sz="2400" i="1">
                              <a:latin typeface="Cambria Math"/>
                            </a:rPr>
                            <m:t>𝐼</m:t>
                          </m:r>
                          <m:r>
                            <a:rPr lang="en-US" sz="2400" i="1">
                              <a:latin typeface="Cambria Math"/>
                            </a:rPr>
                            <m:t>,</m:t>
                          </m:r>
                          <m:sSub>
                            <m:sSubPr>
                              <m:ctrlPr>
                                <a:rPr lang="en-US" sz="2400" i="1">
                                  <a:latin typeface="Cambria Math"/>
                                </a:rPr>
                              </m:ctrlPr>
                            </m:sSubPr>
                            <m:e>
                              <m:r>
                                <a:rPr lang="en-US" sz="2400" i="1">
                                  <a:latin typeface="Cambria Math"/>
                                </a:rPr>
                                <m:t>𝑂</m:t>
                              </m:r>
                            </m:e>
                            <m:sub>
                              <m:r>
                                <a:rPr lang="en-US" sz="2400" i="1">
                                  <a:latin typeface="Cambria Math"/>
                                </a:rPr>
                                <m:t>𝑓</m:t>
                              </m:r>
                            </m:sub>
                          </m:sSub>
                          <m:r>
                            <a:rPr lang="en-US" sz="2400" i="1">
                              <a:latin typeface="Cambria Math"/>
                            </a:rPr>
                            <m:t>,</m:t>
                          </m:r>
                          <m:sSub>
                            <m:sSubPr>
                              <m:ctrlPr>
                                <a:rPr lang="en-US" sz="2400" i="1">
                                  <a:latin typeface="Cambria Math"/>
                                </a:rPr>
                              </m:ctrlPr>
                            </m:sSubPr>
                            <m:e>
                              <m:r>
                                <a:rPr lang="en-US" sz="2400" i="1">
                                  <a:latin typeface="Cambria Math"/>
                                </a:rPr>
                                <m:t>𝐵</m:t>
                              </m:r>
                            </m:e>
                            <m:sub>
                              <m:r>
                                <a:rPr lang="en-US" sz="2400" i="1">
                                  <a:latin typeface="Cambria Math"/>
                                </a:rPr>
                                <m:t>𝑓</m:t>
                              </m:r>
                            </m:sub>
                          </m:sSub>
                          <m:r>
                            <a:rPr lang="en-US" sz="2400" i="1">
                              <a:latin typeface="Cambria Math"/>
                            </a:rPr>
                            <m:t>,</m:t>
                          </m:r>
                          <m:sSub>
                            <m:sSubPr>
                              <m:ctrlPr>
                                <a:rPr lang="en-US" sz="2400" i="1">
                                  <a:latin typeface="Cambria Math"/>
                                </a:rPr>
                              </m:ctrlPr>
                            </m:sSubPr>
                            <m:e>
                              <m:r>
                                <a:rPr lang="en-US" sz="2400" i="1">
                                  <a:latin typeface="Cambria Math"/>
                                </a:rPr>
                                <m:t>𝑠</m:t>
                              </m:r>
                            </m:e>
                            <m:sub>
                              <m:r>
                                <a:rPr lang="en-US" sz="2400" i="1">
                                  <a:latin typeface="Cambria Math"/>
                                </a:rPr>
                                <m:t>𝑓</m:t>
                              </m:r>
                            </m:sub>
                          </m:sSub>
                        </m:e>
                      </m:d>
                    </m:oMath>
                  </m:oMathPara>
                </a14:m>
                <a:endParaRPr lang="fa-IR" sz="2400" dirty="0" smtClean="0">
                  <a:cs typeface="B Nazanin" panose="00000400000000000000" pitchFamily="2" charset="-78"/>
                </a:endParaRPr>
              </a:p>
            </p:txBody>
          </p:sp>
        </mc:Choice>
        <mc:Fallback xmlns="">
          <p:sp>
            <p:nvSpPr>
              <p:cNvPr id="9" name="Content Placeholder 2"/>
              <p:cNvSpPr>
                <a:spLocks noGrp="1" noRot="1" noChangeAspect="1" noMove="1" noResize="1" noEditPoints="1" noAdjustHandles="1" noChangeArrowheads="1" noChangeShapeType="1" noTextEdit="1"/>
              </p:cNvSpPr>
              <p:nvPr>
                <p:ph idx="1"/>
              </p:nvPr>
            </p:nvSpPr>
            <p:spPr>
              <a:xfrm>
                <a:off x="1259632" y="1447800"/>
                <a:ext cx="7674056" cy="4800600"/>
              </a:xfrm>
              <a:blipFill>
                <a:blip r:embed="rId3"/>
                <a:stretch>
                  <a:fillRect t="-17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810660" y="5270459"/>
                <a:ext cx="4572000" cy="1264449"/>
              </a:xfrm>
              <a:prstGeom prst="rect">
                <a:avLst/>
              </a:prstGeom>
            </p:spPr>
            <p:txBody>
              <a:bodyPr>
                <a:spAutoFit/>
              </a:bodyPr>
              <a:lstStyle/>
              <a:p>
                <a:pPr algn="ctr"/>
                <a14:m>
                  <m:oMathPara xmlns:m="http://schemas.openxmlformats.org/officeDocument/2006/math">
                    <m:oMathParaPr>
                      <m:jc m:val="center"/>
                    </m:oMathParaPr>
                    <m:oMath xmlns:m="http://schemas.openxmlformats.org/officeDocument/2006/math">
                      <m:f>
                        <m:fPr>
                          <m:ctrlPr>
                            <a:rPr lang="en-US" i="1">
                              <a:latin typeface="Cambria Math"/>
                            </a:rPr>
                          </m:ctrlPr>
                        </m:fPr>
                        <m:num>
                          <m:r>
                            <a:rPr lang="en-US" i="1">
                              <a:latin typeface="Cambria Math"/>
                            </a:rPr>
                            <m:t>𝐼</m:t>
                          </m:r>
                          <m:d>
                            <m:dPr>
                              <m:ctrlPr>
                                <a:rPr lang="en-US" i="1">
                                  <a:latin typeface="Cambria Math"/>
                                </a:rPr>
                              </m:ctrlPr>
                            </m:dPr>
                            <m:e>
                              <m:r>
                                <a:rPr lang="en-US" i="1">
                                  <a:latin typeface="Cambria Math"/>
                                </a:rPr>
                                <m:t>𝑖</m:t>
                              </m:r>
                            </m:e>
                          </m:d>
                          <m:r>
                            <a:rPr lang="en-US" i="1">
                              <a:latin typeface="Cambria Math"/>
                            </a:rPr>
                            <m:t>=</m:t>
                          </m:r>
                          <m:r>
                            <a:rPr lang="en-US" i="1">
                              <a:latin typeface="Cambria Math"/>
                            </a:rPr>
                            <m:t>𝑞</m:t>
                          </m:r>
                          <m:r>
                            <a:rPr lang="en-US" i="1">
                              <a:latin typeface="Cambria Math"/>
                            </a:rPr>
                            <m:t>     </m:t>
                          </m:r>
                          <m:r>
                            <a:rPr lang="en-US" i="1">
                              <a:latin typeface="Cambria Math"/>
                            </a:rPr>
                            <m:t>𝑝</m:t>
                          </m:r>
                          <m:d>
                            <m:dPr>
                              <m:ctrlPr>
                                <a:rPr lang="en-US" i="1">
                                  <a:latin typeface="Cambria Math"/>
                                </a:rPr>
                              </m:ctrlPr>
                            </m:dPr>
                            <m:e>
                              <m:r>
                                <a:rPr lang="en-US" i="1">
                                  <a:latin typeface="Cambria Math"/>
                                </a:rPr>
                                <m:t>𝑖</m:t>
                              </m:r>
                            </m:e>
                          </m:d>
                          <m:r>
                            <a:rPr lang="en-US" i="1">
                              <a:latin typeface="Cambria Math"/>
                            </a:rPr>
                            <m:t>=</m:t>
                          </m:r>
                          <m:r>
                            <a:rPr lang="en-US" i="1">
                              <a:latin typeface="Cambria Math"/>
                            </a:rPr>
                            <m:t>𝑛</m:t>
                          </m:r>
                          <m:r>
                            <a:rPr lang="en-US" i="1">
                              <a:latin typeface="Cambria Math"/>
                            </a:rPr>
                            <m:t>     </m:t>
                          </m:r>
                          <m:r>
                            <a:rPr lang="en-US" i="1">
                              <a:latin typeface="Cambria Math"/>
                            </a:rPr>
                            <m:t>𝑞</m:t>
                          </m:r>
                          <m:d>
                            <m:dPr>
                              <m:ctrlPr>
                                <a:rPr lang="en-US" i="1">
                                  <a:latin typeface="Cambria Math"/>
                                </a:rPr>
                              </m:ctrlPr>
                            </m:dPr>
                            <m:e>
                              <m:r>
                                <a:rPr lang="en-US" i="1">
                                  <a:latin typeface="Cambria Math"/>
                                </a:rPr>
                                <m:t>𝑛</m:t>
                              </m:r>
                            </m:e>
                          </m:d>
                          <m:r>
                            <a:rPr lang="en-US" i="1">
                              <a:latin typeface="Cambria Math"/>
                            </a:rPr>
                            <m:t>=</m:t>
                          </m:r>
                          <m:r>
                            <a:rPr lang="en-US" i="1">
                              <a:latin typeface="Cambria Math"/>
                            </a:rPr>
                            <m:t>𝑣</m:t>
                          </m:r>
                        </m:num>
                        <m:den>
                          <m:r>
                            <a:rPr lang="en-US" i="1">
                              <a:latin typeface="Cambria Math"/>
                            </a:rPr>
                            <m:t>𝑟𝑒𝑎𝑑</m:t>
                          </m:r>
                          <m:d>
                            <m:dPr>
                              <m:ctrlPr>
                                <a:rPr lang="en-US" i="1">
                                  <a:latin typeface="Cambria Math"/>
                                </a:rPr>
                              </m:ctrlPr>
                            </m:dPr>
                            <m:e>
                              <m:r>
                                <a:rPr lang="en-US" i="1">
                                  <a:latin typeface="Cambria Math"/>
                                </a:rPr>
                                <m:t>𝐼</m:t>
                              </m:r>
                              <m:r>
                                <a:rPr lang="en-US" i="1">
                                  <a:latin typeface="Cambria Math"/>
                                </a:rPr>
                                <m:t>,</m:t>
                              </m:r>
                              <m:r>
                                <a:rPr lang="en-US" i="1">
                                  <a:latin typeface="Cambria Math"/>
                                </a:rPr>
                                <m:t>𝑖</m:t>
                              </m:r>
                              <m:r>
                                <a:rPr lang="en-US" i="1">
                                  <a:latin typeface="Cambria Math"/>
                                </a:rPr>
                                <m:t>,</m:t>
                              </m:r>
                              <m:r>
                                <a:rPr lang="en-US" i="1">
                                  <a:latin typeface="Cambria Math"/>
                                </a:rPr>
                                <m:t>𝑝</m:t>
                              </m:r>
                            </m:e>
                          </m:d>
                          <m:r>
                            <a:rPr lang="en-US" i="1">
                              <a:latin typeface="Cambria Math"/>
                            </a:rPr>
                            <m:t>=</m:t>
                          </m:r>
                          <m:r>
                            <a:rPr lang="en-US" i="1">
                              <a:latin typeface="Cambria Math"/>
                            </a:rPr>
                            <m:t>𝑣</m:t>
                          </m:r>
                        </m:den>
                      </m:f>
                    </m:oMath>
                    <m:oMath xmlns:m="http://schemas.openxmlformats.org/officeDocument/2006/math">
                      <m:f>
                        <m:fPr>
                          <m:ctrlPr>
                            <a:rPr lang="en-US" i="1">
                              <a:latin typeface="Cambria Math"/>
                            </a:rPr>
                          </m:ctrlPr>
                        </m:fPr>
                        <m:num>
                          <m:r>
                            <a:rPr lang="en-US" i="1">
                              <a:latin typeface="Cambria Math"/>
                            </a:rPr>
                            <m:t>𝐵</m:t>
                          </m:r>
                          <m:d>
                            <m:dPr>
                              <m:ctrlPr>
                                <a:rPr lang="en-US" i="1">
                                  <a:latin typeface="Cambria Math"/>
                                </a:rPr>
                              </m:ctrlPr>
                            </m:dPr>
                            <m:e>
                              <m:r>
                                <a:rPr lang="en-US" i="1">
                                  <a:latin typeface="Cambria Math"/>
                                </a:rPr>
                                <m:t>𝑜</m:t>
                              </m:r>
                            </m:e>
                          </m:d>
                          <m:r>
                            <a:rPr lang="en-US" i="1">
                              <a:latin typeface="Cambria Math"/>
                            </a:rPr>
                            <m:t>=</m:t>
                          </m:r>
                          <m:d>
                            <m:dPr>
                              <m:begChr m:val="["/>
                              <m:endChr m:val="]"/>
                              <m:ctrlPr>
                                <a:rPr lang="en-US" i="1">
                                  <a:latin typeface="Cambria Math"/>
                                </a:rPr>
                              </m:ctrlPr>
                            </m:dPr>
                            <m:e>
                              <m:sSub>
                                <m:sSubPr>
                                  <m:ctrlPr>
                                    <a:rPr lang="en-US" i="1">
                                      <a:latin typeface="Cambria Math"/>
                                    </a:rPr>
                                  </m:ctrlPr>
                                </m:sSubPr>
                                <m:e>
                                  <m:r>
                                    <a:rPr lang="en-US" i="1">
                                      <a:latin typeface="Cambria Math"/>
                                    </a:rPr>
                                    <m:t>𝑑</m:t>
                                  </m:r>
                                </m:e>
                                <m:sub>
                                  <m:r>
                                    <a:rPr lang="en-US" i="1">
                                      <a:latin typeface="Cambria Math"/>
                                    </a:rPr>
                                    <m:t>0</m:t>
                                  </m:r>
                                </m:sub>
                              </m:sSub>
                              <m:r>
                                <a:rPr lang="en-US" i="1">
                                  <a:latin typeface="Cambria Math"/>
                                </a:rPr>
                                <m:t>,…,</m:t>
                              </m:r>
                              <m:sSub>
                                <m:sSubPr>
                                  <m:ctrlPr>
                                    <a:rPr lang="en-US" i="1">
                                      <a:latin typeface="Cambria Math"/>
                                    </a:rPr>
                                  </m:ctrlPr>
                                </m:sSubPr>
                                <m:e>
                                  <m:r>
                                    <a:rPr lang="en-US" i="1">
                                      <a:latin typeface="Cambria Math"/>
                                    </a:rPr>
                                    <m:t>𝑑</m:t>
                                  </m:r>
                                </m:e>
                                <m:sub>
                                  <m:r>
                                    <a:rPr lang="en-US" i="1">
                                      <a:latin typeface="Cambria Math"/>
                                    </a:rPr>
                                    <m:t>𝑡</m:t>
                                  </m:r>
                                  <m:r>
                                    <a:rPr lang="en-US" i="1">
                                      <a:latin typeface="Cambria Math"/>
                                    </a:rPr>
                                    <m:t>−</m:t>
                                  </m:r>
                                  <m:r>
                                    <a:rPr lang="en-US" i="1">
                                      <a:latin typeface="Cambria Math"/>
                                    </a:rPr>
                                    <m:t>1</m:t>
                                  </m:r>
                                </m:sub>
                              </m:sSub>
                            </m:e>
                          </m:d>
                          <m:r>
                            <a:rPr lang="en-US" i="1">
                              <a:latin typeface="Cambria Math"/>
                            </a:rPr>
                            <m:t>     </m:t>
                          </m:r>
                          <m:r>
                            <a:rPr lang="en-US" i="1">
                              <a:latin typeface="Cambria Math"/>
                            </a:rPr>
                            <m:t>0</m:t>
                          </m:r>
                          <m:r>
                            <a:rPr lang="en-US" i="1">
                              <a:latin typeface="Cambria Math"/>
                            </a:rPr>
                            <m:t>≤</m:t>
                          </m:r>
                          <m:r>
                            <a:rPr lang="en-US" i="1">
                              <a:latin typeface="Cambria Math"/>
                            </a:rPr>
                            <m:t>𝑖𝑛𝑑𝑒𝑥</m:t>
                          </m:r>
                          <m:r>
                            <a:rPr lang="en-US" i="1">
                              <a:latin typeface="Cambria Math"/>
                            </a:rPr>
                            <m:t>&lt;</m:t>
                          </m:r>
                          <m:r>
                            <a:rPr lang="en-US" i="1" smtClean="0">
                              <a:solidFill>
                                <a:srgbClr val="00B050"/>
                              </a:solidFill>
                              <a:latin typeface="Cambria Math"/>
                            </a:rPr>
                            <m:t>𝑡</m:t>
                          </m:r>
                        </m:num>
                        <m:den>
                          <m:r>
                            <a:rPr lang="en-US" i="1">
                              <a:latin typeface="Cambria Math"/>
                            </a:rPr>
                            <m:t>𝑤𝑟𝑖𝑡𝑒</m:t>
                          </m:r>
                          <m:d>
                            <m:dPr>
                              <m:ctrlPr>
                                <a:rPr lang="en-US" i="1">
                                  <a:latin typeface="Cambria Math"/>
                                </a:rPr>
                              </m:ctrlPr>
                            </m:dPr>
                            <m:e>
                              <m:r>
                                <a:rPr lang="en-US" i="1">
                                  <a:latin typeface="Cambria Math"/>
                                </a:rPr>
                                <m:t>𝐵</m:t>
                              </m:r>
                              <m:r>
                                <a:rPr lang="en-US" i="1">
                                  <a:latin typeface="Cambria Math"/>
                                </a:rPr>
                                <m:t>,</m:t>
                              </m:r>
                              <m:r>
                                <a:rPr lang="en-US" i="1">
                                  <a:latin typeface="Cambria Math"/>
                                </a:rPr>
                                <m:t>𝑜</m:t>
                              </m:r>
                              <m:r>
                                <a:rPr lang="en-US" i="1">
                                  <a:latin typeface="Cambria Math"/>
                                </a:rPr>
                                <m:t>,</m:t>
                              </m:r>
                              <m:r>
                                <a:rPr lang="en-US" i="1">
                                  <a:latin typeface="Cambria Math"/>
                                </a:rPr>
                                <m:t>𝑑</m:t>
                              </m:r>
                              <m:r>
                                <a:rPr lang="en-US" i="1">
                                  <a:latin typeface="Cambria Math"/>
                                </a:rPr>
                                <m:t>,</m:t>
                              </m:r>
                              <m:r>
                                <a:rPr lang="en-US" i="1">
                                  <a:latin typeface="Cambria Math"/>
                                </a:rPr>
                                <m:t>𝑖𝑛𝑑𝑒𝑥</m:t>
                              </m:r>
                            </m:e>
                          </m:d>
                          <m:r>
                            <a:rPr lang="en-US">
                              <a:latin typeface="Cambria Math"/>
                            </a:rPr>
                            <m:t>=</m:t>
                          </m:r>
                          <m:r>
                            <m:rPr>
                              <m:sty m:val="p"/>
                            </m:rPr>
                            <a:rPr lang="en-US">
                              <a:latin typeface="Cambria Math"/>
                            </a:rPr>
                            <m:t>B</m:t>
                          </m:r>
                          <m:d>
                            <m:dPr>
                              <m:ctrlPr>
                                <a:rPr lang="en-US" i="1">
                                  <a:latin typeface="Cambria Math"/>
                                </a:rPr>
                              </m:ctrlPr>
                            </m:dPr>
                            <m:e>
                              <m:r>
                                <m:rPr>
                                  <m:sty m:val="p"/>
                                </m:rPr>
                                <a:rPr lang="en-US">
                                  <a:latin typeface="Cambria Math"/>
                                </a:rPr>
                                <m:t>o</m:t>
                              </m:r>
                            </m:e>
                          </m:d>
                          <m:r>
                            <a:rPr lang="en-US">
                              <a:latin typeface="Cambria Math"/>
                            </a:rPr>
                            <m:t>[</m:t>
                          </m:r>
                          <m:sSub>
                            <m:sSubPr>
                              <m:ctrlPr>
                                <a:rPr lang="en-US" i="1">
                                  <a:latin typeface="Cambria Math"/>
                                </a:rPr>
                              </m:ctrlPr>
                            </m:sSubPr>
                            <m:e>
                              <m:r>
                                <a:rPr lang="en-US" i="1">
                                  <a:latin typeface="Cambria Math"/>
                                </a:rPr>
                                <m:t>𝑑</m:t>
                              </m:r>
                            </m:e>
                            <m:sub>
                              <m:r>
                                <a:rPr lang="en-US" i="1">
                                  <a:latin typeface="Cambria Math"/>
                                </a:rPr>
                                <m:t>𝑖𝑛𝑑𝑒𝑥</m:t>
                              </m:r>
                            </m:sub>
                          </m:sSub>
                          <m:r>
                            <a:rPr lang="en-US" i="1">
                              <a:latin typeface="Cambria Math"/>
                            </a:rPr>
                            <m:t>↦</m:t>
                          </m:r>
                          <m:r>
                            <a:rPr lang="en-US" i="1">
                              <a:latin typeface="Cambria Math"/>
                            </a:rPr>
                            <m:t>𝑑</m:t>
                          </m:r>
                          <m:r>
                            <a:rPr lang="en-US" i="1">
                              <a:latin typeface="Cambria Math"/>
                            </a:rPr>
                            <m:t>]</m:t>
                          </m:r>
                        </m:den>
                      </m:f>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2810660" y="5270459"/>
                <a:ext cx="4572000" cy="126444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59213277"/>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r" rtl="1"/>
            <a:r>
              <a:rPr lang="fa-IR" dirty="0" smtClean="0">
                <a:cs typeface="B Nazanin" panose="00000400000000000000" pitchFamily="2" charset="-78"/>
              </a:rPr>
              <a:t>تعریف خط‌مشی </a:t>
            </a:r>
            <a:r>
              <a:rPr lang="fa-IR" dirty="0" smtClean="0">
                <a:cs typeface="B Nazanin" panose="00000400000000000000" pitchFamily="2" charset="-78"/>
              </a:rPr>
              <a:t>امنیتی</a:t>
            </a:r>
          </a:p>
          <a:p>
            <a:pPr lvl="1" algn="r" rtl="1"/>
            <a:r>
              <a:rPr lang="fa-IR" dirty="0" smtClean="0">
                <a:cs typeface="B Nazanin" panose="00000400000000000000" pitchFamily="2" charset="-78"/>
              </a:rPr>
              <a:t>محرمانگی و کنترل انتشار اطلاعات</a:t>
            </a:r>
          </a:p>
          <a:p>
            <a:pPr algn="r" rtl="1"/>
            <a:r>
              <a:rPr lang="fa-IR" dirty="0" smtClean="0">
                <a:cs typeface="B Nazanin" panose="00000400000000000000" pitchFamily="2" charset="-78"/>
              </a:rPr>
              <a:t>تعریف امنیت جریان اطلاعات</a:t>
            </a:r>
          </a:p>
          <a:p>
            <a:pPr algn="r" rtl="1"/>
            <a:r>
              <a:rPr lang="fa-IR" dirty="0" smtClean="0">
                <a:cs typeface="B Nazanin" panose="00000400000000000000" pitchFamily="2" charset="-78"/>
              </a:rPr>
              <a:t>خط‌مشی </a:t>
            </a:r>
            <a:r>
              <a:rPr lang="fa-IR" dirty="0" smtClean="0">
                <a:cs typeface="B Nazanin" panose="00000400000000000000" pitchFamily="2" charset="-78"/>
              </a:rPr>
              <a:t>امنیتی عدم تداخل</a:t>
            </a:r>
          </a:p>
          <a:p>
            <a:pPr lvl="1" algn="r" rtl="1"/>
            <a:r>
              <a:rPr lang="fa-IR" dirty="0" smtClean="0">
                <a:cs typeface="B Nazanin" panose="00000400000000000000" pitchFamily="2" charset="-78"/>
              </a:rPr>
              <a:t>بیان گزاره‌هایی روی اجراهای برنامه</a:t>
            </a:r>
          </a:p>
          <a:p>
            <a:pPr lvl="1" algn="r" rtl="1"/>
            <a:r>
              <a:rPr lang="fa-IR" dirty="0" smtClean="0">
                <a:cs typeface="B Nazanin" panose="00000400000000000000" pitchFamily="2" charset="-78"/>
              </a:rPr>
              <a:t>جریان اطلاعات غیرمجاز</a:t>
            </a:r>
          </a:p>
          <a:p>
            <a:pPr lvl="2" algn="r" rtl="1"/>
            <a:r>
              <a:rPr lang="fa-IR" dirty="0" smtClean="0">
                <a:cs typeface="B Nazanin" panose="00000400000000000000" pitchFamily="2" charset="-78"/>
              </a:rPr>
              <a:t>جریان‌های صریح و ضمنی، حساس به خاتمه، حساس به زمان</a:t>
            </a:r>
          </a:p>
          <a:p>
            <a:pPr algn="r" rtl="1"/>
            <a:endParaRPr lang="fa-IR" dirty="0" smtClean="0">
              <a:cs typeface="B Nazanin" panose="00000400000000000000" pitchFamily="2" charset="-78"/>
            </a:endParaRPr>
          </a:p>
          <a:p>
            <a:pPr algn="r" rtl="1"/>
            <a:endParaRPr lang="fa-IR" dirty="0" smtClean="0">
              <a:cs typeface="B Nazanin" panose="00000400000000000000" pitchFamily="2" charset="-78"/>
            </a:endParaRPr>
          </a:p>
        </p:txBody>
      </p:sp>
      <p:grpSp>
        <p:nvGrpSpPr>
          <p:cNvPr id="5" name="Group 4"/>
          <p:cNvGrpSpPr/>
          <p:nvPr/>
        </p:nvGrpSpPr>
        <p:grpSpPr>
          <a:xfrm>
            <a:off x="2419285" y="764704"/>
            <a:ext cx="5530726" cy="2220763"/>
            <a:chOff x="2419285" y="1390650"/>
            <a:chExt cx="5530726" cy="2220763"/>
          </a:xfrm>
        </p:grpSpPr>
        <p:pic>
          <p:nvPicPr>
            <p:cNvPr id="2050" name="Picture 2" descr="C:\Users\Mohammad\Desktop\N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285" y="1390650"/>
              <a:ext cx="5530726" cy="22207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716016" y="2270198"/>
              <a:ext cx="1080120"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System</a:t>
              </a:r>
              <a:endParaRPr lang="en-US" sz="2400" dirty="0">
                <a:latin typeface="Times New Roman" panose="02020603050405020304" pitchFamily="18" charset="0"/>
                <a:cs typeface="Times New Roman" panose="02020603050405020304" pitchFamily="18" charset="0"/>
              </a:endParaRPr>
            </a:p>
          </p:txBody>
        </p:sp>
      </p:grpSp>
      <p:sp>
        <p:nvSpPr>
          <p:cNvPr id="2" name="Title 1"/>
          <p:cNvSpPr>
            <a:spLocks noGrp="1"/>
          </p:cNvSpPr>
          <p:nvPr>
            <p:ph type="title"/>
          </p:nvPr>
        </p:nvSpPr>
        <p:spPr/>
        <p:txBody>
          <a:bodyPr/>
          <a:lstStyle/>
          <a:p>
            <a:pPr algn="r"/>
            <a:r>
              <a:rPr lang="fa-IR" dirty="0" smtClean="0">
                <a:effectLst>
                  <a:outerShdw blurRad="38100" dist="38100" dir="2700000" algn="tl">
                    <a:srgbClr val="000000">
                      <a:alpha val="43137"/>
                    </a:srgbClr>
                  </a:outerShdw>
                </a:effectLst>
                <a:cs typeface="B Koodak" pitchFamily="2" charset="-78"/>
              </a:rPr>
              <a:t>مقدمه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۳ از </a:t>
            </a:r>
            <a:r>
              <a:rPr lang="fa-IR" sz="1600" dirty="0" smtClean="0">
                <a:solidFill>
                  <a:schemeClr val="tx2"/>
                </a:solidFill>
                <a:cs typeface="B Nazanin" panose="00000400000000000000" pitchFamily="2" charset="-78"/>
              </a:rPr>
              <a:t>37</a:t>
            </a:r>
            <a:endParaRPr lang="en-US" sz="1600" dirty="0">
              <a:solidFill>
                <a:schemeClr val="tx2"/>
              </a:solidFill>
              <a:cs typeface="B Nazanin" panose="00000400000000000000" pitchFamily="2" charset="-78"/>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3448" y="4160139"/>
            <a:ext cx="3962400" cy="2383536"/>
          </a:xfrm>
          <a:prstGeom prst="rect">
            <a:avLst/>
          </a:prstGeom>
        </p:spPr>
      </p:pic>
    </p:spTree>
    <p:extLst>
      <p:ext uri="{BB962C8B-B14F-4D97-AF65-F5344CB8AC3E}">
        <p14:creationId xmlns:p14="http://schemas.microsoft.com/office/powerpoint/2010/main" val="571529491"/>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xit" presetSubtype="0" fill="hold" nodeType="with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a:srcRect l="2840" r="1722"/>
          <a:stretch/>
        </p:blipFill>
        <p:spPr>
          <a:xfrm>
            <a:off x="2160311" y="1221684"/>
            <a:ext cx="6048672" cy="5508231"/>
          </a:xfrm>
          <a:prstGeom prst="rect">
            <a:avLst/>
          </a:prstGeom>
        </p:spPr>
      </p:pic>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معناشناخت محلی</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23از 37</a:t>
            </a:r>
            <a:endParaRPr lang="en-US" sz="1600" dirty="0">
              <a:solidFill>
                <a:schemeClr val="tx2"/>
              </a:solidFill>
              <a:cs typeface="B Nazanin" panose="00000400000000000000" pitchFamily="2" charset="-78"/>
            </a:endParaRPr>
          </a:p>
        </p:txBody>
      </p:sp>
      <p:pic>
        <p:nvPicPr>
          <p:cNvPr id="11" name="Picture 10"/>
          <p:cNvPicPr>
            <a:picLocks noChangeAspect="1"/>
          </p:cNvPicPr>
          <p:nvPr/>
        </p:nvPicPr>
        <p:blipFill>
          <a:blip r:embed="rId4"/>
          <a:stretch>
            <a:fillRect/>
          </a:stretch>
        </p:blipFill>
        <p:spPr>
          <a:xfrm>
            <a:off x="2485414" y="1556792"/>
            <a:ext cx="5398467" cy="4838016"/>
          </a:xfrm>
          <a:prstGeom prst="rect">
            <a:avLst/>
          </a:prstGeom>
        </p:spPr>
      </p:pic>
      <p:sp>
        <p:nvSpPr>
          <p:cNvPr id="14" name="Text Box 292"/>
          <p:cNvSpPr txBox="1"/>
          <p:nvPr/>
        </p:nvSpPr>
        <p:spPr>
          <a:xfrm>
            <a:off x="3381210" y="6361317"/>
            <a:ext cx="3454908" cy="336069"/>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lgn="ctr" rtl="1">
              <a:lnSpc>
                <a:spcPct val="120000"/>
              </a:lnSpc>
              <a:spcBef>
                <a:spcPts val="600"/>
              </a:spcBef>
              <a:spcAft>
                <a:spcPts val="0"/>
              </a:spcAft>
            </a:pPr>
            <a:r>
              <a:rPr lang="ar-SA" sz="1000" b="1" dirty="0">
                <a:solidFill>
                  <a:srgbClr val="000000"/>
                </a:solidFill>
                <a:effectLst/>
                <a:latin typeface="Times New Roman"/>
                <a:ea typeface="Times New Roman"/>
                <a:cs typeface="B Nazanin"/>
              </a:rPr>
              <a:t>شکل </a:t>
            </a:r>
            <a:r>
              <a:rPr lang="fa-IR" sz="1000" b="1" dirty="0" smtClean="0">
                <a:solidFill>
                  <a:srgbClr val="000000"/>
                </a:solidFill>
                <a:effectLst/>
                <a:latin typeface="Times New Roman"/>
                <a:ea typeface="Times New Roman"/>
                <a:cs typeface="B Nazanin"/>
              </a:rPr>
              <a:t>23</a:t>
            </a:r>
            <a:r>
              <a:rPr lang="ar-SA" sz="1000" b="1" dirty="0" smtClean="0">
                <a:solidFill>
                  <a:srgbClr val="000000"/>
                </a:solidFill>
                <a:effectLst/>
                <a:latin typeface="Times New Roman"/>
                <a:ea typeface="Times New Roman"/>
                <a:cs typeface="B Nazanin"/>
              </a:rPr>
              <a:t> </a:t>
            </a:r>
            <a:r>
              <a:rPr lang="ar-SA" sz="1000" b="1" dirty="0">
                <a:solidFill>
                  <a:srgbClr val="000000"/>
                </a:solidFill>
                <a:effectLst/>
                <a:latin typeface="Times New Roman"/>
                <a:ea typeface="Times New Roman"/>
                <a:cs typeface="Times New Roman"/>
              </a:rPr>
              <a:t>–</a:t>
            </a:r>
            <a:r>
              <a:rPr lang="ar-SA" sz="1000" b="1" dirty="0">
                <a:solidFill>
                  <a:srgbClr val="000000"/>
                </a:solidFill>
                <a:effectLst/>
                <a:latin typeface="Times New Roman"/>
                <a:ea typeface="Times New Roman"/>
                <a:cs typeface="B Nazanin"/>
              </a:rPr>
              <a:t> </a:t>
            </a:r>
            <a:r>
              <a:rPr lang="fa-IR" sz="1000" b="1" dirty="0">
                <a:solidFill>
                  <a:srgbClr val="000000"/>
                </a:solidFill>
                <a:effectLst/>
                <a:latin typeface="Times New Roman"/>
                <a:ea typeface="Times New Roman"/>
                <a:cs typeface="B Nazanin"/>
              </a:rPr>
              <a:t>معناشناخت </a:t>
            </a:r>
            <a:r>
              <a:rPr lang="fa-IR" sz="1000" b="1" dirty="0" smtClean="0">
                <a:solidFill>
                  <a:srgbClr val="000000"/>
                </a:solidFill>
                <a:effectLst/>
                <a:latin typeface="Times New Roman"/>
                <a:ea typeface="Times New Roman"/>
                <a:cs typeface="B Nazanin"/>
              </a:rPr>
              <a:t>محلی چنداجرایی امن بافردار بدون گزارش نقض امنیت</a:t>
            </a:r>
            <a:endParaRPr lang="en-US" sz="1000" b="1" dirty="0">
              <a:solidFill>
                <a:srgbClr val="000000"/>
              </a:solidFill>
              <a:effectLst/>
              <a:latin typeface="Times New Roman"/>
              <a:ea typeface="Times New Roman"/>
              <a:cs typeface="B Nazanin"/>
            </a:endParaRPr>
          </a:p>
        </p:txBody>
      </p:sp>
    </p:spTree>
    <p:extLst>
      <p:ext uri="{BB962C8B-B14F-4D97-AF65-F5344CB8AC3E}">
        <p14:creationId xmlns:p14="http://schemas.microsoft.com/office/powerpoint/2010/main" val="847493125"/>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0" presetClass="path" presetSubtype="0" accel="50000" decel="50000" fill="hold" nodeType="withEffect">
                                  <p:stCondLst>
                                    <p:cond delay="0"/>
                                  </p:stCondLst>
                                  <p:childTnLst>
                                    <p:animMotion origin="layout" path="M -3.88889E-6 -0.00069 L -3.88889E-6 0.00023 C -0.00885 -0.10023 0.00157 0.02731 -0.00434 -0.24097 C -0.00555 -0.29028 -0.00399 -0.28241 -0.01024 -0.30694 C -0.01527 -0.35069 -0.00972 -0.3088 -0.01423 -0.33241 C -0.0151 -0.33634 -0.01614 -0.34792 -0.0184 -0.35232 C -0.03003 -0.38009 -0.0217 -0.35671 -0.03211 -0.37778 C -0.03368 -0.38102 -0.03402 -0.38519 -0.03611 -0.38796 C -0.0375 -0.39028 -0.0401 -0.3912 -0.04184 -0.39329 C -0.04409 -0.3956 -0.04548 -0.39884 -0.04791 -0.40069 C -0.04965 -0.40185 -0.05173 -0.40185 -0.05382 -0.40324 C -0.07152 -0.41273 -0.05034 -0.4044 -0.07361 -0.41111 C -0.07916 -0.41227 -0.0842 -0.41435 -0.08958 -0.41597 C -0.09618 -0.41736 -0.10295 -0.41806 -0.10937 -0.42107 C -0.11458 -0.42315 -0.11788 -0.42477 -0.12309 -0.42569 C -0.12795 -0.42708 -0.13246 -0.42778 -0.13698 -0.42847 C -0.15416 -0.43588 -0.14479 -0.4331 -0.16475 -0.43611 L -0.17673 -0.44097 C -0.17847 -0.44167 -0.18055 -0.44352 -0.18263 -0.44375 C -0.18663 -0.44491 -0.19045 -0.44537 -0.19444 -0.4463 C -0.1967 -0.44699 -0.19843 -0.44815 -0.20034 -0.44884 C -0.20312 -0.44954 -0.20573 -0.45023 -0.20816 -0.45139 C -0.21232 -0.45278 -0.21632 -0.45486 -0.22013 -0.45648 L -0.23819 -0.46412 C -0.24218 -0.46551 -0.24791 -0.46852 -0.25208 -0.46921 C -0.2592 -0.47014 -0.26666 -0.4706 -0.27361 -0.47176 C -0.29166 -0.47963 -0.27343 -0.47222 -0.31545 -0.47662 C -0.31961 -0.47708 -0.32343 -0.47801 -0.32743 -0.4787 C -0.37083 -0.47662 -0.35503 -0.47662 -0.37448 -0.47662 L -0.37448 -0.47639 L -0.37448 -0.47662 " pathEditMode="relative" rAng="0" ptsTypes="AAAAAAAAAAAAAAAAAAAAAAAAAAAAAAA">
                                      <p:cBhvr>
                                        <p:cTn id="9" dur="2000" fill="hold"/>
                                        <p:tgtEl>
                                          <p:spTgt spid="11"/>
                                        </p:tgtEl>
                                        <p:attrNameLst>
                                          <p:attrName>ppt_x</p:attrName>
                                          <p:attrName>ppt_y</p:attrName>
                                        </p:attrNameLst>
                                      </p:cBhvr>
                                      <p:rCtr x="-18733" y="-23866"/>
                                    </p:animMotion>
                                  </p:childTnLst>
                                </p:cTn>
                              </p:par>
                              <p:par>
                                <p:cTn id="10" presetID="6" presetClass="emph" presetSubtype="0" fill="hold" nodeType="withEffect">
                                  <p:stCondLst>
                                    <p:cond delay="0"/>
                                  </p:stCondLst>
                                  <p:childTnLst>
                                    <p:animScale>
                                      <p:cBhvr>
                                        <p:cTn id="11" dur="2000" fill="hold"/>
                                        <p:tgtEl>
                                          <p:spTgt spid="11"/>
                                        </p:tgtEl>
                                      </p:cBhvr>
                                      <p:by x="25000" y="25000"/>
                                    </p:animScale>
                                  </p:childTnLst>
                                </p:cTn>
                              </p:par>
                              <p:par>
                                <p:cTn id="12" presetID="10" presetClass="exit" presetSubtype="0" fill="hold" grpId="0" nodeType="withEffect">
                                  <p:stCondLst>
                                    <p:cond delay="0"/>
                                  </p:stCondLst>
                                  <p:childTnLst>
                                    <p:animEffect transition="out" filter="fade">
                                      <p:cBhvr>
                                        <p:cTn id="13" dur="500"/>
                                        <p:tgtEl>
                                          <p:spTgt spid="14"/>
                                        </p:tgtEl>
                                      </p:cBhvr>
                                    </p:animEffect>
                                    <p:set>
                                      <p:cBhvr>
                                        <p:cTn id="14"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زمان‌بند مورد استفاده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24از 37</a:t>
            </a:r>
            <a:endParaRPr lang="en-US" sz="1600" dirty="0">
              <a:solidFill>
                <a:schemeClr val="tx2"/>
              </a:solidFill>
              <a:cs typeface="B Nazanin" panose="00000400000000000000" pitchFamily="2" charset="-78"/>
            </a:endParaRPr>
          </a:p>
        </p:txBody>
      </p:sp>
      <p:grpSp>
        <p:nvGrpSpPr>
          <p:cNvPr id="9" name="Group 8"/>
          <p:cNvGrpSpPr/>
          <p:nvPr/>
        </p:nvGrpSpPr>
        <p:grpSpPr>
          <a:xfrm>
            <a:off x="1594799" y="1417638"/>
            <a:ext cx="7179697" cy="4544894"/>
            <a:chOff x="-2137359" y="-4"/>
            <a:chExt cx="7193189" cy="3446416"/>
          </a:xfrm>
        </p:grpSpPr>
        <mc:AlternateContent xmlns:mc="http://schemas.openxmlformats.org/markup-compatibility/2006" xmlns:a14="http://schemas.microsoft.com/office/drawing/2010/main">
          <mc:Choice Requires="a14">
            <p:sp>
              <p:nvSpPr>
                <p:cNvPr id="11" name="Text Box 2"/>
                <p:cNvSpPr txBox="1">
                  <a:spLocks noChangeArrowheads="1"/>
                </p:cNvSpPr>
                <p:nvPr/>
              </p:nvSpPr>
              <p:spPr bwMode="auto">
                <a:xfrm>
                  <a:off x="-2137359" y="-4"/>
                  <a:ext cx="7193189" cy="3114039"/>
                </a:xfrm>
                <a:prstGeom prst="rect">
                  <a:avLst/>
                </a:prstGeom>
                <a:noFill/>
                <a:ln w="9525">
                  <a:solidFill>
                    <a:srgbClr val="000000"/>
                  </a:solidFill>
                  <a:miter lim="800000"/>
                  <a:headEnd/>
                  <a:tailEnd/>
                </a:ln>
              </p:spPr>
              <p:txBody>
                <a:bodyPr rot="0" vert="horz" wrap="square" lIns="91440" tIns="45720" rIns="91440" bIns="45720" anchor="t" anchorCtr="0">
                  <a:noAutofit/>
                </a:bodyPr>
                <a:lstStyle/>
                <a:p>
                  <a:pPr marL="0" marR="0" algn="justLow" rtl="0">
                    <a:lnSpc>
                      <a:spcPct val="120000"/>
                    </a:lnSpc>
                    <a:spcBef>
                      <a:spcPts val="600"/>
                    </a:spcBef>
                    <a:spcAft>
                      <a:spcPts val="0"/>
                    </a:spcAft>
                  </a:pPr>
                  <a:r>
                    <a:rPr lang="en-US" dirty="0" smtClean="0">
                      <a:solidFill>
                        <a:srgbClr val="000000"/>
                      </a:solidFill>
                      <a:effectLst/>
                      <a:latin typeface="Calibri" panose="020F0502020204030204" pitchFamily="34" charset="0"/>
                      <a:ea typeface="Times New Roman"/>
                      <a:cs typeface="Calibri" panose="020F0502020204030204" pitchFamily="34" charset="0"/>
                    </a:rPr>
                    <a:t>(</a:t>
                  </a:r>
                  <a:r>
                    <a:rPr lang="en-US" dirty="0">
                      <a:solidFill>
                        <a:srgbClr val="000000"/>
                      </a:solidFill>
                      <a:effectLst/>
                      <a:latin typeface="Calibri" panose="020F0502020204030204" pitchFamily="34" charset="0"/>
                      <a:ea typeface="Times New Roman"/>
                      <a:cs typeface="Calibri" panose="020F0502020204030204" pitchFamily="34" charset="0"/>
                    </a:rPr>
                    <a:t>input: security lattice, output: the priority array of threads)</a:t>
                  </a:r>
                </a:p>
                <a:p>
                  <a:pPr marL="0" marR="0" algn="justLow" rtl="0">
                    <a:lnSpc>
                      <a:spcPct val="120000"/>
                    </a:lnSpc>
                    <a:spcBef>
                      <a:spcPts val="600"/>
                    </a:spcBef>
                    <a:spcAft>
                      <a:spcPts val="0"/>
                    </a:spcAft>
                  </a:pPr>
                  <a:r>
                    <a:rPr lang="en-US" dirty="0">
                      <a:solidFill>
                        <a:srgbClr val="000000"/>
                      </a:solidFill>
                      <a:effectLst/>
                      <a:latin typeface="Calibri" panose="020F0502020204030204" pitchFamily="34" charset="0"/>
                      <a:ea typeface="Times New Roman"/>
                      <a:cs typeface="Calibri" panose="020F0502020204030204" pitchFamily="34" charset="0"/>
                    </a:rPr>
                    <a:t>function scheduler (</a:t>
                  </a:r>
                  <a14:m>
                    <m:oMath xmlns:m="http://schemas.openxmlformats.org/officeDocument/2006/math">
                      <m:r>
                        <a:rPr lang="en-US" i="1">
                          <a:solidFill>
                            <a:srgbClr val="000000"/>
                          </a:solidFill>
                          <a:effectLst/>
                          <a:latin typeface="Cambria Math"/>
                          <a:ea typeface="Times New Roman"/>
                          <a:cs typeface="Calibri"/>
                        </a:rPr>
                        <m:t>ℒ</m:t>
                      </m:r>
                      <m:r>
                        <a:rPr lang="en-US" i="1">
                          <a:solidFill>
                            <a:srgbClr val="000000"/>
                          </a:solidFill>
                          <a:effectLst/>
                          <a:latin typeface="Cambria Math"/>
                          <a:ea typeface="Times New Roman"/>
                          <a:cs typeface="Calibri"/>
                        </a:rPr>
                        <m:t>)</m:t>
                      </m:r>
                    </m:oMath>
                  </a14:m>
                  <a:endParaRPr lang="en-US" dirty="0">
                    <a:solidFill>
                      <a:srgbClr val="000000"/>
                    </a:solidFill>
                    <a:effectLst/>
                    <a:latin typeface="Calibri" panose="020F0502020204030204" pitchFamily="34" charset="0"/>
                    <a:ea typeface="Times New Roman"/>
                    <a:cs typeface="Calibri" panose="020F0502020204030204" pitchFamily="34" charset="0"/>
                  </a:endParaRPr>
                </a:p>
                <a:p>
                  <a:pPr marL="0" marR="0" algn="justLow" rtl="0">
                    <a:lnSpc>
                      <a:spcPct val="120000"/>
                    </a:lnSpc>
                    <a:spcBef>
                      <a:spcPts val="600"/>
                    </a:spcBef>
                    <a:spcAft>
                      <a:spcPts val="0"/>
                    </a:spcAft>
                  </a:pPr>
                  <a:r>
                    <a:rPr lang="en-US" dirty="0">
                      <a:solidFill>
                        <a:srgbClr val="000000"/>
                      </a:solidFill>
                      <a:latin typeface="Calibri" panose="020F0502020204030204" pitchFamily="34" charset="0"/>
                      <a:ea typeface="Times New Roman"/>
                      <a:cs typeface="Calibri" panose="020F0502020204030204" pitchFamily="34" charset="0"/>
                    </a:rPr>
                    <a:t> </a:t>
                  </a:r>
                  <a:r>
                    <a:rPr lang="en-US" dirty="0" smtClean="0">
                      <a:solidFill>
                        <a:srgbClr val="000000"/>
                      </a:solidFill>
                      <a:latin typeface="Calibri" panose="020F0502020204030204" pitchFamily="34" charset="0"/>
                      <a:ea typeface="Times New Roman"/>
                      <a:cs typeface="Calibri" panose="020F0502020204030204" pitchFamily="34" charset="0"/>
                    </a:rPr>
                    <a:t>          </a:t>
                  </a:r>
                  <a:r>
                    <a:rPr lang="en-US" dirty="0" err="1" smtClean="0">
                      <a:solidFill>
                        <a:srgbClr val="000000"/>
                      </a:solidFill>
                      <a:effectLst/>
                      <a:latin typeface="Calibri" panose="020F0502020204030204" pitchFamily="34" charset="0"/>
                      <a:ea typeface="Times New Roman"/>
                      <a:cs typeface="Calibri" panose="020F0502020204030204" pitchFamily="34" charset="0"/>
                    </a:rPr>
                    <a:t>i</a:t>
                  </a:r>
                  <a:r>
                    <a:rPr lang="en-US" dirty="0" smtClean="0">
                      <a:solidFill>
                        <a:srgbClr val="000000"/>
                      </a:solidFill>
                      <a:effectLst/>
                      <a:latin typeface="Calibri" panose="020F0502020204030204" pitchFamily="34" charset="0"/>
                      <a:ea typeface="Times New Roman"/>
                      <a:cs typeface="Calibri" panose="020F0502020204030204" pitchFamily="34" charset="0"/>
                    </a:rPr>
                    <a:t>=0</a:t>
                  </a:r>
                  <a:r>
                    <a:rPr lang="en-US" dirty="0">
                      <a:solidFill>
                        <a:srgbClr val="000000"/>
                      </a:solidFill>
                      <a:effectLst/>
                      <a:latin typeface="Calibri" panose="020F0502020204030204" pitchFamily="34" charset="0"/>
                      <a:ea typeface="Times New Roman"/>
                      <a:cs typeface="Calibri" panose="020F0502020204030204" pitchFamily="34" charset="0"/>
                    </a:rPr>
                    <a:t>;</a:t>
                  </a:r>
                </a:p>
                <a:p>
                  <a:pPr algn="justLow">
                    <a:lnSpc>
                      <a:spcPct val="120000"/>
                    </a:lnSpc>
                    <a:spcBef>
                      <a:spcPts val="600"/>
                    </a:spcBef>
                  </a:pPr>
                  <a:r>
                    <a:rPr lang="en-US" dirty="0">
                      <a:solidFill>
                        <a:srgbClr val="000000"/>
                      </a:solidFill>
                      <a:latin typeface="Calibri" panose="020F0502020204030204" pitchFamily="34" charset="0"/>
                      <a:ea typeface="Times New Roman"/>
                      <a:cs typeface="Calibri" panose="020F0502020204030204" pitchFamily="34" charset="0"/>
                    </a:rPr>
                    <a:t> </a:t>
                  </a:r>
                  <a:r>
                    <a:rPr lang="en-US" dirty="0" smtClean="0">
                      <a:solidFill>
                        <a:srgbClr val="000000"/>
                      </a:solidFill>
                      <a:latin typeface="Calibri" panose="020F0502020204030204" pitchFamily="34" charset="0"/>
                      <a:ea typeface="Times New Roman"/>
                      <a:cs typeface="Calibri" panose="020F0502020204030204" pitchFamily="34" charset="0"/>
                    </a:rPr>
                    <a:t>          </a:t>
                  </a:r>
                  <a:r>
                    <a:rPr lang="en-US" dirty="0" smtClean="0">
                      <a:solidFill>
                        <a:srgbClr val="000000"/>
                      </a:solidFill>
                      <a:effectLst/>
                      <a:latin typeface="Calibri" panose="020F0502020204030204" pitchFamily="34" charset="0"/>
                      <a:ea typeface="Times New Roman"/>
                      <a:cs typeface="Calibri" panose="020F0502020204030204" pitchFamily="34" charset="0"/>
                    </a:rPr>
                    <a:t>while </a:t>
                  </a:r>
                  <a:r>
                    <a:rPr lang="en-US" dirty="0">
                      <a:solidFill>
                        <a:srgbClr val="000000"/>
                      </a:solidFill>
                      <a:effectLst/>
                      <a:latin typeface="Calibri" panose="020F0502020204030204" pitchFamily="34" charset="0"/>
                      <a:ea typeface="Times New Roman"/>
                      <a:cs typeface="Calibri" panose="020F0502020204030204" pitchFamily="34" charset="0"/>
                    </a:rPr>
                    <a:t>(</a:t>
                  </a:r>
                  <a14:m>
                    <m:oMath xmlns:m="http://schemas.openxmlformats.org/officeDocument/2006/math">
                      <m:d>
                        <m:dPr>
                          <m:begChr m:val="|"/>
                          <m:endChr m:val="|"/>
                          <m:ctrlPr>
                            <a:rPr lang="en-US" i="1">
                              <a:solidFill>
                                <a:srgbClr val="000000"/>
                              </a:solidFill>
                              <a:effectLst/>
                              <a:latin typeface="Cambria Math"/>
                              <a:ea typeface="Times New Roman"/>
                              <a:cs typeface="Calibri"/>
                            </a:rPr>
                          </m:ctrlPr>
                        </m:dPr>
                        <m:e>
                          <m:r>
                            <a:rPr lang="en-US" i="1">
                              <a:solidFill>
                                <a:srgbClr val="000000"/>
                              </a:solidFill>
                              <a:effectLst/>
                              <a:latin typeface="Cambria Math"/>
                              <a:ea typeface="Times New Roman"/>
                              <a:cs typeface="Calibri"/>
                            </a:rPr>
                            <m:t>ℒ</m:t>
                          </m:r>
                        </m:e>
                      </m:d>
                      <m:r>
                        <a:rPr lang="en-US" i="1">
                          <a:solidFill>
                            <a:srgbClr val="000000"/>
                          </a:solidFill>
                          <a:effectLst/>
                          <a:latin typeface="Cambria Math"/>
                          <a:ea typeface="Times New Roman"/>
                          <a:cs typeface="Calibri"/>
                        </a:rPr>
                        <m:t>&gt;</m:t>
                      </m:r>
                      <m:r>
                        <a:rPr lang="en-US" i="1">
                          <a:solidFill>
                            <a:srgbClr val="000000"/>
                          </a:solidFill>
                          <a:effectLst/>
                          <a:latin typeface="Cambria Math"/>
                          <a:ea typeface="Times New Roman"/>
                          <a:cs typeface="Calibri"/>
                        </a:rPr>
                        <m:t>0</m:t>
                      </m:r>
                      <m:r>
                        <a:rPr lang="en-US" i="1">
                          <a:solidFill>
                            <a:srgbClr val="000000"/>
                          </a:solidFill>
                          <a:effectLst/>
                          <a:latin typeface="Cambria Math"/>
                          <a:ea typeface="Times New Roman"/>
                          <a:cs typeface="Calibri"/>
                        </a:rPr>
                        <m:t>)</m:t>
                      </m:r>
                    </m:oMath>
                  </a14:m>
                  <a:r>
                    <a:rPr lang="en-US" dirty="0">
                      <a:solidFill>
                        <a:srgbClr val="000000"/>
                      </a:solidFill>
                      <a:effectLst/>
                      <a:latin typeface="Calibri" panose="020F0502020204030204" pitchFamily="34" charset="0"/>
                      <a:ea typeface="Times New Roman"/>
                      <a:cs typeface="Calibri" panose="020F0502020204030204" pitchFamily="34" charset="0"/>
                    </a:rPr>
                    <a:t> do </a:t>
                  </a:r>
                </a:p>
                <a:p>
                  <a:pPr marL="0" marR="0" algn="justLow" rtl="0">
                    <a:lnSpc>
                      <a:spcPct val="120000"/>
                    </a:lnSpc>
                    <a:spcBef>
                      <a:spcPts val="600"/>
                    </a:spcBef>
                    <a:spcAft>
                      <a:spcPts val="0"/>
                    </a:spcAft>
                  </a:pPr>
                  <a:r>
                    <a:rPr lang="en-US" dirty="0" smtClean="0">
                      <a:solidFill>
                        <a:srgbClr val="000000"/>
                      </a:solidFill>
                      <a:effectLst/>
                      <a:latin typeface="Calibri" panose="020F0502020204030204" pitchFamily="34" charset="0"/>
                      <a:ea typeface="Times New Roman"/>
                      <a:cs typeface="Calibri" panose="020F0502020204030204" pitchFamily="34" charset="0"/>
                    </a:rPr>
                    <a:t>                        x </a:t>
                  </a:r>
                  <a:r>
                    <a:rPr lang="en-US" dirty="0">
                      <a:solidFill>
                        <a:srgbClr val="000000"/>
                      </a:solidFill>
                      <a:effectLst/>
                      <a:latin typeface="Calibri" panose="020F0502020204030204" pitchFamily="34" charset="0"/>
                      <a:ea typeface="Times New Roman"/>
                      <a:cs typeface="Calibri" panose="020F0502020204030204" pitchFamily="34" charset="0"/>
                    </a:rPr>
                    <a:t>= meet (</a:t>
                  </a:r>
                  <a14:m>
                    <m:oMath xmlns:m="http://schemas.openxmlformats.org/officeDocument/2006/math">
                      <m:r>
                        <a:rPr lang="en-US" i="1">
                          <a:solidFill>
                            <a:srgbClr val="000000"/>
                          </a:solidFill>
                          <a:effectLst/>
                          <a:latin typeface="Cambria Math"/>
                          <a:ea typeface="Times New Roman"/>
                          <a:cs typeface="Calibri"/>
                        </a:rPr>
                        <m:t>ℒ</m:t>
                      </m:r>
                    </m:oMath>
                  </a14:m>
                  <a:r>
                    <a:rPr lang="en-US" dirty="0">
                      <a:solidFill>
                        <a:srgbClr val="000000"/>
                      </a:solidFill>
                      <a:effectLst/>
                      <a:latin typeface="Calibri" panose="020F0502020204030204" pitchFamily="34" charset="0"/>
                      <a:ea typeface="Times New Roman"/>
                      <a:cs typeface="Calibri" panose="020F0502020204030204" pitchFamily="34" charset="0"/>
                    </a:rPr>
                    <a:t>); // return the minimum element(s) of the lattice</a:t>
                  </a:r>
                </a:p>
                <a:p>
                  <a:pPr marL="0" marR="0" algn="justLow" rtl="0">
                    <a:lnSpc>
                      <a:spcPct val="120000"/>
                    </a:lnSpc>
                    <a:spcBef>
                      <a:spcPts val="600"/>
                    </a:spcBef>
                    <a:spcAft>
                      <a:spcPts val="0"/>
                    </a:spcAft>
                  </a:pPr>
                  <a:r>
                    <a:rPr lang="en-US" dirty="0">
                      <a:solidFill>
                        <a:srgbClr val="000000"/>
                      </a:solidFill>
                      <a:effectLst/>
                      <a:latin typeface="Calibri" panose="020F0502020204030204" pitchFamily="34" charset="0"/>
                      <a:ea typeface="Times New Roman"/>
                      <a:cs typeface="Calibri" panose="020F0502020204030204" pitchFamily="34" charset="0"/>
                    </a:rPr>
                    <a:t>	</a:t>
                  </a:r>
                  <a:r>
                    <a:rPr lang="en-US" dirty="0" smtClean="0">
                      <a:solidFill>
                        <a:srgbClr val="000000"/>
                      </a:solidFill>
                      <a:effectLst/>
                      <a:latin typeface="Calibri" panose="020F0502020204030204" pitchFamily="34" charset="0"/>
                      <a:ea typeface="Times New Roman"/>
                      <a:cs typeface="Calibri" panose="020F0502020204030204" pitchFamily="34" charset="0"/>
                    </a:rPr>
                    <a:t>      for </a:t>
                  </a:r>
                  <a:r>
                    <a:rPr lang="en-US" dirty="0">
                      <a:solidFill>
                        <a:srgbClr val="000000"/>
                      </a:solidFill>
                      <a:effectLst/>
                      <a:latin typeface="Calibri" panose="020F0502020204030204" pitchFamily="34" charset="0"/>
                      <a:ea typeface="Times New Roman"/>
                      <a:cs typeface="Calibri" panose="020F0502020204030204" pitchFamily="34" charset="0"/>
                    </a:rPr>
                    <a:t>(element  e  in  x) do</a:t>
                  </a:r>
                </a:p>
                <a:p>
                  <a:pPr marL="0" marR="0" algn="justLow" rtl="0">
                    <a:lnSpc>
                      <a:spcPct val="120000"/>
                    </a:lnSpc>
                    <a:spcBef>
                      <a:spcPts val="600"/>
                    </a:spcBef>
                    <a:spcAft>
                      <a:spcPts val="0"/>
                    </a:spcAft>
                  </a:pPr>
                  <a:r>
                    <a:rPr lang="en-US" dirty="0">
                      <a:solidFill>
                        <a:srgbClr val="000000"/>
                      </a:solidFill>
                      <a:effectLst/>
                      <a:latin typeface="Calibri" panose="020F0502020204030204" pitchFamily="34" charset="0"/>
                      <a:ea typeface="Times New Roman"/>
                      <a:cs typeface="Calibri" panose="020F0502020204030204" pitchFamily="34" charset="0"/>
                    </a:rPr>
                    <a:t>	</a:t>
                  </a:r>
                  <a:r>
                    <a:rPr lang="en-US" dirty="0" smtClean="0">
                      <a:solidFill>
                        <a:srgbClr val="000000"/>
                      </a:solidFill>
                      <a:effectLst/>
                      <a:latin typeface="Calibri" panose="020F0502020204030204" pitchFamily="34" charset="0"/>
                      <a:ea typeface="Times New Roman"/>
                      <a:cs typeface="Calibri" panose="020F0502020204030204" pitchFamily="34" charset="0"/>
                    </a:rPr>
                    <a:t>              S[</a:t>
                  </a:r>
                  <a:r>
                    <a:rPr lang="en-US" dirty="0" err="1" smtClean="0">
                      <a:solidFill>
                        <a:srgbClr val="000000"/>
                      </a:solidFill>
                      <a:effectLst/>
                      <a:latin typeface="Calibri" panose="020F0502020204030204" pitchFamily="34" charset="0"/>
                      <a:ea typeface="Times New Roman"/>
                      <a:cs typeface="Calibri" panose="020F0502020204030204" pitchFamily="34" charset="0"/>
                    </a:rPr>
                    <a:t>i</a:t>
                  </a:r>
                  <a:r>
                    <a:rPr lang="en-US" dirty="0">
                      <a:solidFill>
                        <a:srgbClr val="000000"/>
                      </a:solidFill>
                      <a:effectLst/>
                      <a:latin typeface="Calibri" panose="020F0502020204030204" pitchFamily="34" charset="0"/>
                      <a:ea typeface="Times New Roman"/>
                      <a:cs typeface="Calibri" panose="020F0502020204030204" pitchFamily="34" charset="0"/>
                    </a:rPr>
                    <a:t>] = e;</a:t>
                  </a:r>
                </a:p>
                <a:p>
                  <a:pPr marL="0" marR="0" algn="justLow" rtl="0">
                    <a:lnSpc>
                      <a:spcPct val="120000"/>
                    </a:lnSpc>
                    <a:spcBef>
                      <a:spcPts val="600"/>
                    </a:spcBef>
                    <a:spcAft>
                      <a:spcPts val="0"/>
                    </a:spcAft>
                  </a:pPr>
                  <a:r>
                    <a:rPr lang="en-US" dirty="0">
                      <a:solidFill>
                        <a:srgbClr val="000000"/>
                      </a:solidFill>
                      <a:effectLst/>
                      <a:latin typeface="Calibri" panose="020F0502020204030204" pitchFamily="34" charset="0"/>
                      <a:ea typeface="Times New Roman"/>
                      <a:cs typeface="Calibri" panose="020F0502020204030204" pitchFamily="34" charset="0"/>
                    </a:rPr>
                    <a:t>	</a:t>
                  </a:r>
                  <a:r>
                    <a:rPr lang="en-US" dirty="0" smtClean="0">
                      <a:solidFill>
                        <a:srgbClr val="000000"/>
                      </a:solidFill>
                      <a:effectLst/>
                      <a:latin typeface="Calibri" panose="020F0502020204030204" pitchFamily="34" charset="0"/>
                      <a:ea typeface="Times New Roman"/>
                      <a:cs typeface="Calibri" panose="020F0502020204030204" pitchFamily="34" charset="0"/>
                    </a:rPr>
                    <a:t>              </a:t>
                  </a:r>
                  <a:r>
                    <a:rPr lang="en-US" dirty="0" err="1" smtClean="0">
                      <a:solidFill>
                        <a:srgbClr val="000000"/>
                      </a:solidFill>
                      <a:effectLst/>
                      <a:latin typeface="Calibri" panose="020F0502020204030204" pitchFamily="34" charset="0"/>
                      <a:ea typeface="Times New Roman"/>
                      <a:cs typeface="Calibri" panose="020F0502020204030204" pitchFamily="34" charset="0"/>
                    </a:rPr>
                    <a:t>i</a:t>
                  </a:r>
                  <a:r>
                    <a:rPr lang="en-US" dirty="0">
                      <a:solidFill>
                        <a:srgbClr val="000000"/>
                      </a:solidFill>
                      <a:effectLst/>
                      <a:latin typeface="Calibri" panose="020F0502020204030204" pitchFamily="34" charset="0"/>
                      <a:ea typeface="Times New Roman"/>
                      <a:cs typeface="Calibri" panose="020F0502020204030204" pitchFamily="34" charset="0"/>
                    </a:rPr>
                    <a:t>++;</a:t>
                  </a:r>
                </a:p>
                <a:p>
                  <a:pPr marL="0" marR="0" algn="justLow" rtl="0">
                    <a:lnSpc>
                      <a:spcPct val="120000"/>
                    </a:lnSpc>
                    <a:spcBef>
                      <a:spcPts val="600"/>
                    </a:spcBef>
                    <a:spcAft>
                      <a:spcPts val="0"/>
                    </a:spcAft>
                  </a:pPr>
                  <a:r>
                    <a:rPr lang="en-US" dirty="0">
                      <a:solidFill>
                        <a:srgbClr val="000000"/>
                      </a:solidFill>
                      <a:effectLst/>
                      <a:latin typeface="Calibri" panose="020F0502020204030204" pitchFamily="34" charset="0"/>
                      <a:ea typeface="Times New Roman"/>
                      <a:cs typeface="Calibri" panose="020F0502020204030204" pitchFamily="34" charset="0"/>
                    </a:rPr>
                    <a:t>	</a:t>
                  </a:r>
                  <a:r>
                    <a:rPr lang="en-US" dirty="0" smtClean="0">
                      <a:solidFill>
                        <a:srgbClr val="000000"/>
                      </a:solidFill>
                      <a:effectLst/>
                      <a:latin typeface="Calibri" panose="020F0502020204030204" pitchFamily="34" charset="0"/>
                      <a:ea typeface="Times New Roman"/>
                      <a:cs typeface="Calibri" panose="020F0502020204030204" pitchFamily="34" charset="0"/>
                    </a:rPr>
                    <a:t>      </a:t>
                  </a:r>
                  <a14:m>
                    <m:oMath xmlns:m="http://schemas.openxmlformats.org/officeDocument/2006/math">
                      <m:r>
                        <a:rPr lang="en-US" i="1">
                          <a:solidFill>
                            <a:srgbClr val="000000"/>
                          </a:solidFill>
                          <a:effectLst/>
                          <a:latin typeface="Cambria Math"/>
                          <a:ea typeface="Times New Roman"/>
                          <a:cs typeface="Calibri"/>
                        </a:rPr>
                        <m:t>ℒ</m:t>
                      </m:r>
                    </m:oMath>
                  </a14:m>
                  <a:r>
                    <a:rPr lang="en-US" dirty="0">
                      <a:solidFill>
                        <a:srgbClr val="000000"/>
                      </a:solidFill>
                      <a:effectLst/>
                      <a:latin typeface="Calibri" panose="020F0502020204030204" pitchFamily="34" charset="0"/>
                      <a:ea typeface="Times New Roman"/>
                      <a:cs typeface="Calibri" panose="020F0502020204030204" pitchFamily="34" charset="0"/>
                    </a:rPr>
                    <a:t> = </a:t>
                  </a:r>
                  <a14:m>
                    <m:oMath xmlns:m="http://schemas.openxmlformats.org/officeDocument/2006/math">
                      <m:r>
                        <a:rPr lang="en-US" i="1">
                          <a:solidFill>
                            <a:srgbClr val="000000"/>
                          </a:solidFill>
                          <a:effectLst/>
                          <a:latin typeface="Cambria Math"/>
                          <a:ea typeface="Times New Roman"/>
                          <a:cs typeface="Calibri"/>
                        </a:rPr>
                        <m:t>ℒ</m:t>
                      </m:r>
                    </m:oMath>
                  </a14:m>
                  <a:r>
                    <a:rPr lang="en-US" dirty="0">
                      <a:solidFill>
                        <a:srgbClr val="000000"/>
                      </a:solidFill>
                      <a:effectLst/>
                      <a:latin typeface="Calibri" panose="020F0502020204030204" pitchFamily="34" charset="0"/>
                      <a:ea typeface="Times New Roman"/>
                      <a:cs typeface="Calibri" panose="020F0502020204030204" pitchFamily="34" charset="0"/>
                    </a:rPr>
                    <a:t> \ x;</a:t>
                  </a:r>
                </a:p>
                <a:p>
                  <a:pPr marL="0" marR="0" algn="justLow" rtl="0">
                    <a:lnSpc>
                      <a:spcPct val="120000"/>
                    </a:lnSpc>
                    <a:spcBef>
                      <a:spcPts val="600"/>
                    </a:spcBef>
                    <a:spcAft>
                      <a:spcPts val="0"/>
                    </a:spcAft>
                  </a:pPr>
                  <a:r>
                    <a:rPr lang="en-US" dirty="0">
                      <a:solidFill>
                        <a:srgbClr val="000000"/>
                      </a:solidFill>
                      <a:latin typeface="Calibri" panose="020F0502020204030204" pitchFamily="34" charset="0"/>
                      <a:ea typeface="Times New Roman"/>
                      <a:cs typeface="Calibri" panose="020F0502020204030204" pitchFamily="34" charset="0"/>
                    </a:rPr>
                    <a:t> </a:t>
                  </a:r>
                  <a:r>
                    <a:rPr lang="en-US" dirty="0" smtClean="0">
                      <a:solidFill>
                        <a:srgbClr val="000000"/>
                      </a:solidFill>
                      <a:latin typeface="Calibri" panose="020F0502020204030204" pitchFamily="34" charset="0"/>
                      <a:ea typeface="Times New Roman"/>
                      <a:cs typeface="Calibri" panose="020F0502020204030204" pitchFamily="34" charset="0"/>
                    </a:rPr>
                    <a:t>           </a:t>
                  </a:r>
                  <a:r>
                    <a:rPr lang="en-US" dirty="0" smtClean="0">
                      <a:solidFill>
                        <a:srgbClr val="000000"/>
                      </a:solidFill>
                      <a:effectLst/>
                      <a:latin typeface="Calibri" panose="020F0502020204030204" pitchFamily="34" charset="0"/>
                      <a:ea typeface="Times New Roman"/>
                      <a:cs typeface="Calibri" panose="020F0502020204030204" pitchFamily="34" charset="0"/>
                    </a:rPr>
                    <a:t>return  </a:t>
                  </a:r>
                  <a:r>
                    <a:rPr lang="en-US" dirty="0">
                      <a:solidFill>
                        <a:srgbClr val="000000"/>
                      </a:solidFill>
                      <a:effectLst/>
                      <a:latin typeface="Calibri" panose="020F0502020204030204" pitchFamily="34" charset="0"/>
                      <a:ea typeface="Times New Roman"/>
                      <a:cs typeface="Calibri" panose="020F0502020204030204" pitchFamily="34" charset="0"/>
                    </a:rPr>
                    <a:t>S</a:t>
                  </a:r>
                  <a:r>
                    <a:rPr lang="en-US" dirty="0" smtClean="0">
                      <a:solidFill>
                        <a:srgbClr val="000000"/>
                      </a:solidFill>
                      <a:effectLst/>
                      <a:latin typeface="Calibri" panose="020F0502020204030204" pitchFamily="34" charset="0"/>
                      <a:ea typeface="Times New Roman"/>
                      <a:cs typeface="Calibri" panose="020F0502020204030204" pitchFamily="34" charset="0"/>
                    </a:rPr>
                    <a:t>;</a:t>
                  </a:r>
                  <a:endParaRPr lang="en-US" dirty="0">
                    <a:solidFill>
                      <a:srgbClr val="000000"/>
                    </a:solidFill>
                    <a:effectLst/>
                    <a:latin typeface="Calibri" panose="020F0502020204030204" pitchFamily="34" charset="0"/>
                    <a:ea typeface="Times New Roman"/>
                    <a:cs typeface="Calibri" panose="020F0502020204030204" pitchFamily="34" charset="0"/>
                  </a:endParaRPr>
                </a:p>
              </p:txBody>
            </p:sp>
          </mc:Choice>
          <mc:Fallback xmlns="">
            <p:sp>
              <p:nvSpPr>
                <p:cNvPr id="11" name="Text Box 2"/>
                <p:cNvSpPr txBox="1">
                  <a:spLocks noRot="1" noChangeAspect="1" noMove="1" noResize="1" noEditPoints="1" noAdjustHandles="1" noChangeArrowheads="1" noChangeShapeType="1" noTextEdit="1"/>
                </p:cNvSpPr>
                <p:nvPr/>
              </p:nvSpPr>
              <p:spPr bwMode="auto">
                <a:xfrm>
                  <a:off x="-2137359" y="-4"/>
                  <a:ext cx="7193189" cy="3114039"/>
                </a:xfrm>
                <a:prstGeom prst="rect">
                  <a:avLst/>
                </a:prstGeom>
                <a:blipFill>
                  <a:blip r:embed="rId3"/>
                  <a:stretch>
                    <a:fillRect l="-679" r="-594" b="-889"/>
                  </a:stretch>
                </a:blipFill>
                <a:ln w="9525">
                  <a:solidFill>
                    <a:srgbClr val="000000"/>
                  </a:solidFill>
                  <a:miter lim="800000"/>
                  <a:headEnd/>
                  <a:tailEnd/>
                </a:ln>
              </p:spPr>
              <p:txBody>
                <a:bodyPr/>
                <a:lstStyle/>
                <a:p>
                  <a:r>
                    <a:rPr lang="en-US">
                      <a:noFill/>
                    </a:rPr>
                    <a:t> </a:t>
                  </a:r>
                </a:p>
              </p:txBody>
            </p:sp>
          </mc:Fallback>
        </mc:AlternateContent>
        <p:sp>
          <p:nvSpPr>
            <p:cNvPr id="12" name="Text Box 350"/>
            <p:cNvSpPr txBox="1"/>
            <p:nvPr/>
          </p:nvSpPr>
          <p:spPr>
            <a:xfrm>
              <a:off x="-92426" y="3191647"/>
              <a:ext cx="2830453" cy="254765"/>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lgn="ctr" rtl="1">
                <a:lnSpc>
                  <a:spcPct val="120000"/>
                </a:lnSpc>
                <a:spcBef>
                  <a:spcPts val="600"/>
                </a:spcBef>
                <a:spcAft>
                  <a:spcPts val="0"/>
                </a:spcAft>
              </a:pPr>
              <a:r>
                <a:rPr lang="ar-SA" sz="1000" b="1" dirty="0">
                  <a:solidFill>
                    <a:srgbClr val="000000"/>
                  </a:solidFill>
                  <a:effectLst/>
                  <a:latin typeface="Times New Roman"/>
                  <a:ea typeface="Times New Roman"/>
                  <a:cs typeface="B Nazanin"/>
                </a:rPr>
                <a:t>شکل </a:t>
              </a:r>
              <a:r>
                <a:rPr lang="fa-IR" sz="1000" b="1" dirty="0" smtClean="0">
                  <a:solidFill>
                    <a:srgbClr val="000000"/>
                  </a:solidFill>
                  <a:latin typeface="Times New Roman"/>
                  <a:ea typeface="Times New Roman"/>
                  <a:cs typeface="B Nazanin"/>
                </a:rPr>
                <a:t>24</a:t>
              </a:r>
              <a:r>
                <a:rPr lang="ar-SA" sz="1000" b="1" dirty="0" smtClean="0">
                  <a:solidFill>
                    <a:srgbClr val="000000"/>
                  </a:solidFill>
                  <a:effectLst/>
                  <a:latin typeface="Times New Roman"/>
                  <a:ea typeface="Times New Roman"/>
                  <a:cs typeface="B Nazanin"/>
                </a:rPr>
                <a:t> </a:t>
              </a:r>
              <a:r>
                <a:rPr lang="ar-SA" sz="1000" b="1" dirty="0">
                  <a:solidFill>
                    <a:srgbClr val="000000"/>
                  </a:solidFill>
                  <a:effectLst/>
                  <a:latin typeface="Times New Roman"/>
                  <a:ea typeface="Times New Roman"/>
                  <a:cs typeface="Times New Roman"/>
                </a:rPr>
                <a:t>–</a:t>
              </a:r>
              <a:r>
                <a:rPr lang="ar-SA" sz="1000" b="1" dirty="0">
                  <a:solidFill>
                    <a:srgbClr val="000000"/>
                  </a:solidFill>
                  <a:effectLst/>
                  <a:latin typeface="Times New Roman"/>
                  <a:ea typeface="Times New Roman"/>
                  <a:cs typeface="B Nazanin"/>
                </a:rPr>
                <a:t> </a:t>
              </a:r>
              <a:r>
                <a:rPr lang="fa-IR" sz="1000" b="1" dirty="0">
                  <a:solidFill>
                    <a:srgbClr val="000000"/>
                  </a:solidFill>
                  <a:effectLst/>
                  <a:latin typeface="Times New Roman"/>
                  <a:ea typeface="Times New Roman"/>
                  <a:cs typeface="B Nazanin"/>
                </a:rPr>
                <a:t>تابع تعیین اولویت زمان‌بندی سطوح امنیتی</a:t>
              </a:r>
              <a:endParaRPr lang="en-US" sz="1000" b="1" dirty="0">
                <a:solidFill>
                  <a:srgbClr val="000000"/>
                </a:solidFill>
                <a:effectLst/>
                <a:latin typeface="Times New Roman"/>
                <a:ea typeface="Times New Roman"/>
                <a:cs typeface="B Nazanin"/>
              </a:endParaRPr>
            </a:p>
          </p:txBody>
        </p:sp>
      </p:grpSp>
      <p:grpSp>
        <p:nvGrpSpPr>
          <p:cNvPr id="7" name="Group 6"/>
          <p:cNvGrpSpPr/>
          <p:nvPr/>
        </p:nvGrpSpPr>
        <p:grpSpPr>
          <a:xfrm>
            <a:off x="2327685" y="2722092"/>
            <a:ext cx="1513389" cy="1644406"/>
            <a:chOff x="1434509" y="4947799"/>
            <a:chExt cx="1095967" cy="1190847"/>
          </a:xfrm>
        </p:grpSpPr>
        <p:grpSp>
          <p:nvGrpSpPr>
            <p:cNvPr id="8" name="Group 7"/>
            <p:cNvGrpSpPr/>
            <p:nvPr/>
          </p:nvGrpSpPr>
          <p:grpSpPr>
            <a:xfrm>
              <a:off x="1434509" y="4947799"/>
              <a:ext cx="1095967" cy="1190847"/>
              <a:chOff x="1791433" y="4898366"/>
              <a:chExt cx="736355" cy="800102"/>
            </a:xfrm>
          </p:grpSpPr>
          <p:sp>
            <p:nvSpPr>
              <p:cNvPr id="15" name="TextBox 14"/>
              <p:cNvSpPr txBox="1"/>
              <p:nvPr/>
            </p:nvSpPr>
            <p:spPr>
              <a:xfrm>
                <a:off x="1791433" y="5211471"/>
                <a:ext cx="146470" cy="194677"/>
              </a:xfrm>
              <a:prstGeom prst="rect">
                <a:avLst/>
              </a:prstGeom>
              <a:noFill/>
            </p:spPr>
            <p:txBody>
              <a:bodyPr wrap="square" rtlCol="0">
                <a:spAutoFit/>
              </a:bodyPr>
              <a:lstStyle/>
              <a:p>
                <a:r>
                  <a:rPr lang="en-US" sz="2000" dirty="0" smtClean="0">
                    <a:solidFill>
                      <a:srgbClr val="00B050"/>
                    </a:solidFill>
                  </a:rPr>
                  <a:t>A</a:t>
                </a:r>
                <a:endParaRPr lang="en-US" sz="2000" dirty="0">
                  <a:solidFill>
                    <a:srgbClr val="00B050"/>
                  </a:solidFill>
                </a:endParaRPr>
              </a:p>
            </p:txBody>
          </p:sp>
          <p:sp>
            <p:nvSpPr>
              <p:cNvPr id="16" name="TextBox 15"/>
              <p:cNvSpPr txBox="1"/>
              <p:nvPr/>
            </p:nvSpPr>
            <p:spPr>
              <a:xfrm>
                <a:off x="2089034" y="5503790"/>
                <a:ext cx="175012" cy="194678"/>
              </a:xfrm>
              <a:prstGeom prst="rect">
                <a:avLst/>
              </a:prstGeom>
              <a:noFill/>
            </p:spPr>
            <p:txBody>
              <a:bodyPr wrap="square" rtlCol="0">
                <a:spAutoFit/>
              </a:bodyPr>
              <a:lstStyle/>
              <a:p>
                <a:r>
                  <a:rPr lang="en-US" sz="2000" dirty="0" smtClean="0">
                    <a:solidFill>
                      <a:schemeClr val="accent1"/>
                    </a:solidFill>
                  </a:rPr>
                  <a:t>L</a:t>
                </a:r>
                <a:endParaRPr lang="en-US" sz="2000" dirty="0">
                  <a:solidFill>
                    <a:schemeClr val="accent1"/>
                  </a:solidFill>
                </a:endParaRPr>
              </a:p>
            </p:txBody>
          </p:sp>
          <p:sp>
            <p:nvSpPr>
              <p:cNvPr id="17" name="TextBox 16"/>
              <p:cNvSpPr txBox="1"/>
              <p:nvPr/>
            </p:nvSpPr>
            <p:spPr>
              <a:xfrm>
                <a:off x="2393631" y="5207281"/>
                <a:ext cx="134157" cy="194677"/>
              </a:xfrm>
              <a:prstGeom prst="rect">
                <a:avLst/>
              </a:prstGeom>
              <a:noFill/>
            </p:spPr>
            <p:txBody>
              <a:bodyPr wrap="square" rtlCol="0">
                <a:spAutoFit/>
              </a:bodyPr>
              <a:lstStyle/>
              <a:p>
                <a:r>
                  <a:rPr lang="en-US" sz="2000" dirty="0" smtClean="0">
                    <a:solidFill>
                      <a:schemeClr val="accent2">
                        <a:lumMod val="75000"/>
                      </a:schemeClr>
                    </a:solidFill>
                  </a:rPr>
                  <a:t>B</a:t>
                </a:r>
                <a:endParaRPr lang="en-US" sz="2000" dirty="0">
                  <a:solidFill>
                    <a:schemeClr val="accent2">
                      <a:lumMod val="75000"/>
                    </a:schemeClr>
                  </a:solidFill>
                </a:endParaRPr>
              </a:p>
            </p:txBody>
          </p:sp>
          <p:sp>
            <p:nvSpPr>
              <p:cNvPr id="18" name="TextBox 17"/>
              <p:cNvSpPr txBox="1"/>
              <p:nvPr/>
            </p:nvSpPr>
            <p:spPr>
              <a:xfrm>
                <a:off x="2084648" y="4898366"/>
                <a:ext cx="179398" cy="194678"/>
              </a:xfrm>
              <a:prstGeom prst="rect">
                <a:avLst/>
              </a:prstGeom>
              <a:noFill/>
            </p:spPr>
            <p:txBody>
              <a:bodyPr wrap="square" rtlCol="0">
                <a:spAutoFit/>
              </a:bodyPr>
              <a:lstStyle/>
              <a:p>
                <a:r>
                  <a:rPr lang="en-US" sz="2000" dirty="0" smtClean="0">
                    <a:solidFill>
                      <a:srgbClr val="FF0000"/>
                    </a:solidFill>
                  </a:rPr>
                  <a:t>H</a:t>
                </a:r>
                <a:endParaRPr lang="en-US" sz="2000" dirty="0">
                  <a:solidFill>
                    <a:srgbClr val="FF0000"/>
                  </a:solidFill>
                </a:endParaRPr>
              </a:p>
            </p:txBody>
          </p:sp>
          <p:cxnSp>
            <p:nvCxnSpPr>
              <p:cNvPr id="19" name="Straight Connector 18"/>
              <p:cNvCxnSpPr/>
              <p:nvPr/>
            </p:nvCxnSpPr>
            <p:spPr>
              <a:xfrm flipV="1">
                <a:off x="1958090" y="5081693"/>
                <a:ext cx="144024" cy="152400"/>
              </a:xfrm>
              <a:prstGeom prst="line">
                <a:avLst/>
              </a:prstGeom>
            </p:spPr>
            <p:style>
              <a:lnRef idx="1">
                <a:schemeClr val="dk1"/>
              </a:lnRef>
              <a:fillRef idx="0">
                <a:schemeClr val="dk1"/>
              </a:fillRef>
              <a:effectRef idx="0">
                <a:schemeClr val="dk1"/>
              </a:effectRef>
              <a:fontRef idx="minor">
                <a:schemeClr val="tx1"/>
              </a:fontRef>
            </p:style>
          </p:cxnSp>
        </p:grpSp>
        <p:cxnSp>
          <p:nvCxnSpPr>
            <p:cNvPr id="10" name="Straight Connector 9"/>
            <p:cNvCxnSpPr/>
            <p:nvPr/>
          </p:nvCxnSpPr>
          <p:spPr>
            <a:xfrm rot="5400000" flipV="1">
              <a:off x="1674799" y="5714110"/>
              <a:ext cx="214361" cy="22682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rot="5400000" flipV="1">
              <a:off x="2121559" y="5220658"/>
              <a:ext cx="214361" cy="226827"/>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V="1">
              <a:off x="2116440" y="5703566"/>
              <a:ext cx="214361" cy="226827"/>
            </a:xfrm>
            <a:prstGeom prst="line">
              <a:avLst/>
            </a:prstGeom>
          </p:spPr>
          <p:style>
            <a:lnRef idx="1">
              <a:schemeClr val="dk1"/>
            </a:lnRef>
            <a:fillRef idx="0">
              <a:schemeClr val="dk1"/>
            </a:fillRef>
            <a:effectRef idx="0">
              <a:schemeClr val="dk1"/>
            </a:effectRef>
            <a:fontRef idx="minor">
              <a:schemeClr val="tx1"/>
            </a:fontRef>
          </p:style>
        </p:cxnSp>
      </p:grpSp>
      <p:cxnSp>
        <p:nvCxnSpPr>
          <p:cNvPr id="4" name="Straight Arrow Connector 3"/>
          <p:cNvCxnSpPr/>
          <p:nvPr/>
        </p:nvCxnSpPr>
        <p:spPr>
          <a:xfrm flipV="1">
            <a:off x="4201197" y="2186099"/>
            <a:ext cx="1152128" cy="9361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a:off x="4201197" y="3902452"/>
            <a:ext cx="1152128" cy="9361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705686589"/>
              </p:ext>
            </p:extLst>
          </p:nvPr>
        </p:nvGraphicFramePr>
        <p:xfrm>
          <a:off x="5648019" y="2000679"/>
          <a:ext cx="1545907" cy="370840"/>
        </p:xfrm>
        <a:graphic>
          <a:graphicData uri="http://schemas.openxmlformats.org/drawingml/2006/table">
            <a:tbl>
              <a:tblPr firstRow="1" bandRow="1">
                <a:tableStyleId>{2D5ABB26-0587-4C30-8999-92F81FD0307C}</a:tableStyleId>
              </a:tblPr>
              <a:tblGrid>
                <a:gridCol w="359093">
                  <a:extLst>
                    <a:ext uri="{9D8B030D-6E8A-4147-A177-3AD203B41FA5}">
                      <a16:colId xmlns:a16="http://schemas.microsoft.com/office/drawing/2014/main" xmlns="" val="1281868010"/>
                    </a:ext>
                  </a:extLst>
                </a:gridCol>
                <a:gridCol w="398780">
                  <a:extLst>
                    <a:ext uri="{9D8B030D-6E8A-4147-A177-3AD203B41FA5}">
                      <a16:colId xmlns:a16="http://schemas.microsoft.com/office/drawing/2014/main" xmlns="" val="4263126274"/>
                    </a:ext>
                  </a:extLst>
                </a:gridCol>
                <a:gridCol w="374967">
                  <a:extLst>
                    <a:ext uri="{9D8B030D-6E8A-4147-A177-3AD203B41FA5}">
                      <a16:colId xmlns:a16="http://schemas.microsoft.com/office/drawing/2014/main" xmlns="" val="3779697094"/>
                    </a:ext>
                  </a:extLst>
                </a:gridCol>
                <a:gridCol w="413067">
                  <a:extLst>
                    <a:ext uri="{9D8B030D-6E8A-4147-A177-3AD203B41FA5}">
                      <a16:colId xmlns:a16="http://schemas.microsoft.com/office/drawing/2014/main" xmlns="" val="4146165913"/>
                    </a:ext>
                  </a:extLst>
                </a:gridCol>
              </a:tblGrid>
              <a:tr h="370840">
                <a:tc>
                  <a:txBody>
                    <a:bodyPr/>
                    <a:lstStyle/>
                    <a:p>
                      <a:pPr algn="ctr"/>
                      <a:r>
                        <a:rPr lang="en-US" dirty="0" smtClean="0">
                          <a:solidFill>
                            <a:srgbClr val="00B0F0"/>
                          </a:solidFill>
                        </a:rPr>
                        <a:t>L</a:t>
                      </a:r>
                      <a:endParaRPr lang="en-US" dirty="0">
                        <a:solidFill>
                          <a:srgbClr val="00B0F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dirty="0" smtClean="0">
                          <a:solidFill>
                            <a:srgbClr val="00B050"/>
                          </a:solidFill>
                        </a:rPr>
                        <a:t>A</a:t>
                      </a:r>
                      <a:endParaRPr lang="en-US" dirty="0">
                        <a:solidFill>
                          <a:srgbClr val="00B05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dirty="0" smtClean="0">
                          <a:solidFill>
                            <a:schemeClr val="accent2">
                              <a:lumMod val="75000"/>
                            </a:schemeClr>
                          </a:solidFill>
                        </a:rPr>
                        <a:t>B</a:t>
                      </a:r>
                      <a:endParaRPr lang="en-US" dirty="0">
                        <a:solidFill>
                          <a:schemeClr val="accent2">
                            <a:lumMod val="75000"/>
                          </a:schemeClr>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dirty="0" smtClean="0">
                          <a:solidFill>
                            <a:srgbClr val="FF0000"/>
                          </a:solidFill>
                        </a:rPr>
                        <a:t>H</a:t>
                      </a:r>
                      <a:endParaRPr lang="en-US" dirty="0">
                        <a:solidFill>
                          <a:srgbClr val="FF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42147908"/>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701791019"/>
              </p:ext>
            </p:extLst>
          </p:nvPr>
        </p:nvGraphicFramePr>
        <p:xfrm>
          <a:off x="5648018" y="4653136"/>
          <a:ext cx="1545907" cy="370840"/>
        </p:xfrm>
        <a:graphic>
          <a:graphicData uri="http://schemas.openxmlformats.org/drawingml/2006/table">
            <a:tbl>
              <a:tblPr firstRow="1" bandRow="1">
                <a:tableStyleId>{2D5ABB26-0587-4C30-8999-92F81FD0307C}</a:tableStyleId>
              </a:tblPr>
              <a:tblGrid>
                <a:gridCol w="359093">
                  <a:extLst>
                    <a:ext uri="{9D8B030D-6E8A-4147-A177-3AD203B41FA5}">
                      <a16:colId xmlns:a16="http://schemas.microsoft.com/office/drawing/2014/main" xmlns="" val="1281868010"/>
                    </a:ext>
                  </a:extLst>
                </a:gridCol>
                <a:gridCol w="398780">
                  <a:extLst>
                    <a:ext uri="{9D8B030D-6E8A-4147-A177-3AD203B41FA5}">
                      <a16:colId xmlns:a16="http://schemas.microsoft.com/office/drawing/2014/main" xmlns="" val="4263126274"/>
                    </a:ext>
                  </a:extLst>
                </a:gridCol>
                <a:gridCol w="374967">
                  <a:extLst>
                    <a:ext uri="{9D8B030D-6E8A-4147-A177-3AD203B41FA5}">
                      <a16:colId xmlns:a16="http://schemas.microsoft.com/office/drawing/2014/main" xmlns="" val="3779697094"/>
                    </a:ext>
                  </a:extLst>
                </a:gridCol>
                <a:gridCol w="413067">
                  <a:extLst>
                    <a:ext uri="{9D8B030D-6E8A-4147-A177-3AD203B41FA5}">
                      <a16:colId xmlns:a16="http://schemas.microsoft.com/office/drawing/2014/main" xmlns="" val="4146165913"/>
                    </a:ext>
                  </a:extLst>
                </a:gridCol>
              </a:tblGrid>
              <a:tr h="370840">
                <a:tc>
                  <a:txBody>
                    <a:bodyPr/>
                    <a:lstStyle/>
                    <a:p>
                      <a:pPr algn="ctr"/>
                      <a:r>
                        <a:rPr lang="en-US" dirty="0" smtClean="0">
                          <a:solidFill>
                            <a:srgbClr val="00B0F0"/>
                          </a:solidFill>
                        </a:rPr>
                        <a:t>L</a:t>
                      </a:r>
                      <a:endParaRPr lang="en-US" dirty="0">
                        <a:solidFill>
                          <a:srgbClr val="00B0F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dirty="0" smtClean="0">
                          <a:solidFill>
                            <a:schemeClr val="accent2">
                              <a:lumMod val="75000"/>
                            </a:schemeClr>
                          </a:solidFill>
                        </a:rPr>
                        <a:t>B</a:t>
                      </a:r>
                      <a:endParaRPr lang="en-US" dirty="0">
                        <a:solidFill>
                          <a:schemeClr val="accent2">
                            <a:lumMod val="75000"/>
                          </a:schemeClr>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dirty="0" smtClean="0">
                          <a:solidFill>
                            <a:srgbClr val="00B050"/>
                          </a:solidFill>
                        </a:rPr>
                        <a:t>A</a:t>
                      </a:r>
                      <a:endParaRPr lang="en-US" dirty="0">
                        <a:solidFill>
                          <a:srgbClr val="00B05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dirty="0" smtClean="0">
                          <a:solidFill>
                            <a:srgbClr val="FF0000"/>
                          </a:solidFill>
                        </a:rPr>
                        <a:t>H</a:t>
                      </a:r>
                      <a:endParaRPr lang="en-US" dirty="0">
                        <a:solidFill>
                          <a:srgbClr val="FF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42147908"/>
                  </a:ext>
                </a:extLst>
              </a:tr>
            </a:tbl>
          </a:graphicData>
        </a:graphic>
      </p:graphicFrame>
      <mc:AlternateContent xmlns:mc="http://schemas.openxmlformats.org/markup-compatibility/2006" xmlns:a14="http://schemas.microsoft.com/office/drawing/2010/main">
        <mc:Choice Requires="a14">
          <p:sp>
            <p:nvSpPr>
              <p:cNvPr id="22" name="TextBox 21"/>
              <p:cNvSpPr txBox="1"/>
              <p:nvPr/>
            </p:nvSpPr>
            <p:spPr>
              <a:xfrm>
                <a:off x="5107958" y="1685854"/>
                <a:ext cx="1080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5107958" y="1685854"/>
                <a:ext cx="108012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107958" y="4265203"/>
                <a:ext cx="1080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5107958" y="4265203"/>
                <a:ext cx="1080120" cy="36933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34103942"/>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xit" presetSubtype="0" fill="hold" nodeType="with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معناشناخت سراسری</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25از 37</a:t>
            </a:r>
            <a:endParaRPr lang="en-US" sz="1600" dirty="0">
              <a:solidFill>
                <a:schemeClr val="tx2"/>
              </a:solidFill>
              <a:cs typeface="B Nazanin" panose="00000400000000000000" pitchFamily="2" charset="-78"/>
            </a:endParaRPr>
          </a:p>
        </p:txBody>
      </p:sp>
      <p:grpSp>
        <p:nvGrpSpPr>
          <p:cNvPr id="7" name="Group 6"/>
          <p:cNvGrpSpPr/>
          <p:nvPr/>
        </p:nvGrpSpPr>
        <p:grpSpPr>
          <a:xfrm>
            <a:off x="1756369" y="2461590"/>
            <a:ext cx="6856558" cy="3991746"/>
            <a:chOff x="-2137362" y="-2"/>
            <a:chExt cx="6017753" cy="2651140"/>
          </a:xfrm>
        </p:grpSpPr>
        <mc:AlternateContent xmlns:mc="http://schemas.openxmlformats.org/markup-compatibility/2006" xmlns:a14="http://schemas.microsoft.com/office/drawing/2010/main">
          <mc:Choice Requires="a14">
            <p:sp>
              <p:nvSpPr>
                <p:cNvPr id="8" name="Text Box 2"/>
                <p:cNvSpPr txBox="1">
                  <a:spLocks noChangeArrowheads="1"/>
                </p:cNvSpPr>
                <p:nvPr/>
              </p:nvSpPr>
              <p:spPr bwMode="auto">
                <a:xfrm>
                  <a:off x="-2137362" y="-2"/>
                  <a:ext cx="6017753" cy="2285063"/>
                </a:xfrm>
                <a:prstGeom prst="rect">
                  <a:avLst/>
                </a:prstGeom>
                <a:noFill/>
                <a:ln w="9525">
                  <a:solidFill>
                    <a:srgbClr val="000000"/>
                  </a:solidFill>
                  <a:miter lim="800000"/>
                  <a:headEnd/>
                  <a:tailEnd/>
                </a:ln>
              </p:spPr>
              <p:txBody>
                <a:bodyPr rot="0" vert="horz" wrap="square" lIns="91440" tIns="45720" rIns="91440" bIns="45720" anchor="t" anchorCtr="0">
                  <a:noAutofit/>
                </a:bodyPr>
                <a:lstStyle/>
                <a:p>
                  <a:pPr marL="0" marR="0" algn="justLow" rtl="0">
                    <a:lnSpc>
                      <a:spcPct val="120000"/>
                    </a:lnSpc>
                    <a:spcBef>
                      <a:spcPts val="600"/>
                    </a:spcBef>
                    <a:spcAft>
                      <a:spcPts val="0"/>
                    </a:spcAft>
                  </a:pPr>
                  <a14:m>
                    <m:oMathPara xmlns:m="http://schemas.openxmlformats.org/officeDocument/2006/math">
                      <m:oMathParaPr>
                        <m:jc m:val="centerGroup"/>
                      </m:oMathParaPr>
                      <m:oMath xmlns:m="http://schemas.openxmlformats.org/officeDocument/2006/math">
                        <m:f>
                          <m:fPr>
                            <m:ctrlPr>
                              <a:rPr lang="en-US" sz="1600" i="1">
                                <a:solidFill>
                                  <a:srgbClr val="000000"/>
                                </a:solidFill>
                                <a:effectLst/>
                                <a:latin typeface="Cambria Math"/>
                                <a:ea typeface="Times New Roman"/>
                                <a:cs typeface="B Nazanin"/>
                              </a:rPr>
                            </m:ctrlPr>
                          </m:fPr>
                          <m:num>
                            <m:r>
                              <a:rPr lang="en-US" sz="1600" i="1">
                                <a:solidFill>
                                  <a:srgbClr val="000000"/>
                                </a:solidFill>
                                <a:effectLst/>
                                <a:latin typeface="Cambria Math"/>
                                <a:ea typeface="Times New Roman"/>
                                <a:cs typeface="B Nazanin"/>
                              </a:rPr>
                              <m:t>𝑂</m:t>
                            </m:r>
                            <m:d>
                              <m:dPr>
                                <m:ctrlPr>
                                  <a:rPr lang="en-US" sz="1600" i="1">
                                    <a:solidFill>
                                      <a:srgbClr val="000000"/>
                                    </a:solidFill>
                                    <a:effectLst/>
                                    <a:latin typeface="Cambria Math"/>
                                    <a:ea typeface="Times New Roman"/>
                                    <a:cs typeface="B Nazanin"/>
                                  </a:rPr>
                                </m:ctrlPr>
                              </m:dPr>
                              <m:e>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𝑜</m:t>
                                    </m:r>
                                  </m:e>
                                  <m:sub>
                                    <m:r>
                                      <a:rPr lang="en-US" sz="1600" i="1">
                                        <a:solidFill>
                                          <a:srgbClr val="000000"/>
                                        </a:solidFill>
                                        <a:effectLst/>
                                        <a:latin typeface="Cambria Math"/>
                                        <a:ea typeface="Times New Roman"/>
                                        <a:cs typeface="B Nazanin"/>
                                      </a:rPr>
                                      <m:t>1</m:t>
                                    </m:r>
                                  </m:sub>
                                </m:sSub>
                              </m:e>
                            </m:d>
                            <m:r>
                              <a:rPr lang="en-US" sz="1600" i="1">
                                <a:solidFill>
                                  <a:srgbClr val="000000"/>
                                </a:solidFill>
                                <a:effectLst/>
                                <a:latin typeface="Cambria Math"/>
                                <a:ea typeface="Times New Roman"/>
                                <a:cs typeface="B Nazanin"/>
                              </a:rPr>
                              <m:t>=</m:t>
                            </m:r>
                            <m:d>
                              <m:dPr>
                                <m:begChr m:val="["/>
                                <m:endChr m:val="]"/>
                                <m:ctrlPr>
                                  <a:rPr lang="en-US" sz="1600" i="1">
                                    <a:solidFill>
                                      <a:srgbClr val="000000"/>
                                    </a:solidFill>
                                    <a:effectLst/>
                                    <a:latin typeface="Cambria Math"/>
                                    <a:ea typeface="Times New Roman"/>
                                    <a:cs typeface="B Nazanin"/>
                                  </a:rPr>
                                </m:ctrlPr>
                              </m:dPr>
                              <m:e>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𝑣</m:t>
                                    </m:r>
                                  </m:e>
                                  <m:sub>
                                    <m:r>
                                      <a:rPr lang="en-US" sz="1600" i="1">
                                        <a:solidFill>
                                          <a:srgbClr val="000000"/>
                                        </a:solidFill>
                                        <a:effectLst/>
                                        <a:latin typeface="Cambria Math"/>
                                        <a:ea typeface="Times New Roman"/>
                                        <a:cs typeface="B Nazanin"/>
                                      </a:rPr>
                                      <m:t>11</m:t>
                                    </m:r>
                                  </m:sub>
                                </m:sSub>
                                <m:r>
                                  <a:rPr lang="en-US" sz="1600" i="1">
                                    <a:solidFill>
                                      <a:srgbClr val="000000"/>
                                    </a:solidFill>
                                    <a:effectLst/>
                                    <a:latin typeface="Cambria Math"/>
                                    <a:ea typeface="Times New Roman"/>
                                    <a:cs typeface="B Nazanin"/>
                                  </a:rPr>
                                  <m:t>,…,</m:t>
                                </m:r>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𝑣</m:t>
                                    </m:r>
                                  </m:e>
                                  <m:sub>
                                    <m:r>
                                      <a:rPr lang="en-US" sz="1600" i="1">
                                        <a:solidFill>
                                          <a:srgbClr val="000000"/>
                                        </a:solidFill>
                                        <a:effectLst/>
                                        <a:latin typeface="Cambria Math"/>
                                        <a:ea typeface="Times New Roman"/>
                                        <a:cs typeface="B Nazanin"/>
                                      </a:rPr>
                                      <m:t>1</m:t>
                                    </m:r>
                                    <m:r>
                                      <a:rPr lang="en-US" sz="1600" i="1">
                                        <a:solidFill>
                                          <a:srgbClr val="000000"/>
                                        </a:solidFill>
                                        <a:effectLst/>
                                        <a:latin typeface="Cambria Math"/>
                                        <a:ea typeface="Times New Roman"/>
                                        <a:cs typeface="B Nazanin"/>
                                      </a:rPr>
                                      <m:t>𝑛</m:t>
                                    </m:r>
                                  </m:sub>
                                </m:sSub>
                              </m:e>
                            </m:d>
                            <m:r>
                              <a:rPr lang="en-US" sz="1600" i="1">
                                <a:solidFill>
                                  <a:srgbClr val="000000"/>
                                </a:solidFill>
                                <a:effectLst/>
                                <a:latin typeface="Cambria Math"/>
                                <a:ea typeface="Times New Roman"/>
                                <a:cs typeface="B Nazanin"/>
                              </a:rPr>
                              <m:t>      </m:t>
                            </m:r>
                            <m:r>
                              <a:rPr lang="en-US" sz="1600" i="1">
                                <a:solidFill>
                                  <a:srgbClr val="000000"/>
                                </a:solidFill>
                                <a:effectLst/>
                                <a:latin typeface="Cambria Math"/>
                                <a:ea typeface="Times New Roman"/>
                                <a:cs typeface="B Nazanin"/>
                              </a:rPr>
                              <m:t>𝑂</m:t>
                            </m:r>
                            <m:d>
                              <m:dPr>
                                <m:ctrlPr>
                                  <a:rPr lang="en-US" sz="1600" i="1">
                                    <a:solidFill>
                                      <a:srgbClr val="000000"/>
                                    </a:solidFill>
                                    <a:effectLst/>
                                    <a:latin typeface="Cambria Math"/>
                                    <a:ea typeface="Times New Roman"/>
                                    <a:cs typeface="B Nazanin"/>
                                  </a:rPr>
                                </m:ctrlPr>
                              </m:dPr>
                              <m:e>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𝑜</m:t>
                                    </m:r>
                                  </m:e>
                                  <m:sub>
                                    <m:r>
                                      <a:rPr lang="en-US" sz="1600" i="1">
                                        <a:solidFill>
                                          <a:srgbClr val="000000"/>
                                        </a:solidFill>
                                        <a:effectLst/>
                                        <a:latin typeface="Cambria Math"/>
                                        <a:ea typeface="Times New Roman"/>
                                        <a:cs typeface="B Nazanin"/>
                                      </a:rPr>
                                      <m:t>2</m:t>
                                    </m:r>
                                  </m:sub>
                                </m:sSub>
                              </m:e>
                            </m:d>
                            <m:r>
                              <a:rPr lang="en-US" sz="1600" i="1">
                                <a:solidFill>
                                  <a:srgbClr val="000000"/>
                                </a:solidFill>
                                <a:effectLst/>
                                <a:latin typeface="Cambria Math"/>
                                <a:ea typeface="Times New Roman"/>
                                <a:cs typeface="B Nazanin"/>
                              </a:rPr>
                              <m:t>=</m:t>
                            </m:r>
                            <m:d>
                              <m:dPr>
                                <m:begChr m:val="["/>
                                <m:endChr m:val="]"/>
                                <m:ctrlPr>
                                  <a:rPr lang="en-US" sz="1600" i="1">
                                    <a:solidFill>
                                      <a:srgbClr val="000000"/>
                                    </a:solidFill>
                                    <a:effectLst/>
                                    <a:latin typeface="Cambria Math"/>
                                    <a:ea typeface="Times New Roman"/>
                                    <a:cs typeface="B Nazanin"/>
                                  </a:rPr>
                                </m:ctrlPr>
                              </m:dPr>
                              <m:e>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𝑣</m:t>
                                    </m:r>
                                  </m:e>
                                  <m:sub>
                                    <m:r>
                                      <a:rPr lang="en-US" sz="1600" i="1">
                                        <a:solidFill>
                                          <a:srgbClr val="000000"/>
                                        </a:solidFill>
                                        <a:effectLst/>
                                        <a:latin typeface="Cambria Math"/>
                                        <a:ea typeface="Times New Roman"/>
                                        <a:cs typeface="B Nazanin"/>
                                      </a:rPr>
                                      <m:t>21</m:t>
                                    </m:r>
                                  </m:sub>
                                </m:sSub>
                                <m:r>
                                  <a:rPr lang="en-US" sz="1600" i="1">
                                    <a:solidFill>
                                      <a:srgbClr val="000000"/>
                                    </a:solidFill>
                                    <a:effectLst/>
                                    <a:latin typeface="Cambria Math"/>
                                    <a:ea typeface="Times New Roman"/>
                                    <a:cs typeface="B Nazanin"/>
                                  </a:rPr>
                                  <m:t>,…,</m:t>
                                </m:r>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𝑣</m:t>
                                    </m:r>
                                  </m:e>
                                  <m:sub>
                                    <m:r>
                                      <a:rPr lang="en-US" sz="1600" i="1">
                                        <a:solidFill>
                                          <a:srgbClr val="000000"/>
                                        </a:solidFill>
                                        <a:effectLst/>
                                        <a:latin typeface="Cambria Math"/>
                                        <a:ea typeface="Times New Roman"/>
                                        <a:cs typeface="B Nazanin"/>
                                      </a:rPr>
                                      <m:t>2</m:t>
                                    </m:r>
                                    <m:r>
                                      <a:rPr lang="en-US" sz="1600" i="1">
                                        <a:solidFill>
                                          <a:srgbClr val="000000"/>
                                        </a:solidFill>
                                        <a:effectLst/>
                                        <a:latin typeface="Cambria Math"/>
                                        <a:ea typeface="Times New Roman"/>
                                        <a:cs typeface="B Nazanin"/>
                                      </a:rPr>
                                      <m:t>𝑛</m:t>
                                    </m:r>
                                    <m:r>
                                      <a:rPr lang="en-US" sz="1600" i="1">
                                        <a:solidFill>
                                          <a:srgbClr val="000000"/>
                                        </a:solidFill>
                                        <a:effectLst/>
                                        <a:latin typeface="Cambria Math"/>
                                        <a:ea typeface="Times New Roman"/>
                                        <a:cs typeface="B Nazanin"/>
                                      </a:rPr>
                                      <m:t>′</m:t>
                                    </m:r>
                                  </m:sub>
                                </m:sSub>
                              </m:e>
                            </m:d>
                            <m:r>
                              <a:rPr lang="en-US" sz="1600" i="1">
                                <a:solidFill>
                                  <a:srgbClr val="000000"/>
                                </a:solidFill>
                                <a:effectLst/>
                                <a:latin typeface="Cambria Math"/>
                                <a:ea typeface="Times New Roman"/>
                                <a:cs typeface="B Nazanin"/>
                              </a:rPr>
                              <m:t>    …     </m:t>
                            </m:r>
                            <m:r>
                              <a:rPr lang="en-US" sz="1600" i="1">
                                <a:solidFill>
                                  <a:srgbClr val="000000"/>
                                </a:solidFill>
                                <a:effectLst/>
                                <a:latin typeface="Cambria Math"/>
                                <a:ea typeface="Times New Roman"/>
                                <a:cs typeface="B Nazanin"/>
                              </a:rPr>
                              <m:t>𝑂</m:t>
                            </m:r>
                            <m:d>
                              <m:dPr>
                                <m:ctrlPr>
                                  <a:rPr lang="en-US" sz="1600" i="1">
                                    <a:solidFill>
                                      <a:srgbClr val="000000"/>
                                    </a:solidFill>
                                    <a:effectLst/>
                                    <a:latin typeface="Cambria Math"/>
                                    <a:ea typeface="Times New Roman"/>
                                    <a:cs typeface="B Nazanin"/>
                                  </a:rPr>
                                </m:ctrlPr>
                              </m:dPr>
                              <m:e>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𝑜</m:t>
                                    </m:r>
                                  </m:e>
                                  <m:sub>
                                    <m:r>
                                      <a:rPr lang="en-US" sz="1600" i="1">
                                        <a:solidFill>
                                          <a:srgbClr val="000000"/>
                                        </a:solidFill>
                                        <a:effectLst/>
                                        <a:latin typeface="Cambria Math"/>
                                        <a:ea typeface="Times New Roman"/>
                                        <a:cs typeface="B Nazanin"/>
                                      </a:rPr>
                                      <m:t>𝑠</m:t>
                                    </m:r>
                                  </m:sub>
                                </m:sSub>
                              </m:e>
                            </m:d>
                            <m:r>
                              <a:rPr lang="en-US" sz="1600" i="1">
                                <a:solidFill>
                                  <a:srgbClr val="000000"/>
                                </a:solidFill>
                                <a:effectLst/>
                                <a:latin typeface="Cambria Math"/>
                                <a:ea typeface="Times New Roman"/>
                                <a:cs typeface="B Nazanin"/>
                              </a:rPr>
                              <m:t>=</m:t>
                            </m:r>
                            <m:d>
                              <m:dPr>
                                <m:begChr m:val="["/>
                                <m:endChr m:val="]"/>
                                <m:ctrlPr>
                                  <a:rPr lang="en-US" sz="1600" i="1">
                                    <a:solidFill>
                                      <a:srgbClr val="000000"/>
                                    </a:solidFill>
                                    <a:effectLst/>
                                    <a:latin typeface="Cambria Math"/>
                                    <a:ea typeface="Times New Roman"/>
                                    <a:cs typeface="B Nazanin"/>
                                  </a:rPr>
                                </m:ctrlPr>
                              </m:dPr>
                              <m:e>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𝑣</m:t>
                                    </m:r>
                                  </m:e>
                                  <m:sub>
                                    <m:r>
                                      <a:rPr lang="en-US" sz="1600" i="1">
                                        <a:solidFill>
                                          <a:srgbClr val="000000"/>
                                        </a:solidFill>
                                        <a:effectLst/>
                                        <a:latin typeface="Cambria Math"/>
                                        <a:ea typeface="Times New Roman"/>
                                        <a:cs typeface="B Nazanin"/>
                                      </a:rPr>
                                      <m:t>𝑠</m:t>
                                    </m:r>
                                    <m:r>
                                      <a:rPr lang="en-US" sz="1600" i="1">
                                        <a:solidFill>
                                          <a:srgbClr val="000000"/>
                                        </a:solidFill>
                                        <a:effectLst/>
                                        <a:latin typeface="Cambria Math"/>
                                        <a:ea typeface="Times New Roman"/>
                                        <a:cs typeface="B Nazanin"/>
                                      </a:rPr>
                                      <m:t>1</m:t>
                                    </m:r>
                                  </m:sub>
                                </m:sSub>
                                <m:r>
                                  <a:rPr lang="en-US" sz="1600" i="1">
                                    <a:solidFill>
                                      <a:srgbClr val="000000"/>
                                    </a:solidFill>
                                    <a:effectLst/>
                                    <a:latin typeface="Cambria Math"/>
                                    <a:ea typeface="Times New Roman"/>
                                    <a:cs typeface="B Nazanin"/>
                                  </a:rPr>
                                  <m:t>,…,</m:t>
                                </m:r>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𝑣</m:t>
                                    </m:r>
                                  </m:e>
                                  <m:sub>
                                    <m:r>
                                      <a:rPr lang="en-US" sz="1600" i="1">
                                        <a:solidFill>
                                          <a:srgbClr val="000000"/>
                                        </a:solidFill>
                                        <a:effectLst/>
                                        <a:latin typeface="Cambria Math"/>
                                        <a:ea typeface="Times New Roman"/>
                                        <a:cs typeface="B Nazanin"/>
                                      </a:rPr>
                                      <m:t>𝑠𝑛</m:t>
                                    </m:r>
                                    <m:r>
                                      <a:rPr lang="en-US" sz="1600" i="1">
                                        <a:solidFill>
                                          <a:srgbClr val="000000"/>
                                        </a:solidFill>
                                        <a:effectLst/>
                                        <a:latin typeface="Cambria Math"/>
                                        <a:ea typeface="Times New Roman"/>
                                        <a:cs typeface="B Nazanin"/>
                                      </a:rPr>
                                      <m:t>′′</m:t>
                                    </m:r>
                                  </m:sub>
                                </m:sSub>
                              </m:e>
                            </m:d>
                          </m:num>
                          <m:den>
                            <m:eqArr>
                              <m:eqArrPr>
                                <m:ctrlPr>
                                  <a:rPr lang="en-US" sz="1600" i="1">
                                    <a:solidFill>
                                      <a:srgbClr val="000000"/>
                                    </a:solidFill>
                                    <a:effectLst/>
                                    <a:latin typeface="Cambria Math"/>
                                    <a:ea typeface="Times New Roman"/>
                                    <a:cs typeface="B Nazanin"/>
                                  </a:rPr>
                                </m:ctrlPr>
                              </m:eqArrPr>
                              <m:e>
                                <m:r>
                                  <a:rPr lang="en-US" sz="1600" i="1">
                                    <a:solidFill>
                                      <a:srgbClr val="000000"/>
                                    </a:solidFill>
                                    <a:effectLst/>
                                    <a:latin typeface="Cambria Math"/>
                                    <a:ea typeface="Times New Roman"/>
                                    <a:cs typeface="B Nazanin"/>
                                  </a:rPr>
                                  <m:t>𝑤𝑟𝑖𝑡𝑒𝑂𝑢𝑡</m:t>
                                </m:r>
                                <m:r>
                                  <a:rPr lang="en-US" sz="1600" i="1">
                                    <a:solidFill>
                                      <a:srgbClr val="000000"/>
                                    </a:solidFill>
                                    <a:effectLst/>
                                    <a:latin typeface="Cambria Math"/>
                                    <a:ea typeface="Times New Roman"/>
                                    <a:cs typeface="B Nazanin"/>
                                  </a:rPr>
                                  <m:t> </m:t>
                                </m:r>
                                <m:d>
                                  <m:dPr>
                                    <m:ctrlPr>
                                      <a:rPr lang="en-US" sz="1600" i="1">
                                        <a:solidFill>
                                          <a:srgbClr val="000000"/>
                                        </a:solidFill>
                                        <a:effectLst/>
                                        <a:latin typeface="Cambria Math"/>
                                        <a:ea typeface="Times New Roman"/>
                                        <a:cs typeface="B Nazanin"/>
                                      </a:rPr>
                                    </m:ctrlPr>
                                  </m:dPr>
                                  <m:e>
                                    <m:r>
                                      <a:rPr lang="en-US" sz="1600" i="1">
                                        <a:solidFill>
                                          <a:srgbClr val="000000"/>
                                        </a:solidFill>
                                        <a:effectLst/>
                                        <a:latin typeface="Cambria Math"/>
                                        <a:ea typeface="Times New Roman"/>
                                        <a:cs typeface="B Nazanin"/>
                                      </a:rPr>
                                      <m:t>𝑂</m:t>
                                    </m:r>
                                    <m:r>
                                      <a:rPr lang="en-US" sz="1600" i="1">
                                        <a:solidFill>
                                          <a:srgbClr val="000000"/>
                                        </a:solidFill>
                                        <a:effectLst/>
                                        <a:latin typeface="Cambria Math"/>
                                        <a:ea typeface="Times New Roman"/>
                                        <a:cs typeface="B Nazanin"/>
                                      </a:rPr>
                                      <m:t>,</m:t>
                                    </m:r>
                                    <m:d>
                                      <m:dPr>
                                        <m:ctrlPr>
                                          <a:rPr lang="en-US" sz="1600" i="1">
                                            <a:solidFill>
                                              <a:srgbClr val="000000"/>
                                            </a:solidFill>
                                            <a:effectLst/>
                                            <a:latin typeface="Cambria Math"/>
                                            <a:ea typeface="Times New Roman"/>
                                            <a:cs typeface="B Nazanin"/>
                                          </a:rPr>
                                        </m:ctrlPr>
                                      </m:dPr>
                                      <m:e>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𝑜</m:t>
                                            </m:r>
                                          </m:e>
                                          <m:sub>
                                            <m:r>
                                              <a:rPr lang="en-US" sz="1600" i="1">
                                                <a:solidFill>
                                                  <a:srgbClr val="000000"/>
                                                </a:solidFill>
                                                <a:effectLst/>
                                                <a:latin typeface="Cambria Math"/>
                                                <a:ea typeface="Times New Roman"/>
                                                <a:cs typeface="B Nazanin"/>
                                              </a:rPr>
                                              <m:t>1</m:t>
                                            </m:r>
                                          </m:sub>
                                        </m:sSub>
                                        <m:r>
                                          <a:rPr lang="en-US" sz="1600" i="1">
                                            <a:solidFill>
                                              <a:srgbClr val="000000"/>
                                            </a:solidFill>
                                            <a:effectLst/>
                                            <a:latin typeface="Cambria Math"/>
                                            <a:ea typeface="Times New Roman"/>
                                            <a:cs typeface="B Nazanin"/>
                                          </a:rPr>
                                          <m:t>,</m:t>
                                        </m:r>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𝑜</m:t>
                                            </m:r>
                                          </m:e>
                                          <m:sub>
                                            <m:r>
                                              <a:rPr lang="en-US" sz="1600" i="1">
                                                <a:solidFill>
                                                  <a:srgbClr val="000000"/>
                                                </a:solidFill>
                                                <a:effectLst/>
                                                <a:latin typeface="Cambria Math"/>
                                                <a:ea typeface="Times New Roman"/>
                                                <a:cs typeface="B Nazanin"/>
                                              </a:rPr>
                                              <m:t>2</m:t>
                                            </m:r>
                                          </m:sub>
                                        </m:sSub>
                                        <m:r>
                                          <a:rPr lang="en-US" sz="1600" i="1">
                                            <a:solidFill>
                                              <a:srgbClr val="000000"/>
                                            </a:solidFill>
                                            <a:effectLst/>
                                            <a:latin typeface="Cambria Math"/>
                                            <a:ea typeface="Times New Roman"/>
                                            <a:cs typeface="B Nazanin"/>
                                          </a:rPr>
                                          <m:t>,…,</m:t>
                                        </m:r>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𝑜</m:t>
                                            </m:r>
                                          </m:e>
                                          <m:sub>
                                            <m:r>
                                              <a:rPr lang="en-US" sz="1600" i="1">
                                                <a:solidFill>
                                                  <a:srgbClr val="000000"/>
                                                </a:solidFill>
                                                <a:effectLst/>
                                                <a:latin typeface="Cambria Math"/>
                                                <a:ea typeface="Times New Roman"/>
                                                <a:cs typeface="B Nazanin"/>
                                              </a:rPr>
                                              <m:t>𝑠</m:t>
                                            </m:r>
                                          </m:sub>
                                        </m:sSub>
                                      </m:e>
                                    </m:d>
                                    <m:r>
                                      <a:rPr lang="en-US" sz="1600" i="1">
                                        <a:solidFill>
                                          <a:srgbClr val="000000"/>
                                        </a:solidFill>
                                        <a:effectLst/>
                                        <a:latin typeface="Cambria Math"/>
                                        <a:ea typeface="Times New Roman"/>
                                        <a:cs typeface="B Nazanin"/>
                                      </a:rPr>
                                      <m:t>,</m:t>
                                    </m:r>
                                    <m:d>
                                      <m:dPr>
                                        <m:ctrlPr>
                                          <a:rPr lang="en-US" sz="1600" i="1">
                                            <a:solidFill>
                                              <a:srgbClr val="000000"/>
                                            </a:solidFill>
                                            <a:effectLst/>
                                            <a:latin typeface="Cambria Math"/>
                                            <a:ea typeface="Times New Roman"/>
                                            <a:cs typeface="B Nazanin"/>
                                          </a:rPr>
                                        </m:ctrlPr>
                                      </m:dPr>
                                      <m:e>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𝑣</m:t>
                                            </m:r>
                                          </m:e>
                                          <m:sub>
                                            <m:r>
                                              <a:rPr lang="en-US" sz="1600" i="1">
                                                <a:solidFill>
                                                  <a:srgbClr val="000000"/>
                                                </a:solidFill>
                                                <a:effectLst/>
                                                <a:latin typeface="Cambria Math"/>
                                                <a:ea typeface="Times New Roman"/>
                                                <a:cs typeface="B Nazanin"/>
                                              </a:rPr>
                                              <m:t>1</m:t>
                                            </m:r>
                                          </m:sub>
                                        </m:sSub>
                                        <m:r>
                                          <a:rPr lang="en-US" sz="1600" i="1">
                                            <a:solidFill>
                                              <a:srgbClr val="000000"/>
                                            </a:solidFill>
                                            <a:effectLst/>
                                            <a:latin typeface="Cambria Math"/>
                                            <a:ea typeface="Times New Roman"/>
                                            <a:cs typeface="B Nazanin"/>
                                          </a:rPr>
                                          <m:t>,</m:t>
                                        </m:r>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𝑣</m:t>
                                            </m:r>
                                          </m:e>
                                          <m:sub>
                                            <m:r>
                                              <a:rPr lang="en-US" sz="1600" i="1">
                                                <a:solidFill>
                                                  <a:srgbClr val="000000"/>
                                                </a:solidFill>
                                                <a:effectLst/>
                                                <a:latin typeface="Cambria Math"/>
                                                <a:ea typeface="Times New Roman"/>
                                                <a:cs typeface="B Nazanin"/>
                                              </a:rPr>
                                              <m:t>2</m:t>
                                            </m:r>
                                          </m:sub>
                                        </m:sSub>
                                        <m:r>
                                          <a:rPr lang="en-US" sz="1600" i="1">
                                            <a:solidFill>
                                              <a:srgbClr val="000000"/>
                                            </a:solidFill>
                                            <a:effectLst/>
                                            <a:latin typeface="Cambria Math"/>
                                            <a:ea typeface="Times New Roman"/>
                                            <a:cs typeface="B Nazanin"/>
                                          </a:rPr>
                                          <m:t>,…,</m:t>
                                        </m:r>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𝑣</m:t>
                                            </m:r>
                                          </m:e>
                                          <m:sub>
                                            <m:r>
                                              <a:rPr lang="en-US" sz="1600" i="1">
                                                <a:solidFill>
                                                  <a:srgbClr val="000000"/>
                                                </a:solidFill>
                                                <a:effectLst/>
                                                <a:latin typeface="Cambria Math"/>
                                                <a:ea typeface="Times New Roman"/>
                                                <a:cs typeface="B Nazanin"/>
                                              </a:rPr>
                                              <m:t>𝑠</m:t>
                                            </m:r>
                                          </m:sub>
                                        </m:sSub>
                                      </m:e>
                                    </m:d>
                                  </m:e>
                                </m:d>
                                <m:r>
                                  <a:rPr lang="en-US" sz="1600" i="1">
                                    <a:solidFill>
                                      <a:srgbClr val="000000"/>
                                    </a:solidFill>
                                    <a:effectLst/>
                                    <a:latin typeface="Cambria Math"/>
                                    <a:ea typeface="Times New Roman"/>
                                    <a:cs typeface="B Nazanin"/>
                                  </a:rPr>
                                  <m:t>= </m:t>
                                </m:r>
                              </m:e>
                              <m:e>
                                <m:r>
                                  <a:rPr lang="en-US" sz="1600" i="1">
                                    <a:solidFill>
                                      <a:srgbClr val="000000"/>
                                    </a:solidFill>
                                    <a:effectLst/>
                                    <a:latin typeface="Cambria Math"/>
                                    <a:ea typeface="Times New Roman"/>
                                    <a:cs typeface="B Nazanin"/>
                                  </a:rPr>
                                  <m:t>𝑂</m:t>
                                </m:r>
                                <m:r>
                                  <a:rPr lang="en-US" sz="1600" i="1">
                                    <a:solidFill>
                                      <a:srgbClr val="000000"/>
                                    </a:solidFill>
                                    <a:effectLst/>
                                    <a:latin typeface="Cambria Math"/>
                                    <a:ea typeface="Times New Roman"/>
                                    <a:cs typeface="B Nazanin"/>
                                  </a:rPr>
                                  <m:t>[</m:t>
                                </m:r>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𝑜</m:t>
                                    </m:r>
                                  </m:e>
                                  <m:sub>
                                    <m:r>
                                      <a:rPr lang="en-US" sz="1600" i="1">
                                        <a:solidFill>
                                          <a:srgbClr val="000000"/>
                                        </a:solidFill>
                                        <a:effectLst/>
                                        <a:latin typeface="Cambria Math"/>
                                        <a:ea typeface="Times New Roman"/>
                                        <a:cs typeface="B Nazanin"/>
                                      </a:rPr>
                                      <m:t>1</m:t>
                                    </m:r>
                                  </m:sub>
                                </m:sSub>
                                <m:r>
                                  <a:rPr lang="en-US" sz="1600" i="1">
                                    <a:solidFill>
                                      <a:srgbClr val="000000"/>
                                    </a:solidFill>
                                    <a:effectLst/>
                                    <a:latin typeface="Cambria Math"/>
                                    <a:ea typeface="Times New Roman"/>
                                    <a:cs typeface="B Nazanin"/>
                                  </a:rPr>
                                  <m:t>↦</m:t>
                                </m:r>
                                <m:d>
                                  <m:dPr>
                                    <m:begChr m:val="["/>
                                    <m:endChr m:val="]"/>
                                    <m:ctrlPr>
                                      <a:rPr lang="en-US" sz="1600" i="1">
                                        <a:solidFill>
                                          <a:srgbClr val="000000"/>
                                        </a:solidFill>
                                        <a:effectLst/>
                                        <a:latin typeface="Cambria Math"/>
                                        <a:ea typeface="Times New Roman"/>
                                        <a:cs typeface="B Nazanin"/>
                                      </a:rPr>
                                    </m:ctrlPr>
                                  </m:dPr>
                                  <m:e>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𝑣</m:t>
                                        </m:r>
                                      </m:e>
                                      <m:sub>
                                        <m:r>
                                          <a:rPr lang="en-US" sz="1600" i="1">
                                            <a:solidFill>
                                              <a:srgbClr val="000000"/>
                                            </a:solidFill>
                                            <a:effectLst/>
                                            <a:latin typeface="Cambria Math"/>
                                            <a:ea typeface="Times New Roman"/>
                                            <a:cs typeface="B Nazanin"/>
                                          </a:rPr>
                                          <m:t>11</m:t>
                                        </m:r>
                                      </m:sub>
                                    </m:sSub>
                                    <m:r>
                                      <a:rPr lang="en-US" sz="1600" i="1">
                                        <a:solidFill>
                                          <a:srgbClr val="000000"/>
                                        </a:solidFill>
                                        <a:effectLst/>
                                        <a:latin typeface="Cambria Math"/>
                                        <a:ea typeface="Times New Roman"/>
                                        <a:cs typeface="B Nazanin"/>
                                      </a:rPr>
                                      <m:t>,…,</m:t>
                                    </m:r>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𝑣</m:t>
                                        </m:r>
                                      </m:e>
                                      <m:sub>
                                        <m:r>
                                          <a:rPr lang="en-US" sz="1600" i="1">
                                            <a:solidFill>
                                              <a:srgbClr val="000000"/>
                                            </a:solidFill>
                                            <a:effectLst/>
                                            <a:latin typeface="Cambria Math"/>
                                            <a:ea typeface="Times New Roman"/>
                                            <a:cs typeface="B Nazanin"/>
                                          </a:rPr>
                                          <m:t>1</m:t>
                                        </m:r>
                                        <m:r>
                                          <a:rPr lang="en-US" sz="1600" i="1">
                                            <a:solidFill>
                                              <a:srgbClr val="000000"/>
                                            </a:solidFill>
                                            <a:effectLst/>
                                            <a:latin typeface="Cambria Math"/>
                                            <a:ea typeface="Times New Roman"/>
                                            <a:cs typeface="B Nazanin"/>
                                          </a:rPr>
                                          <m:t>𝑛</m:t>
                                        </m:r>
                                      </m:sub>
                                    </m:sSub>
                                    <m:r>
                                      <a:rPr lang="en-US" sz="1600" i="1">
                                        <a:solidFill>
                                          <a:srgbClr val="000000"/>
                                        </a:solidFill>
                                        <a:effectLst/>
                                        <a:latin typeface="Cambria Math"/>
                                        <a:ea typeface="Times New Roman"/>
                                        <a:cs typeface="B Nazanin"/>
                                      </a:rPr>
                                      <m:t>, </m:t>
                                    </m:r>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𝑣</m:t>
                                        </m:r>
                                      </m:e>
                                      <m:sub>
                                        <m:r>
                                          <a:rPr lang="en-US" sz="1600" i="1">
                                            <a:solidFill>
                                              <a:srgbClr val="000000"/>
                                            </a:solidFill>
                                            <a:effectLst/>
                                            <a:latin typeface="Cambria Math"/>
                                            <a:ea typeface="Times New Roman"/>
                                            <a:cs typeface="B Nazanin"/>
                                          </a:rPr>
                                          <m:t>1</m:t>
                                        </m:r>
                                      </m:sub>
                                    </m:sSub>
                                  </m:e>
                                </m:d>
                                <m:r>
                                  <a:rPr lang="en-US" sz="1600" i="1">
                                    <a:solidFill>
                                      <a:srgbClr val="000000"/>
                                    </a:solidFill>
                                    <a:effectLst/>
                                    <a:latin typeface="Cambria Math"/>
                                    <a:ea typeface="Times New Roman"/>
                                    <a:cs typeface="B Nazanin"/>
                                  </a:rPr>
                                  <m:t>,</m:t>
                                </m:r>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𝑜</m:t>
                                    </m:r>
                                  </m:e>
                                  <m:sub>
                                    <m:r>
                                      <a:rPr lang="en-US" sz="1600" i="1">
                                        <a:solidFill>
                                          <a:srgbClr val="000000"/>
                                        </a:solidFill>
                                        <a:effectLst/>
                                        <a:latin typeface="Cambria Math"/>
                                        <a:ea typeface="Times New Roman"/>
                                        <a:cs typeface="B Nazanin"/>
                                      </a:rPr>
                                      <m:t>2</m:t>
                                    </m:r>
                                  </m:sub>
                                </m:sSub>
                                <m:r>
                                  <a:rPr lang="en-US" sz="1600" i="1">
                                    <a:solidFill>
                                      <a:srgbClr val="000000"/>
                                    </a:solidFill>
                                    <a:effectLst/>
                                    <a:latin typeface="Cambria Math"/>
                                    <a:ea typeface="Times New Roman"/>
                                    <a:cs typeface="B Nazanin"/>
                                  </a:rPr>
                                  <m:t>↦</m:t>
                                </m:r>
                                <m:d>
                                  <m:dPr>
                                    <m:begChr m:val="["/>
                                    <m:endChr m:val="]"/>
                                    <m:ctrlPr>
                                      <a:rPr lang="en-US" sz="1600" i="1">
                                        <a:solidFill>
                                          <a:srgbClr val="000000"/>
                                        </a:solidFill>
                                        <a:effectLst/>
                                        <a:latin typeface="Cambria Math"/>
                                        <a:ea typeface="Times New Roman"/>
                                        <a:cs typeface="B Nazanin"/>
                                      </a:rPr>
                                    </m:ctrlPr>
                                  </m:dPr>
                                  <m:e>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𝑣</m:t>
                                        </m:r>
                                      </m:e>
                                      <m:sub>
                                        <m:r>
                                          <a:rPr lang="en-US" sz="1600" i="1">
                                            <a:solidFill>
                                              <a:srgbClr val="000000"/>
                                            </a:solidFill>
                                            <a:effectLst/>
                                            <a:latin typeface="Cambria Math"/>
                                            <a:ea typeface="Times New Roman"/>
                                            <a:cs typeface="B Nazanin"/>
                                          </a:rPr>
                                          <m:t>21</m:t>
                                        </m:r>
                                      </m:sub>
                                    </m:sSub>
                                    <m:r>
                                      <a:rPr lang="en-US" sz="1600" i="1">
                                        <a:solidFill>
                                          <a:srgbClr val="000000"/>
                                        </a:solidFill>
                                        <a:effectLst/>
                                        <a:latin typeface="Cambria Math"/>
                                        <a:ea typeface="Times New Roman"/>
                                        <a:cs typeface="B Nazanin"/>
                                      </a:rPr>
                                      <m:t>,…,</m:t>
                                    </m:r>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𝑣</m:t>
                                        </m:r>
                                      </m:e>
                                      <m:sub>
                                        <m:r>
                                          <a:rPr lang="en-US" sz="1600" i="1">
                                            <a:solidFill>
                                              <a:srgbClr val="000000"/>
                                            </a:solidFill>
                                            <a:effectLst/>
                                            <a:latin typeface="Cambria Math"/>
                                            <a:ea typeface="Times New Roman"/>
                                            <a:cs typeface="B Nazanin"/>
                                          </a:rPr>
                                          <m:t>2</m:t>
                                        </m:r>
                                        <m:r>
                                          <a:rPr lang="en-US" sz="1600" i="1">
                                            <a:solidFill>
                                              <a:srgbClr val="000000"/>
                                            </a:solidFill>
                                            <a:effectLst/>
                                            <a:latin typeface="Cambria Math"/>
                                            <a:ea typeface="Times New Roman"/>
                                            <a:cs typeface="B Nazanin"/>
                                          </a:rPr>
                                          <m:t>𝑛</m:t>
                                        </m:r>
                                        <m:r>
                                          <a:rPr lang="en-US" sz="1600" i="1">
                                            <a:solidFill>
                                              <a:srgbClr val="000000"/>
                                            </a:solidFill>
                                            <a:effectLst/>
                                            <a:latin typeface="Cambria Math"/>
                                            <a:ea typeface="Times New Roman"/>
                                            <a:cs typeface="B Nazanin"/>
                                          </a:rPr>
                                          <m:t>′</m:t>
                                        </m:r>
                                      </m:sub>
                                    </m:sSub>
                                    <m:r>
                                      <a:rPr lang="en-US" sz="1600" i="1">
                                        <a:solidFill>
                                          <a:srgbClr val="000000"/>
                                        </a:solidFill>
                                        <a:effectLst/>
                                        <a:latin typeface="Cambria Math"/>
                                        <a:ea typeface="Times New Roman"/>
                                        <a:cs typeface="B Nazanin"/>
                                      </a:rPr>
                                      <m:t>, </m:t>
                                    </m:r>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𝑣</m:t>
                                        </m:r>
                                      </m:e>
                                      <m:sub>
                                        <m:r>
                                          <a:rPr lang="en-US" sz="1600" i="1">
                                            <a:solidFill>
                                              <a:srgbClr val="000000"/>
                                            </a:solidFill>
                                            <a:effectLst/>
                                            <a:latin typeface="Cambria Math"/>
                                            <a:ea typeface="Times New Roman"/>
                                            <a:cs typeface="B Nazanin"/>
                                          </a:rPr>
                                          <m:t>2</m:t>
                                        </m:r>
                                      </m:sub>
                                    </m:sSub>
                                  </m:e>
                                </m:d>
                                <m:r>
                                  <a:rPr lang="en-US" sz="1600" i="1">
                                    <a:solidFill>
                                      <a:srgbClr val="000000"/>
                                    </a:solidFill>
                                    <a:effectLst/>
                                    <a:latin typeface="Cambria Math"/>
                                    <a:ea typeface="Times New Roman"/>
                                    <a:cs typeface="B Nazanin"/>
                                  </a:rPr>
                                  <m:t>,…, </m:t>
                                </m:r>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𝑜</m:t>
                                    </m:r>
                                  </m:e>
                                  <m:sub>
                                    <m:r>
                                      <a:rPr lang="en-US" sz="1600" i="1">
                                        <a:solidFill>
                                          <a:srgbClr val="000000"/>
                                        </a:solidFill>
                                        <a:effectLst/>
                                        <a:latin typeface="Cambria Math"/>
                                        <a:ea typeface="Times New Roman"/>
                                        <a:cs typeface="B Nazanin"/>
                                      </a:rPr>
                                      <m:t>𝑠</m:t>
                                    </m:r>
                                  </m:sub>
                                </m:sSub>
                                <m:r>
                                  <a:rPr lang="en-US" sz="1600" i="1">
                                    <a:solidFill>
                                      <a:srgbClr val="000000"/>
                                    </a:solidFill>
                                    <a:effectLst/>
                                    <a:latin typeface="Cambria Math"/>
                                    <a:ea typeface="Times New Roman"/>
                                    <a:cs typeface="B Nazanin"/>
                                  </a:rPr>
                                  <m:t>↦</m:t>
                                </m:r>
                                <m:d>
                                  <m:dPr>
                                    <m:begChr m:val="["/>
                                    <m:endChr m:val="]"/>
                                    <m:ctrlPr>
                                      <a:rPr lang="en-US" sz="1600" i="1">
                                        <a:solidFill>
                                          <a:srgbClr val="000000"/>
                                        </a:solidFill>
                                        <a:effectLst/>
                                        <a:latin typeface="Cambria Math"/>
                                        <a:ea typeface="Times New Roman"/>
                                        <a:cs typeface="B Nazanin"/>
                                      </a:rPr>
                                    </m:ctrlPr>
                                  </m:dPr>
                                  <m:e>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𝑣</m:t>
                                        </m:r>
                                      </m:e>
                                      <m:sub>
                                        <m:r>
                                          <a:rPr lang="en-US" sz="1600" i="1">
                                            <a:solidFill>
                                              <a:srgbClr val="000000"/>
                                            </a:solidFill>
                                            <a:effectLst/>
                                            <a:latin typeface="Cambria Math"/>
                                            <a:ea typeface="Times New Roman"/>
                                            <a:cs typeface="B Nazanin"/>
                                          </a:rPr>
                                          <m:t>𝑠</m:t>
                                        </m:r>
                                        <m:r>
                                          <a:rPr lang="en-US" sz="1600" i="1">
                                            <a:solidFill>
                                              <a:srgbClr val="000000"/>
                                            </a:solidFill>
                                            <a:effectLst/>
                                            <a:latin typeface="Cambria Math"/>
                                            <a:ea typeface="Times New Roman"/>
                                            <a:cs typeface="B Nazanin"/>
                                          </a:rPr>
                                          <m:t>1</m:t>
                                        </m:r>
                                      </m:sub>
                                    </m:sSub>
                                    <m:r>
                                      <a:rPr lang="en-US" sz="1600" i="1">
                                        <a:solidFill>
                                          <a:srgbClr val="000000"/>
                                        </a:solidFill>
                                        <a:effectLst/>
                                        <a:latin typeface="Cambria Math"/>
                                        <a:ea typeface="Times New Roman"/>
                                        <a:cs typeface="B Nazanin"/>
                                      </a:rPr>
                                      <m:t>,…,</m:t>
                                    </m:r>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𝑣</m:t>
                                        </m:r>
                                      </m:e>
                                      <m:sub>
                                        <m:r>
                                          <a:rPr lang="en-US" sz="1600" i="1">
                                            <a:solidFill>
                                              <a:srgbClr val="000000"/>
                                            </a:solidFill>
                                            <a:effectLst/>
                                            <a:latin typeface="Cambria Math"/>
                                            <a:ea typeface="Times New Roman"/>
                                            <a:cs typeface="B Nazanin"/>
                                          </a:rPr>
                                          <m:t>𝑠𝑛</m:t>
                                        </m:r>
                                        <m:r>
                                          <a:rPr lang="en-US" sz="1600" i="1">
                                            <a:solidFill>
                                              <a:srgbClr val="000000"/>
                                            </a:solidFill>
                                            <a:effectLst/>
                                            <a:latin typeface="Cambria Math"/>
                                            <a:ea typeface="Times New Roman"/>
                                            <a:cs typeface="B Nazanin"/>
                                          </a:rPr>
                                          <m:t>′′</m:t>
                                        </m:r>
                                      </m:sub>
                                    </m:sSub>
                                    <m:r>
                                      <a:rPr lang="en-US" sz="1600" i="1">
                                        <a:solidFill>
                                          <a:srgbClr val="000000"/>
                                        </a:solidFill>
                                        <a:effectLst/>
                                        <a:latin typeface="Cambria Math"/>
                                        <a:ea typeface="Times New Roman"/>
                                        <a:cs typeface="B Nazanin"/>
                                      </a:rPr>
                                      <m:t>, </m:t>
                                    </m:r>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𝑣</m:t>
                                        </m:r>
                                      </m:e>
                                      <m:sub>
                                        <m:r>
                                          <a:rPr lang="en-US" sz="1600" i="1">
                                            <a:solidFill>
                                              <a:srgbClr val="000000"/>
                                            </a:solidFill>
                                            <a:effectLst/>
                                            <a:latin typeface="Cambria Math"/>
                                            <a:ea typeface="Times New Roman"/>
                                            <a:cs typeface="B Nazanin"/>
                                          </a:rPr>
                                          <m:t>𝑠</m:t>
                                        </m:r>
                                      </m:sub>
                                    </m:sSub>
                                  </m:e>
                                </m:d>
                                <m:r>
                                  <a:rPr lang="en-US" sz="1600" i="1">
                                    <a:solidFill>
                                      <a:srgbClr val="000000"/>
                                    </a:solidFill>
                                    <a:effectLst/>
                                    <a:latin typeface="Cambria Math"/>
                                    <a:ea typeface="Times New Roman"/>
                                    <a:cs typeface="B Nazanin"/>
                                  </a:rPr>
                                  <m:t>] </m:t>
                                </m:r>
                              </m:e>
                            </m:eqArr>
                          </m:den>
                        </m:f>
                      </m:oMath>
                    </m:oMathPara>
                  </a14:m>
                  <a:endParaRPr lang="en-US" sz="1600" dirty="0">
                    <a:solidFill>
                      <a:srgbClr val="000000"/>
                    </a:solidFill>
                    <a:effectLst/>
                    <a:latin typeface="Times New Roman"/>
                    <a:ea typeface="Times New Roman"/>
                    <a:cs typeface="B Nazanin"/>
                  </a:endParaRPr>
                </a:p>
                <a:p>
                  <a:pPr marL="0" marR="0" algn="justLow" rtl="0">
                    <a:lnSpc>
                      <a:spcPct val="120000"/>
                    </a:lnSpc>
                    <a:spcBef>
                      <a:spcPts val="600"/>
                    </a:spcBef>
                    <a:spcAft>
                      <a:spcPts val="0"/>
                    </a:spcAft>
                  </a:pPr>
                  <a:r>
                    <a:rPr lang="fa-IR" dirty="0">
                      <a:solidFill>
                        <a:srgbClr val="000000"/>
                      </a:solidFill>
                      <a:effectLst/>
                      <a:latin typeface="Times New Roman"/>
                      <a:ea typeface="Times New Roman"/>
                      <a:cs typeface="B Nazanin"/>
                    </a:rPr>
                    <a:t> </a:t>
                  </a:r>
                  <a:endParaRPr lang="en-US" sz="1600" dirty="0">
                    <a:solidFill>
                      <a:srgbClr val="000000"/>
                    </a:solidFill>
                    <a:effectLst/>
                    <a:latin typeface="Times New Roman"/>
                    <a:ea typeface="Times New Roman"/>
                    <a:cs typeface="B Nazanin"/>
                  </a:endParaRPr>
                </a:p>
                <a:p>
                  <a:pPr marL="0" marR="0" algn="justLow" rtl="0">
                    <a:lnSpc>
                      <a:spcPct val="120000"/>
                    </a:lnSpc>
                    <a:spcBef>
                      <a:spcPts val="600"/>
                    </a:spcBef>
                    <a:spcAft>
                      <a:spcPts val="0"/>
                    </a:spcAft>
                  </a:pPr>
                  <a14:m>
                    <m:oMathPara xmlns:m="http://schemas.openxmlformats.org/officeDocument/2006/math">
                      <m:oMathParaPr>
                        <m:jc m:val="centerGroup"/>
                      </m:oMathParaPr>
                      <m:oMath xmlns:m="http://schemas.openxmlformats.org/officeDocument/2006/math">
                        <m:f>
                          <m:fPr>
                            <m:ctrlPr>
                              <a:rPr lang="en-US" sz="1600" i="1">
                                <a:solidFill>
                                  <a:srgbClr val="000000"/>
                                </a:solidFill>
                                <a:effectLst/>
                                <a:latin typeface="Cambria Math"/>
                                <a:ea typeface="Times New Roman"/>
                                <a:cs typeface="B Nazanin"/>
                              </a:rPr>
                            </m:ctrlPr>
                          </m:fPr>
                          <m:num>
                            <m:eqArr>
                              <m:eqArrPr>
                                <m:ctrlPr>
                                  <a:rPr lang="en-US" sz="1600" i="1">
                                    <a:solidFill>
                                      <a:srgbClr val="000000"/>
                                    </a:solidFill>
                                    <a:effectLst/>
                                    <a:latin typeface="Cambria Math"/>
                                    <a:ea typeface="Times New Roman"/>
                                    <a:cs typeface="B Nazanin"/>
                                  </a:rPr>
                                </m:ctrlPr>
                              </m:eqArrPr>
                              <m:e>
                                <m:sSup>
                                  <m:sSupPr>
                                    <m:ctrlPr>
                                      <a:rPr lang="en-US" sz="1600" i="1">
                                        <a:solidFill>
                                          <a:srgbClr val="000000"/>
                                        </a:solidFill>
                                        <a:effectLst/>
                                        <a:latin typeface="Cambria Math"/>
                                        <a:ea typeface="Times New Roman"/>
                                        <a:cs typeface="B Nazanin"/>
                                      </a:rPr>
                                    </m:ctrlPr>
                                  </m:sSupPr>
                                  <m:e>
                                    <m:r>
                                      <a:rPr lang="en-US" sz="1600" i="1">
                                        <a:solidFill>
                                          <a:srgbClr val="000000"/>
                                        </a:solidFill>
                                        <a:effectLst/>
                                        <a:latin typeface="Cambria Math"/>
                                        <a:ea typeface="Times New Roman"/>
                                        <a:cs typeface="B Nazanin"/>
                                      </a:rPr>
                                      <m:t>𝑘</m:t>
                                    </m:r>
                                  </m:e>
                                  <m:sup>
                                    <m:r>
                                      <a:rPr lang="en-US" sz="1600" i="1">
                                        <a:solidFill>
                                          <a:srgbClr val="000000"/>
                                        </a:solidFill>
                                        <a:effectLst/>
                                        <a:latin typeface="Cambria Math"/>
                                        <a:ea typeface="Times New Roman"/>
                                        <a:cs typeface="B Nazanin"/>
                                      </a:rPr>
                                      <m:t>′</m:t>
                                    </m:r>
                                  </m:sup>
                                </m:sSup>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𝑘</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1</m:t>
                                </m:r>
                                <m:r>
                                  <a:rPr lang="en-US" sz="1600" i="1">
                                    <a:solidFill>
                                      <a:srgbClr val="000000"/>
                                    </a:solidFill>
                                    <a:effectLst/>
                                    <a:latin typeface="Cambria Math"/>
                                    <a:ea typeface="Times New Roman"/>
                                    <a:cs typeface="B Nazanin"/>
                                  </a:rPr>
                                  <m:t>     </m:t>
                                </m:r>
                                <m:r>
                                  <a:rPr lang="en-US" sz="1600" i="1">
                                    <a:solidFill>
                                      <a:srgbClr val="000000"/>
                                    </a:solidFill>
                                    <a:effectLst/>
                                    <a:latin typeface="Cambria Math"/>
                                    <a:ea typeface="Times New Roman"/>
                                    <a:cs typeface="B Nazanin"/>
                                  </a:rPr>
                                  <m:t>𝑘</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𝑡</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1</m:t>
                                </m:r>
                                <m:r>
                                  <a:rPr lang="en-US" sz="1600" i="1">
                                    <a:solidFill>
                                      <a:srgbClr val="000000"/>
                                    </a:solidFill>
                                    <a:effectLst/>
                                    <a:latin typeface="Cambria Math"/>
                                    <a:ea typeface="Times New Roman"/>
                                    <a:cs typeface="B Nazanin"/>
                                  </a:rPr>
                                  <m:t> </m:t>
                                </m:r>
                              </m:e>
                              <m:e>
                                <m:r>
                                  <a:rPr lang="en-US" sz="1600" i="1">
                                    <a:solidFill>
                                      <a:srgbClr val="000000"/>
                                    </a:solidFill>
                                    <a:effectLst/>
                                    <a:latin typeface="Cambria Math"/>
                                    <a:ea typeface="Times New Roman"/>
                                    <a:cs typeface="B Nazanin"/>
                                  </a:rPr>
                                  <m:t>∀</m:t>
                                </m:r>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𝑜</m:t>
                                    </m:r>
                                  </m:e>
                                  <m:sub>
                                    <m:r>
                                      <a:rPr lang="en-US" sz="1600" i="1">
                                        <a:solidFill>
                                          <a:srgbClr val="000000"/>
                                        </a:solidFill>
                                        <a:effectLst/>
                                        <a:latin typeface="Cambria Math"/>
                                        <a:ea typeface="Times New Roman"/>
                                        <a:cs typeface="B Nazanin"/>
                                      </a:rPr>
                                      <m:t>𝑠</m:t>
                                    </m:r>
                                  </m:sub>
                                </m:sSub>
                                <m:r>
                                  <a:rPr lang="en-US" sz="1600" i="1">
                                    <a:solidFill>
                                      <a:srgbClr val="000000"/>
                                    </a:solidFill>
                                    <a:effectLst/>
                                    <a:latin typeface="Cambria Math"/>
                                    <a:ea typeface="Times New Roman"/>
                                    <a:cs typeface="B Nazanin"/>
                                  </a:rPr>
                                  <m:t>.</m:t>
                                </m:r>
                                <m:d>
                                  <m:dPr>
                                    <m:ctrlPr>
                                      <a:rPr lang="en-US" sz="1600" i="1">
                                        <a:solidFill>
                                          <a:srgbClr val="000000"/>
                                        </a:solidFill>
                                        <a:effectLst/>
                                        <a:latin typeface="Cambria Math"/>
                                        <a:ea typeface="Times New Roman"/>
                                        <a:cs typeface="B Nazanin"/>
                                      </a:rPr>
                                    </m:ctrlPr>
                                  </m:dPr>
                                  <m:e>
                                    <m:r>
                                      <a:rPr lang="en-US" sz="1600" i="1">
                                        <a:solidFill>
                                          <a:srgbClr val="000000"/>
                                        </a:solidFill>
                                        <a:effectLst/>
                                        <a:latin typeface="Cambria Math"/>
                                        <a:ea typeface="Times New Roman"/>
                                        <a:cs typeface="B Nazanin"/>
                                      </a:rPr>
                                      <m:t>𝐵</m:t>
                                    </m:r>
                                    <m:d>
                                      <m:dPr>
                                        <m:ctrlPr>
                                          <a:rPr lang="en-US" sz="1600" i="1">
                                            <a:solidFill>
                                              <a:srgbClr val="000000"/>
                                            </a:solidFill>
                                            <a:effectLst/>
                                            <a:latin typeface="Cambria Math"/>
                                            <a:ea typeface="Times New Roman"/>
                                            <a:cs typeface="B Nazanin"/>
                                          </a:rPr>
                                        </m:ctrlPr>
                                      </m:dPr>
                                      <m:e>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𝑜</m:t>
                                            </m:r>
                                          </m:e>
                                          <m:sub>
                                            <m:r>
                                              <a:rPr lang="en-US" sz="1600" i="1">
                                                <a:solidFill>
                                                  <a:srgbClr val="000000"/>
                                                </a:solidFill>
                                                <a:effectLst/>
                                                <a:latin typeface="Cambria Math"/>
                                                <a:ea typeface="Times New Roman"/>
                                                <a:cs typeface="B Nazanin"/>
                                              </a:rPr>
                                              <m:t>𝑠</m:t>
                                            </m:r>
                                          </m:sub>
                                        </m:sSub>
                                      </m:e>
                                    </m:d>
                                    <m:d>
                                      <m:dPr>
                                        <m:begChr m:val="["/>
                                        <m:endChr m:val="]"/>
                                        <m:ctrlPr>
                                          <a:rPr lang="en-US" sz="1600" i="1">
                                            <a:solidFill>
                                              <a:srgbClr val="000000"/>
                                            </a:solidFill>
                                            <a:effectLst/>
                                            <a:latin typeface="Cambria Math"/>
                                            <a:ea typeface="Times New Roman"/>
                                            <a:cs typeface="B Nazanin"/>
                                          </a:rPr>
                                        </m:ctrlPr>
                                      </m:dPr>
                                      <m:e>
                                        <m:r>
                                          <a:rPr lang="en-US" sz="1600" i="1">
                                            <a:solidFill>
                                              <a:srgbClr val="000000"/>
                                            </a:solidFill>
                                            <a:effectLst/>
                                            <a:latin typeface="Cambria Math"/>
                                            <a:ea typeface="Times New Roman"/>
                                            <a:cs typeface="B Nazanin"/>
                                          </a:rPr>
                                          <m:t>𝑘</m:t>
                                        </m:r>
                                      </m:e>
                                    </m:d>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𝑣</m:t>
                                    </m:r>
                                    <m:r>
                                      <a:rPr lang="en-US" sz="1600" i="1">
                                        <a:solidFill>
                                          <a:srgbClr val="000000"/>
                                        </a:solidFill>
                                        <a:effectLst/>
                                        <a:latin typeface="Cambria Math"/>
                                        <a:ea typeface="Times New Roman"/>
                                        <a:cs typeface="B Nazanin"/>
                                      </a:rPr>
                                      <m:t>⟷</m:t>
                                    </m:r>
                                    <m:d>
                                      <m:dPr>
                                        <m:ctrlPr>
                                          <a:rPr lang="en-US" sz="1600" i="1">
                                            <a:solidFill>
                                              <a:srgbClr val="000000"/>
                                            </a:solidFill>
                                            <a:effectLst/>
                                            <a:latin typeface="Cambria Math"/>
                                            <a:ea typeface="Times New Roman"/>
                                            <a:cs typeface="B Nazanin"/>
                                          </a:rPr>
                                        </m:ctrlPr>
                                      </m:dPr>
                                      <m:e>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𝑜</m:t>
                                            </m:r>
                                          </m:e>
                                          <m:sub>
                                            <m:r>
                                              <a:rPr lang="en-US" sz="1600" i="1">
                                                <a:solidFill>
                                                  <a:srgbClr val="000000"/>
                                                </a:solidFill>
                                                <a:effectLst/>
                                                <a:latin typeface="Cambria Math"/>
                                                <a:ea typeface="Times New Roman"/>
                                                <a:cs typeface="B Nazanin"/>
                                              </a:rPr>
                                              <m:t>𝑠</m:t>
                                            </m:r>
                                          </m:sub>
                                        </m:sSub>
                                        <m:r>
                                          <a:rPr lang="en-US" sz="1600" i="1">
                                            <a:solidFill>
                                              <a:srgbClr val="000000"/>
                                            </a:solidFill>
                                            <a:effectLst/>
                                            <a:latin typeface="Cambria Math"/>
                                            <a:ea typeface="Times New Roman"/>
                                            <a:cs typeface="B Nazanin"/>
                                          </a:rPr>
                                          <m:t>, </m:t>
                                        </m:r>
                                        <m:r>
                                          <a:rPr lang="en-US" sz="1600" i="1">
                                            <a:solidFill>
                                              <a:srgbClr val="000000"/>
                                            </a:solidFill>
                                            <a:effectLst/>
                                            <a:latin typeface="Cambria Math"/>
                                            <a:ea typeface="Times New Roman"/>
                                            <a:cs typeface="B Nazanin"/>
                                          </a:rPr>
                                          <m:t>𝐵</m:t>
                                        </m:r>
                                        <m:d>
                                          <m:dPr>
                                            <m:ctrlPr>
                                              <a:rPr lang="en-US" sz="1600" i="1">
                                                <a:solidFill>
                                                  <a:srgbClr val="000000"/>
                                                </a:solidFill>
                                                <a:effectLst/>
                                                <a:latin typeface="Cambria Math"/>
                                                <a:ea typeface="Times New Roman"/>
                                                <a:cs typeface="B Nazanin"/>
                                              </a:rPr>
                                            </m:ctrlPr>
                                          </m:dPr>
                                          <m:e>
                                            <m:sSub>
                                              <m:sSubPr>
                                                <m:ctrlPr>
                                                  <a:rPr lang="en-US" sz="1600" i="1">
                                                    <a:solidFill>
                                                      <a:srgbClr val="000000"/>
                                                    </a:solidFill>
                                                    <a:effectLst/>
                                                    <a:latin typeface="Cambria Math"/>
                                                    <a:ea typeface="Times New Roman"/>
                                                    <a:cs typeface="B Nazanin"/>
                                                  </a:rPr>
                                                </m:ctrlPr>
                                              </m:sSubPr>
                                              <m:e>
                                                <m:r>
                                                  <a:rPr lang="en-US" sz="1600" i="1">
                                                    <a:solidFill>
                                                      <a:srgbClr val="000000"/>
                                                    </a:solidFill>
                                                    <a:effectLst/>
                                                    <a:latin typeface="Cambria Math"/>
                                                    <a:ea typeface="Times New Roman"/>
                                                    <a:cs typeface="B Nazanin"/>
                                                  </a:rPr>
                                                  <m:t>𝑜</m:t>
                                                </m:r>
                                              </m:e>
                                              <m:sub>
                                                <m:r>
                                                  <a:rPr lang="en-US" sz="1600" i="1">
                                                    <a:solidFill>
                                                      <a:srgbClr val="000000"/>
                                                    </a:solidFill>
                                                    <a:effectLst/>
                                                    <a:latin typeface="Cambria Math"/>
                                                    <a:ea typeface="Times New Roman"/>
                                                    <a:cs typeface="B Nazanin"/>
                                                  </a:rPr>
                                                  <m:t>𝑠</m:t>
                                                </m:r>
                                              </m:sub>
                                            </m:sSub>
                                          </m:e>
                                        </m:d>
                                        <m:d>
                                          <m:dPr>
                                            <m:begChr m:val="["/>
                                            <m:endChr m:val="]"/>
                                            <m:ctrlPr>
                                              <a:rPr lang="en-US" sz="1600" i="1">
                                                <a:solidFill>
                                                  <a:srgbClr val="000000"/>
                                                </a:solidFill>
                                                <a:effectLst/>
                                                <a:latin typeface="Cambria Math"/>
                                                <a:ea typeface="Times New Roman"/>
                                                <a:cs typeface="B Nazanin"/>
                                              </a:rPr>
                                            </m:ctrlPr>
                                          </m:dPr>
                                          <m:e>
                                            <m:r>
                                              <a:rPr lang="en-US" sz="1600" i="1">
                                                <a:solidFill>
                                                  <a:srgbClr val="000000"/>
                                                </a:solidFill>
                                                <a:effectLst/>
                                                <a:latin typeface="Cambria Math"/>
                                                <a:ea typeface="Times New Roman"/>
                                                <a:cs typeface="B Nazanin"/>
                                              </a:rPr>
                                              <m:t>𝑘</m:t>
                                            </m:r>
                                          </m:e>
                                        </m:d>
                                      </m:e>
                                    </m:d>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𝑇𝑒𝑚𝑝</m:t>
                                    </m:r>
                                  </m:e>
                                </m:d>
                              </m:e>
                              <m:e>
                                <m:sSup>
                                  <m:sSupPr>
                                    <m:ctrlPr>
                                      <a:rPr lang="en-US" sz="1600" i="1">
                                        <a:solidFill>
                                          <a:srgbClr val="000000"/>
                                        </a:solidFill>
                                        <a:effectLst/>
                                        <a:latin typeface="Cambria Math"/>
                                        <a:ea typeface="Cambria Math"/>
                                        <a:cs typeface="Cambria Math"/>
                                      </a:rPr>
                                    </m:ctrlPr>
                                  </m:sSupPr>
                                  <m:e>
                                    <m:r>
                                      <a:rPr lang="en-US" sz="1600" i="1">
                                        <a:solidFill>
                                          <a:srgbClr val="000000"/>
                                        </a:solidFill>
                                        <a:effectLst/>
                                        <a:latin typeface="Cambria Math"/>
                                        <a:ea typeface="Cambria Math"/>
                                        <a:cs typeface="Cambria Math"/>
                                      </a:rPr>
                                      <m:t>𝑂</m:t>
                                    </m:r>
                                  </m:e>
                                  <m:sup>
                                    <m:r>
                                      <a:rPr lang="en-US" sz="1600" i="1">
                                        <a:solidFill>
                                          <a:srgbClr val="000000"/>
                                        </a:solidFill>
                                        <a:effectLst/>
                                        <a:latin typeface="Cambria Math"/>
                                        <a:ea typeface="Cambria Math"/>
                                        <a:cs typeface="Cambria Math"/>
                                      </a:rPr>
                                      <m:t>′</m:t>
                                    </m:r>
                                  </m:sup>
                                </m:sSup>
                                <m:r>
                                  <a:rPr lang="en-US" sz="1600" i="1">
                                    <a:solidFill>
                                      <a:srgbClr val="000000"/>
                                    </a:solidFill>
                                    <a:effectLst/>
                                    <a:latin typeface="Cambria Math"/>
                                    <a:ea typeface="Cambria Math"/>
                                    <a:cs typeface="Cambria Math"/>
                                  </a:rPr>
                                  <m:t>=</m:t>
                                </m:r>
                                <m:r>
                                  <a:rPr lang="en-US" sz="1600" i="1">
                                    <a:solidFill>
                                      <a:srgbClr val="000000"/>
                                    </a:solidFill>
                                    <a:effectLst/>
                                    <a:latin typeface="Cambria Math"/>
                                    <a:ea typeface="Cambria Math"/>
                                    <a:cs typeface="Cambria Math"/>
                                  </a:rPr>
                                  <m:t>𝑤𝑟𝑖𝑡𝑒𝑂𝑢𝑡</m:t>
                                </m:r>
                                <m:d>
                                  <m:dPr>
                                    <m:ctrlPr>
                                      <a:rPr lang="en-US" sz="1600" i="1">
                                        <a:solidFill>
                                          <a:srgbClr val="000000"/>
                                        </a:solidFill>
                                        <a:effectLst/>
                                        <a:latin typeface="Cambria Math"/>
                                        <a:ea typeface="Cambria Math"/>
                                        <a:cs typeface="Cambria Math"/>
                                      </a:rPr>
                                    </m:ctrlPr>
                                  </m:dPr>
                                  <m:e>
                                    <m:r>
                                      <a:rPr lang="en-US" sz="1600" i="1">
                                        <a:solidFill>
                                          <a:srgbClr val="000000"/>
                                        </a:solidFill>
                                        <a:effectLst/>
                                        <a:latin typeface="Cambria Math"/>
                                        <a:ea typeface="Cambria Math"/>
                                        <a:cs typeface="Cambria Math"/>
                                      </a:rPr>
                                      <m:t>𝑂</m:t>
                                    </m:r>
                                    <m:r>
                                      <a:rPr lang="en-US" sz="1600" i="1">
                                        <a:solidFill>
                                          <a:srgbClr val="000000"/>
                                        </a:solidFill>
                                        <a:effectLst/>
                                        <a:latin typeface="Cambria Math"/>
                                        <a:ea typeface="Cambria Math"/>
                                        <a:cs typeface="Cambria Math"/>
                                      </a:rPr>
                                      <m:t>,</m:t>
                                    </m:r>
                                    <m:r>
                                      <a:rPr lang="en-US" sz="1600" i="1">
                                        <a:solidFill>
                                          <a:srgbClr val="000000"/>
                                        </a:solidFill>
                                        <a:effectLst/>
                                        <a:latin typeface="Cambria Math"/>
                                        <a:ea typeface="Cambria Math"/>
                                        <a:cs typeface="Cambria Math"/>
                                      </a:rPr>
                                      <m:t>𝑇𝑒𝑚𝑝</m:t>
                                    </m:r>
                                    <m:r>
                                      <a:rPr lang="en-US" sz="1600" i="1">
                                        <a:solidFill>
                                          <a:srgbClr val="000000"/>
                                        </a:solidFill>
                                        <a:effectLst/>
                                        <a:latin typeface="Cambria Math"/>
                                        <a:ea typeface="Cambria Math"/>
                                        <a:cs typeface="Cambria Math"/>
                                      </a:rPr>
                                      <m:t>.</m:t>
                                    </m:r>
                                    <m:r>
                                      <a:rPr lang="en-US" sz="1600" i="1">
                                        <a:solidFill>
                                          <a:srgbClr val="000000"/>
                                        </a:solidFill>
                                        <a:effectLst/>
                                        <a:latin typeface="Cambria Math"/>
                                        <a:ea typeface="Cambria Math"/>
                                        <a:cs typeface="Cambria Math"/>
                                      </a:rPr>
                                      <m:t>𝑜</m:t>
                                    </m:r>
                                    <m:r>
                                      <a:rPr lang="en-US" sz="1600" i="1">
                                        <a:solidFill>
                                          <a:srgbClr val="000000"/>
                                        </a:solidFill>
                                        <a:effectLst/>
                                        <a:latin typeface="Cambria Math"/>
                                        <a:ea typeface="Cambria Math"/>
                                        <a:cs typeface="Cambria Math"/>
                                      </a:rPr>
                                      <m:t>,</m:t>
                                    </m:r>
                                    <m:r>
                                      <a:rPr lang="en-US" sz="1600" i="1">
                                        <a:solidFill>
                                          <a:srgbClr val="000000"/>
                                        </a:solidFill>
                                        <a:effectLst/>
                                        <a:latin typeface="Cambria Math"/>
                                        <a:ea typeface="Cambria Math"/>
                                        <a:cs typeface="Cambria Math"/>
                                      </a:rPr>
                                      <m:t>𝑇𝑒𝑚𝑝</m:t>
                                    </m:r>
                                    <m:r>
                                      <a:rPr lang="en-US" sz="1600" i="1">
                                        <a:solidFill>
                                          <a:srgbClr val="000000"/>
                                        </a:solidFill>
                                        <a:effectLst/>
                                        <a:latin typeface="Cambria Math"/>
                                        <a:ea typeface="Cambria Math"/>
                                        <a:cs typeface="Cambria Math"/>
                                      </a:rPr>
                                      <m:t>.</m:t>
                                    </m:r>
                                    <m:r>
                                      <a:rPr lang="en-US" sz="1600" i="1">
                                        <a:solidFill>
                                          <a:srgbClr val="000000"/>
                                        </a:solidFill>
                                        <a:effectLst/>
                                        <a:latin typeface="Cambria Math"/>
                                        <a:ea typeface="Cambria Math"/>
                                        <a:cs typeface="Cambria Math"/>
                                      </a:rPr>
                                      <m:t>𝑣</m:t>
                                    </m:r>
                                  </m:e>
                                </m:d>
                                <m:r>
                                  <a:rPr lang="en-US" sz="1600" i="1">
                                    <a:solidFill>
                                      <a:srgbClr val="000000"/>
                                    </a:solidFill>
                                    <a:effectLst/>
                                    <a:latin typeface="Cambria Math"/>
                                    <a:ea typeface="Cambria Math"/>
                                    <a:cs typeface="Cambria Math"/>
                                  </a:rPr>
                                  <m:t>      </m:t>
                                </m:r>
                                <m:sSup>
                                  <m:sSupPr>
                                    <m:ctrlPr>
                                      <a:rPr lang="en-US" sz="1600" i="1">
                                        <a:solidFill>
                                          <a:srgbClr val="000000"/>
                                        </a:solidFill>
                                        <a:effectLst/>
                                        <a:latin typeface="Cambria Math"/>
                                        <a:ea typeface="Cambria Math"/>
                                        <a:cs typeface="Cambria Math"/>
                                      </a:rPr>
                                    </m:ctrlPr>
                                  </m:sSupPr>
                                  <m:e>
                                    <m:r>
                                      <a:rPr lang="en-US" sz="1600" i="1">
                                        <a:solidFill>
                                          <a:srgbClr val="000000"/>
                                        </a:solidFill>
                                        <a:effectLst/>
                                        <a:latin typeface="Cambria Math"/>
                                        <a:ea typeface="Cambria Math"/>
                                        <a:cs typeface="Cambria Math"/>
                                      </a:rPr>
                                      <m:t>𝐵</m:t>
                                    </m:r>
                                  </m:e>
                                  <m:sup>
                                    <m:r>
                                      <a:rPr lang="en-US" sz="1600" i="1">
                                        <a:solidFill>
                                          <a:srgbClr val="000000"/>
                                        </a:solidFill>
                                        <a:effectLst/>
                                        <a:latin typeface="Cambria Math"/>
                                        <a:ea typeface="Cambria Math"/>
                                        <a:cs typeface="Cambria Math"/>
                                      </a:rPr>
                                      <m:t>′</m:t>
                                    </m:r>
                                  </m:sup>
                                </m:sSup>
                                <m:r>
                                  <a:rPr lang="en-US" sz="1600" i="1">
                                    <a:solidFill>
                                      <a:srgbClr val="000000"/>
                                    </a:solidFill>
                                    <a:effectLst/>
                                    <a:latin typeface="Cambria Math"/>
                                    <a:ea typeface="Cambria Math"/>
                                    <a:cs typeface="Cambria Math"/>
                                  </a:rPr>
                                  <m:t>=</m:t>
                                </m:r>
                                <m:r>
                                  <a:rPr lang="en-US" sz="1600" i="1">
                                    <a:solidFill>
                                      <a:srgbClr val="000000"/>
                                    </a:solidFill>
                                    <a:effectLst/>
                                    <a:latin typeface="Cambria Math"/>
                                    <a:ea typeface="Cambria Math"/>
                                    <a:cs typeface="Cambria Math"/>
                                  </a:rPr>
                                  <m:t>𝐵</m:t>
                                </m:r>
                                <m:r>
                                  <a:rPr lang="en-US" sz="1600" i="1">
                                    <a:solidFill>
                                      <a:srgbClr val="000000"/>
                                    </a:solidFill>
                                    <a:effectLst/>
                                    <a:latin typeface="Cambria Math"/>
                                    <a:ea typeface="Cambria Math"/>
                                    <a:cs typeface="Cambria Math"/>
                                  </a:rPr>
                                  <m:t>[∀</m:t>
                                </m:r>
                                <m:sSub>
                                  <m:sSubPr>
                                    <m:ctrlPr>
                                      <a:rPr lang="en-US" sz="1600" i="1">
                                        <a:solidFill>
                                          <a:srgbClr val="000000"/>
                                        </a:solidFill>
                                        <a:effectLst/>
                                        <a:latin typeface="Cambria Math"/>
                                        <a:ea typeface="Cambria Math"/>
                                        <a:cs typeface="Cambria Math"/>
                                      </a:rPr>
                                    </m:ctrlPr>
                                  </m:sSubPr>
                                  <m:e>
                                    <m:r>
                                      <a:rPr lang="en-US" sz="1600" i="1">
                                        <a:solidFill>
                                          <a:srgbClr val="000000"/>
                                        </a:solidFill>
                                        <a:effectLst/>
                                        <a:latin typeface="Cambria Math"/>
                                        <a:ea typeface="Cambria Math"/>
                                        <a:cs typeface="Cambria Math"/>
                                      </a:rPr>
                                      <m:t>𝑜</m:t>
                                    </m:r>
                                  </m:e>
                                  <m:sub>
                                    <m:r>
                                      <a:rPr lang="en-US" sz="1600" i="1">
                                        <a:solidFill>
                                          <a:srgbClr val="000000"/>
                                        </a:solidFill>
                                        <a:effectLst/>
                                        <a:latin typeface="Cambria Math"/>
                                        <a:ea typeface="Cambria Math"/>
                                        <a:cs typeface="Cambria Math"/>
                                      </a:rPr>
                                      <m:t>𝑠</m:t>
                                    </m:r>
                                  </m:sub>
                                </m:sSub>
                                <m:r>
                                  <a:rPr lang="en-US" sz="1600" i="1">
                                    <a:solidFill>
                                      <a:srgbClr val="000000"/>
                                    </a:solidFill>
                                    <a:effectLst/>
                                    <a:latin typeface="Cambria Math"/>
                                    <a:ea typeface="Cambria Math"/>
                                    <a:cs typeface="Cambria Math"/>
                                  </a:rPr>
                                  <m:t>.</m:t>
                                </m:r>
                                <m:r>
                                  <a:rPr lang="en-US" sz="1600" i="1">
                                    <a:solidFill>
                                      <a:srgbClr val="000000"/>
                                    </a:solidFill>
                                    <a:effectLst/>
                                    <a:latin typeface="Cambria Math"/>
                                    <a:ea typeface="Cambria Math"/>
                                    <a:cs typeface="Cambria Math"/>
                                  </a:rPr>
                                  <m:t>𝐵</m:t>
                                </m:r>
                                <m:d>
                                  <m:dPr>
                                    <m:ctrlPr>
                                      <a:rPr lang="en-US" sz="1600" i="1">
                                        <a:solidFill>
                                          <a:srgbClr val="000000"/>
                                        </a:solidFill>
                                        <a:effectLst/>
                                        <a:latin typeface="Cambria Math"/>
                                        <a:ea typeface="Cambria Math"/>
                                        <a:cs typeface="Cambria Math"/>
                                      </a:rPr>
                                    </m:ctrlPr>
                                  </m:dPr>
                                  <m:e>
                                    <m:sSub>
                                      <m:sSubPr>
                                        <m:ctrlPr>
                                          <a:rPr lang="en-US" sz="1600" i="1">
                                            <a:solidFill>
                                              <a:srgbClr val="000000"/>
                                            </a:solidFill>
                                            <a:effectLst/>
                                            <a:latin typeface="Cambria Math"/>
                                            <a:ea typeface="Cambria Math"/>
                                            <a:cs typeface="Cambria Math"/>
                                          </a:rPr>
                                        </m:ctrlPr>
                                      </m:sSubPr>
                                      <m:e>
                                        <m:r>
                                          <a:rPr lang="en-US" sz="1600" i="1">
                                            <a:solidFill>
                                              <a:srgbClr val="000000"/>
                                            </a:solidFill>
                                            <a:effectLst/>
                                            <a:latin typeface="Cambria Math"/>
                                            <a:ea typeface="Cambria Math"/>
                                            <a:cs typeface="Cambria Math"/>
                                          </a:rPr>
                                          <m:t>𝑜</m:t>
                                        </m:r>
                                      </m:e>
                                      <m:sub>
                                        <m:r>
                                          <a:rPr lang="en-US" sz="1600" i="1">
                                            <a:solidFill>
                                              <a:srgbClr val="000000"/>
                                            </a:solidFill>
                                            <a:effectLst/>
                                            <a:latin typeface="Cambria Math"/>
                                            <a:ea typeface="Cambria Math"/>
                                            <a:cs typeface="Cambria Math"/>
                                          </a:rPr>
                                          <m:t>𝑠</m:t>
                                        </m:r>
                                      </m:sub>
                                    </m:sSub>
                                  </m:e>
                                </m:d>
                                <m:d>
                                  <m:dPr>
                                    <m:begChr m:val="["/>
                                    <m:endChr m:val="]"/>
                                    <m:ctrlPr>
                                      <a:rPr lang="en-US" sz="1600" i="1">
                                        <a:solidFill>
                                          <a:srgbClr val="000000"/>
                                        </a:solidFill>
                                        <a:effectLst/>
                                        <a:latin typeface="Cambria Math"/>
                                        <a:ea typeface="Cambria Math"/>
                                        <a:cs typeface="Cambria Math"/>
                                      </a:rPr>
                                    </m:ctrlPr>
                                  </m:dPr>
                                  <m:e>
                                    <m:r>
                                      <a:rPr lang="en-US" sz="1600" i="1">
                                        <a:solidFill>
                                          <a:srgbClr val="000000"/>
                                        </a:solidFill>
                                        <a:effectLst/>
                                        <a:latin typeface="Cambria Math"/>
                                        <a:ea typeface="Cambria Math"/>
                                        <a:cs typeface="Cambria Math"/>
                                      </a:rPr>
                                      <m:t>𝑘</m:t>
                                    </m:r>
                                  </m:e>
                                </m:d>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Cambria Math"/>
                                    <a:cs typeface="Cambria Math"/>
                                  </a:rPr>
                                  <m:t>]</m:t>
                                </m:r>
                              </m:e>
                            </m:eqArr>
                          </m:num>
                          <m:den>
                            <m:r>
                              <a:rPr lang="en-US" sz="1600" i="1">
                                <a:solidFill>
                                  <a:srgbClr val="000000"/>
                                </a:solidFill>
                                <a:effectLst/>
                                <a:latin typeface="Cambria Math"/>
                                <a:ea typeface="Times New Roman"/>
                                <a:cs typeface="B Nazanin"/>
                              </a:rPr>
                              <m:t>𝐵</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𝑂</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𝑘</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𝐵</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𝑂</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𝑘</m:t>
                            </m:r>
                            <m:r>
                              <a:rPr lang="en-US" sz="1600" i="1">
                                <a:solidFill>
                                  <a:srgbClr val="000000"/>
                                </a:solidFill>
                                <a:effectLst/>
                                <a:latin typeface="Cambria Math"/>
                                <a:ea typeface="Times New Roman"/>
                                <a:cs typeface="B Nazanin"/>
                              </a:rPr>
                              <m:t>′</m:t>
                            </m:r>
                          </m:den>
                        </m:f>
                      </m:oMath>
                    </m:oMathPara>
                  </a14:m>
                  <a:endParaRPr lang="en-US" sz="1600" dirty="0">
                    <a:solidFill>
                      <a:srgbClr val="000000"/>
                    </a:solidFill>
                    <a:effectLst/>
                    <a:latin typeface="Times New Roman"/>
                    <a:ea typeface="Times New Roman"/>
                    <a:cs typeface="B Nazanin"/>
                  </a:endParaRPr>
                </a:p>
                <a:p>
                  <a:pPr marL="0" marR="0" algn="justLow" rtl="0">
                    <a:lnSpc>
                      <a:spcPct val="120000"/>
                    </a:lnSpc>
                    <a:spcBef>
                      <a:spcPts val="600"/>
                    </a:spcBef>
                    <a:spcAft>
                      <a:spcPts val="0"/>
                    </a:spcAft>
                  </a:pPr>
                  <a14:m>
                    <m:oMathPara xmlns:m="http://schemas.openxmlformats.org/officeDocument/2006/math">
                      <m:oMathParaPr>
                        <m:jc m:val="centerGroup"/>
                      </m:oMathParaPr>
                      <m:oMath xmlns:m="http://schemas.openxmlformats.org/officeDocument/2006/math">
                        <m:f>
                          <m:fPr>
                            <m:ctrlPr>
                              <a:rPr lang="en-US" sz="1600" i="1">
                                <a:solidFill>
                                  <a:srgbClr val="000000"/>
                                </a:solidFill>
                                <a:effectLst/>
                                <a:latin typeface="Cambria Math"/>
                                <a:ea typeface="Times New Roman"/>
                                <a:cs typeface="B Nazanin"/>
                              </a:rPr>
                            </m:ctrlPr>
                          </m:fPr>
                          <m:num>
                            <m:sSup>
                              <m:sSupPr>
                                <m:ctrlPr>
                                  <a:rPr lang="en-US" sz="1600" i="1">
                                    <a:solidFill>
                                      <a:srgbClr val="000000"/>
                                    </a:solidFill>
                                    <a:effectLst/>
                                    <a:latin typeface="Cambria Math"/>
                                    <a:ea typeface="Times New Roman"/>
                                    <a:cs typeface="B Nazanin"/>
                                  </a:rPr>
                                </m:ctrlPr>
                              </m:sSupPr>
                              <m:e>
                                <m:r>
                                  <a:rPr lang="en-US" sz="1600" i="1">
                                    <a:solidFill>
                                      <a:srgbClr val="000000"/>
                                    </a:solidFill>
                                    <a:effectLst/>
                                    <a:latin typeface="Cambria Math"/>
                                    <a:ea typeface="Times New Roman"/>
                                    <a:cs typeface="B Nazanin"/>
                                  </a:rPr>
                                  <m:t>𝑘</m:t>
                                </m:r>
                              </m:e>
                              <m:sup>
                                <m:r>
                                  <a:rPr lang="en-US" sz="1600" i="1">
                                    <a:solidFill>
                                      <a:srgbClr val="000000"/>
                                    </a:solidFill>
                                    <a:effectLst/>
                                    <a:latin typeface="Cambria Math"/>
                                    <a:ea typeface="Times New Roman"/>
                                    <a:cs typeface="B Nazanin"/>
                                  </a:rPr>
                                  <m:t>′</m:t>
                                </m:r>
                              </m:sup>
                            </m:sSup>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𝑘</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1</m:t>
                            </m:r>
                            <m:r>
                              <a:rPr lang="en-US" sz="1600" i="1">
                                <a:solidFill>
                                  <a:srgbClr val="000000"/>
                                </a:solidFill>
                                <a:effectLst/>
                                <a:latin typeface="Cambria Math"/>
                                <a:ea typeface="Times New Roman"/>
                                <a:cs typeface="B Nazanin"/>
                              </a:rPr>
                              <m:t>     </m:t>
                            </m:r>
                            <m:r>
                              <a:rPr lang="en-US" sz="1600" i="1">
                                <a:solidFill>
                                  <a:srgbClr val="000000"/>
                                </a:solidFill>
                                <a:effectLst/>
                                <a:latin typeface="Cambria Math"/>
                                <a:ea typeface="Times New Roman"/>
                                <a:cs typeface="B Nazanin"/>
                              </a:rPr>
                              <m:t>𝑘</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𝑡</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1</m:t>
                            </m:r>
                            <m:r>
                              <a:rPr lang="en-US" sz="1600" i="1">
                                <a:solidFill>
                                  <a:srgbClr val="000000"/>
                                </a:solidFill>
                                <a:effectLst/>
                                <a:latin typeface="Cambria Math"/>
                                <a:ea typeface="Times New Roman"/>
                                <a:cs typeface="B Nazanin"/>
                              </a:rPr>
                              <m:t>     ∀</m:t>
                            </m:r>
                            <m:r>
                              <a:rPr lang="en-US" sz="1600" i="1">
                                <a:solidFill>
                                  <a:srgbClr val="000000"/>
                                </a:solidFill>
                                <a:effectLst/>
                                <a:latin typeface="Cambria Math"/>
                                <a:ea typeface="Times New Roman"/>
                                <a:cs typeface="B Nazanin"/>
                              </a:rPr>
                              <m:t>𝑜</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𝐵</m:t>
                            </m:r>
                            <m:d>
                              <m:dPr>
                                <m:ctrlPr>
                                  <a:rPr lang="en-US" sz="1600" i="1">
                                    <a:solidFill>
                                      <a:srgbClr val="000000"/>
                                    </a:solidFill>
                                    <a:effectLst/>
                                    <a:latin typeface="Cambria Math"/>
                                    <a:ea typeface="Times New Roman"/>
                                    <a:cs typeface="B Nazanin"/>
                                  </a:rPr>
                                </m:ctrlPr>
                              </m:dPr>
                              <m:e>
                                <m:r>
                                  <a:rPr lang="en-US" sz="1600" i="1">
                                    <a:solidFill>
                                      <a:srgbClr val="000000"/>
                                    </a:solidFill>
                                    <a:effectLst/>
                                    <a:latin typeface="Cambria Math"/>
                                    <a:ea typeface="Times New Roman"/>
                                    <a:cs typeface="B Nazanin"/>
                                  </a:rPr>
                                  <m:t>𝑜</m:t>
                                </m:r>
                              </m:e>
                            </m:d>
                            <m:d>
                              <m:dPr>
                                <m:begChr m:val="["/>
                                <m:endChr m:val="]"/>
                                <m:ctrlPr>
                                  <a:rPr lang="en-US" sz="1600" i="1">
                                    <a:solidFill>
                                      <a:srgbClr val="000000"/>
                                    </a:solidFill>
                                    <a:effectLst/>
                                    <a:latin typeface="Cambria Math"/>
                                    <a:ea typeface="Times New Roman"/>
                                    <a:cs typeface="B Nazanin"/>
                                  </a:rPr>
                                </m:ctrlPr>
                              </m:dPr>
                              <m:e>
                                <m:r>
                                  <a:rPr lang="en-US" sz="1600" i="1">
                                    <a:solidFill>
                                      <a:srgbClr val="000000"/>
                                    </a:solidFill>
                                    <a:effectLst/>
                                    <a:latin typeface="Cambria Math"/>
                                    <a:ea typeface="Times New Roman"/>
                                    <a:cs typeface="B Nazanin"/>
                                  </a:rPr>
                                  <m:t>𝑘</m:t>
                                </m:r>
                              </m:e>
                            </m:d>
                            <m:r>
                              <a:rPr lang="en-US" sz="1600" i="1">
                                <a:solidFill>
                                  <a:srgbClr val="000000"/>
                                </a:solidFill>
                                <a:effectLst/>
                                <a:latin typeface="Cambria Math"/>
                                <a:ea typeface="Times New Roman"/>
                                <a:cs typeface="B Nazanin"/>
                              </a:rPr>
                              <m:t>=∅  </m:t>
                            </m:r>
                          </m:num>
                          <m:den>
                            <m:r>
                              <a:rPr lang="en-US" sz="1600" i="1">
                                <a:solidFill>
                                  <a:srgbClr val="000000"/>
                                </a:solidFill>
                                <a:effectLst/>
                                <a:latin typeface="Cambria Math"/>
                                <a:ea typeface="Times New Roman"/>
                                <a:cs typeface="B Nazanin"/>
                              </a:rPr>
                              <m:t>𝐵</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𝑂</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𝑘</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𝐵</m:t>
                            </m:r>
                            <m:r>
                              <a:rPr lang="en-US" sz="1600" i="1">
                                <a:solidFill>
                                  <a:srgbClr val="000000"/>
                                </a:solidFill>
                                <a:effectLst/>
                                <a:latin typeface="Cambria Math"/>
                                <a:ea typeface="Times New Roman"/>
                                <a:cs typeface="B Nazanin"/>
                              </a:rPr>
                              <m:t>,</m:t>
                            </m:r>
                            <m:r>
                              <a:rPr lang="en-US" sz="1600" i="1">
                                <a:solidFill>
                                  <a:srgbClr val="000000"/>
                                </a:solidFill>
                                <a:effectLst/>
                                <a:latin typeface="Cambria Math"/>
                                <a:ea typeface="Times New Roman"/>
                                <a:cs typeface="B Nazanin"/>
                              </a:rPr>
                              <m:t>𝑂</m:t>
                            </m:r>
                            <m:r>
                              <a:rPr lang="en-US" sz="1600" i="1">
                                <a:solidFill>
                                  <a:srgbClr val="000000"/>
                                </a:solidFill>
                                <a:effectLst/>
                                <a:latin typeface="Cambria Math"/>
                                <a:ea typeface="Times New Roman"/>
                                <a:cs typeface="B Nazanin"/>
                              </a:rPr>
                              <m:t>,</m:t>
                            </m:r>
                            <m:sSup>
                              <m:sSupPr>
                                <m:ctrlPr>
                                  <a:rPr lang="en-US" sz="1600" i="1">
                                    <a:solidFill>
                                      <a:srgbClr val="000000"/>
                                    </a:solidFill>
                                    <a:effectLst/>
                                    <a:latin typeface="Cambria Math"/>
                                    <a:ea typeface="Times New Roman"/>
                                    <a:cs typeface="B Nazanin"/>
                                  </a:rPr>
                                </m:ctrlPr>
                              </m:sSupPr>
                              <m:e>
                                <m:r>
                                  <a:rPr lang="en-US" sz="1600" i="1">
                                    <a:solidFill>
                                      <a:srgbClr val="000000"/>
                                    </a:solidFill>
                                    <a:effectLst/>
                                    <a:latin typeface="Cambria Math"/>
                                    <a:ea typeface="Times New Roman"/>
                                    <a:cs typeface="B Nazanin"/>
                                  </a:rPr>
                                  <m:t>𝑘</m:t>
                                </m:r>
                              </m:e>
                              <m:sup>
                                <m:r>
                                  <a:rPr lang="en-US" sz="1600" i="1">
                                    <a:solidFill>
                                      <a:srgbClr val="000000"/>
                                    </a:solidFill>
                                    <a:effectLst/>
                                    <a:latin typeface="Cambria Math"/>
                                    <a:ea typeface="Times New Roman"/>
                                    <a:cs typeface="B Nazanin"/>
                                  </a:rPr>
                                  <m:t>′</m:t>
                                </m:r>
                              </m:sup>
                            </m:sSup>
                          </m:den>
                        </m:f>
                      </m:oMath>
                    </m:oMathPara>
                  </a14:m>
                  <a:endParaRPr lang="en-US" sz="1600" dirty="0">
                    <a:solidFill>
                      <a:srgbClr val="000000"/>
                    </a:solidFill>
                    <a:effectLst/>
                    <a:latin typeface="Times New Roman"/>
                    <a:ea typeface="Times New Roman"/>
                    <a:cs typeface="B Nazanin"/>
                  </a:endParaRPr>
                </a:p>
                <a:p>
                  <a:pPr marL="0" marR="0" algn="justLow" rtl="0">
                    <a:lnSpc>
                      <a:spcPct val="120000"/>
                    </a:lnSpc>
                    <a:spcBef>
                      <a:spcPts val="600"/>
                    </a:spcBef>
                    <a:spcAft>
                      <a:spcPts val="0"/>
                    </a:spcAft>
                  </a:pPr>
                  <a:r>
                    <a:rPr lang="en-US" sz="1600" dirty="0">
                      <a:solidFill>
                        <a:srgbClr val="000000"/>
                      </a:solidFill>
                      <a:effectLst/>
                      <a:latin typeface="Times New Roman"/>
                      <a:ea typeface="Times New Roman"/>
                      <a:cs typeface="B Nazanin"/>
                    </a:rPr>
                    <a:t> </a:t>
                  </a:r>
                </a:p>
              </p:txBody>
            </p:sp>
          </mc:Choice>
          <mc:Fallback xmlns="">
            <p:sp>
              <p:nvSpPr>
                <p:cNvPr id="8" name="Text Box 2"/>
                <p:cNvSpPr txBox="1">
                  <a:spLocks noRot="1" noChangeAspect="1" noMove="1" noResize="1" noEditPoints="1" noAdjustHandles="1" noChangeArrowheads="1" noChangeShapeType="1" noTextEdit="1"/>
                </p:cNvSpPr>
                <p:nvPr/>
              </p:nvSpPr>
              <p:spPr bwMode="auto">
                <a:xfrm>
                  <a:off x="-2137362" y="-2"/>
                  <a:ext cx="6017753" cy="2285063"/>
                </a:xfrm>
                <a:prstGeom prst="rect">
                  <a:avLst/>
                </a:prstGeom>
                <a:blipFill>
                  <a:blip r:embed="rId3"/>
                  <a:stretch>
                    <a:fillRect l="-710"/>
                  </a:stretch>
                </a:blipFill>
                <a:ln w="9525">
                  <a:solidFill>
                    <a:srgbClr val="000000"/>
                  </a:solidFill>
                  <a:miter lim="800000"/>
                  <a:headEnd/>
                  <a:tailEnd/>
                </a:ln>
              </p:spPr>
              <p:txBody>
                <a:bodyPr/>
                <a:lstStyle/>
                <a:p>
                  <a:r>
                    <a:rPr lang="en-US">
                      <a:noFill/>
                    </a:rPr>
                    <a:t> </a:t>
                  </a:r>
                </a:p>
              </p:txBody>
            </p:sp>
          </mc:Fallback>
        </mc:AlternateContent>
        <p:sp>
          <p:nvSpPr>
            <p:cNvPr id="10" name="Text Box 356"/>
            <p:cNvSpPr txBox="1"/>
            <p:nvPr/>
          </p:nvSpPr>
          <p:spPr>
            <a:xfrm>
              <a:off x="-1109048" y="2396373"/>
              <a:ext cx="3961124" cy="254765"/>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lgn="ctr" rtl="1">
                <a:lnSpc>
                  <a:spcPct val="120000"/>
                </a:lnSpc>
                <a:spcBef>
                  <a:spcPts val="600"/>
                </a:spcBef>
                <a:spcAft>
                  <a:spcPts val="0"/>
                </a:spcAft>
              </a:pPr>
              <a:r>
                <a:rPr lang="fa-IR" sz="1000" b="1" dirty="0" smtClean="0">
                  <a:solidFill>
                    <a:srgbClr val="000000"/>
                  </a:solidFill>
                  <a:latin typeface="Times New Roman"/>
                  <a:ea typeface="Times New Roman"/>
                  <a:cs typeface="B Nazanin"/>
                </a:rPr>
                <a:t>شکل 25</a:t>
              </a:r>
              <a:r>
                <a:rPr lang="ar-SA" sz="1000" b="1" dirty="0" smtClean="0">
                  <a:solidFill>
                    <a:srgbClr val="000000"/>
                  </a:solidFill>
                  <a:effectLst/>
                  <a:latin typeface="Times New Roman"/>
                  <a:ea typeface="Times New Roman"/>
                  <a:cs typeface="B Nazanin"/>
                </a:rPr>
                <a:t> </a:t>
              </a:r>
              <a:r>
                <a:rPr lang="ar-SA" sz="1000" b="1" dirty="0">
                  <a:solidFill>
                    <a:srgbClr val="000000"/>
                  </a:solidFill>
                  <a:effectLst/>
                  <a:latin typeface="Times New Roman"/>
                  <a:ea typeface="Times New Roman"/>
                  <a:cs typeface="Times New Roman"/>
                </a:rPr>
                <a:t>–</a:t>
              </a:r>
              <a:r>
                <a:rPr lang="ar-SA" sz="1000" b="1" dirty="0">
                  <a:solidFill>
                    <a:srgbClr val="000000"/>
                  </a:solidFill>
                  <a:effectLst/>
                  <a:latin typeface="Times New Roman"/>
                  <a:ea typeface="Times New Roman"/>
                  <a:cs typeface="B Nazanin"/>
                </a:rPr>
                <a:t> معناشناخت قسمت بررسی و خروجی‌دادن در حالت عدم گزارش نقض امنیت</a:t>
              </a:r>
              <a:endParaRPr lang="en-US" sz="1000" b="1" dirty="0">
                <a:solidFill>
                  <a:srgbClr val="000000"/>
                </a:solidFill>
                <a:effectLst/>
                <a:latin typeface="Times New Roman"/>
                <a:ea typeface="Times New Roman"/>
                <a:cs typeface="B Nazanin"/>
              </a:endParaRPr>
            </a:p>
          </p:txBody>
        </p:sp>
      </p:grpSp>
      <p:sp>
        <p:nvSpPr>
          <p:cNvPr id="9" name="Content Placeholder 2"/>
          <p:cNvSpPr>
            <a:spLocks noGrp="1"/>
          </p:cNvSpPr>
          <p:nvPr>
            <p:ph idx="1"/>
          </p:nvPr>
        </p:nvSpPr>
        <p:spPr>
          <a:xfrm>
            <a:off x="1259632" y="1447800"/>
            <a:ext cx="7674056" cy="4800600"/>
          </a:xfrm>
        </p:spPr>
        <p:txBody>
          <a:bodyPr>
            <a:normAutofit/>
          </a:bodyPr>
          <a:lstStyle/>
          <a:p>
            <a:pPr algn="r" rtl="1"/>
            <a:r>
              <a:rPr lang="fa-IR" dirty="0" smtClean="0">
                <a:cs typeface="B Nazanin" panose="00000400000000000000" pitchFamily="2" charset="-78"/>
              </a:rPr>
              <a:t>قسمت بررسی بافر و خروجی‌دادن</a:t>
            </a:r>
          </a:p>
          <a:p>
            <a:pPr algn="r" rtl="1"/>
            <a:endParaRPr lang="fa-IR" dirty="0" smtClean="0">
              <a:cs typeface="B Nazanin" panose="00000400000000000000" pitchFamily="2" charset="-78"/>
            </a:endParaRPr>
          </a:p>
        </p:txBody>
      </p:sp>
    </p:spTree>
    <p:extLst>
      <p:ext uri="{BB962C8B-B14F-4D97-AF65-F5344CB8AC3E}">
        <p14:creationId xmlns:p14="http://schemas.microsoft.com/office/powerpoint/2010/main" val="1102407726"/>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معناشناخت سراسری (ادامه)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26از 37</a:t>
            </a:r>
            <a:endParaRPr lang="en-US" sz="1600" dirty="0">
              <a:solidFill>
                <a:schemeClr val="tx2"/>
              </a:solidFill>
              <a:cs typeface="B Nazanin" panose="00000400000000000000" pitchFamily="2" charset="-78"/>
            </a:endParaRPr>
          </a:p>
        </p:txBody>
      </p:sp>
      <p:grpSp>
        <p:nvGrpSpPr>
          <p:cNvPr id="9" name="Group 8"/>
          <p:cNvGrpSpPr/>
          <p:nvPr/>
        </p:nvGrpSpPr>
        <p:grpSpPr>
          <a:xfrm>
            <a:off x="1222991" y="2132856"/>
            <a:ext cx="7699733" cy="3749268"/>
            <a:chOff x="-2137367" y="-3"/>
            <a:chExt cx="7719100" cy="3403741"/>
          </a:xfrm>
        </p:grpSpPr>
        <mc:AlternateContent xmlns:mc="http://schemas.openxmlformats.org/markup-compatibility/2006" xmlns:a14="http://schemas.microsoft.com/office/drawing/2010/main">
          <mc:Choice Requires="a14">
            <p:sp>
              <p:nvSpPr>
                <p:cNvPr id="10" name="Text Box 2"/>
                <p:cNvSpPr txBox="1">
                  <a:spLocks noChangeArrowheads="1"/>
                </p:cNvSpPr>
                <p:nvPr/>
              </p:nvSpPr>
              <p:spPr bwMode="auto">
                <a:xfrm>
                  <a:off x="-2137367" y="-3"/>
                  <a:ext cx="7719100" cy="3019339"/>
                </a:xfrm>
                <a:prstGeom prst="rect">
                  <a:avLst/>
                </a:prstGeom>
                <a:noFill/>
                <a:ln w="9525">
                  <a:solidFill>
                    <a:srgbClr val="000000"/>
                  </a:solidFill>
                  <a:miter lim="800000"/>
                  <a:headEnd/>
                  <a:tailEnd/>
                </a:ln>
              </p:spPr>
              <p:txBody>
                <a:bodyPr rot="0" vert="horz" wrap="square" lIns="91440" tIns="45720" rIns="91440" bIns="45720" anchor="t" anchorCtr="0">
                  <a:noAutofit/>
                </a:bodyPr>
                <a:lstStyle/>
                <a:p>
                  <a:pPr marL="0" marR="0" algn="justLow" rtl="1">
                    <a:lnSpc>
                      <a:spcPct val="120000"/>
                    </a:lnSpc>
                    <a:spcBef>
                      <a:spcPts val="600"/>
                    </a:spcBef>
                    <a:spcAft>
                      <a:spcPts val="0"/>
                    </a:spcAft>
                  </a:pPr>
                  <a14:m>
                    <m:oMathPara xmlns:m="http://schemas.openxmlformats.org/officeDocument/2006/math">
                      <m:oMathParaPr>
                        <m:jc m:val="centerGroup"/>
                      </m:oMathParaPr>
                      <m:oMath xmlns:m="http://schemas.openxmlformats.org/officeDocument/2006/math">
                        <m:f>
                          <m:fPr>
                            <m:ctrlPr>
                              <a:rPr lang="en-US" sz="2000" i="1">
                                <a:solidFill>
                                  <a:srgbClr val="000000"/>
                                </a:solidFill>
                                <a:effectLst/>
                                <a:latin typeface="Cambria Math"/>
                                <a:ea typeface="Times New Roman"/>
                                <a:cs typeface="B Nazanin"/>
                              </a:rPr>
                            </m:ctrlPr>
                          </m:fPr>
                          <m:num>
                            <m:eqArr>
                              <m:eqArrPr>
                                <m:ctrlPr>
                                  <a:rPr lang="en-US" sz="2000" i="1">
                                    <a:solidFill>
                                      <a:srgbClr val="000000"/>
                                    </a:solidFill>
                                    <a:effectLst/>
                                    <a:latin typeface="Cambria Math"/>
                                    <a:ea typeface="Times New Roman"/>
                                    <a:cs typeface="B Nazanin"/>
                                  </a:rPr>
                                </m:ctrlPr>
                              </m:eqArrPr>
                              <m:e>
                                <m:r>
                                  <a:rPr lang="en-US" sz="2000" i="1">
                                    <a:solidFill>
                                      <a:srgbClr val="000000"/>
                                    </a:solidFill>
                                    <a:effectLst/>
                                    <a:latin typeface="Cambria Math"/>
                                    <a:ea typeface="Times New Roman"/>
                                    <a:cs typeface="B Nazanin"/>
                                  </a:rPr>
                                  <m:t>𝑠</m:t>
                                </m:r>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𝑗</m:t>
                                </m:r>
                                <m:r>
                                  <a:rPr lang="en-US" sz="2000" i="1">
                                    <a:solidFill>
                                      <a:srgbClr val="000000"/>
                                    </a:solidFill>
                                    <a:effectLst/>
                                    <a:latin typeface="Cambria Math"/>
                                    <a:ea typeface="Times New Roman"/>
                                    <a:cs typeface="B Nazanin"/>
                                  </a:rPr>
                                  <m:t>     </m:t>
                                </m:r>
                                <m:r>
                                  <a:rPr lang="en-US" sz="2000" i="1">
                                    <a:solidFill>
                                      <a:srgbClr val="000000"/>
                                    </a:solidFill>
                                    <a:effectLst/>
                                    <a:latin typeface="Cambria Math"/>
                                    <a:ea typeface="Times New Roman"/>
                                    <a:cs typeface="B Nazanin"/>
                                  </a:rPr>
                                  <m:t>𝑙𝑒𝑐</m:t>
                                </m:r>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𝑙𝑒</m:t>
                                </m:r>
                                <m:sSub>
                                  <m:sSubPr>
                                    <m:ctrlPr>
                                      <a:rPr lang="en-US" sz="2000" i="1">
                                        <a:solidFill>
                                          <a:srgbClr val="000000"/>
                                        </a:solidFill>
                                        <a:effectLst/>
                                        <a:latin typeface="Cambria Math"/>
                                        <a:ea typeface="Times New Roman"/>
                                        <a:cs typeface="B Nazanin"/>
                                      </a:rPr>
                                    </m:ctrlPr>
                                  </m:sSubPr>
                                  <m:e>
                                    <m:r>
                                      <a:rPr lang="en-US" sz="2000" i="1">
                                        <a:solidFill>
                                          <a:srgbClr val="000000"/>
                                        </a:solidFill>
                                        <a:effectLst/>
                                        <a:latin typeface="Cambria Math"/>
                                        <a:ea typeface="Times New Roman"/>
                                        <a:cs typeface="B Nazanin"/>
                                      </a:rPr>
                                      <m:t>𝑐</m:t>
                                    </m:r>
                                  </m:e>
                                  <m:sub>
                                    <m:r>
                                      <a:rPr lang="en-US" sz="2000" i="1">
                                        <a:solidFill>
                                          <a:srgbClr val="000000"/>
                                        </a:solidFill>
                                        <a:effectLst/>
                                        <a:latin typeface="Cambria Math"/>
                                        <a:ea typeface="Times New Roman"/>
                                        <a:cs typeface="B Nazanin"/>
                                      </a:rPr>
                                      <m:t>𝑠</m:t>
                                    </m:r>
                                  </m:sub>
                                </m:sSub>
                                <m:r>
                                  <a:rPr lang="en-US" sz="2000" i="1">
                                    <a:solidFill>
                                      <a:srgbClr val="000000"/>
                                    </a:solidFill>
                                    <a:effectLst/>
                                    <a:latin typeface="Cambria Math"/>
                                    <a:ea typeface="Times New Roman"/>
                                    <a:cs typeface="B Nazanin"/>
                                  </a:rPr>
                                  <m:t>    </m:t>
                                </m:r>
                                <m:sSup>
                                  <m:sSupPr>
                                    <m:ctrlPr>
                                      <a:rPr lang="en-US" sz="2000" i="1">
                                        <a:solidFill>
                                          <a:srgbClr val="000000"/>
                                        </a:solidFill>
                                        <a:effectLst/>
                                        <a:latin typeface="Cambria Math"/>
                                        <a:ea typeface="Times New Roman"/>
                                        <a:cs typeface="B Nazanin"/>
                                      </a:rPr>
                                    </m:ctrlPr>
                                  </m:sSupPr>
                                  <m:e>
                                    <m:r>
                                      <a:rPr lang="en-US" sz="2000" i="1">
                                        <a:solidFill>
                                          <a:srgbClr val="000000"/>
                                        </a:solidFill>
                                        <a:effectLst/>
                                        <a:latin typeface="Cambria Math"/>
                                        <a:ea typeface="Times New Roman"/>
                                        <a:cs typeface="B Nazanin"/>
                                      </a:rPr>
                                      <m:t>𝑠</m:t>
                                    </m:r>
                                  </m:e>
                                  <m:sup>
                                    <m:r>
                                      <a:rPr lang="en-US" sz="2000" i="1">
                                        <a:solidFill>
                                          <a:srgbClr val="000000"/>
                                        </a:solidFill>
                                        <a:effectLst/>
                                        <a:latin typeface="Cambria Math"/>
                                        <a:ea typeface="Times New Roman"/>
                                        <a:cs typeface="B Nazanin"/>
                                      </a:rPr>
                                      <m:t>′</m:t>
                                    </m:r>
                                  </m:sup>
                                </m:sSup>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𝑠</m:t>
                                </m:r>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1</m:t>
                                </m:r>
                              </m:e>
                              <m:e>
                                <m:r>
                                  <a:rPr lang="en-US" sz="2000" i="1">
                                    <a:solidFill>
                                      <a:srgbClr val="000000"/>
                                    </a:solidFill>
                                    <a:effectLst/>
                                    <a:latin typeface="Cambria Math"/>
                                    <a:ea typeface="Times New Roman"/>
                                    <a:cs typeface="B Nazanin"/>
                                  </a:rPr>
                                  <m:t>𝑙𝑒𝑐</m:t>
                                </m:r>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𝑟</m:t>
                                </m:r>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𝐼</m:t>
                                </m:r>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𝐵</m:t>
                                </m:r>
                                <m:sSup>
                                  <m:sSupPr>
                                    <m:ctrlPr>
                                      <a:rPr lang="en-US" sz="2000" i="1">
                                        <a:solidFill>
                                          <a:srgbClr val="000000"/>
                                        </a:solidFill>
                                        <a:effectLst/>
                                        <a:latin typeface="Cambria Math"/>
                                        <a:ea typeface="Times New Roman"/>
                                        <a:cs typeface="B Nazanin"/>
                                      </a:rPr>
                                    </m:ctrlPr>
                                  </m:sSupPr>
                                  <m:e>
                                    <m:r>
                                      <a:rPr lang="en-US" sz="2000" i="1">
                                        <a:solidFill>
                                          <a:srgbClr val="000000"/>
                                        </a:solidFill>
                                        <a:effectLst/>
                                        <a:latin typeface="Cambria Math"/>
                                        <a:ea typeface="Times New Roman"/>
                                        <a:cs typeface="B Nazanin"/>
                                      </a:rPr>
                                      <m:t>⤇</m:t>
                                    </m:r>
                                  </m:e>
                                  <m:sup>
                                    <m:r>
                                      <a:rPr lang="en-US" sz="2000" i="1">
                                        <a:solidFill>
                                          <a:srgbClr val="000000"/>
                                        </a:solidFill>
                                        <a:effectLst/>
                                        <a:latin typeface="Cambria Math"/>
                                        <a:ea typeface="Times New Roman"/>
                                        <a:cs typeface="B Nazanin"/>
                                      </a:rPr>
                                      <m:t>𝑡</m:t>
                                    </m:r>
                                  </m:sup>
                                </m:sSup>
                                <m:r>
                                  <a:rPr lang="en-US" sz="2000" i="1">
                                    <a:solidFill>
                                      <a:srgbClr val="000000"/>
                                    </a:solidFill>
                                    <a:effectLst/>
                                    <a:latin typeface="Cambria Math"/>
                                    <a:ea typeface="Times New Roman"/>
                                    <a:cs typeface="B Nazanin"/>
                                  </a:rPr>
                                  <m:t>𝑙𝑒</m:t>
                                </m:r>
                                <m:sSup>
                                  <m:sSupPr>
                                    <m:ctrlPr>
                                      <a:rPr lang="en-US" sz="2000" i="1">
                                        <a:solidFill>
                                          <a:srgbClr val="000000"/>
                                        </a:solidFill>
                                        <a:effectLst/>
                                        <a:latin typeface="Cambria Math"/>
                                        <a:ea typeface="Times New Roman"/>
                                        <a:cs typeface="B Nazanin"/>
                                      </a:rPr>
                                    </m:ctrlPr>
                                  </m:sSupPr>
                                  <m:e>
                                    <m:r>
                                      <a:rPr lang="en-US" sz="2000" i="1">
                                        <a:solidFill>
                                          <a:srgbClr val="000000"/>
                                        </a:solidFill>
                                        <a:effectLst/>
                                        <a:latin typeface="Cambria Math"/>
                                        <a:ea typeface="Times New Roman"/>
                                        <a:cs typeface="B Nazanin"/>
                                      </a:rPr>
                                      <m:t>𝑐</m:t>
                                    </m:r>
                                  </m:e>
                                  <m:sup>
                                    <m:r>
                                      <a:rPr lang="en-US" sz="2000" i="1">
                                        <a:solidFill>
                                          <a:srgbClr val="000000"/>
                                        </a:solidFill>
                                        <a:effectLst/>
                                        <a:latin typeface="Cambria Math"/>
                                        <a:ea typeface="Times New Roman"/>
                                        <a:cs typeface="B Nazanin"/>
                                      </a:rPr>
                                      <m:t>′</m:t>
                                    </m:r>
                                  </m:sup>
                                </m:sSup>
                                <m:r>
                                  <a:rPr lang="en-US" sz="2000" i="1">
                                    <a:solidFill>
                                      <a:srgbClr val="000000"/>
                                    </a:solidFill>
                                    <a:effectLst/>
                                    <a:latin typeface="Cambria Math"/>
                                    <a:ea typeface="Times New Roman"/>
                                    <a:cs typeface="B Nazanin"/>
                                  </a:rPr>
                                  <m:t>,</m:t>
                                </m:r>
                                <m:sSup>
                                  <m:sSupPr>
                                    <m:ctrlPr>
                                      <a:rPr lang="en-US" sz="2000" i="1">
                                        <a:solidFill>
                                          <a:srgbClr val="000000"/>
                                        </a:solidFill>
                                        <a:effectLst/>
                                        <a:latin typeface="Cambria Math"/>
                                        <a:ea typeface="Times New Roman"/>
                                        <a:cs typeface="B Nazanin"/>
                                      </a:rPr>
                                    </m:ctrlPr>
                                  </m:sSupPr>
                                  <m:e>
                                    <m:r>
                                      <a:rPr lang="en-US" sz="2000" i="1">
                                        <a:solidFill>
                                          <a:srgbClr val="000000"/>
                                        </a:solidFill>
                                        <a:effectLst/>
                                        <a:latin typeface="Cambria Math"/>
                                        <a:ea typeface="Times New Roman"/>
                                        <a:cs typeface="B Nazanin"/>
                                      </a:rPr>
                                      <m:t>𝑟</m:t>
                                    </m:r>
                                  </m:e>
                                  <m:sup>
                                    <m:r>
                                      <a:rPr lang="en-US" sz="2000" i="1">
                                        <a:solidFill>
                                          <a:srgbClr val="000000"/>
                                        </a:solidFill>
                                        <a:effectLst/>
                                        <a:latin typeface="Cambria Math"/>
                                        <a:ea typeface="Times New Roman"/>
                                        <a:cs typeface="B Nazanin"/>
                                      </a:rPr>
                                      <m:t>′</m:t>
                                    </m:r>
                                  </m:sup>
                                </m:sSup>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𝐼</m:t>
                                </m:r>
                                <m:r>
                                  <a:rPr lang="en-US" sz="2000" i="1">
                                    <a:solidFill>
                                      <a:srgbClr val="000000"/>
                                    </a:solidFill>
                                    <a:effectLst/>
                                    <a:latin typeface="Cambria Math"/>
                                    <a:ea typeface="Times New Roman"/>
                                    <a:cs typeface="B Nazanin"/>
                                  </a:rPr>
                                  <m:t>,</m:t>
                                </m:r>
                                <m:sSup>
                                  <m:sSupPr>
                                    <m:ctrlPr>
                                      <a:rPr lang="en-US" sz="2000" i="1">
                                        <a:solidFill>
                                          <a:srgbClr val="000000"/>
                                        </a:solidFill>
                                        <a:effectLst/>
                                        <a:latin typeface="Cambria Math"/>
                                        <a:ea typeface="Times New Roman"/>
                                        <a:cs typeface="B Nazanin"/>
                                      </a:rPr>
                                    </m:ctrlPr>
                                  </m:sSupPr>
                                  <m:e>
                                    <m:r>
                                      <a:rPr lang="en-US" sz="2000" i="1">
                                        <a:solidFill>
                                          <a:srgbClr val="000000"/>
                                        </a:solidFill>
                                        <a:effectLst/>
                                        <a:latin typeface="Cambria Math"/>
                                        <a:ea typeface="Times New Roman"/>
                                        <a:cs typeface="B Nazanin"/>
                                      </a:rPr>
                                      <m:t>𝐵</m:t>
                                    </m:r>
                                  </m:e>
                                  <m:sup>
                                    <m:r>
                                      <a:rPr lang="en-US" sz="2000" i="1">
                                        <a:solidFill>
                                          <a:srgbClr val="000000"/>
                                        </a:solidFill>
                                        <a:effectLst/>
                                        <a:latin typeface="Cambria Math"/>
                                        <a:ea typeface="Times New Roman"/>
                                        <a:cs typeface="B Nazanin"/>
                                      </a:rPr>
                                      <m:t>′</m:t>
                                    </m:r>
                                  </m:sup>
                                </m:sSup>
                                <m:r>
                                  <a:rPr lang="en-US" sz="2000" i="1">
                                    <a:solidFill>
                                      <a:srgbClr val="000000"/>
                                    </a:solidFill>
                                    <a:effectLst/>
                                    <a:latin typeface="Cambria Math"/>
                                    <a:ea typeface="Times New Roman"/>
                                    <a:cs typeface="B Nazanin"/>
                                  </a:rPr>
                                  <m:t>    </m:t>
                                </m:r>
                                <m:sSup>
                                  <m:sSupPr>
                                    <m:ctrlPr>
                                      <a:rPr lang="en-US" sz="2000" i="1">
                                        <a:solidFill>
                                          <a:srgbClr val="000000"/>
                                        </a:solidFill>
                                        <a:effectLst/>
                                        <a:latin typeface="Cambria Math"/>
                                        <a:ea typeface="Times New Roman"/>
                                        <a:cs typeface="B Nazanin"/>
                                      </a:rPr>
                                    </m:ctrlPr>
                                  </m:sSupPr>
                                  <m:e>
                                    <m:r>
                                      <a:rPr lang="en-US" sz="2000" i="1">
                                        <a:solidFill>
                                          <a:srgbClr val="000000"/>
                                        </a:solidFill>
                                        <a:effectLst/>
                                        <a:latin typeface="Cambria Math"/>
                                        <a:ea typeface="Times New Roman"/>
                                        <a:cs typeface="B Nazanin"/>
                                      </a:rPr>
                                      <m:t>𝐿</m:t>
                                    </m:r>
                                  </m:e>
                                  <m:sup>
                                    <m:r>
                                      <a:rPr lang="en-US" sz="2000" i="1">
                                        <a:solidFill>
                                          <a:srgbClr val="000000"/>
                                        </a:solidFill>
                                        <a:effectLst/>
                                        <a:latin typeface="Cambria Math"/>
                                        <a:ea typeface="Times New Roman"/>
                                        <a:cs typeface="B Nazanin"/>
                                      </a:rPr>
                                      <m:t>′</m:t>
                                    </m:r>
                                  </m:sup>
                                </m:sSup>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𝐿</m:t>
                                </m:r>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𝑙𝑒𝑐</m:t>
                                </m:r>
                                <m:r>
                                  <a:rPr lang="en-US" sz="2000" i="1">
                                    <a:solidFill>
                                      <a:srgbClr val="000000"/>
                                    </a:solidFill>
                                    <a:effectLst/>
                                    <a:latin typeface="Cambria Math"/>
                                    <a:ea typeface="Times New Roman"/>
                                    <a:cs typeface="B Nazanin"/>
                                  </a:rPr>
                                  <m:t> ↦</m:t>
                                </m:r>
                                <m:r>
                                  <a:rPr lang="en-US" sz="2000" i="1">
                                    <a:solidFill>
                                      <a:srgbClr val="000000"/>
                                    </a:solidFill>
                                    <a:effectLst/>
                                    <a:latin typeface="Cambria Math"/>
                                    <a:ea typeface="Times New Roman"/>
                                    <a:cs typeface="B Nazanin"/>
                                  </a:rPr>
                                  <m:t>𝑙𝑒𝑐</m:t>
                                </m:r>
                                <m:r>
                                  <a:rPr lang="en-US" sz="2000" i="1">
                                    <a:solidFill>
                                      <a:srgbClr val="000000"/>
                                    </a:solidFill>
                                    <a:effectLst/>
                                    <a:latin typeface="Cambria Math"/>
                                    <a:ea typeface="Times New Roman"/>
                                    <a:cs typeface="B Nazanin"/>
                                  </a:rPr>
                                  <m:t>′]</m:t>
                                </m:r>
                              </m:e>
                            </m:eqArr>
                          </m:num>
                          <m:den>
                            <m:d>
                              <m:dPr>
                                <m:begChr m:val="〈"/>
                                <m:endChr m:val="〉"/>
                                <m:ctrlPr>
                                  <a:rPr lang="en-US" sz="2000" i="1">
                                    <a:solidFill>
                                      <a:srgbClr val="000000"/>
                                    </a:solidFill>
                                    <a:effectLst/>
                                    <a:latin typeface="Cambria Math"/>
                                    <a:ea typeface="Times New Roman"/>
                                    <a:cs typeface="B Nazanin"/>
                                  </a:rPr>
                                </m:ctrlPr>
                              </m:dPr>
                              <m:e>
                                <m:r>
                                  <a:rPr lang="en-US" sz="2000" i="1">
                                    <a:solidFill>
                                      <a:srgbClr val="000000"/>
                                    </a:solidFill>
                                    <a:effectLst/>
                                    <a:latin typeface="Cambria Math"/>
                                    <a:ea typeface="Times New Roman"/>
                                    <a:cs typeface="B Nazanin"/>
                                  </a:rPr>
                                  <m:t>𝐿</m:t>
                                </m:r>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𝑟</m:t>
                                </m:r>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𝐼</m:t>
                                </m:r>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𝑂</m:t>
                                </m:r>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𝐵</m:t>
                                </m:r>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𝑠</m:t>
                                </m:r>
                              </m:e>
                            </m:d>
                            <m:sSup>
                              <m:sSupPr>
                                <m:ctrlPr>
                                  <a:rPr lang="en-US" sz="2000" i="1">
                                    <a:solidFill>
                                      <a:srgbClr val="000000"/>
                                    </a:solidFill>
                                    <a:effectLst/>
                                    <a:latin typeface="Cambria Math"/>
                                    <a:ea typeface="Times New Roman"/>
                                    <a:cs typeface="B Nazanin"/>
                                  </a:rPr>
                                </m:ctrlPr>
                              </m:sSupPr>
                              <m:e>
                                <m:r>
                                  <a:rPr lang="en-US" sz="2000" i="1">
                                    <a:solidFill>
                                      <a:srgbClr val="000000"/>
                                    </a:solidFill>
                                    <a:effectLst/>
                                    <a:latin typeface="Cambria Math"/>
                                    <a:ea typeface="Times New Roman"/>
                                    <a:cs typeface="B Nazanin"/>
                                  </a:rPr>
                                  <m:t>⤇</m:t>
                                </m:r>
                              </m:e>
                              <m:sup>
                                <m:r>
                                  <a:rPr lang="en-US" sz="2000" i="1">
                                    <a:solidFill>
                                      <a:srgbClr val="000000"/>
                                    </a:solidFill>
                                    <a:effectLst/>
                                    <a:latin typeface="Cambria Math"/>
                                    <a:ea typeface="Times New Roman"/>
                                    <a:cs typeface="B Nazanin"/>
                                  </a:rPr>
                                  <m:t>𝑡</m:t>
                                </m:r>
                              </m:sup>
                            </m:sSup>
                            <m:d>
                              <m:dPr>
                                <m:begChr m:val="〈"/>
                                <m:endChr m:val="〉"/>
                                <m:ctrlPr>
                                  <a:rPr lang="en-US" sz="2000" i="1">
                                    <a:solidFill>
                                      <a:srgbClr val="000000"/>
                                    </a:solidFill>
                                    <a:effectLst/>
                                    <a:latin typeface="Cambria Math"/>
                                    <a:ea typeface="Times New Roman"/>
                                    <a:cs typeface="B Nazanin"/>
                                  </a:rPr>
                                </m:ctrlPr>
                              </m:dPr>
                              <m:e>
                                <m:sSup>
                                  <m:sSupPr>
                                    <m:ctrlPr>
                                      <a:rPr lang="en-US" sz="2000" i="1">
                                        <a:solidFill>
                                          <a:srgbClr val="000000"/>
                                        </a:solidFill>
                                        <a:effectLst/>
                                        <a:latin typeface="Cambria Math"/>
                                        <a:ea typeface="Times New Roman"/>
                                        <a:cs typeface="B Nazanin"/>
                                      </a:rPr>
                                    </m:ctrlPr>
                                  </m:sSupPr>
                                  <m:e>
                                    <m:r>
                                      <a:rPr lang="en-US" sz="2000" i="1">
                                        <a:solidFill>
                                          <a:srgbClr val="000000"/>
                                        </a:solidFill>
                                        <a:effectLst/>
                                        <a:latin typeface="Cambria Math"/>
                                        <a:ea typeface="Times New Roman"/>
                                        <a:cs typeface="B Nazanin"/>
                                      </a:rPr>
                                      <m:t>𝐿</m:t>
                                    </m:r>
                                  </m:e>
                                  <m:sup>
                                    <m:r>
                                      <a:rPr lang="en-US" sz="2000" i="1">
                                        <a:solidFill>
                                          <a:srgbClr val="000000"/>
                                        </a:solidFill>
                                        <a:effectLst/>
                                        <a:latin typeface="Cambria Math"/>
                                        <a:ea typeface="Times New Roman"/>
                                        <a:cs typeface="B Nazanin"/>
                                      </a:rPr>
                                      <m:t>′</m:t>
                                    </m:r>
                                  </m:sup>
                                </m:sSup>
                                <m:r>
                                  <a:rPr lang="en-US" sz="2000" i="1">
                                    <a:solidFill>
                                      <a:srgbClr val="000000"/>
                                    </a:solidFill>
                                    <a:effectLst/>
                                    <a:latin typeface="Cambria Math"/>
                                    <a:ea typeface="Times New Roman"/>
                                    <a:cs typeface="B Nazanin"/>
                                  </a:rPr>
                                  <m:t>,</m:t>
                                </m:r>
                                <m:sSup>
                                  <m:sSupPr>
                                    <m:ctrlPr>
                                      <a:rPr lang="en-US" sz="2000" i="1">
                                        <a:solidFill>
                                          <a:srgbClr val="000000"/>
                                        </a:solidFill>
                                        <a:effectLst/>
                                        <a:latin typeface="Cambria Math"/>
                                        <a:ea typeface="Times New Roman"/>
                                        <a:cs typeface="B Nazanin"/>
                                      </a:rPr>
                                    </m:ctrlPr>
                                  </m:sSupPr>
                                  <m:e>
                                    <m:r>
                                      <a:rPr lang="en-US" sz="2000" i="1">
                                        <a:solidFill>
                                          <a:srgbClr val="000000"/>
                                        </a:solidFill>
                                        <a:effectLst/>
                                        <a:latin typeface="Cambria Math"/>
                                        <a:ea typeface="Times New Roman"/>
                                        <a:cs typeface="B Nazanin"/>
                                      </a:rPr>
                                      <m:t>𝑟</m:t>
                                    </m:r>
                                  </m:e>
                                  <m:sup>
                                    <m:r>
                                      <a:rPr lang="en-US" sz="2000" i="1">
                                        <a:solidFill>
                                          <a:srgbClr val="000000"/>
                                        </a:solidFill>
                                        <a:effectLst/>
                                        <a:latin typeface="Cambria Math"/>
                                        <a:ea typeface="Times New Roman"/>
                                        <a:cs typeface="B Nazanin"/>
                                      </a:rPr>
                                      <m:t>′</m:t>
                                    </m:r>
                                  </m:sup>
                                </m:sSup>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𝐼</m:t>
                                </m:r>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𝑂</m:t>
                                </m:r>
                                <m:r>
                                  <a:rPr lang="en-US" sz="2000" i="1">
                                    <a:solidFill>
                                      <a:srgbClr val="000000"/>
                                    </a:solidFill>
                                    <a:effectLst/>
                                    <a:latin typeface="Cambria Math"/>
                                    <a:ea typeface="Times New Roman"/>
                                    <a:cs typeface="B Nazanin"/>
                                  </a:rPr>
                                  <m:t>,</m:t>
                                </m:r>
                                <m:sSup>
                                  <m:sSupPr>
                                    <m:ctrlPr>
                                      <a:rPr lang="en-US" sz="2000" i="1">
                                        <a:solidFill>
                                          <a:srgbClr val="000000"/>
                                        </a:solidFill>
                                        <a:effectLst/>
                                        <a:latin typeface="Cambria Math"/>
                                        <a:ea typeface="Times New Roman"/>
                                        <a:cs typeface="B Nazanin"/>
                                      </a:rPr>
                                    </m:ctrlPr>
                                  </m:sSupPr>
                                  <m:e>
                                    <m:r>
                                      <a:rPr lang="en-US" sz="2000" i="1">
                                        <a:solidFill>
                                          <a:srgbClr val="000000"/>
                                        </a:solidFill>
                                        <a:effectLst/>
                                        <a:latin typeface="Cambria Math"/>
                                        <a:ea typeface="Times New Roman"/>
                                        <a:cs typeface="B Nazanin"/>
                                      </a:rPr>
                                      <m:t>𝐵</m:t>
                                    </m:r>
                                  </m:e>
                                  <m:sup>
                                    <m:r>
                                      <a:rPr lang="en-US" sz="2000" i="1">
                                        <a:solidFill>
                                          <a:srgbClr val="000000"/>
                                        </a:solidFill>
                                        <a:effectLst/>
                                        <a:latin typeface="Cambria Math"/>
                                        <a:ea typeface="Times New Roman"/>
                                        <a:cs typeface="B Nazanin"/>
                                      </a:rPr>
                                      <m:t>′</m:t>
                                    </m:r>
                                  </m:sup>
                                </m:sSup>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𝑠</m:t>
                                </m:r>
                                <m:r>
                                  <a:rPr lang="en-US" sz="2000" i="1">
                                    <a:solidFill>
                                      <a:srgbClr val="000000"/>
                                    </a:solidFill>
                                    <a:effectLst/>
                                    <a:latin typeface="Cambria Math"/>
                                    <a:ea typeface="Times New Roman"/>
                                    <a:cs typeface="B Nazanin"/>
                                  </a:rPr>
                                  <m:t>′</m:t>
                                </m:r>
                              </m:e>
                            </m:d>
                          </m:den>
                        </m:f>
                      </m:oMath>
                    </m:oMathPara>
                  </a14:m>
                  <a:endParaRPr lang="en-US" sz="2000" dirty="0">
                    <a:solidFill>
                      <a:srgbClr val="000000"/>
                    </a:solidFill>
                    <a:effectLst/>
                    <a:latin typeface="Times New Roman"/>
                    <a:ea typeface="Times New Roman"/>
                    <a:cs typeface="B Nazanin"/>
                  </a:endParaRPr>
                </a:p>
                <a:p>
                  <a:pPr marL="0" marR="0" algn="justLow" rtl="1">
                    <a:lnSpc>
                      <a:spcPct val="120000"/>
                    </a:lnSpc>
                    <a:spcBef>
                      <a:spcPts val="600"/>
                    </a:spcBef>
                    <a:spcAft>
                      <a:spcPts val="0"/>
                    </a:spcAft>
                  </a:pPr>
                  <a14:m>
                    <m:oMathPara xmlns:m="http://schemas.openxmlformats.org/officeDocument/2006/math">
                      <m:oMathParaPr>
                        <m:jc m:val="centerGroup"/>
                      </m:oMathParaPr>
                      <m:oMath xmlns:m="http://schemas.openxmlformats.org/officeDocument/2006/math">
                        <m:f>
                          <m:fPr>
                            <m:ctrlPr>
                              <a:rPr lang="en-US" sz="2000" i="1">
                                <a:solidFill>
                                  <a:srgbClr val="000000"/>
                                </a:solidFill>
                                <a:effectLst/>
                                <a:latin typeface="Cambria Math"/>
                                <a:ea typeface="Times New Roman"/>
                                <a:cs typeface="B Nazanin"/>
                              </a:rPr>
                            </m:ctrlPr>
                          </m:fPr>
                          <m:num>
                            <m:eqArr>
                              <m:eqArrPr>
                                <m:ctrlPr>
                                  <a:rPr lang="en-US" sz="2000" i="1">
                                    <a:solidFill>
                                      <a:srgbClr val="000000"/>
                                    </a:solidFill>
                                    <a:effectLst/>
                                    <a:latin typeface="Cambria Math"/>
                                    <a:ea typeface="Times New Roman"/>
                                    <a:cs typeface="B Nazanin"/>
                                  </a:rPr>
                                </m:ctrlPr>
                              </m:eqArrPr>
                              <m:e>
                                <m:r>
                                  <a:rPr lang="en-US" sz="2000" i="1">
                                    <a:solidFill>
                                      <a:srgbClr val="000000"/>
                                    </a:solidFill>
                                    <a:effectLst/>
                                    <a:latin typeface="Cambria Math"/>
                                    <a:ea typeface="Times New Roman"/>
                                    <a:cs typeface="B Nazanin"/>
                                  </a:rPr>
                                  <m:t>𝑠</m:t>
                                </m:r>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𝑗</m:t>
                                </m:r>
                                <m:r>
                                  <a:rPr lang="en-US" sz="2000" i="1">
                                    <a:solidFill>
                                      <a:srgbClr val="000000"/>
                                    </a:solidFill>
                                    <a:effectLst/>
                                    <a:latin typeface="Cambria Math"/>
                                    <a:ea typeface="Times New Roman"/>
                                    <a:cs typeface="B Nazanin"/>
                                  </a:rPr>
                                  <m:t>     </m:t>
                                </m:r>
                                <m:r>
                                  <a:rPr lang="en-US" sz="2000" i="1">
                                    <a:solidFill>
                                      <a:srgbClr val="000000"/>
                                    </a:solidFill>
                                    <a:effectLst/>
                                    <a:latin typeface="Cambria Math"/>
                                    <a:ea typeface="Times New Roman"/>
                                    <a:cs typeface="B Nazanin"/>
                                  </a:rPr>
                                  <m:t>𝑙𝑒𝑐</m:t>
                                </m:r>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𝑙𝑒</m:t>
                                </m:r>
                                <m:sSub>
                                  <m:sSubPr>
                                    <m:ctrlPr>
                                      <a:rPr lang="en-US" sz="2000" i="1">
                                        <a:solidFill>
                                          <a:srgbClr val="000000"/>
                                        </a:solidFill>
                                        <a:effectLst/>
                                        <a:latin typeface="Cambria Math"/>
                                        <a:ea typeface="Times New Roman"/>
                                        <a:cs typeface="B Nazanin"/>
                                      </a:rPr>
                                    </m:ctrlPr>
                                  </m:sSubPr>
                                  <m:e>
                                    <m:r>
                                      <a:rPr lang="en-US" sz="2000" i="1">
                                        <a:solidFill>
                                          <a:srgbClr val="000000"/>
                                        </a:solidFill>
                                        <a:effectLst/>
                                        <a:latin typeface="Cambria Math"/>
                                        <a:ea typeface="Times New Roman"/>
                                        <a:cs typeface="B Nazanin"/>
                                      </a:rPr>
                                      <m:t>𝑐</m:t>
                                    </m:r>
                                  </m:e>
                                  <m:sub>
                                    <m:r>
                                      <a:rPr lang="en-US" sz="2000" i="1">
                                        <a:solidFill>
                                          <a:srgbClr val="000000"/>
                                        </a:solidFill>
                                        <a:effectLst/>
                                        <a:latin typeface="Cambria Math"/>
                                        <a:ea typeface="Times New Roman"/>
                                        <a:cs typeface="B Nazanin"/>
                                      </a:rPr>
                                      <m:t>𝑠</m:t>
                                    </m:r>
                                  </m:sub>
                                </m:sSub>
                                <m:r>
                                  <a:rPr lang="en-US" sz="2000" i="1">
                                    <a:solidFill>
                                      <a:srgbClr val="000000"/>
                                    </a:solidFill>
                                    <a:effectLst/>
                                    <a:latin typeface="Cambria Math"/>
                                    <a:ea typeface="Times New Roman"/>
                                    <a:cs typeface="B Nazanin"/>
                                  </a:rPr>
                                  <m:t>     </m:t>
                                </m:r>
                                <m:sSup>
                                  <m:sSupPr>
                                    <m:ctrlPr>
                                      <a:rPr lang="en-US" sz="2000" i="1">
                                        <a:solidFill>
                                          <a:srgbClr val="000000"/>
                                        </a:solidFill>
                                        <a:effectLst/>
                                        <a:latin typeface="Cambria Math"/>
                                        <a:ea typeface="Times New Roman"/>
                                        <a:cs typeface="B Nazanin"/>
                                      </a:rPr>
                                    </m:ctrlPr>
                                  </m:sSupPr>
                                  <m:e>
                                    <m:r>
                                      <a:rPr lang="en-US" sz="2000" i="1">
                                        <a:solidFill>
                                          <a:srgbClr val="000000"/>
                                        </a:solidFill>
                                        <a:effectLst/>
                                        <a:latin typeface="Cambria Math"/>
                                        <a:ea typeface="Times New Roman"/>
                                        <a:cs typeface="B Nazanin"/>
                                      </a:rPr>
                                      <m:t>𝑠</m:t>
                                    </m:r>
                                  </m:e>
                                  <m:sup>
                                    <m:r>
                                      <a:rPr lang="en-US" sz="2000" i="1">
                                        <a:solidFill>
                                          <a:srgbClr val="000000"/>
                                        </a:solidFill>
                                        <a:effectLst/>
                                        <a:latin typeface="Cambria Math"/>
                                        <a:ea typeface="Times New Roman"/>
                                        <a:cs typeface="B Nazanin"/>
                                      </a:rPr>
                                      <m:t>′</m:t>
                                    </m:r>
                                  </m:sup>
                                </m:sSup>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1</m:t>
                                </m:r>
                              </m:e>
                              <m:e>
                                <m:r>
                                  <a:rPr lang="en-US" sz="2000" i="1">
                                    <a:solidFill>
                                      <a:srgbClr val="000000"/>
                                    </a:solidFill>
                                    <a:effectLst/>
                                    <a:latin typeface="Cambria Math"/>
                                    <a:ea typeface="Times New Roman"/>
                                    <a:cs typeface="B Nazanin"/>
                                  </a:rPr>
                                  <m:t>𝑙𝑒𝑐</m:t>
                                </m:r>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𝑟</m:t>
                                </m:r>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𝐼</m:t>
                                </m:r>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𝐵</m:t>
                                </m:r>
                                <m:sSup>
                                  <m:sSupPr>
                                    <m:ctrlPr>
                                      <a:rPr lang="en-US" sz="2000" i="1">
                                        <a:solidFill>
                                          <a:srgbClr val="000000"/>
                                        </a:solidFill>
                                        <a:effectLst/>
                                        <a:latin typeface="Cambria Math"/>
                                        <a:ea typeface="Times New Roman"/>
                                        <a:cs typeface="B Nazanin"/>
                                      </a:rPr>
                                    </m:ctrlPr>
                                  </m:sSupPr>
                                  <m:e>
                                    <m:r>
                                      <a:rPr lang="en-US" sz="2000" i="1">
                                        <a:solidFill>
                                          <a:srgbClr val="000000"/>
                                        </a:solidFill>
                                        <a:effectLst/>
                                        <a:latin typeface="Cambria Math"/>
                                        <a:ea typeface="Times New Roman"/>
                                        <a:cs typeface="B Nazanin"/>
                                      </a:rPr>
                                      <m:t>⤇</m:t>
                                    </m:r>
                                  </m:e>
                                  <m:sup>
                                    <m:r>
                                      <a:rPr lang="en-US" sz="2000" i="1">
                                        <a:solidFill>
                                          <a:srgbClr val="000000"/>
                                        </a:solidFill>
                                        <a:effectLst/>
                                        <a:latin typeface="Cambria Math"/>
                                        <a:ea typeface="Times New Roman"/>
                                        <a:cs typeface="B Nazanin"/>
                                      </a:rPr>
                                      <m:t>𝑡</m:t>
                                    </m:r>
                                  </m:sup>
                                </m:sSup>
                                <m:r>
                                  <a:rPr lang="en-US" sz="2000" i="1">
                                    <a:solidFill>
                                      <a:srgbClr val="000000"/>
                                    </a:solidFill>
                                    <a:effectLst/>
                                    <a:latin typeface="Cambria Math"/>
                                    <a:ea typeface="Times New Roman"/>
                                    <a:cs typeface="B Nazanin"/>
                                  </a:rPr>
                                  <m:t>𝑙𝑒</m:t>
                                </m:r>
                                <m:sSup>
                                  <m:sSupPr>
                                    <m:ctrlPr>
                                      <a:rPr lang="en-US" sz="2000" i="1">
                                        <a:solidFill>
                                          <a:srgbClr val="000000"/>
                                        </a:solidFill>
                                        <a:effectLst/>
                                        <a:latin typeface="Cambria Math"/>
                                        <a:ea typeface="Times New Roman"/>
                                        <a:cs typeface="B Nazanin"/>
                                      </a:rPr>
                                    </m:ctrlPr>
                                  </m:sSupPr>
                                  <m:e>
                                    <m:r>
                                      <a:rPr lang="en-US" sz="2000" i="1">
                                        <a:solidFill>
                                          <a:srgbClr val="000000"/>
                                        </a:solidFill>
                                        <a:effectLst/>
                                        <a:latin typeface="Cambria Math"/>
                                        <a:ea typeface="Times New Roman"/>
                                        <a:cs typeface="B Nazanin"/>
                                      </a:rPr>
                                      <m:t>𝑐</m:t>
                                    </m:r>
                                  </m:e>
                                  <m:sup>
                                    <m:r>
                                      <a:rPr lang="en-US" sz="2000" i="1">
                                        <a:solidFill>
                                          <a:srgbClr val="000000"/>
                                        </a:solidFill>
                                        <a:effectLst/>
                                        <a:latin typeface="Cambria Math"/>
                                        <a:ea typeface="Times New Roman"/>
                                        <a:cs typeface="B Nazanin"/>
                                      </a:rPr>
                                      <m:t>′</m:t>
                                    </m:r>
                                  </m:sup>
                                </m:sSup>
                                <m:r>
                                  <a:rPr lang="en-US" sz="2000" i="1">
                                    <a:solidFill>
                                      <a:srgbClr val="000000"/>
                                    </a:solidFill>
                                    <a:effectLst/>
                                    <a:latin typeface="Cambria Math"/>
                                    <a:ea typeface="Times New Roman"/>
                                    <a:cs typeface="B Nazanin"/>
                                  </a:rPr>
                                  <m:t>,</m:t>
                                </m:r>
                                <m:sSup>
                                  <m:sSupPr>
                                    <m:ctrlPr>
                                      <a:rPr lang="en-US" sz="2000" i="1">
                                        <a:solidFill>
                                          <a:srgbClr val="000000"/>
                                        </a:solidFill>
                                        <a:effectLst/>
                                        <a:latin typeface="Cambria Math"/>
                                        <a:ea typeface="Times New Roman"/>
                                        <a:cs typeface="B Nazanin"/>
                                      </a:rPr>
                                    </m:ctrlPr>
                                  </m:sSupPr>
                                  <m:e>
                                    <m:r>
                                      <a:rPr lang="en-US" sz="2000" i="1">
                                        <a:solidFill>
                                          <a:srgbClr val="000000"/>
                                        </a:solidFill>
                                        <a:effectLst/>
                                        <a:latin typeface="Cambria Math"/>
                                        <a:ea typeface="Times New Roman"/>
                                        <a:cs typeface="B Nazanin"/>
                                      </a:rPr>
                                      <m:t>𝑟</m:t>
                                    </m:r>
                                  </m:e>
                                  <m:sup>
                                    <m:r>
                                      <a:rPr lang="en-US" sz="2000" i="1">
                                        <a:solidFill>
                                          <a:srgbClr val="000000"/>
                                        </a:solidFill>
                                        <a:effectLst/>
                                        <a:latin typeface="Cambria Math"/>
                                        <a:ea typeface="Times New Roman"/>
                                        <a:cs typeface="B Nazanin"/>
                                      </a:rPr>
                                      <m:t>′</m:t>
                                    </m:r>
                                  </m:sup>
                                </m:sSup>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𝐼</m:t>
                                </m:r>
                                <m:r>
                                  <a:rPr lang="en-US" sz="2000" i="1">
                                    <a:solidFill>
                                      <a:srgbClr val="000000"/>
                                    </a:solidFill>
                                    <a:effectLst/>
                                    <a:latin typeface="Cambria Math"/>
                                    <a:ea typeface="Times New Roman"/>
                                    <a:cs typeface="B Nazanin"/>
                                  </a:rPr>
                                  <m:t>,</m:t>
                                </m:r>
                                <m:sSup>
                                  <m:sSupPr>
                                    <m:ctrlPr>
                                      <a:rPr lang="en-US" sz="2000" i="1">
                                        <a:solidFill>
                                          <a:srgbClr val="000000"/>
                                        </a:solidFill>
                                        <a:effectLst/>
                                        <a:latin typeface="Cambria Math"/>
                                        <a:ea typeface="Times New Roman"/>
                                        <a:cs typeface="B Nazanin"/>
                                      </a:rPr>
                                    </m:ctrlPr>
                                  </m:sSupPr>
                                  <m:e>
                                    <m:r>
                                      <a:rPr lang="en-US" sz="2000" i="1">
                                        <a:solidFill>
                                          <a:srgbClr val="000000"/>
                                        </a:solidFill>
                                        <a:effectLst/>
                                        <a:latin typeface="Cambria Math"/>
                                        <a:ea typeface="Times New Roman"/>
                                        <a:cs typeface="B Nazanin"/>
                                      </a:rPr>
                                      <m:t>𝐵</m:t>
                                    </m:r>
                                  </m:e>
                                  <m:sup>
                                    <m:r>
                                      <a:rPr lang="en-US" sz="2000" i="1">
                                        <a:solidFill>
                                          <a:srgbClr val="000000"/>
                                        </a:solidFill>
                                        <a:effectLst/>
                                        <a:latin typeface="Cambria Math"/>
                                        <a:ea typeface="Times New Roman"/>
                                        <a:cs typeface="B Nazanin"/>
                                      </a:rPr>
                                      <m:t>′</m:t>
                                    </m:r>
                                  </m:sup>
                                </m:sSup>
                                <m:r>
                                  <a:rPr lang="en-US" sz="2000" i="1">
                                    <a:solidFill>
                                      <a:srgbClr val="000000"/>
                                    </a:solidFill>
                                    <a:effectLst/>
                                    <a:latin typeface="Cambria Math"/>
                                    <a:ea typeface="Times New Roman"/>
                                    <a:cs typeface="B Nazanin"/>
                                  </a:rPr>
                                  <m:t>    </m:t>
                                </m:r>
                                <m:sSup>
                                  <m:sSupPr>
                                    <m:ctrlPr>
                                      <a:rPr lang="en-US" sz="2000" i="1">
                                        <a:solidFill>
                                          <a:srgbClr val="000000"/>
                                        </a:solidFill>
                                        <a:effectLst/>
                                        <a:latin typeface="Cambria Math"/>
                                        <a:ea typeface="Times New Roman"/>
                                        <a:cs typeface="B Nazanin"/>
                                      </a:rPr>
                                    </m:ctrlPr>
                                  </m:sSupPr>
                                  <m:e>
                                    <m:r>
                                      <a:rPr lang="en-US" sz="2000" i="1">
                                        <a:solidFill>
                                          <a:srgbClr val="000000"/>
                                        </a:solidFill>
                                        <a:effectLst/>
                                        <a:latin typeface="Cambria Math"/>
                                        <a:ea typeface="Times New Roman"/>
                                        <a:cs typeface="B Nazanin"/>
                                      </a:rPr>
                                      <m:t>𝐿</m:t>
                                    </m:r>
                                  </m:e>
                                  <m:sup>
                                    <m:r>
                                      <a:rPr lang="en-US" sz="2000" i="1">
                                        <a:solidFill>
                                          <a:srgbClr val="000000"/>
                                        </a:solidFill>
                                        <a:effectLst/>
                                        <a:latin typeface="Cambria Math"/>
                                        <a:ea typeface="Times New Roman"/>
                                        <a:cs typeface="B Nazanin"/>
                                      </a:rPr>
                                      <m:t>′</m:t>
                                    </m:r>
                                  </m:sup>
                                </m:sSup>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𝐿</m:t>
                                </m:r>
                                <m:d>
                                  <m:dPr>
                                    <m:begChr m:val="["/>
                                    <m:endChr m:val="]"/>
                                    <m:ctrlPr>
                                      <a:rPr lang="en-US" sz="2000" i="1">
                                        <a:solidFill>
                                          <a:srgbClr val="000000"/>
                                        </a:solidFill>
                                        <a:effectLst/>
                                        <a:latin typeface="Cambria Math"/>
                                        <a:ea typeface="Times New Roman"/>
                                        <a:cs typeface="B Nazanin"/>
                                      </a:rPr>
                                    </m:ctrlPr>
                                  </m:dPr>
                                  <m:e>
                                    <m:r>
                                      <a:rPr lang="en-US" sz="2000" i="1">
                                        <a:solidFill>
                                          <a:srgbClr val="000000"/>
                                        </a:solidFill>
                                        <a:effectLst/>
                                        <a:latin typeface="Cambria Math"/>
                                        <a:ea typeface="Times New Roman"/>
                                        <a:cs typeface="B Nazanin"/>
                                      </a:rPr>
                                      <m:t>𝑙𝑒𝑐</m:t>
                                    </m:r>
                                    <m:r>
                                      <a:rPr lang="en-US" sz="2000" i="1">
                                        <a:solidFill>
                                          <a:srgbClr val="000000"/>
                                        </a:solidFill>
                                        <a:effectLst/>
                                        <a:latin typeface="Cambria Math"/>
                                        <a:ea typeface="Times New Roman"/>
                                        <a:cs typeface="B Nazanin"/>
                                      </a:rPr>
                                      <m:t> ↦</m:t>
                                    </m:r>
                                    <m:r>
                                      <a:rPr lang="en-US" sz="2000" i="1">
                                        <a:solidFill>
                                          <a:srgbClr val="000000"/>
                                        </a:solidFill>
                                        <a:effectLst/>
                                        <a:latin typeface="Cambria Math"/>
                                        <a:ea typeface="Times New Roman"/>
                                        <a:cs typeface="B Nazanin"/>
                                      </a:rPr>
                                      <m:t>𝑙𝑒</m:t>
                                    </m:r>
                                    <m:sSup>
                                      <m:sSupPr>
                                        <m:ctrlPr>
                                          <a:rPr lang="en-US" sz="2000" i="1">
                                            <a:solidFill>
                                              <a:srgbClr val="000000"/>
                                            </a:solidFill>
                                            <a:effectLst/>
                                            <a:latin typeface="Cambria Math"/>
                                            <a:ea typeface="Times New Roman"/>
                                            <a:cs typeface="B Nazanin"/>
                                          </a:rPr>
                                        </m:ctrlPr>
                                      </m:sSupPr>
                                      <m:e>
                                        <m:r>
                                          <a:rPr lang="en-US" sz="2000" i="1">
                                            <a:solidFill>
                                              <a:srgbClr val="000000"/>
                                            </a:solidFill>
                                            <a:effectLst/>
                                            <a:latin typeface="Cambria Math"/>
                                            <a:ea typeface="Times New Roman"/>
                                            <a:cs typeface="B Nazanin"/>
                                          </a:rPr>
                                          <m:t>𝑐</m:t>
                                        </m:r>
                                      </m:e>
                                      <m:sup>
                                        <m:r>
                                          <a:rPr lang="en-US" sz="2000" i="1">
                                            <a:solidFill>
                                              <a:srgbClr val="000000"/>
                                            </a:solidFill>
                                            <a:effectLst/>
                                            <a:latin typeface="Cambria Math"/>
                                            <a:ea typeface="Times New Roman"/>
                                            <a:cs typeface="B Nazanin"/>
                                          </a:rPr>
                                          <m:t>′</m:t>
                                        </m:r>
                                      </m:sup>
                                    </m:sSup>
                                  </m:e>
                                </m:d>
                                <m:r>
                                  <a:rPr lang="en-US" sz="2000" i="1">
                                    <a:solidFill>
                                      <a:srgbClr val="000000"/>
                                    </a:solidFill>
                                    <a:effectLst/>
                                    <a:latin typeface="Cambria Math"/>
                                    <a:ea typeface="Times New Roman"/>
                                    <a:cs typeface="B Nazanin"/>
                                  </a:rPr>
                                  <m:t>    </m:t>
                                </m:r>
                                <m:sSup>
                                  <m:sSupPr>
                                    <m:ctrlPr>
                                      <a:rPr lang="en-US" sz="2000" i="1">
                                        <a:solidFill>
                                          <a:srgbClr val="000000"/>
                                        </a:solidFill>
                                        <a:effectLst/>
                                        <a:latin typeface="Cambria Math"/>
                                        <a:ea typeface="Times New Roman"/>
                                        <a:cs typeface="B Nazanin"/>
                                      </a:rPr>
                                    </m:ctrlPr>
                                  </m:sSupPr>
                                  <m:e>
                                    <m:r>
                                      <a:rPr lang="en-US" sz="2000" i="1">
                                        <a:solidFill>
                                          <a:srgbClr val="000000"/>
                                        </a:solidFill>
                                        <a:effectLst/>
                                        <a:latin typeface="Cambria Math"/>
                                        <a:ea typeface="Times New Roman"/>
                                        <a:cs typeface="B Nazanin"/>
                                      </a:rPr>
                                      <m:t>𝐵</m:t>
                                    </m:r>
                                  </m:e>
                                  <m:sup>
                                    <m:r>
                                      <a:rPr lang="en-US" sz="2000" i="1">
                                        <a:solidFill>
                                          <a:srgbClr val="000000"/>
                                        </a:solidFill>
                                        <a:effectLst/>
                                        <a:latin typeface="Cambria Math"/>
                                        <a:ea typeface="Times New Roman"/>
                                        <a:cs typeface="B Nazanin"/>
                                      </a:rPr>
                                      <m:t>′</m:t>
                                    </m:r>
                                  </m:sup>
                                </m:sSup>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𝑂</m:t>
                                </m:r>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0</m:t>
                                </m:r>
                                <m:sSup>
                                  <m:sSupPr>
                                    <m:ctrlPr>
                                      <a:rPr lang="en-US" sz="2000" i="1">
                                        <a:solidFill>
                                          <a:srgbClr val="000000"/>
                                        </a:solidFill>
                                        <a:effectLst/>
                                        <a:latin typeface="Cambria Math"/>
                                        <a:ea typeface="Times New Roman"/>
                                        <a:cs typeface="B Nazanin"/>
                                      </a:rPr>
                                    </m:ctrlPr>
                                  </m:sSupPr>
                                  <m:e>
                                    <m:r>
                                      <a:rPr lang="en-US" sz="2000" i="1">
                                        <a:solidFill>
                                          <a:srgbClr val="000000"/>
                                        </a:solidFill>
                                        <a:effectLst/>
                                        <a:latin typeface="Cambria Math"/>
                                        <a:ea typeface="Times New Roman"/>
                                        <a:cs typeface="B Nazanin"/>
                                      </a:rPr>
                                      <m:t>⤇</m:t>
                                    </m:r>
                                  </m:e>
                                  <m:sup>
                                    <m:r>
                                      <a:rPr lang="en-US" sz="2000" i="1">
                                        <a:solidFill>
                                          <a:srgbClr val="000000"/>
                                        </a:solidFill>
                                        <a:effectLst/>
                                        <a:latin typeface="Cambria Math"/>
                                        <a:ea typeface="Times New Roman"/>
                                        <a:cs typeface="B Nazanin"/>
                                      </a:rPr>
                                      <m:t>𝑡</m:t>
                                    </m:r>
                                  </m:sup>
                                </m:sSup>
                                <m:sSub>
                                  <m:sSubPr>
                                    <m:ctrlPr>
                                      <a:rPr lang="en-US" sz="2000" i="1">
                                        <a:solidFill>
                                          <a:srgbClr val="000000"/>
                                        </a:solidFill>
                                        <a:effectLst/>
                                        <a:latin typeface="Cambria Math"/>
                                        <a:ea typeface="Times New Roman"/>
                                        <a:cs typeface="B Nazanin"/>
                                      </a:rPr>
                                    </m:ctrlPr>
                                  </m:sSubPr>
                                  <m:e>
                                    <m:r>
                                      <a:rPr lang="en-US" sz="2000" i="1">
                                        <a:solidFill>
                                          <a:srgbClr val="000000"/>
                                        </a:solidFill>
                                        <a:effectLst/>
                                        <a:latin typeface="Cambria Math"/>
                                        <a:ea typeface="Times New Roman"/>
                                        <a:cs typeface="B Nazanin"/>
                                      </a:rPr>
                                      <m:t>𝐵</m:t>
                                    </m:r>
                                  </m:e>
                                  <m:sub>
                                    <m:r>
                                      <a:rPr lang="en-US" sz="2000" i="1">
                                        <a:solidFill>
                                          <a:srgbClr val="000000"/>
                                        </a:solidFill>
                                        <a:effectLst/>
                                        <a:latin typeface="Cambria Math"/>
                                        <a:ea typeface="Times New Roman"/>
                                        <a:cs typeface="B Nazanin"/>
                                      </a:rPr>
                                      <m:t>0</m:t>
                                    </m:r>
                                  </m:sub>
                                </m:sSub>
                                <m:r>
                                  <a:rPr lang="en-US" sz="2000" i="1">
                                    <a:solidFill>
                                      <a:srgbClr val="000000"/>
                                    </a:solidFill>
                                    <a:effectLst/>
                                    <a:latin typeface="Cambria Math"/>
                                    <a:ea typeface="Times New Roman"/>
                                    <a:cs typeface="B Nazanin"/>
                                  </a:rPr>
                                  <m:t>,</m:t>
                                </m:r>
                                <m:sSup>
                                  <m:sSupPr>
                                    <m:ctrlPr>
                                      <a:rPr lang="en-US" sz="2000" i="1">
                                        <a:solidFill>
                                          <a:srgbClr val="000000"/>
                                        </a:solidFill>
                                        <a:effectLst/>
                                        <a:latin typeface="Cambria Math"/>
                                        <a:ea typeface="Times New Roman"/>
                                        <a:cs typeface="B Nazanin"/>
                                      </a:rPr>
                                    </m:ctrlPr>
                                  </m:sSupPr>
                                  <m:e>
                                    <m:r>
                                      <a:rPr lang="en-US" sz="2000" i="1">
                                        <a:solidFill>
                                          <a:srgbClr val="000000"/>
                                        </a:solidFill>
                                        <a:effectLst/>
                                        <a:latin typeface="Cambria Math"/>
                                        <a:ea typeface="Times New Roman"/>
                                        <a:cs typeface="B Nazanin"/>
                                      </a:rPr>
                                      <m:t>𝑂</m:t>
                                    </m:r>
                                  </m:e>
                                  <m:sup>
                                    <m:r>
                                      <a:rPr lang="en-US" sz="2000" i="1">
                                        <a:solidFill>
                                          <a:srgbClr val="000000"/>
                                        </a:solidFill>
                                        <a:effectLst/>
                                        <a:latin typeface="Cambria Math"/>
                                        <a:ea typeface="Times New Roman"/>
                                        <a:cs typeface="B Nazanin"/>
                                      </a:rPr>
                                      <m:t>′</m:t>
                                    </m:r>
                                  </m:sup>
                                </m:sSup>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𝑡</m:t>
                                </m:r>
                              </m:e>
                            </m:eqArr>
                          </m:num>
                          <m:den>
                            <m:d>
                              <m:dPr>
                                <m:begChr m:val="〈"/>
                                <m:endChr m:val="〉"/>
                                <m:ctrlPr>
                                  <a:rPr lang="en-US" sz="2000" i="1">
                                    <a:solidFill>
                                      <a:srgbClr val="000000"/>
                                    </a:solidFill>
                                    <a:effectLst/>
                                    <a:latin typeface="Cambria Math"/>
                                    <a:ea typeface="Times New Roman"/>
                                    <a:cs typeface="B Nazanin"/>
                                  </a:rPr>
                                </m:ctrlPr>
                              </m:dPr>
                              <m:e>
                                <m:r>
                                  <a:rPr lang="en-US" sz="2000" i="1">
                                    <a:solidFill>
                                      <a:srgbClr val="000000"/>
                                    </a:solidFill>
                                    <a:effectLst/>
                                    <a:latin typeface="Cambria Math"/>
                                    <a:ea typeface="Times New Roman"/>
                                    <a:cs typeface="B Nazanin"/>
                                  </a:rPr>
                                  <m:t>𝐿</m:t>
                                </m:r>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𝑟</m:t>
                                </m:r>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𝐼</m:t>
                                </m:r>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𝑂</m:t>
                                </m:r>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𝐵</m:t>
                                </m:r>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𝑠</m:t>
                                </m:r>
                              </m:e>
                            </m:d>
                            <m:sSup>
                              <m:sSupPr>
                                <m:ctrlPr>
                                  <a:rPr lang="en-US" sz="2000" i="1">
                                    <a:solidFill>
                                      <a:srgbClr val="000000"/>
                                    </a:solidFill>
                                    <a:effectLst/>
                                    <a:latin typeface="Cambria Math"/>
                                    <a:ea typeface="Times New Roman"/>
                                    <a:cs typeface="B Nazanin"/>
                                  </a:rPr>
                                </m:ctrlPr>
                              </m:sSupPr>
                              <m:e>
                                <m:r>
                                  <a:rPr lang="en-US" sz="2000" i="1">
                                    <a:solidFill>
                                      <a:srgbClr val="000000"/>
                                    </a:solidFill>
                                    <a:effectLst/>
                                    <a:latin typeface="Cambria Math"/>
                                    <a:ea typeface="Times New Roman"/>
                                    <a:cs typeface="B Nazanin"/>
                                  </a:rPr>
                                  <m:t>⤇</m:t>
                                </m:r>
                              </m:e>
                              <m:sup>
                                <m:r>
                                  <a:rPr lang="en-US" sz="2000" i="1">
                                    <a:solidFill>
                                      <a:srgbClr val="000000"/>
                                    </a:solidFill>
                                    <a:effectLst/>
                                    <a:latin typeface="Cambria Math"/>
                                    <a:ea typeface="Times New Roman"/>
                                    <a:cs typeface="B Nazanin"/>
                                  </a:rPr>
                                  <m:t>2</m:t>
                                </m:r>
                                <m:r>
                                  <a:rPr lang="en-US" sz="2000" i="1">
                                    <a:solidFill>
                                      <a:srgbClr val="000000"/>
                                    </a:solidFill>
                                    <a:effectLst/>
                                    <a:latin typeface="Cambria Math"/>
                                    <a:ea typeface="Times New Roman"/>
                                    <a:cs typeface="B Nazanin"/>
                                  </a:rPr>
                                  <m:t>𝑡</m:t>
                                </m:r>
                              </m:sup>
                            </m:sSup>
                            <m:d>
                              <m:dPr>
                                <m:begChr m:val="〈"/>
                                <m:endChr m:val="〉"/>
                                <m:ctrlPr>
                                  <a:rPr lang="en-US" sz="2000" i="1">
                                    <a:solidFill>
                                      <a:srgbClr val="000000"/>
                                    </a:solidFill>
                                    <a:effectLst/>
                                    <a:latin typeface="Cambria Math"/>
                                    <a:ea typeface="Times New Roman"/>
                                    <a:cs typeface="B Nazanin"/>
                                  </a:rPr>
                                </m:ctrlPr>
                              </m:dPr>
                              <m:e>
                                <m:sSup>
                                  <m:sSupPr>
                                    <m:ctrlPr>
                                      <a:rPr lang="en-US" sz="2000" i="1">
                                        <a:solidFill>
                                          <a:srgbClr val="000000"/>
                                        </a:solidFill>
                                        <a:effectLst/>
                                        <a:latin typeface="Cambria Math"/>
                                        <a:ea typeface="Times New Roman"/>
                                        <a:cs typeface="B Nazanin"/>
                                      </a:rPr>
                                    </m:ctrlPr>
                                  </m:sSupPr>
                                  <m:e>
                                    <m:r>
                                      <a:rPr lang="en-US" sz="2000" i="1">
                                        <a:solidFill>
                                          <a:srgbClr val="000000"/>
                                        </a:solidFill>
                                        <a:effectLst/>
                                        <a:latin typeface="Cambria Math"/>
                                        <a:ea typeface="Times New Roman"/>
                                        <a:cs typeface="B Nazanin"/>
                                      </a:rPr>
                                      <m:t>𝐿</m:t>
                                    </m:r>
                                  </m:e>
                                  <m:sup>
                                    <m:r>
                                      <a:rPr lang="en-US" sz="2000" i="1">
                                        <a:solidFill>
                                          <a:srgbClr val="000000"/>
                                        </a:solidFill>
                                        <a:effectLst/>
                                        <a:latin typeface="Cambria Math"/>
                                        <a:ea typeface="Times New Roman"/>
                                        <a:cs typeface="B Nazanin"/>
                                      </a:rPr>
                                      <m:t>′</m:t>
                                    </m:r>
                                  </m:sup>
                                </m:sSup>
                                <m:r>
                                  <a:rPr lang="en-US" sz="2000" i="1">
                                    <a:solidFill>
                                      <a:srgbClr val="000000"/>
                                    </a:solidFill>
                                    <a:effectLst/>
                                    <a:latin typeface="Cambria Math"/>
                                    <a:ea typeface="Times New Roman"/>
                                    <a:cs typeface="B Nazanin"/>
                                  </a:rPr>
                                  <m:t>,</m:t>
                                </m:r>
                                <m:sSup>
                                  <m:sSupPr>
                                    <m:ctrlPr>
                                      <a:rPr lang="en-US" sz="2000" i="1">
                                        <a:solidFill>
                                          <a:srgbClr val="000000"/>
                                        </a:solidFill>
                                        <a:effectLst/>
                                        <a:latin typeface="Cambria Math"/>
                                        <a:ea typeface="Times New Roman"/>
                                        <a:cs typeface="B Nazanin"/>
                                      </a:rPr>
                                    </m:ctrlPr>
                                  </m:sSupPr>
                                  <m:e>
                                    <m:r>
                                      <a:rPr lang="en-US" sz="2000" i="1">
                                        <a:solidFill>
                                          <a:srgbClr val="000000"/>
                                        </a:solidFill>
                                        <a:effectLst/>
                                        <a:latin typeface="Cambria Math"/>
                                        <a:ea typeface="Times New Roman"/>
                                        <a:cs typeface="B Nazanin"/>
                                      </a:rPr>
                                      <m:t>𝑟</m:t>
                                    </m:r>
                                  </m:e>
                                  <m:sup>
                                    <m:r>
                                      <a:rPr lang="en-US" sz="2000" i="1">
                                        <a:solidFill>
                                          <a:srgbClr val="000000"/>
                                        </a:solidFill>
                                        <a:effectLst/>
                                        <a:latin typeface="Cambria Math"/>
                                        <a:ea typeface="Times New Roman"/>
                                        <a:cs typeface="B Nazanin"/>
                                      </a:rPr>
                                      <m:t>′</m:t>
                                    </m:r>
                                  </m:sup>
                                </m:sSup>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𝐼</m:t>
                                </m:r>
                                <m:r>
                                  <a:rPr lang="en-US" sz="2000" i="1">
                                    <a:solidFill>
                                      <a:srgbClr val="000000"/>
                                    </a:solidFill>
                                    <a:effectLst/>
                                    <a:latin typeface="Cambria Math"/>
                                    <a:ea typeface="Times New Roman"/>
                                    <a:cs typeface="B Nazanin"/>
                                  </a:rPr>
                                  <m:t>,</m:t>
                                </m:r>
                                <m:sSup>
                                  <m:sSupPr>
                                    <m:ctrlPr>
                                      <a:rPr lang="en-US" sz="2000" i="1">
                                        <a:solidFill>
                                          <a:srgbClr val="000000"/>
                                        </a:solidFill>
                                        <a:effectLst/>
                                        <a:latin typeface="Cambria Math"/>
                                        <a:ea typeface="Times New Roman"/>
                                        <a:cs typeface="B Nazanin"/>
                                      </a:rPr>
                                    </m:ctrlPr>
                                  </m:sSupPr>
                                  <m:e>
                                    <m:r>
                                      <a:rPr lang="en-US" sz="2000" i="1">
                                        <a:solidFill>
                                          <a:srgbClr val="000000"/>
                                        </a:solidFill>
                                        <a:effectLst/>
                                        <a:latin typeface="Cambria Math"/>
                                        <a:ea typeface="Times New Roman"/>
                                        <a:cs typeface="B Nazanin"/>
                                      </a:rPr>
                                      <m:t>𝑂</m:t>
                                    </m:r>
                                  </m:e>
                                  <m:sup>
                                    <m:r>
                                      <a:rPr lang="en-US" sz="2000" i="1">
                                        <a:solidFill>
                                          <a:srgbClr val="000000"/>
                                        </a:solidFill>
                                        <a:effectLst/>
                                        <a:latin typeface="Cambria Math"/>
                                        <a:ea typeface="Times New Roman"/>
                                        <a:cs typeface="B Nazanin"/>
                                      </a:rPr>
                                      <m:t>′</m:t>
                                    </m:r>
                                  </m:sup>
                                </m:sSup>
                                <m:r>
                                  <a:rPr lang="en-US" sz="2000" i="1">
                                    <a:solidFill>
                                      <a:srgbClr val="000000"/>
                                    </a:solidFill>
                                    <a:effectLst/>
                                    <a:latin typeface="Cambria Math"/>
                                    <a:ea typeface="Times New Roman"/>
                                    <a:cs typeface="B Nazanin"/>
                                  </a:rPr>
                                  <m:t>,</m:t>
                                </m:r>
                                <m:sSub>
                                  <m:sSubPr>
                                    <m:ctrlPr>
                                      <a:rPr lang="en-US" sz="2000" i="1">
                                        <a:solidFill>
                                          <a:srgbClr val="000000"/>
                                        </a:solidFill>
                                        <a:effectLst/>
                                        <a:latin typeface="Cambria Math"/>
                                        <a:ea typeface="Times New Roman"/>
                                        <a:cs typeface="B Nazanin"/>
                                      </a:rPr>
                                    </m:ctrlPr>
                                  </m:sSubPr>
                                  <m:e>
                                    <m:r>
                                      <a:rPr lang="en-US" sz="2000" i="1">
                                        <a:solidFill>
                                          <a:srgbClr val="000000"/>
                                        </a:solidFill>
                                        <a:effectLst/>
                                        <a:latin typeface="Cambria Math"/>
                                        <a:ea typeface="Times New Roman"/>
                                        <a:cs typeface="B Nazanin"/>
                                      </a:rPr>
                                      <m:t>𝐵</m:t>
                                    </m:r>
                                  </m:e>
                                  <m:sub>
                                    <m:r>
                                      <a:rPr lang="en-US" sz="2000" i="1">
                                        <a:solidFill>
                                          <a:srgbClr val="000000"/>
                                        </a:solidFill>
                                        <a:effectLst/>
                                        <a:latin typeface="Cambria Math"/>
                                        <a:ea typeface="Times New Roman"/>
                                        <a:cs typeface="B Nazanin"/>
                                      </a:rPr>
                                      <m:t>0</m:t>
                                    </m:r>
                                  </m:sub>
                                </m:sSub>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𝑠</m:t>
                                </m:r>
                                <m:r>
                                  <a:rPr lang="en-US" sz="2000" i="1">
                                    <a:solidFill>
                                      <a:srgbClr val="000000"/>
                                    </a:solidFill>
                                    <a:effectLst/>
                                    <a:latin typeface="Cambria Math"/>
                                    <a:ea typeface="Times New Roman"/>
                                    <a:cs typeface="B Nazanin"/>
                                  </a:rPr>
                                  <m:t>′</m:t>
                                </m:r>
                              </m:e>
                            </m:d>
                          </m:den>
                        </m:f>
                      </m:oMath>
                    </m:oMathPara>
                  </a14:m>
                  <a:endParaRPr lang="en-US" sz="2000" dirty="0">
                    <a:solidFill>
                      <a:srgbClr val="000000"/>
                    </a:solidFill>
                    <a:effectLst/>
                    <a:latin typeface="Times New Roman"/>
                    <a:ea typeface="Times New Roman"/>
                    <a:cs typeface="B Nazanin"/>
                  </a:endParaRPr>
                </a:p>
                <a:p>
                  <a:pPr marL="0" marR="0" algn="justLow" rtl="1">
                    <a:lnSpc>
                      <a:spcPct val="120000"/>
                    </a:lnSpc>
                    <a:spcBef>
                      <a:spcPts val="600"/>
                    </a:spcBef>
                    <a:spcAft>
                      <a:spcPts val="0"/>
                    </a:spcAft>
                  </a:pPr>
                  <a14:m>
                    <m:oMathPara xmlns:m="http://schemas.openxmlformats.org/officeDocument/2006/math">
                      <m:oMathParaPr>
                        <m:jc m:val="centerGroup"/>
                      </m:oMathParaPr>
                      <m:oMath xmlns:m="http://schemas.openxmlformats.org/officeDocument/2006/math">
                        <m:r>
                          <a:rPr lang="en-US" sz="2000" i="1">
                            <a:solidFill>
                              <a:srgbClr val="000000"/>
                            </a:solidFill>
                            <a:effectLst/>
                            <a:latin typeface="Cambria Math"/>
                            <a:ea typeface="Times New Roman"/>
                            <a:cs typeface="B Nazanin"/>
                          </a:rPr>
                          <m:t> </m:t>
                        </m:r>
                        <m:f>
                          <m:fPr>
                            <m:ctrlPr>
                              <a:rPr lang="en-US" sz="2000" i="1">
                                <a:solidFill>
                                  <a:srgbClr val="000000"/>
                                </a:solidFill>
                                <a:effectLst/>
                                <a:latin typeface="Cambria Math"/>
                                <a:ea typeface="Times New Roman"/>
                                <a:cs typeface="B Nazanin"/>
                              </a:rPr>
                            </m:ctrlPr>
                          </m:fPr>
                          <m:num>
                            <m:r>
                              <a:rPr lang="en-US" sz="2000" i="1">
                                <a:solidFill>
                                  <a:srgbClr val="000000"/>
                                </a:solidFill>
                                <a:effectLst/>
                                <a:latin typeface="Cambria Math"/>
                                <a:ea typeface="Times New Roman"/>
                                <a:cs typeface="B Nazanin"/>
                              </a:rPr>
                              <m:t>𝑠</m:t>
                            </m:r>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1</m:t>
                            </m:r>
                            <m:r>
                              <a:rPr lang="en-US" sz="2000" i="1">
                                <a:solidFill>
                                  <a:srgbClr val="000000"/>
                                </a:solidFill>
                                <a:effectLst/>
                                <a:latin typeface="Cambria Math"/>
                                <a:ea typeface="Times New Roman"/>
                                <a:cs typeface="B Nazanin"/>
                              </a:rPr>
                              <m:t>     ∀</m:t>
                            </m:r>
                            <m:r>
                              <a:rPr lang="en-US" sz="2000" i="1">
                                <a:solidFill>
                                  <a:srgbClr val="000000"/>
                                </a:solidFill>
                                <a:effectLst/>
                                <a:latin typeface="Cambria Math"/>
                                <a:ea typeface="Times New Roman"/>
                                <a:cs typeface="B Nazanin"/>
                              </a:rPr>
                              <m:t>𝑙𝑒</m:t>
                            </m:r>
                            <m:sSub>
                              <m:sSubPr>
                                <m:ctrlPr>
                                  <a:rPr lang="en-US" sz="2000" i="1">
                                    <a:solidFill>
                                      <a:srgbClr val="000000"/>
                                    </a:solidFill>
                                    <a:effectLst/>
                                    <a:latin typeface="Cambria Math"/>
                                    <a:ea typeface="Times New Roman"/>
                                    <a:cs typeface="B Nazanin"/>
                                  </a:rPr>
                                </m:ctrlPr>
                              </m:sSubPr>
                              <m:e>
                                <m:r>
                                  <a:rPr lang="en-US" sz="2000" i="1">
                                    <a:solidFill>
                                      <a:srgbClr val="000000"/>
                                    </a:solidFill>
                                    <a:effectLst/>
                                    <a:latin typeface="Cambria Math"/>
                                    <a:ea typeface="Times New Roman"/>
                                    <a:cs typeface="B Nazanin"/>
                                  </a:rPr>
                                  <m:t>𝑐</m:t>
                                </m:r>
                              </m:e>
                              <m:sub>
                                <m:r>
                                  <a:rPr lang="en-US" sz="2000" i="1">
                                    <a:solidFill>
                                      <a:srgbClr val="000000"/>
                                    </a:solidFill>
                                    <a:effectLst/>
                                    <a:latin typeface="Cambria Math"/>
                                    <a:ea typeface="Times New Roman"/>
                                    <a:cs typeface="B Nazanin"/>
                                  </a:rPr>
                                  <m:t>𝑖𝑛𝑑𝑒𝑥</m:t>
                                </m:r>
                              </m:sub>
                            </m:sSub>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𝐿</m:t>
                            </m:r>
                            <m:r>
                              <a:rPr lang="en-US" sz="2000" i="1">
                                <a:solidFill>
                                  <a:srgbClr val="000000"/>
                                </a:solidFill>
                                <a:effectLst/>
                                <a:latin typeface="Cambria Math"/>
                                <a:ea typeface="Times New Roman"/>
                                <a:cs typeface="B Nazanin"/>
                              </a:rPr>
                              <m:t>. </m:t>
                            </m:r>
                            <m:r>
                              <a:rPr lang="en-US" sz="2000" i="1">
                                <a:solidFill>
                                  <a:srgbClr val="000000"/>
                                </a:solidFill>
                                <a:effectLst/>
                                <a:latin typeface="Cambria Math"/>
                                <a:ea typeface="Times New Roman"/>
                                <a:cs typeface="B Nazanin"/>
                              </a:rPr>
                              <m:t>𝑙𝑒</m:t>
                            </m:r>
                            <m:sSub>
                              <m:sSubPr>
                                <m:ctrlPr>
                                  <a:rPr lang="en-US" sz="2000" i="1">
                                    <a:solidFill>
                                      <a:srgbClr val="000000"/>
                                    </a:solidFill>
                                    <a:effectLst/>
                                    <a:latin typeface="Cambria Math"/>
                                    <a:ea typeface="Times New Roman"/>
                                    <a:cs typeface="B Nazanin"/>
                                  </a:rPr>
                                </m:ctrlPr>
                              </m:sSubPr>
                              <m:e>
                                <m:r>
                                  <a:rPr lang="en-US" sz="2000" i="1">
                                    <a:solidFill>
                                      <a:srgbClr val="000000"/>
                                    </a:solidFill>
                                    <a:effectLst/>
                                    <a:latin typeface="Cambria Math"/>
                                    <a:ea typeface="Times New Roman"/>
                                    <a:cs typeface="B Nazanin"/>
                                  </a:rPr>
                                  <m:t>𝑐</m:t>
                                </m:r>
                              </m:e>
                              <m:sub>
                                <m:r>
                                  <a:rPr lang="en-US" sz="2000" i="1">
                                    <a:solidFill>
                                      <a:srgbClr val="000000"/>
                                    </a:solidFill>
                                    <a:effectLst/>
                                    <a:latin typeface="Cambria Math"/>
                                    <a:ea typeface="Times New Roman"/>
                                    <a:cs typeface="B Nazanin"/>
                                  </a:rPr>
                                  <m:t>𝑖𝑛𝑑𝑒𝑥</m:t>
                                </m:r>
                              </m:sub>
                            </m:sSub>
                            <m:r>
                              <a:rPr lang="en-US" sz="2000" i="1">
                                <a:solidFill>
                                  <a:srgbClr val="000000"/>
                                </a:solidFill>
                                <a:effectLst/>
                                <a:latin typeface="Cambria Math"/>
                                <a:ea typeface="Times New Roman"/>
                                <a:cs typeface="B Nazanin"/>
                              </a:rPr>
                              <m:t>=</m:t>
                            </m:r>
                            <m:sSub>
                              <m:sSubPr>
                                <m:ctrlPr>
                                  <a:rPr lang="en-US" sz="2000" i="1">
                                    <a:solidFill>
                                      <a:srgbClr val="000000"/>
                                    </a:solidFill>
                                    <a:effectLst/>
                                    <a:latin typeface="Cambria Math"/>
                                    <a:ea typeface="Times New Roman"/>
                                    <a:cs typeface="B Nazanin"/>
                                  </a:rPr>
                                </m:ctrlPr>
                              </m:sSubPr>
                              <m:e>
                                <m:d>
                                  <m:dPr>
                                    <m:begChr m:val="〈"/>
                                    <m:endChr m:val="〉"/>
                                    <m:ctrlPr>
                                      <a:rPr lang="en-US" sz="2000" i="1">
                                        <a:solidFill>
                                          <a:srgbClr val="000000"/>
                                        </a:solidFill>
                                        <a:effectLst/>
                                        <a:latin typeface="Cambria Math"/>
                                        <a:ea typeface="Times New Roman"/>
                                        <a:cs typeface="B Nazanin"/>
                                      </a:rPr>
                                    </m:ctrlPr>
                                  </m:dPr>
                                  <m:e>
                                    <m:r>
                                      <a:rPr lang="en-US" sz="2000" b="1" i="1">
                                        <a:solidFill>
                                          <a:srgbClr val="000000"/>
                                        </a:solidFill>
                                        <a:effectLst/>
                                        <a:latin typeface="Cambria Math"/>
                                        <a:ea typeface="Times New Roman"/>
                                        <a:cs typeface="B Nazanin"/>
                                      </a:rPr>
                                      <m:t>𝐬𝐤𝐢𝐩</m:t>
                                    </m:r>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𝑚</m:t>
                                    </m:r>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𝑝</m:t>
                                    </m:r>
                                    <m:r>
                                      <a:rPr lang="en-US" sz="2000" i="1">
                                        <a:solidFill>
                                          <a:srgbClr val="000000"/>
                                        </a:solidFill>
                                        <a:effectLst/>
                                        <a:latin typeface="Cambria Math"/>
                                        <a:ea typeface="Times New Roman"/>
                                        <a:cs typeface="B Nazanin"/>
                                      </a:rPr>
                                      <m:t>,</m:t>
                                    </m:r>
                                    <m:r>
                                      <a:rPr lang="en-US" sz="2000" i="1">
                                        <a:solidFill>
                                          <a:srgbClr val="000000"/>
                                        </a:solidFill>
                                        <a:effectLst/>
                                        <a:latin typeface="Cambria Math"/>
                                        <a:ea typeface="Times New Roman"/>
                                        <a:cs typeface="B Nazanin"/>
                                      </a:rPr>
                                      <m:t>𝑛</m:t>
                                    </m:r>
                                  </m:e>
                                </m:d>
                              </m:e>
                              <m:sub>
                                <m:r>
                                  <a:rPr lang="en-US" sz="2000" i="1">
                                    <a:solidFill>
                                      <a:srgbClr val="000000"/>
                                    </a:solidFill>
                                    <a:effectLst/>
                                    <a:latin typeface="Cambria Math"/>
                                    <a:ea typeface="Times New Roman"/>
                                    <a:cs typeface="B Nazanin"/>
                                  </a:rPr>
                                  <m:t>𝑙</m:t>
                                </m:r>
                              </m:sub>
                            </m:sSub>
                          </m:num>
                          <m:den>
                            <m:r>
                              <a:rPr lang="en-US" sz="2000" i="1">
                                <a:solidFill>
                                  <a:srgbClr val="000000"/>
                                </a:solidFill>
                                <a:effectLst/>
                                <a:latin typeface="Cambria Math"/>
                                <a:ea typeface="Times New Roman"/>
                                <a:cs typeface="B Nazanin"/>
                              </a:rPr>
                              <m:t>𝐿</m:t>
                            </m:r>
                            <m:r>
                              <a:rPr lang="en-US" sz="2000" i="1">
                                <a:solidFill>
                                  <a:srgbClr val="000000"/>
                                </a:solidFill>
                                <a:effectLst/>
                                <a:latin typeface="Cambria Math"/>
                                <a:ea typeface="Times New Roman"/>
                                <a:cs typeface="B Nazanin"/>
                              </a:rPr>
                              <m:t>=[]</m:t>
                            </m:r>
                          </m:den>
                        </m:f>
                      </m:oMath>
                    </m:oMathPara>
                  </a14:m>
                  <a:endParaRPr lang="en-US" sz="2000" dirty="0">
                    <a:solidFill>
                      <a:srgbClr val="000000"/>
                    </a:solidFill>
                    <a:effectLst/>
                    <a:latin typeface="Times New Roman"/>
                    <a:ea typeface="Times New Roman"/>
                    <a:cs typeface="B Nazanin"/>
                  </a:endParaRPr>
                </a:p>
              </p:txBody>
            </p:sp>
          </mc:Choice>
          <mc:Fallback xmlns="">
            <p:sp>
              <p:nvSpPr>
                <p:cNvPr id="10" name="Text Box 2"/>
                <p:cNvSpPr txBox="1">
                  <a:spLocks noRot="1" noChangeAspect="1" noMove="1" noResize="1" noEditPoints="1" noAdjustHandles="1" noChangeArrowheads="1" noChangeShapeType="1" noTextEdit="1"/>
                </p:cNvSpPr>
                <p:nvPr/>
              </p:nvSpPr>
              <p:spPr bwMode="auto">
                <a:xfrm>
                  <a:off x="-2137367" y="-3"/>
                  <a:ext cx="7719100" cy="3019339"/>
                </a:xfrm>
                <a:prstGeom prst="rect">
                  <a:avLst/>
                </a:prstGeom>
                <a:blipFill>
                  <a:blip r:embed="rId3"/>
                  <a:stretch>
                    <a:fillRect/>
                  </a:stretch>
                </a:blipFill>
                <a:ln w="9525">
                  <a:solidFill>
                    <a:srgbClr val="000000"/>
                  </a:solidFill>
                  <a:miter lim="800000"/>
                  <a:headEnd/>
                  <a:tailEnd/>
                </a:ln>
              </p:spPr>
              <p:txBody>
                <a:bodyPr/>
                <a:lstStyle/>
                <a:p>
                  <a:r>
                    <a:rPr lang="en-US">
                      <a:noFill/>
                    </a:rPr>
                    <a:t> </a:t>
                  </a:r>
                </a:p>
              </p:txBody>
            </p:sp>
          </mc:Fallback>
        </mc:AlternateContent>
        <p:sp>
          <p:nvSpPr>
            <p:cNvPr id="11" name="Text Box 366"/>
            <p:cNvSpPr txBox="1"/>
            <p:nvPr/>
          </p:nvSpPr>
          <p:spPr>
            <a:xfrm>
              <a:off x="-385426" y="3148973"/>
              <a:ext cx="4215217" cy="254765"/>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lgn="ctr" rtl="1">
                <a:lnSpc>
                  <a:spcPct val="120000"/>
                </a:lnSpc>
                <a:spcBef>
                  <a:spcPts val="600"/>
                </a:spcBef>
                <a:spcAft>
                  <a:spcPts val="0"/>
                </a:spcAft>
              </a:pPr>
              <a:r>
                <a:rPr lang="fa-IR" sz="1000" b="1" dirty="0" smtClean="0">
                  <a:solidFill>
                    <a:srgbClr val="000000"/>
                  </a:solidFill>
                  <a:latin typeface="Times New Roman"/>
                  <a:ea typeface="Times New Roman"/>
                  <a:cs typeface="B Nazanin"/>
                </a:rPr>
                <a:t>شکل ۲۶</a:t>
              </a:r>
              <a:r>
                <a:rPr lang="ar-SA" sz="1000" b="1" dirty="0" smtClean="0">
                  <a:solidFill>
                    <a:srgbClr val="000000"/>
                  </a:solidFill>
                  <a:effectLst/>
                  <a:latin typeface="Times New Roman"/>
                  <a:ea typeface="Times New Roman"/>
                  <a:cs typeface="B Nazanin"/>
                </a:rPr>
                <a:t> </a:t>
              </a:r>
              <a:r>
                <a:rPr lang="ar-SA" sz="1000" b="1" dirty="0">
                  <a:solidFill>
                    <a:srgbClr val="000000"/>
                  </a:solidFill>
                  <a:effectLst/>
                  <a:latin typeface="Times New Roman"/>
                  <a:ea typeface="Times New Roman"/>
                  <a:cs typeface="Times New Roman"/>
                </a:rPr>
                <a:t>–</a:t>
              </a:r>
              <a:r>
                <a:rPr lang="ar-SA" sz="1000" b="1" dirty="0">
                  <a:solidFill>
                    <a:srgbClr val="000000"/>
                  </a:solidFill>
                  <a:effectLst/>
                  <a:latin typeface="Times New Roman"/>
                  <a:ea typeface="Times New Roman"/>
                  <a:cs typeface="B Nazanin"/>
                </a:rPr>
                <a:t> معناشناخت </a:t>
              </a:r>
              <a:r>
                <a:rPr lang="fa-IR" sz="1000" b="1" dirty="0">
                  <a:solidFill>
                    <a:srgbClr val="000000"/>
                  </a:solidFill>
                  <a:effectLst/>
                  <a:latin typeface="Times New Roman"/>
                  <a:ea typeface="Times New Roman"/>
                  <a:cs typeface="B Nazanin"/>
                </a:rPr>
                <a:t>سراسری برای چنداجرایی امن بافردار</a:t>
              </a:r>
              <a:r>
                <a:rPr lang="ar-SA" sz="1000" b="1" dirty="0">
                  <a:solidFill>
                    <a:srgbClr val="000000"/>
                  </a:solidFill>
                  <a:effectLst/>
                  <a:latin typeface="Times New Roman"/>
                  <a:ea typeface="Times New Roman"/>
                  <a:cs typeface="B Nazanin"/>
                </a:rPr>
                <a:t> در حالت عدم گزارش نقض امنیت</a:t>
              </a:r>
              <a:endParaRPr lang="en-US" sz="1000" b="1" dirty="0">
                <a:solidFill>
                  <a:srgbClr val="000000"/>
                </a:solidFill>
                <a:effectLst/>
                <a:latin typeface="Times New Roman"/>
                <a:ea typeface="Times New Roman"/>
                <a:cs typeface="B Nazanin"/>
              </a:endParaRPr>
            </a:p>
          </p:txBody>
        </p:sp>
      </p:grpSp>
    </p:spTree>
    <p:extLst>
      <p:ext uri="{BB962C8B-B14F-4D97-AF65-F5344CB8AC3E}">
        <p14:creationId xmlns:p14="http://schemas.microsoft.com/office/powerpoint/2010/main" val="1137341862"/>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اثبات درستی مکانیزم</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27از 37</a:t>
            </a:r>
            <a:endParaRPr lang="en-US" sz="1600" dirty="0">
              <a:solidFill>
                <a:schemeClr val="tx2"/>
              </a:solidFill>
              <a:cs typeface="B Nazanin" panose="00000400000000000000" pitchFamily="2" charset="-78"/>
            </a:endParaRPr>
          </a:p>
        </p:txBody>
      </p:sp>
      <mc:AlternateContent xmlns:mc="http://schemas.openxmlformats.org/markup-compatibility/2006" xmlns:a14="http://schemas.microsoft.com/office/drawing/2010/main">
        <mc:Choice Requires="a14">
          <p:sp>
            <p:nvSpPr>
              <p:cNvPr id="12" name="Content Placeholder 2"/>
              <p:cNvSpPr>
                <a:spLocks noGrp="1"/>
              </p:cNvSpPr>
              <p:nvPr>
                <p:ph idx="1"/>
              </p:nvPr>
            </p:nvSpPr>
            <p:spPr>
              <a:xfrm>
                <a:off x="1259632" y="1447800"/>
                <a:ext cx="7674056" cy="4800600"/>
              </a:xfrm>
            </p:spPr>
            <p:txBody>
              <a:bodyPr>
                <a:normAutofit/>
              </a:bodyPr>
              <a:lstStyle/>
              <a:p>
                <a:pPr algn="just" rtl="1">
                  <a:lnSpc>
                    <a:spcPct val="150000"/>
                  </a:lnSpc>
                  <a:spcBef>
                    <a:spcPts val="2400"/>
                  </a:spcBef>
                </a:pPr>
                <a:r>
                  <a:rPr lang="fa-IR" sz="2400" b="1" dirty="0">
                    <a:cs typeface="B Nazanin" pitchFamily="2" charset="-78"/>
                  </a:rPr>
                  <a:t>تعریف ۱</a:t>
                </a:r>
                <a:r>
                  <a:rPr lang="fa-IR" sz="2400" dirty="0">
                    <a:cs typeface="B Nazanin" pitchFamily="2" charset="-78"/>
                  </a:rPr>
                  <a:t> (</a:t>
                </a:r>
                <a:r>
                  <a:rPr lang="fa-IR" sz="2400" dirty="0">
                    <a:solidFill>
                      <a:srgbClr val="0070C0"/>
                    </a:solidFill>
                    <a:cs typeface="B Nazanin" pitchFamily="2" charset="-78"/>
                  </a:rPr>
                  <a:t>تعریف خط‌مشی عدم تداخل حساس به </a:t>
                </a:r>
                <a:r>
                  <a:rPr lang="fa-IR" sz="2400" dirty="0" smtClean="0">
                    <a:solidFill>
                      <a:srgbClr val="0070C0"/>
                    </a:solidFill>
                    <a:cs typeface="B Nazanin" pitchFamily="2" charset="-78"/>
                  </a:rPr>
                  <a:t>زمان</a:t>
                </a:r>
                <a:r>
                  <a:rPr lang="fa-IR" sz="2400" dirty="0" smtClean="0">
                    <a:cs typeface="B Nazanin" pitchFamily="2" charset="-78"/>
                  </a:rPr>
                  <a:t>) </a:t>
                </a:r>
                <a:r>
                  <a:rPr lang="fa-IR" sz="2400" dirty="0">
                    <a:cs typeface="B Nazanin" pitchFamily="2" charset="-78"/>
                  </a:rPr>
                  <a:t>[</a:t>
                </a:r>
                <a:r>
                  <a:rPr lang="fa-IR" sz="2400" dirty="0" smtClean="0">
                    <a:cs typeface="B Nazanin" pitchFamily="2" charset="-78"/>
                  </a:rPr>
                  <a:t>۱</a:t>
                </a:r>
                <a:r>
                  <a:rPr lang="fa-IR" sz="2400" b="1" dirty="0" smtClean="0">
                    <a:cs typeface="B Nazanin" pitchFamily="2" charset="-78"/>
                  </a:rPr>
                  <a:t>]</a:t>
                </a:r>
                <a:r>
                  <a:rPr lang="fa-IR" sz="2400" dirty="0" smtClean="0">
                    <a:cs typeface="B Nazanin" pitchFamily="2" charset="-78"/>
                  </a:rPr>
                  <a:t> – </a:t>
                </a:r>
                <a:r>
                  <a:rPr lang="fa-IR" sz="2400" dirty="0">
                    <a:cs typeface="B Nazanin" pitchFamily="2" charset="-78"/>
                  </a:rPr>
                  <a:t>برنامه </a:t>
                </a:r>
                <a:r>
                  <a:rPr lang="en-US" sz="2400" dirty="0">
                    <a:cs typeface="B Nazanin" pitchFamily="2" charset="-78"/>
                  </a:rPr>
                  <a:t>P</a:t>
                </a:r>
                <a:r>
                  <a:rPr lang="fa-IR" sz="2400" dirty="0">
                    <a:cs typeface="B Nazanin" pitchFamily="2" charset="-78"/>
                  </a:rPr>
                  <a:t> عدم تداخل حساس به زمان را طبق رابطه معناشناخت داده‌شده </a:t>
                </a:r>
                <a14:m>
                  <m:oMath xmlns:m="http://schemas.openxmlformats.org/officeDocument/2006/math">
                    <m:sSup>
                      <m:sSupPr>
                        <m:ctrlPr>
                          <a:rPr lang="en-US" sz="2400" i="1">
                            <a:latin typeface="Cambria Math"/>
                          </a:rPr>
                        </m:ctrlPr>
                      </m:sSupPr>
                      <m:e>
                        <m:r>
                          <a:rPr lang="en-US" sz="2400" i="1">
                            <a:latin typeface="Cambria Math"/>
                          </a:rPr>
                          <m:t>↪</m:t>
                        </m:r>
                      </m:e>
                      <m:sup>
                        <m:r>
                          <a:rPr lang="en-US" sz="2400" i="1">
                            <a:latin typeface="Cambria Math"/>
                          </a:rPr>
                          <m:t>∗</m:t>
                        </m:r>
                      </m:sup>
                    </m:sSup>
                  </m:oMath>
                </a14:m>
                <a:r>
                  <a:rPr lang="fa-IR" sz="2400" dirty="0">
                    <a:cs typeface="B Nazanin" pitchFamily="2" charset="-78"/>
                  </a:rPr>
                  <a:t> برآورده می‌کند اگر برای هر سطح امنیتی </a:t>
                </a:r>
                <a14:m>
                  <m:oMath xmlns:m="http://schemas.openxmlformats.org/officeDocument/2006/math">
                    <m:r>
                      <a:rPr lang="en-US" sz="2400" i="1">
                        <a:latin typeface="Cambria Math"/>
                      </a:rPr>
                      <m:t>𝑙</m:t>
                    </m:r>
                    <m:r>
                      <a:rPr lang="en-US" sz="2400" i="1">
                        <a:latin typeface="Cambria Math"/>
                      </a:rPr>
                      <m:t>∈</m:t>
                    </m:r>
                    <m:r>
                      <a:rPr lang="en-US" sz="2400" i="1">
                        <a:latin typeface="Cambria Math"/>
                      </a:rPr>
                      <m:t>ℒ</m:t>
                    </m:r>
                  </m:oMath>
                </a14:m>
                <a:r>
                  <a:rPr lang="fa-IR" sz="2400" dirty="0">
                    <a:cs typeface="B Nazanin" pitchFamily="2" charset="-78"/>
                  </a:rPr>
                  <a:t>، برای هر </a:t>
                </a:r>
                <a14:m>
                  <m:oMath xmlns:m="http://schemas.openxmlformats.org/officeDocument/2006/math">
                    <m:r>
                      <a:rPr lang="en-US" sz="2400" i="1">
                        <a:latin typeface="Cambria Math"/>
                      </a:rPr>
                      <m:t>𝑛</m:t>
                    </m:r>
                    <m:r>
                      <a:rPr lang="en-US" sz="2400" i="1">
                        <a:latin typeface="Cambria Math"/>
                      </a:rPr>
                      <m:t>≥</m:t>
                    </m:r>
                    <m:r>
                      <a:rPr lang="en-US" sz="2400" i="1">
                        <a:latin typeface="Cambria Math"/>
                      </a:rPr>
                      <m:t>0</m:t>
                    </m:r>
                  </m:oMath>
                </a14:m>
                <a:r>
                  <a:rPr lang="fa-IR" sz="2400" dirty="0">
                    <a:cs typeface="B Nazanin" pitchFamily="2" charset="-78"/>
                  </a:rPr>
                  <a:t>، برای هر ورودی برنامه </a:t>
                </a:r>
                <a14:m>
                  <m:oMath xmlns:m="http://schemas.openxmlformats.org/officeDocument/2006/math">
                    <m:r>
                      <a:rPr lang="en-US" sz="2400" i="1">
                        <a:latin typeface="Cambria Math"/>
                      </a:rPr>
                      <m:t>𝐼</m:t>
                    </m:r>
                  </m:oMath>
                </a14:m>
                <a:r>
                  <a:rPr lang="en-US" sz="2400" dirty="0">
                    <a:cs typeface="B Nazanin" pitchFamily="2" charset="-78"/>
                  </a:rPr>
                  <a:t> </a:t>
                </a:r>
                <a:r>
                  <a:rPr lang="fa-IR" sz="2400" dirty="0">
                    <a:cs typeface="B Nazanin" pitchFamily="2" charset="-78"/>
                  </a:rPr>
                  <a:t> و </a:t>
                </a:r>
                <a14:m>
                  <m:oMath xmlns:m="http://schemas.openxmlformats.org/officeDocument/2006/math">
                    <m:r>
                      <a:rPr lang="en-US" sz="2400" i="1">
                        <a:latin typeface="Cambria Math"/>
                      </a:rPr>
                      <m:t>𝐼</m:t>
                    </m:r>
                    <m:r>
                      <a:rPr lang="en-US" sz="2400" i="1">
                        <a:latin typeface="Cambria Math"/>
                      </a:rPr>
                      <m:t>′</m:t>
                    </m:r>
                  </m:oMath>
                </a14:m>
                <a:r>
                  <a:rPr lang="fa-IR" sz="2400" dirty="0">
                    <a:cs typeface="B Nazanin" pitchFamily="2" charset="-78"/>
                  </a:rPr>
                  <a:t>که </a:t>
                </a:r>
                <a14:m>
                  <m:oMath xmlns:m="http://schemas.openxmlformats.org/officeDocument/2006/math">
                    <m:r>
                      <a:rPr lang="en-US" sz="2400" i="1">
                        <a:latin typeface="Cambria Math"/>
                      </a:rPr>
                      <m:t>𝐼</m:t>
                    </m:r>
                    <m:sSub>
                      <m:sSubPr>
                        <m:ctrlPr>
                          <a:rPr lang="en-US" sz="2400" i="1">
                            <a:latin typeface="Cambria Math"/>
                          </a:rPr>
                        </m:ctrlPr>
                      </m:sSubPr>
                      <m:e>
                        <m:r>
                          <a:rPr lang="en-US" sz="2400" i="1">
                            <a:latin typeface="Cambria Math"/>
                          </a:rPr>
                          <m:t>=</m:t>
                        </m:r>
                      </m:e>
                      <m:sub>
                        <m:r>
                          <a:rPr lang="en-US" sz="2400" i="1">
                            <a:latin typeface="Cambria Math"/>
                          </a:rPr>
                          <m:t>𝑙</m:t>
                        </m:r>
                      </m:sub>
                    </m:sSub>
                    <m:r>
                      <a:rPr lang="en-US" sz="2400" i="1">
                        <a:latin typeface="Cambria Math"/>
                      </a:rPr>
                      <m:t>𝐼</m:t>
                    </m:r>
                    <m:r>
                      <a:rPr lang="en-US" sz="2400" i="1">
                        <a:latin typeface="Cambria Math"/>
                      </a:rPr>
                      <m:t>′</m:t>
                    </m:r>
                  </m:oMath>
                </a14:m>
                <a:r>
                  <a:rPr lang="fa-IR" sz="2400" dirty="0">
                    <a:cs typeface="B Nazanin" pitchFamily="2" charset="-78"/>
                  </a:rPr>
                  <a:t> برای آن‌ها برقرار است، اگر </a:t>
                </a:r>
                <a14:m>
                  <m:oMath xmlns:m="http://schemas.openxmlformats.org/officeDocument/2006/math">
                    <m:r>
                      <a:rPr lang="en-US" sz="2400" i="1">
                        <a:latin typeface="Cambria Math"/>
                      </a:rPr>
                      <m:t>(</m:t>
                    </m:r>
                    <m:r>
                      <a:rPr lang="en-US" sz="2400" i="1">
                        <a:latin typeface="Cambria Math"/>
                      </a:rPr>
                      <m:t>𝑃</m:t>
                    </m:r>
                    <m:r>
                      <a:rPr lang="en-US" sz="2400" i="1">
                        <a:latin typeface="Cambria Math"/>
                      </a:rPr>
                      <m:t>,</m:t>
                    </m:r>
                    <m:r>
                      <a:rPr lang="en-US" sz="2400" i="1">
                        <a:latin typeface="Cambria Math"/>
                      </a:rPr>
                      <m:t>𝐼</m:t>
                    </m:r>
                    <m:r>
                      <a:rPr lang="en-US" sz="2400" i="1">
                        <a:latin typeface="Cambria Math"/>
                      </a:rPr>
                      <m:t>) </m:t>
                    </m:r>
                    <m:sSup>
                      <m:sSupPr>
                        <m:ctrlPr>
                          <a:rPr lang="en-US" sz="2400" i="1">
                            <a:latin typeface="Cambria Math"/>
                          </a:rPr>
                        </m:ctrlPr>
                      </m:sSupPr>
                      <m:e>
                        <m:r>
                          <a:rPr lang="en-US" sz="2400" i="1">
                            <a:latin typeface="Cambria Math"/>
                          </a:rPr>
                          <m:t>↪</m:t>
                        </m:r>
                      </m:e>
                      <m:sup>
                        <m:r>
                          <a:rPr lang="en-US" sz="2400" i="1">
                            <a:latin typeface="Cambria Math"/>
                          </a:rPr>
                          <m:t>𝑛</m:t>
                        </m:r>
                      </m:sup>
                    </m:sSup>
                    <m:r>
                      <a:rPr lang="en-US" sz="2400" i="1">
                        <a:latin typeface="Cambria Math"/>
                      </a:rPr>
                      <m:t>(</m:t>
                    </m:r>
                    <m:r>
                      <a:rPr lang="en-US" sz="2400" i="1">
                        <a:latin typeface="Cambria Math"/>
                      </a:rPr>
                      <m:t>𝑝</m:t>
                    </m:r>
                    <m:r>
                      <a:rPr lang="en-US" sz="2400" i="1">
                        <a:latin typeface="Cambria Math"/>
                      </a:rPr>
                      <m:t>,</m:t>
                    </m:r>
                    <m:r>
                      <a:rPr lang="en-US" sz="2400" i="1">
                        <a:latin typeface="Cambria Math"/>
                      </a:rPr>
                      <m:t>𝑂</m:t>
                    </m:r>
                    <m:r>
                      <a:rPr lang="en-US" sz="2400" i="1">
                        <a:latin typeface="Cambria Math"/>
                      </a:rPr>
                      <m:t>)</m:t>
                    </m:r>
                  </m:oMath>
                </a14:m>
                <a:r>
                  <a:rPr lang="fa-IR" sz="2400" dirty="0">
                    <a:cs typeface="B Nazanin" pitchFamily="2" charset="-78"/>
                  </a:rPr>
                  <a:t>، آنگاه </a:t>
                </a:r>
                <a14:m>
                  <m:oMath xmlns:m="http://schemas.openxmlformats.org/officeDocument/2006/math">
                    <m:r>
                      <a:rPr lang="en-US" sz="2400" i="1">
                        <a:latin typeface="Cambria Math"/>
                      </a:rPr>
                      <m:t>(</m:t>
                    </m:r>
                    <m:r>
                      <a:rPr lang="en-US" sz="2400" i="1">
                        <a:latin typeface="Cambria Math"/>
                      </a:rPr>
                      <m:t>𝑃</m:t>
                    </m:r>
                    <m:r>
                      <a:rPr lang="en-US" sz="2400" i="1">
                        <a:latin typeface="Cambria Math"/>
                      </a:rPr>
                      <m:t>,</m:t>
                    </m:r>
                    <m:r>
                      <a:rPr lang="en-US" sz="2400" i="1">
                        <a:latin typeface="Cambria Math"/>
                      </a:rPr>
                      <m:t>𝐼</m:t>
                    </m:r>
                    <m:r>
                      <a:rPr lang="en-US" sz="2400" i="1">
                        <a:latin typeface="Cambria Math"/>
                      </a:rPr>
                      <m:t>′) </m:t>
                    </m:r>
                    <m:sSup>
                      <m:sSupPr>
                        <m:ctrlPr>
                          <a:rPr lang="en-US" sz="2400" i="1">
                            <a:latin typeface="Cambria Math"/>
                          </a:rPr>
                        </m:ctrlPr>
                      </m:sSupPr>
                      <m:e>
                        <m:r>
                          <a:rPr lang="en-US" sz="2400" i="1">
                            <a:latin typeface="Cambria Math"/>
                          </a:rPr>
                          <m:t>↪</m:t>
                        </m:r>
                      </m:e>
                      <m:sup>
                        <m:r>
                          <a:rPr lang="en-US" sz="2400" i="1">
                            <a:latin typeface="Cambria Math"/>
                          </a:rPr>
                          <m:t>𝑛</m:t>
                        </m:r>
                      </m:sup>
                    </m:sSup>
                    <m:r>
                      <a:rPr lang="en-US" sz="2400" i="1">
                        <a:latin typeface="Cambria Math"/>
                      </a:rPr>
                      <m:t>(</m:t>
                    </m:r>
                    <m:r>
                      <a:rPr lang="en-US" sz="2400" i="1">
                        <a:latin typeface="Cambria Math"/>
                      </a:rPr>
                      <m:t>𝑝</m:t>
                    </m:r>
                    <m:r>
                      <a:rPr lang="en-US" sz="2400" i="1">
                        <a:latin typeface="Cambria Math"/>
                      </a:rPr>
                      <m:t>′,</m:t>
                    </m:r>
                    <m:r>
                      <a:rPr lang="en-US" sz="2400" i="1">
                        <a:latin typeface="Cambria Math"/>
                      </a:rPr>
                      <m:t>𝑂</m:t>
                    </m:r>
                    <m:r>
                      <a:rPr lang="en-US" sz="2400" i="1">
                        <a:latin typeface="Cambria Math"/>
                      </a:rPr>
                      <m:t>′)</m:t>
                    </m:r>
                  </m:oMath>
                </a14:m>
                <a:r>
                  <a:rPr lang="en-US" sz="2400" dirty="0">
                    <a:cs typeface="B Nazanin" pitchFamily="2" charset="-78"/>
                  </a:rPr>
                  <a:t> </a:t>
                </a:r>
                <a:r>
                  <a:rPr lang="fa-IR" sz="2400" dirty="0">
                    <a:cs typeface="B Nazanin" pitchFamily="2" charset="-78"/>
                  </a:rPr>
                  <a:t>، و  </a:t>
                </a:r>
                <a14:m>
                  <m:oMath xmlns:m="http://schemas.openxmlformats.org/officeDocument/2006/math">
                    <m:r>
                      <a:rPr lang="en-US" sz="2400" i="1">
                        <a:latin typeface="Cambria Math"/>
                      </a:rPr>
                      <m:t>𝑝</m:t>
                    </m:r>
                    <m:sSub>
                      <m:sSubPr>
                        <m:ctrlPr>
                          <a:rPr lang="en-US" sz="2400" i="1">
                            <a:latin typeface="Cambria Math"/>
                          </a:rPr>
                        </m:ctrlPr>
                      </m:sSubPr>
                      <m:e>
                        <m:r>
                          <a:rPr lang="en-US" sz="2400" i="1">
                            <a:latin typeface="Cambria Math"/>
                          </a:rPr>
                          <m:t>=</m:t>
                        </m:r>
                      </m:e>
                      <m:sub>
                        <m:r>
                          <a:rPr lang="en-US" sz="2400" i="1">
                            <a:latin typeface="Cambria Math"/>
                          </a:rPr>
                          <m:t>𝑙</m:t>
                        </m:r>
                      </m:sub>
                    </m:sSub>
                    <m:r>
                      <a:rPr lang="en-US" sz="2400" i="1">
                        <a:latin typeface="Cambria Math"/>
                      </a:rPr>
                      <m:t>𝑝</m:t>
                    </m:r>
                    <m:r>
                      <a:rPr lang="en-US" sz="2400" i="1">
                        <a:latin typeface="Cambria Math"/>
                      </a:rPr>
                      <m:t>′</m:t>
                    </m:r>
                  </m:oMath>
                </a14:m>
                <a:r>
                  <a:rPr lang="en-US" sz="2400" dirty="0">
                    <a:cs typeface="B Nazanin" pitchFamily="2" charset="-78"/>
                  </a:rPr>
                  <a:t> </a:t>
                </a:r>
                <a:r>
                  <a:rPr lang="fa-IR" sz="2400" dirty="0">
                    <a:cs typeface="B Nazanin" pitchFamily="2" charset="-78"/>
                  </a:rPr>
                  <a:t> و  </a:t>
                </a:r>
                <a14:m>
                  <m:oMath xmlns:m="http://schemas.openxmlformats.org/officeDocument/2006/math">
                    <m:r>
                      <a:rPr lang="en-US" sz="2400" i="1">
                        <a:latin typeface="Cambria Math"/>
                      </a:rPr>
                      <m:t>𝑂</m:t>
                    </m:r>
                    <m:sSub>
                      <m:sSubPr>
                        <m:ctrlPr>
                          <a:rPr lang="en-US" sz="2400" i="1">
                            <a:latin typeface="Cambria Math"/>
                          </a:rPr>
                        </m:ctrlPr>
                      </m:sSubPr>
                      <m:e>
                        <m:r>
                          <a:rPr lang="en-US" sz="2400" i="1">
                            <a:latin typeface="Cambria Math"/>
                          </a:rPr>
                          <m:t>=</m:t>
                        </m:r>
                      </m:e>
                      <m:sub>
                        <m:r>
                          <a:rPr lang="en-US" sz="2400" i="1">
                            <a:latin typeface="Cambria Math"/>
                          </a:rPr>
                          <m:t>𝑙</m:t>
                        </m:r>
                      </m:sub>
                    </m:sSub>
                    <m:r>
                      <a:rPr lang="en-US" sz="2400" i="1">
                        <a:latin typeface="Cambria Math"/>
                      </a:rPr>
                      <m:t>𝑂</m:t>
                    </m:r>
                  </m:oMath>
                </a14:m>
                <a:r>
                  <a:rPr lang="fa-IR" sz="2400" dirty="0" smtClean="0">
                    <a:cs typeface="B Nazanin" pitchFamily="2" charset="-78"/>
                  </a:rPr>
                  <a:t>.</a:t>
                </a:r>
              </a:p>
              <a:p>
                <a:pPr algn="just" rtl="1"/>
                <a:endParaRPr lang="fa-IR" sz="2400" dirty="0" smtClean="0">
                  <a:cs typeface="B Nazanin" pitchFamily="2" charset="-78"/>
                </a:endParaRPr>
              </a:p>
              <a:p>
                <a:pPr algn="just" rtl="1"/>
                <a:r>
                  <a:rPr lang="ar-SA" sz="2400" b="1" dirty="0">
                    <a:cs typeface="B Nazanin" panose="00000400000000000000" pitchFamily="2" charset="-78"/>
                  </a:rPr>
                  <a:t>قضیه ۱</a:t>
                </a:r>
                <a:r>
                  <a:rPr lang="ar-SA" sz="2400" dirty="0">
                    <a:cs typeface="B Nazanin" panose="00000400000000000000" pitchFamily="2" charset="-78"/>
                  </a:rPr>
                  <a:t> (</a:t>
                </a:r>
                <a:r>
                  <a:rPr lang="ar-SA" sz="2400" dirty="0">
                    <a:solidFill>
                      <a:srgbClr val="0070C0"/>
                    </a:solidFill>
                    <a:cs typeface="B Nazanin" panose="00000400000000000000" pitchFamily="2" charset="-78"/>
                  </a:rPr>
                  <a:t>درستی مکانیزم چنداجرایی امن </a:t>
                </a:r>
                <a:r>
                  <a:rPr lang="ar-SA" sz="2400" dirty="0" smtClean="0">
                    <a:solidFill>
                      <a:srgbClr val="0070C0"/>
                    </a:solidFill>
                    <a:cs typeface="B Nazanin" panose="00000400000000000000" pitchFamily="2" charset="-78"/>
                  </a:rPr>
                  <a:t>بافردار</a:t>
                </a:r>
                <a:r>
                  <a:rPr lang="fa-IR" sz="2400" dirty="0" smtClean="0">
                    <a:cs typeface="B Nazanin" panose="00000400000000000000" pitchFamily="2" charset="-78"/>
                  </a:rPr>
                  <a:t>)</a:t>
                </a:r>
                <a:r>
                  <a:rPr lang="ar-SA" sz="2400" dirty="0" smtClean="0">
                    <a:cs typeface="B Nazanin" panose="00000400000000000000" pitchFamily="2" charset="-78"/>
                  </a:rPr>
                  <a:t> </a:t>
                </a:r>
                <a:r>
                  <a:rPr lang="ar-SA" sz="2400" dirty="0">
                    <a:cs typeface="B Nazanin" panose="00000400000000000000" pitchFamily="2" charset="-78"/>
                  </a:rPr>
                  <a:t>– هر برنامه</a:t>
                </a:r>
                <a14:m>
                  <m:oMath xmlns:m="http://schemas.openxmlformats.org/officeDocument/2006/math">
                    <m:r>
                      <a:rPr lang="ar-SA" sz="2400" i="1">
                        <a:latin typeface="Cambria Math"/>
                      </a:rPr>
                      <m:t> </m:t>
                    </m:r>
                    <m:r>
                      <a:rPr lang="en-US" sz="2400" i="1">
                        <a:latin typeface="Cambria Math"/>
                      </a:rPr>
                      <m:t>𝑃</m:t>
                    </m:r>
                  </m:oMath>
                </a14:m>
                <a:r>
                  <a:rPr lang="en-US" sz="2400" dirty="0">
                    <a:cs typeface="B Nazanin" panose="00000400000000000000" pitchFamily="2" charset="-78"/>
                  </a:rPr>
                  <a:t> </a:t>
                </a:r>
                <a:r>
                  <a:rPr lang="fa-IR" sz="2400" dirty="0">
                    <a:cs typeface="B Nazanin" panose="00000400000000000000" pitchFamily="2" charset="-78"/>
                  </a:rPr>
                  <a:t>تحت مکانیزم چنداجرایی امن بافردار عدم تداخل حساس به زمان را برآورده می‌کند. </a:t>
                </a:r>
                <a:endParaRPr lang="en-US" sz="2400" dirty="0" smtClean="0">
                  <a:cs typeface="B Nazanin" pitchFamily="2" charset="-78"/>
                </a:endParaRPr>
              </a:p>
              <a:p>
                <a:pPr algn="just" rtl="1"/>
                <a:endParaRPr lang="en-US" sz="2400" dirty="0">
                  <a:cs typeface="B Nazanin" pitchFamily="2" charset="-78"/>
                </a:endParaRPr>
              </a:p>
            </p:txBody>
          </p:sp>
        </mc:Choice>
        <mc:Fallback xmlns="">
          <p:sp>
            <p:nvSpPr>
              <p:cNvPr id="12" name="Content Placeholder 2"/>
              <p:cNvSpPr>
                <a:spLocks noGrp="1" noRot="1" noChangeAspect="1" noMove="1" noResize="1" noEditPoints="1" noAdjustHandles="1" noChangeArrowheads="1" noChangeShapeType="1" noTextEdit="1"/>
              </p:cNvSpPr>
              <p:nvPr>
                <p:ph idx="1"/>
              </p:nvPr>
            </p:nvSpPr>
            <p:spPr>
              <a:xfrm>
                <a:off x="1259632" y="1447800"/>
                <a:ext cx="7674056" cy="4800600"/>
              </a:xfrm>
              <a:blipFill>
                <a:blip r:embed="rId3"/>
                <a:stretch>
                  <a:fillRect l="-2303"/>
                </a:stretch>
              </a:blipFill>
            </p:spPr>
            <p:txBody>
              <a:bodyPr/>
              <a:lstStyle/>
              <a:p>
                <a:r>
                  <a:rPr lang="fa-IR">
                    <a:noFill/>
                  </a:rPr>
                  <a:t> </a:t>
                </a:r>
              </a:p>
            </p:txBody>
          </p:sp>
        </mc:Fallback>
      </mc:AlternateContent>
    </p:spTree>
    <p:extLst>
      <p:ext uri="{BB962C8B-B14F-4D97-AF65-F5344CB8AC3E}">
        <p14:creationId xmlns:p14="http://schemas.microsoft.com/office/powerpoint/2010/main" val="4179147287"/>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اثبات درستی مکانیزم (ادامه)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28از 37</a:t>
            </a:r>
            <a:endParaRPr lang="en-US" sz="1600" dirty="0">
              <a:solidFill>
                <a:schemeClr val="tx2"/>
              </a:solidFill>
              <a:cs typeface="B Nazanin" panose="00000400000000000000" pitchFamily="2" charset="-78"/>
            </a:endParaRPr>
          </a:p>
        </p:txBody>
      </p:sp>
      <mc:AlternateContent xmlns:mc="http://schemas.openxmlformats.org/markup-compatibility/2006" xmlns:a14="http://schemas.microsoft.com/office/drawing/2010/main">
        <mc:Choice Requires="a14">
          <p:sp>
            <p:nvSpPr>
              <p:cNvPr id="12" name="Content Placeholder 2"/>
              <p:cNvSpPr>
                <a:spLocks noGrp="1"/>
              </p:cNvSpPr>
              <p:nvPr>
                <p:ph idx="1"/>
              </p:nvPr>
            </p:nvSpPr>
            <p:spPr>
              <a:xfrm>
                <a:off x="971600" y="1447800"/>
                <a:ext cx="7962088" cy="4800600"/>
              </a:xfrm>
            </p:spPr>
            <p:txBody>
              <a:bodyPr>
                <a:noAutofit/>
              </a:bodyPr>
              <a:lstStyle/>
              <a:p>
                <a:pPr algn="just" rtl="1"/>
                <a:r>
                  <a:rPr lang="ar-SA" sz="2100" b="1" dirty="0" smtClean="0">
                    <a:cs typeface="B Nazanin" panose="00000400000000000000" pitchFamily="2" charset="-78"/>
                  </a:rPr>
                  <a:t>لم ۱</a:t>
                </a:r>
                <a:r>
                  <a:rPr lang="ar-SA" sz="2100" dirty="0">
                    <a:cs typeface="B Nazanin" panose="00000400000000000000" pitchFamily="2" charset="-78"/>
                  </a:rPr>
                  <a:t> (</a:t>
                </a:r>
                <a:r>
                  <a:rPr lang="ar-SA" sz="2100" dirty="0">
                    <a:solidFill>
                      <a:srgbClr val="0070C0"/>
                    </a:solidFill>
                    <a:cs typeface="B Nazanin" panose="00000400000000000000" pitchFamily="2" charset="-78"/>
                  </a:rPr>
                  <a:t>نامتغیرهای حالت اجرای </a:t>
                </a:r>
                <a:r>
                  <a:rPr lang="ar-SA" sz="2100" dirty="0" smtClean="0">
                    <a:solidFill>
                      <a:srgbClr val="0070C0"/>
                    </a:solidFill>
                    <a:cs typeface="B Nazanin" panose="00000400000000000000" pitchFamily="2" charset="-78"/>
                  </a:rPr>
                  <a:t>سراسری</a:t>
                </a:r>
                <a:r>
                  <a:rPr lang="fa-IR" sz="2100" dirty="0" smtClean="0">
                    <a:cs typeface="B Nazanin" panose="00000400000000000000" pitchFamily="2" charset="-78"/>
                  </a:rPr>
                  <a:t>)</a:t>
                </a:r>
                <a:r>
                  <a:rPr lang="ar-SA" sz="2100" dirty="0" smtClean="0">
                    <a:cs typeface="B Nazanin" panose="00000400000000000000" pitchFamily="2" charset="-78"/>
                  </a:rPr>
                  <a:t> </a:t>
                </a:r>
                <a:r>
                  <a:rPr lang="ar-SA" sz="2100" dirty="0">
                    <a:cs typeface="B Nazanin" panose="00000400000000000000" pitchFamily="2" charset="-78"/>
                  </a:rPr>
                  <a:t>– فرض کنید </a:t>
                </a:r>
                <a:endParaRPr lang="en-US" sz="2100" dirty="0">
                  <a:cs typeface="B Nazanin" panose="00000400000000000000" pitchFamily="2" charset="-78"/>
                </a:endParaRPr>
              </a:p>
              <a:p>
                <a:pPr marL="82296" indent="0" algn="just" rtl="1">
                  <a:buNone/>
                </a:pPr>
                <a14:m>
                  <m:oMathPara xmlns:m="http://schemas.openxmlformats.org/officeDocument/2006/math">
                    <m:oMathParaPr>
                      <m:jc m:val="centerGroup"/>
                    </m:oMathParaPr>
                    <m:oMath xmlns:m="http://schemas.openxmlformats.org/officeDocument/2006/math">
                      <m:d>
                        <m:dPr>
                          <m:begChr m:val="〈"/>
                          <m:endChr m:val="〉"/>
                          <m:ctrlPr>
                            <a:rPr lang="en-US" sz="2100" i="1">
                              <a:latin typeface="Cambria Math"/>
                            </a:rPr>
                          </m:ctrlPr>
                        </m:dPr>
                        <m:e>
                          <m:sSub>
                            <m:sSubPr>
                              <m:ctrlPr>
                                <a:rPr lang="en-US" sz="2100" i="1">
                                  <a:latin typeface="Cambria Math"/>
                                </a:rPr>
                              </m:ctrlPr>
                            </m:sSubPr>
                            <m:e>
                              <m:r>
                                <a:rPr lang="en-US" sz="2100" i="1">
                                  <a:latin typeface="Cambria Math"/>
                                </a:rPr>
                                <m:t>𝐿</m:t>
                              </m:r>
                            </m:e>
                            <m:sub>
                              <m:r>
                                <a:rPr lang="en-US" sz="2100" i="1">
                                  <a:latin typeface="Cambria Math"/>
                                </a:rPr>
                                <m:t>0</m:t>
                              </m:r>
                            </m:sub>
                          </m:sSub>
                          <m:r>
                            <a:rPr lang="en-US" sz="2100" i="1">
                              <a:latin typeface="Cambria Math"/>
                            </a:rPr>
                            <m:t>,</m:t>
                          </m:r>
                          <m:sSub>
                            <m:sSubPr>
                              <m:ctrlPr>
                                <a:rPr lang="en-US" sz="2100" i="1">
                                  <a:latin typeface="Cambria Math"/>
                                </a:rPr>
                              </m:ctrlPr>
                            </m:sSubPr>
                            <m:e>
                              <m:r>
                                <a:rPr lang="en-US" sz="2100" i="1">
                                  <a:latin typeface="Cambria Math"/>
                                </a:rPr>
                                <m:t>𝑟</m:t>
                              </m:r>
                            </m:e>
                            <m:sub>
                              <m:r>
                                <a:rPr lang="en-US" sz="2100" i="1">
                                  <a:latin typeface="Cambria Math"/>
                                </a:rPr>
                                <m:t>0</m:t>
                              </m:r>
                            </m:sub>
                          </m:sSub>
                          <m:r>
                            <a:rPr lang="en-US" sz="2100" i="1">
                              <a:latin typeface="Cambria Math"/>
                            </a:rPr>
                            <m:t>,</m:t>
                          </m:r>
                          <m:r>
                            <a:rPr lang="en-US" sz="2100" i="1">
                              <a:latin typeface="Cambria Math"/>
                            </a:rPr>
                            <m:t>𝐼</m:t>
                          </m:r>
                          <m:r>
                            <a:rPr lang="en-US" sz="2100" i="1">
                              <a:latin typeface="Cambria Math"/>
                            </a:rPr>
                            <m:t>,</m:t>
                          </m:r>
                          <m:sSub>
                            <m:sSubPr>
                              <m:ctrlPr>
                                <a:rPr lang="en-US" sz="2100" i="1">
                                  <a:latin typeface="Cambria Math"/>
                                </a:rPr>
                              </m:ctrlPr>
                            </m:sSubPr>
                            <m:e>
                              <m:r>
                                <a:rPr lang="en-US" sz="2100" i="1">
                                  <a:latin typeface="Cambria Math"/>
                                </a:rPr>
                                <m:t>𝑂</m:t>
                              </m:r>
                            </m:e>
                            <m:sub>
                              <m:r>
                                <a:rPr lang="en-US" sz="2100" i="1">
                                  <a:latin typeface="Cambria Math"/>
                                </a:rPr>
                                <m:t>0</m:t>
                              </m:r>
                            </m:sub>
                          </m:sSub>
                          <m:r>
                            <a:rPr lang="en-US" sz="2100" i="1">
                              <a:latin typeface="Cambria Math"/>
                            </a:rPr>
                            <m:t>,</m:t>
                          </m:r>
                          <m:sSub>
                            <m:sSubPr>
                              <m:ctrlPr>
                                <a:rPr lang="en-US" sz="2100" i="1">
                                  <a:latin typeface="Cambria Math"/>
                                </a:rPr>
                              </m:ctrlPr>
                            </m:sSubPr>
                            <m:e>
                              <m:r>
                                <a:rPr lang="en-US" sz="2100" i="1">
                                  <a:latin typeface="Cambria Math"/>
                                </a:rPr>
                                <m:t>𝐵</m:t>
                              </m:r>
                            </m:e>
                            <m:sub>
                              <m:r>
                                <a:rPr lang="en-US" sz="2100" i="1">
                                  <a:latin typeface="Cambria Math"/>
                                </a:rPr>
                                <m:t>0</m:t>
                              </m:r>
                            </m:sub>
                          </m:sSub>
                          <m:r>
                            <a:rPr lang="en-US" sz="2100" i="1">
                              <a:latin typeface="Cambria Math"/>
                            </a:rPr>
                            <m:t>,</m:t>
                          </m:r>
                          <m:sSub>
                            <m:sSubPr>
                              <m:ctrlPr>
                                <a:rPr lang="en-US" sz="2100" i="1">
                                  <a:latin typeface="Cambria Math"/>
                                </a:rPr>
                              </m:ctrlPr>
                            </m:sSubPr>
                            <m:e>
                              <m:r>
                                <a:rPr lang="en-US" sz="2100" i="1">
                                  <a:latin typeface="Cambria Math"/>
                                </a:rPr>
                                <m:t>𝑠</m:t>
                              </m:r>
                            </m:e>
                            <m:sub>
                              <m:r>
                                <a:rPr lang="en-US" sz="2100" i="1">
                                  <a:latin typeface="Cambria Math"/>
                                </a:rPr>
                                <m:t>0</m:t>
                              </m:r>
                            </m:sub>
                          </m:sSub>
                        </m:e>
                      </m:d>
                      <m:sSup>
                        <m:sSupPr>
                          <m:ctrlPr>
                            <a:rPr lang="en-US" sz="2100" i="1">
                              <a:latin typeface="Cambria Math"/>
                            </a:rPr>
                          </m:ctrlPr>
                        </m:sSupPr>
                        <m:e>
                          <m:r>
                            <a:rPr lang="en-US" sz="2100" i="1">
                              <a:latin typeface="Cambria Math"/>
                            </a:rPr>
                            <m:t>⤇</m:t>
                          </m:r>
                        </m:e>
                        <m:sup>
                          <m:r>
                            <a:rPr lang="en-US" sz="2100" i="1">
                              <a:latin typeface="Cambria Math"/>
                            </a:rPr>
                            <m:t>𝑛</m:t>
                          </m:r>
                        </m:sup>
                      </m:sSup>
                      <m:d>
                        <m:dPr>
                          <m:begChr m:val="〈"/>
                          <m:endChr m:val="〉"/>
                          <m:ctrlPr>
                            <a:rPr lang="en-US" sz="2100" i="1">
                              <a:latin typeface="Cambria Math"/>
                            </a:rPr>
                          </m:ctrlPr>
                        </m:dPr>
                        <m:e>
                          <m:sSub>
                            <m:sSubPr>
                              <m:ctrlPr>
                                <a:rPr lang="en-US" sz="2100" i="1">
                                  <a:latin typeface="Cambria Math"/>
                                </a:rPr>
                              </m:ctrlPr>
                            </m:sSubPr>
                            <m:e>
                              <m:r>
                                <a:rPr lang="en-US" sz="2100" i="1">
                                  <a:latin typeface="Cambria Math"/>
                                </a:rPr>
                                <m:t>𝐿</m:t>
                              </m:r>
                            </m:e>
                            <m:sub>
                              <m:r>
                                <a:rPr lang="en-US" sz="2100" i="1">
                                  <a:latin typeface="Cambria Math"/>
                                </a:rPr>
                                <m:t>𝑓</m:t>
                              </m:r>
                            </m:sub>
                          </m:sSub>
                          <m:r>
                            <a:rPr lang="en-US" sz="2100" i="1">
                              <a:latin typeface="Cambria Math"/>
                            </a:rPr>
                            <m:t>,</m:t>
                          </m:r>
                          <m:sSub>
                            <m:sSubPr>
                              <m:ctrlPr>
                                <a:rPr lang="en-US" sz="2100" i="1">
                                  <a:latin typeface="Cambria Math"/>
                                </a:rPr>
                              </m:ctrlPr>
                            </m:sSubPr>
                            <m:e>
                              <m:r>
                                <a:rPr lang="en-US" sz="2100" i="1">
                                  <a:latin typeface="Cambria Math"/>
                                </a:rPr>
                                <m:t>𝑟</m:t>
                              </m:r>
                            </m:e>
                            <m:sub>
                              <m:r>
                                <a:rPr lang="en-US" sz="2100" i="1">
                                  <a:latin typeface="Cambria Math"/>
                                </a:rPr>
                                <m:t>𝑓</m:t>
                              </m:r>
                            </m:sub>
                          </m:sSub>
                          <m:r>
                            <a:rPr lang="en-US" sz="2100" i="1">
                              <a:latin typeface="Cambria Math"/>
                            </a:rPr>
                            <m:t>,</m:t>
                          </m:r>
                          <m:r>
                            <a:rPr lang="en-US" sz="2100" i="1">
                              <a:latin typeface="Cambria Math"/>
                            </a:rPr>
                            <m:t>𝐼</m:t>
                          </m:r>
                          <m:r>
                            <a:rPr lang="en-US" sz="2100" i="1">
                              <a:latin typeface="Cambria Math"/>
                            </a:rPr>
                            <m:t>,</m:t>
                          </m:r>
                          <m:sSub>
                            <m:sSubPr>
                              <m:ctrlPr>
                                <a:rPr lang="en-US" sz="2100" i="1">
                                  <a:latin typeface="Cambria Math"/>
                                </a:rPr>
                              </m:ctrlPr>
                            </m:sSubPr>
                            <m:e>
                              <m:r>
                                <a:rPr lang="en-US" sz="2100" i="1">
                                  <a:latin typeface="Cambria Math"/>
                                </a:rPr>
                                <m:t>𝑂</m:t>
                              </m:r>
                            </m:e>
                            <m:sub>
                              <m:r>
                                <a:rPr lang="en-US" sz="2100" i="1">
                                  <a:latin typeface="Cambria Math"/>
                                </a:rPr>
                                <m:t>𝑓</m:t>
                              </m:r>
                            </m:sub>
                          </m:sSub>
                          <m:r>
                            <a:rPr lang="en-US" sz="2100" i="1">
                              <a:latin typeface="Cambria Math"/>
                            </a:rPr>
                            <m:t>,</m:t>
                          </m:r>
                          <m:sSub>
                            <m:sSubPr>
                              <m:ctrlPr>
                                <a:rPr lang="en-US" sz="2100" i="1">
                                  <a:latin typeface="Cambria Math"/>
                                </a:rPr>
                              </m:ctrlPr>
                            </m:sSubPr>
                            <m:e>
                              <m:r>
                                <a:rPr lang="en-US" sz="2100" i="1">
                                  <a:latin typeface="Cambria Math"/>
                                </a:rPr>
                                <m:t>𝐵</m:t>
                              </m:r>
                            </m:e>
                            <m:sub>
                              <m:r>
                                <a:rPr lang="en-US" sz="2100" i="1">
                                  <a:latin typeface="Cambria Math"/>
                                </a:rPr>
                                <m:t>𝑓</m:t>
                              </m:r>
                            </m:sub>
                          </m:sSub>
                          <m:r>
                            <a:rPr lang="en-US" sz="2100" i="1">
                              <a:latin typeface="Cambria Math"/>
                            </a:rPr>
                            <m:t>,</m:t>
                          </m:r>
                          <m:sSub>
                            <m:sSubPr>
                              <m:ctrlPr>
                                <a:rPr lang="en-US" sz="2100" i="1">
                                  <a:latin typeface="Cambria Math"/>
                                </a:rPr>
                              </m:ctrlPr>
                            </m:sSubPr>
                            <m:e>
                              <m:r>
                                <a:rPr lang="en-US" sz="2100" i="1">
                                  <a:latin typeface="Cambria Math"/>
                                </a:rPr>
                                <m:t>𝑠</m:t>
                              </m:r>
                            </m:e>
                            <m:sub>
                              <m:r>
                                <a:rPr lang="en-US" sz="2100" i="1">
                                  <a:latin typeface="Cambria Math"/>
                                </a:rPr>
                                <m:t>𝑓</m:t>
                              </m:r>
                            </m:sub>
                          </m:sSub>
                        </m:e>
                      </m:d>
                    </m:oMath>
                  </m:oMathPara>
                </a14:m>
                <a:endParaRPr lang="en-US" sz="2100" dirty="0">
                  <a:cs typeface="B Nazanin" panose="00000400000000000000" pitchFamily="2" charset="-78"/>
                </a:endParaRPr>
              </a:p>
              <a:p>
                <a:pPr marL="82296" indent="0" algn="just" rtl="1">
                  <a:buNone/>
                </a:pPr>
                <a:r>
                  <a:rPr lang="fa-IR" sz="2100" dirty="0" smtClean="0">
                    <a:cs typeface="B Nazanin" panose="00000400000000000000" pitchFamily="2" charset="-78"/>
                  </a:rPr>
                  <a:t>    </a:t>
                </a:r>
                <a:r>
                  <a:rPr lang="ar-SA" sz="2100" dirty="0" smtClean="0">
                    <a:cs typeface="B Nazanin" panose="00000400000000000000" pitchFamily="2" charset="-78"/>
                  </a:rPr>
                  <a:t>پس </a:t>
                </a:r>
                <a:r>
                  <a:rPr lang="ar-SA" sz="2100" dirty="0">
                    <a:cs typeface="B Nazanin" panose="00000400000000000000" pitchFamily="2" charset="-78"/>
                  </a:rPr>
                  <a:t>خواهیم داشت،</a:t>
                </a:r>
                <a:endParaRPr lang="en-US" sz="2100" dirty="0">
                  <a:cs typeface="B Nazanin" panose="00000400000000000000" pitchFamily="2" charset="-78"/>
                </a:endParaRPr>
              </a:p>
              <a:p>
                <a:pPr marL="82296" indent="0" algn="just" rtl="1">
                  <a:buNone/>
                </a:pPr>
                <a:r>
                  <a:rPr lang="ar-SA" sz="2100" dirty="0">
                    <a:cs typeface="B Nazanin" panose="00000400000000000000" pitchFamily="2" charset="-78"/>
                  </a:rPr>
                  <a:t>- برای هر </a:t>
                </a:r>
                <a:r>
                  <a:rPr lang="ar-SA" sz="2100" i="1" dirty="0">
                    <a:cs typeface="B Nazanin" panose="00000400000000000000" pitchFamily="2" charset="-78"/>
                  </a:rPr>
                  <a:t> </a:t>
                </a:r>
                <a14:m>
                  <m:oMath xmlns:m="http://schemas.openxmlformats.org/officeDocument/2006/math">
                    <m:sSub>
                      <m:sSubPr>
                        <m:ctrlPr>
                          <a:rPr lang="en-US" sz="2100" i="1">
                            <a:latin typeface="Cambria Math"/>
                          </a:rPr>
                        </m:ctrlPr>
                      </m:sSubPr>
                      <m:e>
                        <m:d>
                          <m:dPr>
                            <m:begChr m:val="〈"/>
                            <m:endChr m:val="〉"/>
                            <m:ctrlPr>
                              <a:rPr lang="en-US" sz="2100" i="1">
                                <a:latin typeface="Cambria Math"/>
                              </a:rPr>
                            </m:ctrlPr>
                          </m:dPr>
                          <m:e>
                            <m:r>
                              <a:rPr lang="en-US" sz="2100" i="1">
                                <a:latin typeface="Cambria Math"/>
                              </a:rPr>
                              <m:t>𝑐</m:t>
                            </m:r>
                            <m:r>
                              <a:rPr lang="en-US" sz="2100" i="1">
                                <a:latin typeface="Cambria Math"/>
                              </a:rPr>
                              <m:t>,</m:t>
                            </m:r>
                            <m:r>
                              <a:rPr lang="en-US" sz="2100" i="1">
                                <a:latin typeface="Cambria Math"/>
                              </a:rPr>
                              <m:t>𝑚</m:t>
                            </m:r>
                            <m:r>
                              <a:rPr lang="en-US" sz="2100" i="1">
                                <a:latin typeface="Cambria Math"/>
                              </a:rPr>
                              <m:t>,</m:t>
                            </m:r>
                            <m:r>
                              <a:rPr lang="en-US" sz="2100" i="1">
                                <a:latin typeface="Cambria Math"/>
                              </a:rPr>
                              <m:t>𝑝</m:t>
                            </m:r>
                            <m:r>
                              <a:rPr lang="en-US" sz="2100" i="1">
                                <a:latin typeface="Cambria Math"/>
                              </a:rPr>
                              <m:t>,</m:t>
                            </m:r>
                            <m:r>
                              <a:rPr lang="en-US" sz="2100" i="1">
                                <a:latin typeface="Cambria Math"/>
                              </a:rPr>
                              <m:t>𝑛</m:t>
                            </m:r>
                          </m:e>
                        </m:d>
                      </m:e>
                      <m:sub>
                        <m:r>
                          <a:rPr lang="en-US" sz="2100" i="1">
                            <a:latin typeface="Cambria Math"/>
                          </a:rPr>
                          <m:t>𝑙</m:t>
                        </m:r>
                      </m:sub>
                    </m:sSub>
                    <m:r>
                      <a:rPr lang="en-US" sz="2100" i="1">
                        <a:latin typeface="Cambria Math"/>
                      </a:rPr>
                      <m:t>∈</m:t>
                    </m:r>
                    <m:r>
                      <a:rPr lang="en-US" sz="2100" i="1">
                        <a:latin typeface="Cambria Math"/>
                      </a:rPr>
                      <m:t>𝐿</m:t>
                    </m:r>
                  </m:oMath>
                </a14:m>
                <a:r>
                  <a:rPr lang="fa-IR" sz="2100" dirty="0">
                    <a:cs typeface="B Nazanin" panose="00000400000000000000" pitchFamily="2" charset="-78"/>
                  </a:rPr>
                  <a:t>، ‌به ازای تمام </a:t>
                </a:r>
                <a14:m>
                  <m:oMath xmlns:m="http://schemas.openxmlformats.org/officeDocument/2006/math">
                    <m:r>
                      <a:rPr lang="en-US" sz="2100" i="1">
                        <a:latin typeface="Cambria Math"/>
                      </a:rPr>
                      <m:t>𝑖</m:t>
                    </m:r>
                    <m:r>
                      <a:rPr lang="en-US" sz="2100" i="1">
                        <a:latin typeface="Cambria Math"/>
                      </a:rPr>
                      <m:t>∈</m:t>
                    </m:r>
                    <m:sSub>
                      <m:sSubPr>
                        <m:ctrlPr>
                          <a:rPr lang="en-US" sz="2100" i="1">
                            <a:latin typeface="Cambria Math"/>
                          </a:rPr>
                        </m:ctrlPr>
                      </m:sSubPr>
                      <m:e>
                        <m:r>
                          <a:rPr lang="en-US" sz="2100" i="1">
                            <a:latin typeface="Cambria Math"/>
                          </a:rPr>
                          <m:t>𝐶</m:t>
                        </m:r>
                      </m:e>
                      <m:sub>
                        <m:r>
                          <a:rPr lang="en-US" sz="2100" i="1">
                            <a:latin typeface="Cambria Math"/>
                          </a:rPr>
                          <m:t>𝑖𝑛</m:t>
                        </m:r>
                      </m:sub>
                    </m:sSub>
                  </m:oMath>
                </a14:m>
                <a:r>
                  <a:rPr lang="en-US" sz="2100" i="1" dirty="0">
                    <a:cs typeface="B Nazanin" panose="00000400000000000000" pitchFamily="2" charset="-78"/>
                  </a:rPr>
                  <a:t> </a:t>
                </a:r>
                <a:r>
                  <a:rPr lang="fa-IR" sz="2100" dirty="0">
                    <a:cs typeface="B Nazanin" panose="00000400000000000000" pitchFamily="2" charset="-78"/>
                  </a:rPr>
                  <a:t>که</a:t>
                </a:r>
                <a:r>
                  <a:rPr lang="fa-IR" sz="2100" i="1" dirty="0">
                    <a:cs typeface="B Nazanin" panose="00000400000000000000" pitchFamily="2" charset="-78"/>
                  </a:rPr>
                  <a:t> </a:t>
                </a:r>
                <a14:m>
                  <m:oMath xmlns:m="http://schemas.openxmlformats.org/officeDocument/2006/math">
                    <m:sSub>
                      <m:sSubPr>
                        <m:ctrlPr>
                          <a:rPr lang="en-US" sz="2100" i="1">
                            <a:latin typeface="Cambria Math"/>
                          </a:rPr>
                        </m:ctrlPr>
                      </m:sSubPr>
                      <m:e>
                        <m:r>
                          <a:rPr lang="en-US" sz="2100" i="1">
                            <a:latin typeface="Cambria Math"/>
                          </a:rPr>
                          <m:t>𝜎</m:t>
                        </m:r>
                      </m:e>
                      <m:sub>
                        <m:r>
                          <a:rPr lang="en-US" sz="2100" i="1">
                            <a:latin typeface="Cambria Math"/>
                          </a:rPr>
                          <m:t>𝑖𝑛</m:t>
                        </m:r>
                      </m:sub>
                    </m:sSub>
                    <m:d>
                      <m:dPr>
                        <m:ctrlPr>
                          <a:rPr lang="en-US" sz="2100" i="1">
                            <a:latin typeface="Cambria Math"/>
                          </a:rPr>
                        </m:ctrlPr>
                      </m:dPr>
                      <m:e>
                        <m:r>
                          <a:rPr lang="en-US" sz="2100" i="1">
                            <a:latin typeface="Cambria Math"/>
                          </a:rPr>
                          <m:t>𝑖</m:t>
                        </m:r>
                      </m:e>
                    </m:d>
                    <m:r>
                      <a:rPr lang="en-US" sz="2100" i="1">
                        <a:latin typeface="Cambria Math"/>
                      </a:rPr>
                      <m:t>=</m:t>
                    </m:r>
                    <m:r>
                      <a:rPr lang="en-US" sz="2100" i="1">
                        <a:latin typeface="Cambria Math"/>
                      </a:rPr>
                      <m:t>𝑙</m:t>
                    </m:r>
                  </m:oMath>
                </a14:m>
                <a:r>
                  <a:rPr lang="en-US" sz="2100" i="1" dirty="0">
                    <a:cs typeface="B Nazanin" panose="00000400000000000000" pitchFamily="2" charset="-78"/>
                  </a:rPr>
                  <a:t> </a:t>
                </a:r>
                <a:r>
                  <a:rPr lang="fa-IR" sz="2100" i="1" dirty="0" smtClean="0">
                    <a:cs typeface="B Nazanin" panose="00000400000000000000" pitchFamily="2" charset="-78"/>
                  </a:rPr>
                  <a:t>، </a:t>
                </a:r>
                <a:r>
                  <a:rPr lang="en-US" sz="2100" i="1" dirty="0" smtClean="0">
                    <a:latin typeface="Calibri" pitchFamily="34" charset="0"/>
                    <a:cs typeface="Calibri" pitchFamily="34" charset="0"/>
                  </a:rPr>
                  <a:t>r(i</a:t>
                </a:r>
                <a:r>
                  <a:rPr lang="en-US" sz="2100" i="1" dirty="0">
                    <a:latin typeface="Calibri" pitchFamily="34" charset="0"/>
                    <a:cs typeface="Calibri" pitchFamily="34" charset="0"/>
                  </a:rPr>
                  <a:t>)=p(</a:t>
                </a:r>
                <a:r>
                  <a:rPr lang="en-US" sz="2100" i="1" dirty="0" err="1">
                    <a:latin typeface="Calibri" pitchFamily="34" charset="0"/>
                    <a:cs typeface="Calibri" pitchFamily="34" charset="0"/>
                  </a:rPr>
                  <a:t>i</a:t>
                </a:r>
                <a:r>
                  <a:rPr lang="en-US" sz="2100" i="1" dirty="0" smtClean="0">
                    <a:latin typeface="Calibri" pitchFamily="34" charset="0"/>
                    <a:cs typeface="Calibri" pitchFamily="34" charset="0"/>
                  </a:rPr>
                  <a:t>)</a:t>
                </a:r>
                <a:r>
                  <a:rPr lang="fa-IR" sz="2100" i="1" dirty="0" smtClean="0">
                    <a:cs typeface="B Nazanin" panose="00000400000000000000" pitchFamily="2" charset="-78"/>
                  </a:rPr>
                  <a:t> </a:t>
                </a:r>
                <a:r>
                  <a:rPr lang="en-US" sz="2100" i="1" dirty="0" smtClean="0">
                    <a:cs typeface="B Nazanin" panose="00000400000000000000" pitchFamily="2" charset="-78"/>
                  </a:rPr>
                  <a:t> </a:t>
                </a:r>
                <a:r>
                  <a:rPr lang="fa-IR" sz="2100" dirty="0">
                    <a:cs typeface="B Nazanin" panose="00000400000000000000" pitchFamily="2" charset="-78"/>
                  </a:rPr>
                  <a:t>است.</a:t>
                </a:r>
                <a:endParaRPr lang="en-US" sz="2100" dirty="0">
                  <a:cs typeface="B Nazanin" panose="00000400000000000000" pitchFamily="2" charset="-78"/>
                </a:endParaRPr>
              </a:p>
              <a:p>
                <a:pPr marL="82296" indent="0" algn="just" rtl="1">
                  <a:buNone/>
                </a:pPr>
                <a:r>
                  <a:rPr lang="fa-IR" sz="2100" dirty="0" smtClean="0">
                    <a:cs typeface="B Nazanin" panose="00000400000000000000" pitchFamily="2" charset="-78"/>
                  </a:rPr>
                  <a:t>- </a:t>
                </a:r>
                <a:r>
                  <a:rPr lang="ar-SA" sz="2100" dirty="0" smtClean="0">
                    <a:cs typeface="B Nazanin" panose="00000400000000000000" pitchFamily="2" charset="-78"/>
                  </a:rPr>
                  <a:t>برای </a:t>
                </a:r>
                <a:r>
                  <a:rPr lang="ar-SA" sz="2100" dirty="0">
                    <a:cs typeface="B Nazanin" panose="00000400000000000000" pitchFamily="2" charset="-78"/>
                  </a:rPr>
                  <a:t>هر سطح امنیتی </a:t>
                </a:r>
                <a14:m>
                  <m:oMath xmlns:m="http://schemas.openxmlformats.org/officeDocument/2006/math">
                    <m:r>
                      <a:rPr lang="en-US" sz="2100" i="1">
                        <a:latin typeface="Cambria Math"/>
                      </a:rPr>
                      <m:t>𝑙</m:t>
                    </m:r>
                  </m:oMath>
                </a14:m>
                <a:r>
                  <a:rPr lang="fa-IR" sz="2100" dirty="0">
                    <a:cs typeface="B Nazanin" panose="00000400000000000000" pitchFamily="2" charset="-78"/>
                  </a:rPr>
                  <a:t>، فقط یک اجرا </a:t>
                </a:r>
                <a:r>
                  <a:rPr lang="fa-IR" sz="2100" i="1" dirty="0">
                    <a:cs typeface="B Nazanin" panose="00000400000000000000" pitchFamily="2" charset="-78"/>
                  </a:rPr>
                  <a:t> </a:t>
                </a:r>
                <a14:m>
                  <m:oMath xmlns:m="http://schemas.openxmlformats.org/officeDocument/2006/math">
                    <m:sSub>
                      <m:sSubPr>
                        <m:ctrlPr>
                          <a:rPr lang="en-US" sz="2100" i="1">
                            <a:latin typeface="Cambria Math"/>
                          </a:rPr>
                        </m:ctrlPr>
                      </m:sSubPr>
                      <m:e>
                        <m:d>
                          <m:dPr>
                            <m:begChr m:val="〈"/>
                            <m:endChr m:val="〉"/>
                            <m:ctrlPr>
                              <a:rPr lang="en-US" sz="2100" i="1">
                                <a:latin typeface="Cambria Math"/>
                              </a:rPr>
                            </m:ctrlPr>
                          </m:dPr>
                          <m:e>
                            <m:r>
                              <a:rPr lang="en-US" sz="2100" i="1">
                                <a:latin typeface="Cambria Math"/>
                              </a:rPr>
                              <m:t>𝑐</m:t>
                            </m:r>
                            <m:r>
                              <a:rPr lang="en-US" sz="2100" i="1">
                                <a:latin typeface="Cambria Math"/>
                              </a:rPr>
                              <m:t>,</m:t>
                            </m:r>
                            <m:r>
                              <a:rPr lang="en-US" sz="2100" i="1">
                                <a:latin typeface="Cambria Math"/>
                              </a:rPr>
                              <m:t>𝑚</m:t>
                            </m:r>
                            <m:r>
                              <a:rPr lang="en-US" sz="2100" i="1">
                                <a:latin typeface="Cambria Math"/>
                              </a:rPr>
                              <m:t>,</m:t>
                            </m:r>
                            <m:r>
                              <a:rPr lang="en-US" sz="2100" i="1">
                                <a:latin typeface="Cambria Math"/>
                              </a:rPr>
                              <m:t>𝑝</m:t>
                            </m:r>
                            <m:r>
                              <a:rPr lang="en-US" sz="2100" i="1">
                                <a:latin typeface="Cambria Math"/>
                              </a:rPr>
                              <m:t>,</m:t>
                            </m:r>
                            <m:r>
                              <a:rPr lang="en-US" sz="2100" i="1">
                                <a:latin typeface="Cambria Math"/>
                              </a:rPr>
                              <m:t>𝑛</m:t>
                            </m:r>
                          </m:e>
                        </m:d>
                      </m:e>
                      <m:sub>
                        <m:r>
                          <a:rPr lang="en-US" sz="2100" i="1">
                            <a:latin typeface="Cambria Math"/>
                          </a:rPr>
                          <m:t>𝑙</m:t>
                        </m:r>
                      </m:sub>
                    </m:sSub>
                  </m:oMath>
                </a14:m>
                <a:r>
                  <a:rPr lang="en-US" sz="2100" i="1" dirty="0">
                    <a:cs typeface="B Nazanin" panose="00000400000000000000" pitchFamily="2" charset="-78"/>
                  </a:rPr>
                  <a:t> </a:t>
                </a:r>
                <a:r>
                  <a:rPr lang="fa-IR" sz="2100" dirty="0">
                    <a:cs typeface="B Nazanin" panose="00000400000000000000" pitchFamily="2" charset="-78"/>
                  </a:rPr>
                  <a:t>در سطح امنیتی</a:t>
                </a:r>
                <a:r>
                  <a:rPr lang="fa-IR" sz="2100" i="1" dirty="0">
                    <a:cs typeface="B Nazanin" panose="00000400000000000000" pitchFamily="2" charset="-78"/>
                  </a:rPr>
                  <a:t> </a:t>
                </a:r>
                <a14:m>
                  <m:oMath xmlns:m="http://schemas.openxmlformats.org/officeDocument/2006/math">
                    <m:r>
                      <a:rPr lang="en-US" sz="2100" i="1">
                        <a:latin typeface="Cambria Math"/>
                      </a:rPr>
                      <m:t>𝑙</m:t>
                    </m:r>
                  </m:oMath>
                </a14:m>
                <a:r>
                  <a:rPr lang="fa-IR" sz="2100" dirty="0">
                    <a:cs typeface="B Nazanin" panose="00000400000000000000" pitchFamily="2" charset="-78"/>
                  </a:rPr>
                  <a:t> در</a:t>
                </a:r>
                <a14:m>
                  <m:oMath xmlns:m="http://schemas.openxmlformats.org/officeDocument/2006/math">
                    <m:r>
                      <a:rPr lang="en-US" sz="2100" i="1" smtClean="0">
                        <a:latin typeface="Cambria Math"/>
                      </a:rPr>
                      <m:t>𝐿</m:t>
                    </m:r>
                  </m:oMath>
                </a14:m>
                <a:r>
                  <a:rPr lang="en-US" sz="2100" i="1" dirty="0" smtClean="0">
                    <a:cs typeface="B Nazanin" panose="00000400000000000000" pitchFamily="2" charset="-78"/>
                  </a:rPr>
                  <a:t> </a:t>
                </a:r>
                <a:r>
                  <a:rPr lang="fa-IR" sz="2100" i="1" dirty="0" smtClean="0">
                    <a:cs typeface="B Nazanin" panose="00000400000000000000" pitchFamily="2" charset="-78"/>
                  </a:rPr>
                  <a:t> </a:t>
                </a:r>
                <a:r>
                  <a:rPr lang="fa-IR" sz="2100" dirty="0" smtClean="0">
                    <a:cs typeface="B Nazanin" panose="00000400000000000000" pitchFamily="2" charset="-78"/>
                  </a:rPr>
                  <a:t>وجود </a:t>
                </a:r>
                <a:r>
                  <a:rPr lang="fa-IR" sz="2100" dirty="0">
                    <a:cs typeface="B Nazanin" panose="00000400000000000000" pitchFamily="2" charset="-78"/>
                  </a:rPr>
                  <a:t>دارد</a:t>
                </a:r>
                <a:r>
                  <a:rPr lang="fa-IR" sz="2100" dirty="0" smtClean="0">
                    <a:cs typeface="B Nazanin" panose="00000400000000000000" pitchFamily="2" charset="-78"/>
                  </a:rPr>
                  <a:t>.</a:t>
                </a:r>
              </a:p>
              <a:p>
                <a:pPr algn="just" rtl="1">
                  <a:buFontTx/>
                  <a:buChar char="-"/>
                </a:pPr>
                <a:endParaRPr lang="fa-IR" sz="2100" dirty="0" smtClean="0">
                  <a:cs typeface="B Nazanin" panose="00000400000000000000" pitchFamily="2" charset="-78"/>
                </a:endParaRPr>
              </a:p>
              <a:p>
                <a:pPr algn="just" rtl="1">
                  <a:lnSpc>
                    <a:spcPct val="150000"/>
                  </a:lnSpc>
                </a:pPr>
                <a:r>
                  <a:rPr lang="fa-IR" sz="2100" b="1" dirty="0" smtClean="0">
                    <a:cs typeface="B Nazanin" panose="00000400000000000000" pitchFamily="2" charset="-78"/>
                  </a:rPr>
                  <a:t>لم </a:t>
                </a:r>
                <a:r>
                  <a:rPr lang="fa-IR" sz="2100" b="1" dirty="0">
                    <a:cs typeface="B Nazanin" panose="00000400000000000000" pitchFamily="2" charset="-78"/>
                  </a:rPr>
                  <a:t>۲</a:t>
                </a:r>
                <a:r>
                  <a:rPr lang="fa-IR" sz="2100" dirty="0">
                    <a:cs typeface="B Nazanin" panose="00000400000000000000" pitchFamily="2" charset="-78"/>
                  </a:rPr>
                  <a:t> (</a:t>
                </a:r>
                <a:r>
                  <a:rPr lang="fa-IR" sz="2100" dirty="0">
                    <a:solidFill>
                      <a:srgbClr val="0070C0"/>
                    </a:solidFill>
                    <a:cs typeface="B Nazanin" panose="00000400000000000000" pitchFamily="2" charset="-78"/>
                  </a:rPr>
                  <a:t>صیانت درستی برای معناشناخت محلی، بخش </a:t>
                </a:r>
                <a:r>
                  <a:rPr lang="fa-IR" sz="2100" dirty="0" smtClean="0">
                    <a:solidFill>
                      <a:srgbClr val="0070C0"/>
                    </a:solidFill>
                    <a:cs typeface="B Nazanin" panose="00000400000000000000" pitchFamily="2" charset="-78"/>
                  </a:rPr>
                  <a:t>اول</a:t>
                </a:r>
                <a:r>
                  <a:rPr lang="fa-IR" sz="2100" dirty="0" smtClean="0">
                    <a:cs typeface="B Nazanin" panose="00000400000000000000" pitchFamily="2" charset="-78"/>
                  </a:rPr>
                  <a:t>) </a:t>
                </a:r>
                <a:r>
                  <a:rPr lang="fa-IR" sz="2100" dirty="0">
                    <a:cs typeface="B Nazanin" panose="00000400000000000000" pitchFamily="2" charset="-78"/>
                  </a:rPr>
                  <a:t>– فرض کنید </a:t>
                </a:r>
                <a14:m>
                  <m:oMath xmlns:m="http://schemas.openxmlformats.org/officeDocument/2006/math">
                    <m:sSub>
                      <m:sSubPr>
                        <m:ctrlPr>
                          <a:rPr lang="en-US" sz="2100" i="1">
                            <a:latin typeface="Cambria Math"/>
                          </a:rPr>
                        </m:ctrlPr>
                      </m:sSubPr>
                      <m:e>
                        <m:r>
                          <a:rPr lang="en-US" sz="2100" i="1">
                            <a:latin typeface="Cambria Math"/>
                          </a:rPr>
                          <m:t>𝑙</m:t>
                        </m:r>
                      </m:e>
                      <m:sub>
                        <m:r>
                          <a:rPr lang="en-US" sz="2100" i="1">
                            <a:latin typeface="Cambria Math"/>
                          </a:rPr>
                          <m:t>𝑠</m:t>
                        </m:r>
                      </m:sub>
                    </m:sSub>
                  </m:oMath>
                </a14:m>
                <a:r>
                  <a:rPr lang="fa-IR" sz="2100" dirty="0">
                    <a:cs typeface="B Nazanin" panose="00000400000000000000" pitchFamily="2" charset="-78"/>
                  </a:rPr>
                  <a:t> یک سطح امنیتی و </a:t>
                </a:r>
                <a14:m>
                  <m:oMath xmlns:m="http://schemas.openxmlformats.org/officeDocument/2006/math">
                    <m:r>
                      <a:rPr lang="en-US" sz="2100" i="1">
                        <a:latin typeface="Cambria Math"/>
                      </a:rPr>
                      <m:t>𝑙</m:t>
                    </m:r>
                    <m:r>
                      <a:rPr lang="en-US" sz="2100" i="1">
                        <a:latin typeface="Cambria Math"/>
                      </a:rPr>
                      <m:t>≤</m:t>
                    </m:r>
                    <m:sSub>
                      <m:sSubPr>
                        <m:ctrlPr>
                          <a:rPr lang="en-US" sz="2100" i="1">
                            <a:latin typeface="Cambria Math"/>
                          </a:rPr>
                        </m:ctrlPr>
                      </m:sSubPr>
                      <m:e>
                        <m:r>
                          <a:rPr lang="en-US" sz="2100" i="1">
                            <a:latin typeface="Cambria Math"/>
                          </a:rPr>
                          <m:t>𝑙</m:t>
                        </m:r>
                      </m:e>
                      <m:sub>
                        <m:r>
                          <a:rPr lang="en-US" sz="2100" i="1">
                            <a:latin typeface="Cambria Math"/>
                          </a:rPr>
                          <m:t>𝑠</m:t>
                        </m:r>
                      </m:sub>
                    </m:sSub>
                  </m:oMath>
                </a14:m>
                <a:r>
                  <a:rPr lang="fa-IR" sz="2100" dirty="0">
                    <a:cs typeface="B Nazanin" panose="00000400000000000000" pitchFamily="2" charset="-78"/>
                  </a:rPr>
                  <a:t> باشد.  </a:t>
                </a:r>
                <a14:m>
                  <m:oMath xmlns:m="http://schemas.openxmlformats.org/officeDocument/2006/math">
                    <m:sSub>
                      <m:sSubPr>
                        <m:ctrlPr>
                          <a:rPr lang="en-US" sz="2100" i="1">
                            <a:latin typeface="Cambria Math"/>
                          </a:rPr>
                        </m:ctrlPr>
                      </m:sSubPr>
                      <m:e>
                        <m:d>
                          <m:dPr>
                            <m:begChr m:val="〈"/>
                            <m:endChr m:val="〉"/>
                            <m:ctrlPr>
                              <a:rPr lang="en-US" sz="2100" i="1">
                                <a:latin typeface="Cambria Math"/>
                              </a:rPr>
                            </m:ctrlPr>
                          </m:dPr>
                          <m:e>
                            <m:r>
                              <a:rPr lang="en-US" sz="2100" i="1">
                                <a:latin typeface="Cambria Math"/>
                              </a:rPr>
                              <m:t>𝑐</m:t>
                            </m:r>
                            <m:r>
                              <a:rPr lang="en-US" sz="2100" i="1">
                                <a:latin typeface="Cambria Math"/>
                              </a:rPr>
                              <m:t>,</m:t>
                            </m:r>
                            <m:r>
                              <a:rPr lang="en-US" sz="2100" i="1">
                                <a:latin typeface="Cambria Math"/>
                              </a:rPr>
                              <m:t>𝑚</m:t>
                            </m:r>
                            <m:r>
                              <a:rPr lang="en-US" sz="2100" i="1">
                                <a:latin typeface="Cambria Math"/>
                              </a:rPr>
                              <m:t>,</m:t>
                            </m:r>
                            <m:r>
                              <a:rPr lang="en-US" sz="2100" i="1">
                                <a:latin typeface="Cambria Math"/>
                              </a:rPr>
                              <m:t>𝑝</m:t>
                            </m:r>
                            <m:r>
                              <a:rPr lang="en-US" sz="2100" i="1">
                                <a:latin typeface="Cambria Math"/>
                              </a:rPr>
                              <m:t>,</m:t>
                            </m:r>
                            <m:r>
                              <a:rPr lang="en-US" sz="2100" i="1">
                                <a:latin typeface="Cambria Math"/>
                              </a:rPr>
                              <m:t>𝑛</m:t>
                            </m:r>
                          </m:e>
                        </m:d>
                      </m:e>
                      <m:sub>
                        <m:r>
                          <a:rPr lang="en-US" sz="2100" i="1">
                            <a:latin typeface="Cambria Math"/>
                          </a:rPr>
                          <m:t>𝑙</m:t>
                        </m:r>
                      </m:sub>
                    </m:sSub>
                    <m:r>
                      <a:rPr lang="en-US" sz="2100" i="1">
                        <a:latin typeface="Cambria Math"/>
                      </a:rPr>
                      <m:t>,</m:t>
                    </m:r>
                    <m:sSub>
                      <m:sSubPr>
                        <m:ctrlPr>
                          <a:rPr lang="en-US" sz="2100" i="1">
                            <a:latin typeface="Cambria Math"/>
                          </a:rPr>
                        </m:ctrlPr>
                      </m:sSubPr>
                      <m:e>
                        <m:r>
                          <a:rPr lang="en-US" sz="2100" i="1">
                            <a:latin typeface="Cambria Math"/>
                          </a:rPr>
                          <m:t>𝑟</m:t>
                        </m:r>
                      </m:e>
                      <m:sub>
                        <m:r>
                          <a:rPr lang="en-US" sz="2100" i="1">
                            <a:latin typeface="Cambria Math"/>
                          </a:rPr>
                          <m:t>1</m:t>
                        </m:r>
                      </m:sub>
                    </m:sSub>
                    <m:r>
                      <a:rPr lang="en-US" sz="2100" i="1">
                        <a:latin typeface="Cambria Math"/>
                      </a:rPr>
                      <m:t>,</m:t>
                    </m:r>
                    <m:sSub>
                      <m:sSubPr>
                        <m:ctrlPr>
                          <a:rPr lang="en-US" sz="2100" i="1">
                            <a:latin typeface="Cambria Math"/>
                          </a:rPr>
                        </m:ctrlPr>
                      </m:sSubPr>
                      <m:e>
                        <m:r>
                          <a:rPr lang="en-US" sz="2100" i="1">
                            <a:latin typeface="Cambria Math"/>
                          </a:rPr>
                          <m:t>𝐼</m:t>
                        </m:r>
                      </m:e>
                      <m:sub>
                        <m:r>
                          <a:rPr lang="en-US" sz="2100" i="1">
                            <a:latin typeface="Cambria Math"/>
                          </a:rPr>
                          <m:t>1</m:t>
                        </m:r>
                      </m:sub>
                    </m:sSub>
                    <m:r>
                      <a:rPr lang="en-US" sz="2100" i="1">
                        <a:latin typeface="Cambria Math"/>
                      </a:rPr>
                      <m:t>,</m:t>
                    </m:r>
                    <m:sSub>
                      <m:sSubPr>
                        <m:ctrlPr>
                          <a:rPr lang="en-US" sz="2100" i="1">
                            <a:latin typeface="Cambria Math"/>
                          </a:rPr>
                        </m:ctrlPr>
                      </m:sSubPr>
                      <m:e>
                        <m:r>
                          <a:rPr lang="en-US" sz="2100" i="1">
                            <a:latin typeface="Cambria Math"/>
                          </a:rPr>
                          <m:t>𝐵</m:t>
                        </m:r>
                      </m:e>
                      <m:sub>
                        <m:r>
                          <a:rPr lang="en-US" sz="2100" i="1">
                            <a:latin typeface="Cambria Math"/>
                          </a:rPr>
                          <m:t>1</m:t>
                        </m:r>
                      </m:sub>
                    </m:sSub>
                    <m:r>
                      <a:rPr lang="en-US" sz="2100" i="1">
                        <a:latin typeface="Cambria Math"/>
                      </a:rPr>
                      <m:t>⤇</m:t>
                    </m:r>
                    <m:sSub>
                      <m:sSubPr>
                        <m:ctrlPr>
                          <a:rPr lang="en-US" sz="2100" i="1">
                            <a:latin typeface="Cambria Math"/>
                          </a:rPr>
                        </m:ctrlPr>
                      </m:sSubPr>
                      <m:e>
                        <m:d>
                          <m:dPr>
                            <m:begChr m:val="〈"/>
                            <m:endChr m:val="〉"/>
                            <m:ctrlPr>
                              <a:rPr lang="en-US" sz="2100" i="1">
                                <a:latin typeface="Cambria Math"/>
                              </a:rPr>
                            </m:ctrlPr>
                          </m:dPr>
                          <m:e>
                            <m:sSup>
                              <m:sSupPr>
                                <m:ctrlPr>
                                  <a:rPr lang="en-US" sz="2100" i="1">
                                    <a:latin typeface="Cambria Math"/>
                                  </a:rPr>
                                </m:ctrlPr>
                              </m:sSupPr>
                              <m:e>
                                <m:r>
                                  <a:rPr lang="en-US" sz="2100" i="1">
                                    <a:latin typeface="Cambria Math"/>
                                  </a:rPr>
                                  <m:t>𝑐</m:t>
                                </m:r>
                              </m:e>
                              <m:sup>
                                <m:r>
                                  <a:rPr lang="en-US" sz="2100" i="1">
                                    <a:latin typeface="Cambria Math"/>
                                  </a:rPr>
                                  <m:t>′</m:t>
                                </m:r>
                              </m:sup>
                            </m:sSup>
                            <m:r>
                              <a:rPr lang="en-US" sz="2100" i="1">
                                <a:latin typeface="Cambria Math"/>
                              </a:rPr>
                              <m:t>,</m:t>
                            </m:r>
                            <m:sSup>
                              <m:sSupPr>
                                <m:ctrlPr>
                                  <a:rPr lang="en-US" sz="2100" i="1">
                                    <a:latin typeface="Cambria Math"/>
                                  </a:rPr>
                                </m:ctrlPr>
                              </m:sSupPr>
                              <m:e>
                                <m:r>
                                  <a:rPr lang="en-US" sz="2100" i="1">
                                    <a:latin typeface="Cambria Math"/>
                                  </a:rPr>
                                  <m:t>𝑚</m:t>
                                </m:r>
                              </m:e>
                              <m:sup>
                                <m:r>
                                  <a:rPr lang="en-US" sz="2100" i="1">
                                    <a:latin typeface="Cambria Math"/>
                                  </a:rPr>
                                  <m:t>′</m:t>
                                </m:r>
                              </m:sup>
                            </m:sSup>
                            <m:r>
                              <a:rPr lang="en-US" sz="2100" i="1">
                                <a:latin typeface="Cambria Math"/>
                              </a:rPr>
                              <m:t>,</m:t>
                            </m:r>
                            <m:sSup>
                              <m:sSupPr>
                                <m:ctrlPr>
                                  <a:rPr lang="en-US" sz="2100" i="1">
                                    <a:latin typeface="Cambria Math"/>
                                  </a:rPr>
                                </m:ctrlPr>
                              </m:sSupPr>
                              <m:e>
                                <m:r>
                                  <a:rPr lang="en-US" sz="2100" i="1">
                                    <a:latin typeface="Cambria Math"/>
                                  </a:rPr>
                                  <m:t>𝑝</m:t>
                                </m:r>
                              </m:e>
                              <m:sup>
                                <m:r>
                                  <a:rPr lang="en-US" sz="2100" i="1">
                                    <a:latin typeface="Cambria Math"/>
                                  </a:rPr>
                                  <m:t>′</m:t>
                                </m:r>
                              </m:sup>
                            </m:sSup>
                            <m:r>
                              <a:rPr lang="en-US" sz="2100" i="1">
                                <a:latin typeface="Cambria Math"/>
                              </a:rPr>
                              <m:t>,</m:t>
                            </m:r>
                            <m:sSup>
                              <m:sSupPr>
                                <m:ctrlPr>
                                  <a:rPr lang="en-US" sz="2100" i="1">
                                    <a:latin typeface="Cambria Math"/>
                                  </a:rPr>
                                </m:ctrlPr>
                              </m:sSupPr>
                              <m:e>
                                <m:r>
                                  <a:rPr lang="en-US" sz="2100" i="1">
                                    <a:latin typeface="Cambria Math"/>
                                  </a:rPr>
                                  <m:t>𝑛</m:t>
                                </m:r>
                              </m:e>
                              <m:sup>
                                <m:r>
                                  <a:rPr lang="en-US" sz="2100" i="1">
                                    <a:latin typeface="Cambria Math"/>
                                  </a:rPr>
                                  <m:t>′</m:t>
                                </m:r>
                              </m:sup>
                            </m:sSup>
                          </m:e>
                        </m:d>
                      </m:e>
                      <m:sub>
                        <m:r>
                          <a:rPr lang="en-US" sz="2100" i="1">
                            <a:latin typeface="Cambria Math"/>
                          </a:rPr>
                          <m:t>𝑙</m:t>
                        </m:r>
                      </m:sub>
                    </m:sSub>
                    <m:r>
                      <a:rPr lang="en-US" sz="2100" i="1">
                        <a:latin typeface="Cambria Math"/>
                      </a:rPr>
                      <m:t>,</m:t>
                    </m:r>
                    <m:sSubSup>
                      <m:sSubSupPr>
                        <m:ctrlPr>
                          <a:rPr lang="en-US" sz="2100" i="1">
                            <a:latin typeface="Cambria Math"/>
                          </a:rPr>
                        </m:ctrlPr>
                      </m:sSubSupPr>
                      <m:e>
                        <m:r>
                          <a:rPr lang="en-US" sz="2100" i="1">
                            <a:latin typeface="Cambria Math"/>
                          </a:rPr>
                          <m:t>𝑟</m:t>
                        </m:r>
                      </m:e>
                      <m:sub>
                        <m:r>
                          <a:rPr lang="en-US" sz="2100" i="1">
                            <a:latin typeface="Cambria Math"/>
                          </a:rPr>
                          <m:t>1</m:t>
                        </m:r>
                      </m:sub>
                      <m:sup>
                        <m:r>
                          <a:rPr lang="en-US" sz="2100" i="1">
                            <a:latin typeface="Cambria Math"/>
                          </a:rPr>
                          <m:t>′</m:t>
                        </m:r>
                      </m:sup>
                    </m:sSubSup>
                    <m:r>
                      <a:rPr lang="en-US" sz="2100" i="1">
                        <a:latin typeface="Cambria Math"/>
                      </a:rPr>
                      <m:t>,</m:t>
                    </m:r>
                    <m:sSub>
                      <m:sSubPr>
                        <m:ctrlPr>
                          <a:rPr lang="en-US" sz="2100" i="1">
                            <a:latin typeface="Cambria Math"/>
                          </a:rPr>
                        </m:ctrlPr>
                      </m:sSubPr>
                      <m:e>
                        <m:r>
                          <a:rPr lang="en-US" sz="2100" i="1">
                            <a:latin typeface="Cambria Math"/>
                          </a:rPr>
                          <m:t>𝐼</m:t>
                        </m:r>
                      </m:e>
                      <m:sub>
                        <m:r>
                          <a:rPr lang="en-US" sz="2100" i="1">
                            <a:latin typeface="Cambria Math"/>
                          </a:rPr>
                          <m:t>1</m:t>
                        </m:r>
                      </m:sub>
                    </m:sSub>
                    <m:r>
                      <a:rPr lang="en-US" sz="2100" i="1">
                        <a:latin typeface="Cambria Math"/>
                      </a:rPr>
                      <m:t>,</m:t>
                    </m:r>
                    <m:sSubSup>
                      <m:sSubSupPr>
                        <m:ctrlPr>
                          <a:rPr lang="en-US" sz="2100" i="1">
                            <a:latin typeface="Cambria Math"/>
                          </a:rPr>
                        </m:ctrlPr>
                      </m:sSubSupPr>
                      <m:e>
                        <m:r>
                          <a:rPr lang="en-US" sz="2100" i="1">
                            <a:latin typeface="Cambria Math"/>
                          </a:rPr>
                          <m:t>𝐵</m:t>
                        </m:r>
                      </m:e>
                      <m:sub>
                        <m:r>
                          <a:rPr lang="en-US" sz="2100" i="1">
                            <a:latin typeface="Cambria Math"/>
                          </a:rPr>
                          <m:t>1</m:t>
                        </m:r>
                      </m:sub>
                      <m:sup>
                        <m:r>
                          <a:rPr lang="en-US" sz="2100" i="1">
                            <a:latin typeface="Cambria Math"/>
                          </a:rPr>
                          <m:t>′</m:t>
                        </m:r>
                      </m:sup>
                    </m:sSubSup>
                  </m:oMath>
                </a14:m>
                <a:r>
                  <a:rPr lang="fa-IR" sz="2100" dirty="0">
                    <a:cs typeface="B Nazanin" panose="00000400000000000000" pitchFamily="2" charset="-78"/>
                  </a:rPr>
                  <a:t> را در نظر بگیرید و همچنین، فرض کنید </a:t>
                </a:r>
                <a14:m>
                  <m:oMath xmlns:m="http://schemas.openxmlformats.org/officeDocument/2006/math">
                    <m:sSub>
                      <m:sSubPr>
                        <m:ctrlPr>
                          <a:rPr lang="en-US" sz="2100" i="1">
                            <a:latin typeface="Cambria Math"/>
                          </a:rPr>
                        </m:ctrlPr>
                      </m:sSubPr>
                      <m:e>
                        <m:r>
                          <a:rPr lang="en-US" sz="2100" i="1">
                            <a:latin typeface="Cambria Math"/>
                          </a:rPr>
                          <m:t>𝑟</m:t>
                        </m:r>
                      </m:e>
                      <m:sub>
                        <m:r>
                          <a:rPr lang="en-US" sz="2100" i="1">
                            <a:latin typeface="Cambria Math"/>
                          </a:rPr>
                          <m:t>2</m:t>
                        </m:r>
                      </m:sub>
                    </m:sSub>
                    <m:sSub>
                      <m:sSubPr>
                        <m:ctrlPr>
                          <a:rPr lang="en-US" sz="2100" i="1">
                            <a:latin typeface="Cambria Math"/>
                          </a:rPr>
                        </m:ctrlPr>
                      </m:sSubPr>
                      <m:e>
                        <m:r>
                          <a:rPr lang="en-US" sz="2100" i="1">
                            <a:latin typeface="Cambria Math"/>
                          </a:rPr>
                          <m:t>=</m:t>
                        </m:r>
                      </m:e>
                      <m:sub>
                        <m:sSub>
                          <m:sSubPr>
                            <m:ctrlPr>
                              <a:rPr lang="en-US" sz="2100" i="1">
                                <a:latin typeface="Cambria Math"/>
                              </a:rPr>
                            </m:ctrlPr>
                          </m:sSubPr>
                          <m:e>
                            <m:r>
                              <a:rPr lang="en-US" sz="2100" i="1">
                                <a:latin typeface="Cambria Math"/>
                              </a:rPr>
                              <m:t>𝑙</m:t>
                            </m:r>
                          </m:e>
                          <m:sub>
                            <m:r>
                              <a:rPr lang="en-US" sz="2100" i="1">
                                <a:latin typeface="Cambria Math"/>
                              </a:rPr>
                              <m:t>𝑠</m:t>
                            </m:r>
                          </m:sub>
                        </m:sSub>
                      </m:sub>
                    </m:sSub>
                    <m:sSub>
                      <m:sSubPr>
                        <m:ctrlPr>
                          <a:rPr lang="en-US" sz="2100" i="1">
                            <a:latin typeface="Cambria Math"/>
                          </a:rPr>
                        </m:ctrlPr>
                      </m:sSubPr>
                      <m:e>
                        <m:r>
                          <a:rPr lang="en-US" sz="2100" i="1">
                            <a:latin typeface="Cambria Math"/>
                          </a:rPr>
                          <m:t>𝑟</m:t>
                        </m:r>
                      </m:e>
                      <m:sub>
                        <m:r>
                          <a:rPr lang="en-US" sz="2100" i="1">
                            <a:latin typeface="Cambria Math"/>
                          </a:rPr>
                          <m:t>1</m:t>
                        </m:r>
                      </m:sub>
                    </m:sSub>
                  </m:oMath>
                </a14:m>
                <a:r>
                  <a:rPr lang="fa-IR" sz="2100" dirty="0">
                    <a:cs typeface="B Nazanin" panose="00000400000000000000" pitchFamily="2" charset="-78"/>
                  </a:rPr>
                  <a:t>، </a:t>
                </a:r>
                <a14:m>
                  <m:oMath xmlns:m="http://schemas.openxmlformats.org/officeDocument/2006/math">
                    <m:sSub>
                      <m:sSubPr>
                        <m:ctrlPr>
                          <a:rPr lang="en-US" sz="2100" i="1">
                            <a:latin typeface="Cambria Math"/>
                          </a:rPr>
                        </m:ctrlPr>
                      </m:sSubPr>
                      <m:e>
                        <m:r>
                          <a:rPr lang="en-US" sz="2100" i="1">
                            <a:latin typeface="Cambria Math"/>
                          </a:rPr>
                          <m:t>𝐼</m:t>
                        </m:r>
                      </m:e>
                      <m:sub>
                        <m:r>
                          <a:rPr lang="en-US" sz="2100" i="1">
                            <a:latin typeface="Cambria Math"/>
                          </a:rPr>
                          <m:t>2</m:t>
                        </m:r>
                      </m:sub>
                    </m:sSub>
                    <m:sSub>
                      <m:sSubPr>
                        <m:ctrlPr>
                          <a:rPr lang="en-US" sz="2100" i="1">
                            <a:latin typeface="Cambria Math"/>
                          </a:rPr>
                        </m:ctrlPr>
                      </m:sSubPr>
                      <m:e>
                        <m:r>
                          <a:rPr lang="en-US" sz="2100" i="1">
                            <a:latin typeface="Cambria Math"/>
                          </a:rPr>
                          <m:t>=</m:t>
                        </m:r>
                      </m:e>
                      <m:sub>
                        <m:sSub>
                          <m:sSubPr>
                            <m:ctrlPr>
                              <a:rPr lang="en-US" sz="2100" i="1">
                                <a:latin typeface="Cambria Math"/>
                              </a:rPr>
                            </m:ctrlPr>
                          </m:sSubPr>
                          <m:e>
                            <m:r>
                              <a:rPr lang="en-US" sz="2100" i="1">
                                <a:latin typeface="Cambria Math"/>
                              </a:rPr>
                              <m:t>𝑙</m:t>
                            </m:r>
                          </m:e>
                          <m:sub>
                            <m:r>
                              <a:rPr lang="en-US" sz="2100" i="1">
                                <a:latin typeface="Cambria Math"/>
                              </a:rPr>
                              <m:t>𝑠</m:t>
                            </m:r>
                          </m:sub>
                        </m:sSub>
                      </m:sub>
                    </m:sSub>
                    <m:sSub>
                      <m:sSubPr>
                        <m:ctrlPr>
                          <a:rPr lang="en-US" sz="2100" i="1">
                            <a:latin typeface="Cambria Math"/>
                          </a:rPr>
                        </m:ctrlPr>
                      </m:sSubPr>
                      <m:e>
                        <m:r>
                          <a:rPr lang="en-US" sz="2100" i="1">
                            <a:latin typeface="Cambria Math"/>
                          </a:rPr>
                          <m:t>𝐼</m:t>
                        </m:r>
                      </m:e>
                      <m:sub>
                        <m:r>
                          <a:rPr lang="en-US" sz="2100" i="1">
                            <a:latin typeface="Cambria Math"/>
                          </a:rPr>
                          <m:t>1</m:t>
                        </m:r>
                      </m:sub>
                    </m:sSub>
                  </m:oMath>
                </a14:m>
                <a:r>
                  <a:rPr lang="fa-IR" sz="2100" dirty="0">
                    <a:cs typeface="B Nazanin" panose="00000400000000000000" pitchFamily="2" charset="-78"/>
                  </a:rPr>
                  <a:t> و </a:t>
                </a:r>
                <a14:m>
                  <m:oMath xmlns:m="http://schemas.openxmlformats.org/officeDocument/2006/math">
                    <m:sSub>
                      <m:sSubPr>
                        <m:ctrlPr>
                          <a:rPr lang="en-US" sz="2100" i="1">
                            <a:latin typeface="Cambria Math"/>
                          </a:rPr>
                        </m:ctrlPr>
                      </m:sSubPr>
                      <m:e>
                        <m:r>
                          <a:rPr lang="en-US" sz="2100" i="1">
                            <a:latin typeface="Cambria Math"/>
                          </a:rPr>
                          <m:t>𝐵</m:t>
                        </m:r>
                      </m:e>
                      <m:sub>
                        <m:r>
                          <a:rPr lang="en-US" sz="2100" i="1">
                            <a:latin typeface="Cambria Math"/>
                          </a:rPr>
                          <m:t>2</m:t>
                        </m:r>
                      </m:sub>
                    </m:sSub>
                    <m:sSub>
                      <m:sSubPr>
                        <m:ctrlPr>
                          <a:rPr lang="en-US" sz="2100" i="1">
                            <a:latin typeface="Cambria Math"/>
                          </a:rPr>
                        </m:ctrlPr>
                      </m:sSubPr>
                      <m:e>
                        <m:r>
                          <a:rPr lang="en-US" sz="2100" i="1">
                            <a:latin typeface="Cambria Math"/>
                          </a:rPr>
                          <m:t>=</m:t>
                        </m:r>
                      </m:e>
                      <m:sub>
                        <m:sSub>
                          <m:sSubPr>
                            <m:ctrlPr>
                              <a:rPr lang="en-US" sz="2100" i="1">
                                <a:latin typeface="Cambria Math"/>
                              </a:rPr>
                            </m:ctrlPr>
                          </m:sSubPr>
                          <m:e>
                            <m:r>
                              <a:rPr lang="en-US" sz="2100" i="1">
                                <a:latin typeface="Cambria Math"/>
                              </a:rPr>
                              <m:t>𝑙</m:t>
                            </m:r>
                          </m:e>
                          <m:sub>
                            <m:r>
                              <a:rPr lang="en-US" sz="2100" i="1">
                                <a:latin typeface="Cambria Math"/>
                              </a:rPr>
                              <m:t>𝑠</m:t>
                            </m:r>
                          </m:sub>
                        </m:sSub>
                      </m:sub>
                    </m:sSub>
                    <m:sSub>
                      <m:sSubPr>
                        <m:ctrlPr>
                          <a:rPr lang="en-US" sz="2100" i="1">
                            <a:latin typeface="Cambria Math"/>
                          </a:rPr>
                        </m:ctrlPr>
                      </m:sSubPr>
                      <m:e>
                        <m:r>
                          <a:rPr lang="en-US" sz="2100" i="1">
                            <a:latin typeface="Cambria Math"/>
                          </a:rPr>
                          <m:t>𝐵</m:t>
                        </m:r>
                      </m:e>
                      <m:sub>
                        <m:r>
                          <a:rPr lang="en-US" sz="2100" i="1">
                            <a:latin typeface="Cambria Math"/>
                          </a:rPr>
                          <m:t>1</m:t>
                        </m:r>
                      </m:sub>
                    </m:sSub>
                  </m:oMath>
                </a14:m>
                <a:r>
                  <a:rPr lang="fa-IR" sz="2100" dirty="0">
                    <a:cs typeface="B Nazanin" panose="00000400000000000000" pitchFamily="2" charset="-78"/>
                  </a:rPr>
                  <a:t> برقرار باشد. </a:t>
                </a:r>
                <a:endParaRPr lang="fa-IR" sz="2100" dirty="0" smtClean="0">
                  <a:cs typeface="B Nazanin" panose="00000400000000000000" pitchFamily="2" charset="-78"/>
                </a:endParaRPr>
              </a:p>
              <a:p>
                <a:pPr marL="82296" indent="0" algn="r" rtl="1">
                  <a:buNone/>
                </a:pPr>
                <a:r>
                  <a:rPr lang="fa-IR" sz="2100" dirty="0" smtClean="0">
                    <a:cs typeface="B Nazanin" panose="00000400000000000000" pitchFamily="2" charset="-78"/>
                  </a:rPr>
                  <a:t>    آنگاه </a:t>
                </a:r>
                <a14:m>
                  <m:oMath xmlns:m="http://schemas.openxmlformats.org/officeDocument/2006/math">
                    <m:sSub>
                      <m:sSubPr>
                        <m:ctrlPr>
                          <a:rPr lang="en-US" sz="2100" i="1">
                            <a:latin typeface="Cambria Math"/>
                          </a:rPr>
                        </m:ctrlPr>
                      </m:sSubPr>
                      <m:e>
                        <m:d>
                          <m:dPr>
                            <m:begChr m:val="〈"/>
                            <m:endChr m:val="〉"/>
                            <m:ctrlPr>
                              <a:rPr lang="en-US" sz="2100" i="1">
                                <a:latin typeface="Cambria Math"/>
                              </a:rPr>
                            </m:ctrlPr>
                          </m:dPr>
                          <m:e>
                            <m:r>
                              <a:rPr lang="en-US" sz="2100" i="1">
                                <a:latin typeface="Cambria Math"/>
                              </a:rPr>
                              <m:t>𝑐</m:t>
                            </m:r>
                            <m:r>
                              <a:rPr lang="en-US" sz="2100" i="1">
                                <a:latin typeface="Cambria Math"/>
                              </a:rPr>
                              <m:t>,</m:t>
                            </m:r>
                            <m:r>
                              <a:rPr lang="en-US" sz="2100" i="1">
                                <a:latin typeface="Cambria Math"/>
                              </a:rPr>
                              <m:t>𝑚</m:t>
                            </m:r>
                            <m:r>
                              <a:rPr lang="en-US" sz="2100" i="1">
                                <a:latin typeface="Cambria Math"/>
                              </a:rPr>
                              <m:t>,</m:t>
                            </m:r>
                            <m:r>
                              <a:rPr lang="en-US" sz="2100" i="1">
                                <a:latin typeface="Cambria Math"/>
                              </a:rPr>
                              <m:t>𝑝</m:t>
                            </m:r>
                            <m:r>
                              <a:rPr lang="en-US" sz="2100" i="1">
                                <a:latin typeface="Cambria Math"/>
                              </a:rPr>
                              <m:t>,</m:t>
                            </m:r>
                            <m:r>
                              <a:rPr lang="en-US" sz="2100" i="1">
                                <a:latin typeface="Cambria Math"/>
                              </a:rPr>
                              <m:t>𝑛</m:t>
                            </m:r>
                          </m:e>
                        </m:d>
                      </m:e>
                      <m:sub>
                        <m:r>
                          <a:rPr lang="en-US" sz="2100" i="1">
                            <a:latin typeface="Cambria Math"/>
                          </a:rPr>
                          <m:t>𝑙</m:t>
                        </m:r>
                      </m:sub>
                    </m:sSub>
                    <m:r>
                      <a:rPr lang="en-US" sz="2100" i="1">
                        <a:latin typeface="Cambria Math"/>
                      </a:rPr>
                      <m:t>,</m:t>
                    </m:r>
                    <m:sSub>
                      <m:sSubPr>
                        <m:ctrlPr>
                          <a:rPr lang="en-US" sz="2100" i="1">
                            <a:latin typeface="Cambria Math"/>
                          </a:rPr>
                        </m:ctrlPr>
                      </m:sSubPr>
                      <m:e>
                        <m:r>
                          <a:rPr lang="en-US" sz="2100" i="1">
                            <a:latin typeface="Cambria Math"/>
                          </a:rPr>
                          <m:t>𝑟</m:t>
                        </m:r>
                      </m:e>
                      <m:sub>
                        <m:r>
                          <a:rPr lang="en-US" sz="2100" i="1">
                            <a:latin typeface="Cambria Math"/>
                          </a:rPr>
                          <m:t>2</m:t>
                        </m:r>
                      </m:sub>
                    </m:sSub>
                    <m:r>
                      <a:rPr lang="en-US" sz="2100" i="1">
                        <a:latin typeface="Cambria Math"/>
                      </a:rPr>
                      <m:t>,</m:t>
                    </m:r>
                    <m:sSub>
                      <m:sSubPr>
                        <m:ctrlPr>
                          <a:rPr lang="en-US" sz="2100" i="1">
                            <a:latin typeface="Cambria Math"/>
                          </a:rPr>
                        </m:ctrlPr>
                      </m:sSubPr>
                      <m:e>
                        <m:r>
                          <a:rPr lang="en-US" sz="2100" i="1">
                            <a:latin typeface="Cambria Math"/>
                          </a:rPr>
                          <m:t>𝐼</m:t>
                        </m:r>
                      </m:e>
                      <m:sub>
                        <m:r>
                          <a:rPr lang="en-US" sz="2100" i="1">
                            <a:latin typeface="Cambria Math"/>
                          </a:rPr>
                          <m:t>2</m:t>
                        </m:r>
                      </m:sub>
                    </m:sSub>
                    <m:r>
                      <a:rPr lang="en-US" sz="2100" i="1">
                        <a:latin typeface="Cambria Math"/>
                      </a:rPr>
                      <m:t>,</m:t>
                    </m:r>
                    <m:sSub>
                      <m:sSubPr>
                        <m:ctrlPr>
                          <a:rPr lang="en-US" sz="2100" i="1">
                            <a:latin typeface="Cambria Math"/>
                          </a:rPr>
                        </m:ctrlPr>
                      </m:sSubPr>
                      <m:e>
                        <m:r>
                          <a:rPr lang="en-US" sz="2100" i="1">
                            <a:latin typeface="Cambria Math"/>
                          </a:rPr>
                          <m:t>𝐵</m:t>
                        </m:r>
                      </m:e>
                      <m:sub>
                        <m:r>
                          <a:rPr lang="en-US" sz="2100" i="1">
                            <a:latin typeface="Cambria Math"/>
                          </a:rPr>
                          <m:t>2</m:t>
                        </m:r>
                      </m:sub>
                    </m:sSub>
                    <m:r>
                      <a:rPr lang="en-US" sz="2100" i="1">
                        <a:latin typeface="Cambria Math"/>
                      </a:rPr>
                      <m:t>⤇</m:t>
                    </m:r>
                    <m:sSub>
                      <m:sSubPr>
                        <m:ctrlPr>
                          <a:rPr lang="en-US" sz="2100" i="1">
                            <a:latin typeface="Cambria Math"/>
                          </a:rPr>
                        </m:ctrlPr>
                      </m:sSubPr>
                      <m:e>
                        <m:d>
                          <m:dPr>
                            <m:begChr m:val="〈"/>
                            <m:endChr m:val="〉"/>
                            <m:ctrlPr>
                              <a:rPr lang="en-US" sz="2100" i="1">
                                <a:latin typeface="Cambria Math"/>
                              </a:rPr>
                            </m:ctrlPr>
                          </m:dPr>
                          <m:e>
                            <m:sSup>
                              <m:sSupPr>
                                <m:ctrlPr>
                                  <a:rPr lang="en-US" sz="2100" i="1">
                                    <a:latin typeface="Cambria Math"/>
                                  </a:rPr>
                                </m:ctrlPr>
                              </m:sSupPr>
                              <m:e>
                                <m:r>
                                  <a:rPr lang="en-US" sz="2100" i="1">
                                    <a:latin typeface="Cambria Math"/>
                                  </a:rPr>
                                  <m:t>𝑐</m:t>
                                </m:r>
                              </m:e>
                              <m:sup>
                                <m:r>
                                  <a:rPr lang="en-US" sz="2100" i="1">
                                    <a:latin typeface="Cambria Math"/>
                                  </a:rPr>
                                  <m:t>′</m:t>
                                </m:r>
                              </m:sup>
                            </m:sSup>
                            <m:r>
                              <a:rPr lang="en-US" sz="2100" i="1">
                                <a:latin typeface="Cambria Math"/>
                              </a:rPr>
                              <m:t>,</m:t>
                            </m:r>
                            <m:sSup>
                              <m:sSupPr>
                                <m:ctrlPr>
                                  <a:rPr lang="en-US" sz="2100" i="1">
                                    <a:latin typeface="Cambria Math"/>
                                  </a:rPr>
                                </m:ctrlPr>
                              </m:sSupPr>
                              <m:e>
                                <m:r>
                                  <a:rPr lang="en-US" sz="2100" i="1">
                                    <a:latin typeface="Cambria Math"/>
                                  </a:rPr>
                                  <m:t>𝑚</m:t>
                                </m:r>
                              </m:e>
                              <m:sup>
                                <m:r>
                                  <a:rPr lang="en-US" sz="2100" i="1">
                                    <a:latin typeface="Cambria Math"/>
                                  </a:rPr>
                                  <m:t>′</m:t>
                                </m:r>
                              </m:sup>
                            </m:sSup>
                            <m:r>
                              <a:rPr lang="en-US" sz="2100" i="1">
                                <a:latin typeface="Cambria Math"/>
                              </a:rPr>
                              <m:t>,</m:t>
                            </m:r>
                            <m:sSup>
                              <m:sSupPr>
                                <m:ctrlPr>
                                  <a:rPr lang="en-US" sz="2100" i="1">
                                    <a:latin typeface="Cambria Math"/>
                                  </a:rPr>
                                </m:ctrlPr>
                              </m:sSupPr>
                              <m:e>
                                <m:r>
                                  <a:rPr lang="en-US" sz="2100" i="1">
                                    <a:latin typeface="Cambria Math"/>
                                  </a:rPr>
                                  <m:t>𝑝</m:t>
                                </m:r>
                              </m:e>
                              <m:sup>
                                <m:r>
                                  <a:rPr lang="en-US" sz="2100" i="1">
                                    <a:latin typeface="Cambria Math"/>
                                  </a:rPr>
                                  <m:t>′</m:t>
                                </m:r>
                              </m:sup>
                            </m:sSup>
                            <m:r>
                              <a:rPr lang="en-US" sz="2100" i="1">
                                <a:latin typeface="Cambria Math"/>
                              </a:rPr>
                              <m:t>,</m:t>
                            </m:r>
                            <m:sSup>
                              <m:sSupPr>
                                <m:ctrlPr>
                                  <a:rPr lang="en-US" sz="2100" i="1">
                                    <a:latin typeface="Cambria Math"/>
                                  </a:rPr>
                                </m:ctrlPr>
                              </m:sSupPr>
                              <m:e>
                                <m:r>
                                  <a:rPr lang="en-US" sz="2100" i="1">
                                    <a:latin typeface="Cambria Math"/>
                                  </a:rPr>
                                  <m:t>𝑛</m:t>
                                </m:r>
                              </m:e>
                              <m:sup>
                                <m:r>
                                  <a:rPr lang="en-US" sz="2100" i="1">
                                    <a:latin typeface="Cambria Math"/>
                                  </a:rPr>
                                  <m:t>′</m:t>
                                </m:r>
                              </m:sup>
                            </m:sSup>
                          </m:e>
                        </m:d>
                      </m:e>
                      <m:sub>
                        <m:r>
                          <a:rPr lang="en-US" sz="2100" i="1">
                            <a:latin typeface="Cambria Math"/>
                          </a:rPr>
                          <m:t>𝑙</m:t>
                        </m:r>
                      </m:sub>
                    </m:sSub>
                    <m:r>
                      <a:rPr lang="en-US" sz="2100" i="1">
                        <a:latin typeface="Cambria Math"/>
                      </a:rPr>
                      <m:t>,</m:t>
                    </m:r>
                    <m:sSubSup>
                      <m:sSubSupPr>
                        <m:ctrlPr>
                          <a:rPr lang="en-US" sz="2100" i="1">
                            <a:latin typeface="Cambria Math"/>
                          </a:rPr>
                        </m:ctrlPr>
                      </m:sSubSupPr>
                      <m:e>
                        <m:r>
                          <a:rPr lang="en-US" sz="2100" i="1">
                            <a:latin typeface="Cambria Math"/>
                          </a:rPr>
                          <m:t>𝑟</m:t>
                        </m:r>
                      </m:e>
                      <m:sub>
                        <m:r>
                          <a:rPr lang="en-US" sz="2100" i="1">
                            <a:latin typeface="Cambria Math"/>
                          </a:rPr>
                          <m:t>2</m:t>
                        </m:r>
                      </m:sub>
                      <m:sup>
                        <m:r>
                          <a:rPr lang="en-US" sz="2100" i="1">
                            <a:latin typeface="Cambria Math"/>
                          </a:rPr>
                          <m:t>′</m:t>
                        </m:r>
                      </m:sup>
                    </m:sSubSup>
                    <m:r>
                      <a:rPr lang="en-US" sz="2100" i="1">
                        <a:latin typeface="Cambria Math"/>
                      </a:rPr>
                      <m:t>,</m:t>
                    </m:r>
                    <m:sSub>
                      <m:sSubPr>
                        <m:ctrlPr>
                          <a:rPr lang="en-US" sz="2100" i="1">
                            <a:latin typeface="Cambria Math"/>
                          </a:rPr>
                        </m:ctrlPr>
                      </m:sSubPr>
                      <m:e>
                        <m:r>
                          <a:rPr lang="en-US" sz="2100" i="1">
                            <a:latin typeface="Cambria Math"/>
                          </a:rPr>
                          <m:t>𝐼</m:t>
                        </m:r>
                      </m:e>
                      <m:sub>
                        <m:r>
                          <a:rPr lang="en-US" sz="2100" i="1">
                            <a:latin typeface="Cambria Math"/>
                          </a:rPr>
                          <m:t>2</m:t>
                        </m:r>
                      </m:sub>
                    </m:sSub>
                    <m:r>
                      <a:rPr lang="en-US" sz="2100" i="1">
                        <a:latin typeface="Cambria Math"/>
                      </a:rPr>
                      <m:t>,</m:t>
                    </m:r>
                    <m:sSubSup>
                      <m:sSubSupPr>
                        <m:ctrlPr>
                          <a:rPr lang="en-US" sz="2100" i="1">
                            <a:latin typeface="Cambria Math"/>
                          </a:rPr>
                        </m:ctrlPr>
                      </m:sSubSupPr>
                      <m:e>
                        <m:r>
                          <a:rPr lang="en-US" sz="2100" i="1">
                            <a:latin typeface="Cambria Math"/>
                          </a:rPr>
                          <m:t>𝐵</m:t>
                        </m:r>
                      </m:e>
                      <m:sub>
                        <m:r>
                          <a:rPr lang="en-US" sz="2100" i="1">
                            <a:latin typeface="Cambria Math"/>
                          </a:rPr>
                          <m:t>2</m:t>
                        </m:r>
                      </m:sub>
                      <m:sup>
                        <m:r>
                          <a:rPr lang="en-US" sz="2100" i="1">
                            <a:latin typeface="Cambria Math"/>
                          </a:rPr>
                          <m:t>′</m:t>
                        </m:r>
                      </m:sup>
                    </m:sSubSup>
                  </m:oMath>
                </a14:m>
                <a:r>
                  <a:rPr lang="fa-IR" sz="2100" dirty="0" smtClean="0">
                    <a:cs typeface="B Nazanin" panose="00000400000000000000" pitchFamily="2" charset="-78"/>
                  </a:rPr>
                  <a:t>که </a:t>
                </a:r>
                <a:r>
                  <a:rPr lang="fa-IR" sz="2100" dirty="0">
                    <a:cs typeface="B Nazanin" panose="00000400000000000000" pitchFamily="2" charset="-78"/>
                  </a:rPr>
                  <a:t>در آن </a:t>
                </a:r>
                <a14:m>
                  <m:oMath xmlns:m="http://schemas.openxmlformats.org/officeDocument/2006/math">
                    <m:sSubSup>
                      <m:sSubSupPr>
                        <m:ctrlPr>
                          <a:rPr lang="en-US" sz="2100" i="1">
                            <a:latin typeface="Cambria Math"/>
                          </a:rPr>
                        </m:ctrlPr>
                      </m:sSubSupPr>
                      <m:e>
                        <m:r>
                          <a:rPr lang="en-US" sz="2100" i="1">
                            <a:latin typeface="Cambria Math"/>
                          </a:rPr>
                          <m:t>𝑟</m:t>
                        </m:r>
                      </m:e>
                      <m:sub>
                        <m:r>
                          <a:rPr lang="en-US" sz="2100" i="1">
                            <a:latin typeface="Cambria Math"/>
                          </a:rPr>
                          <m:t>2</m:t>
                        </m:r>
                      </m:sub>
                      <m:sup>
                        <m:r>
                          <a:rPr lang="en-US" sz="2100" i="1">
                            <a:latin typeface="Cambria Math"/>
                          </a:rPr>
                          <m:t>′</m:t>
                        </m:r>
                      </m:sup>
                    </m:sSubSup>
                    <m:sSub>
                      <m:sSubPr>
                        <m:ctrlPr>
                          <a:rPr lang="en-US" sz="2100" i="1">
                            <a:latin typeface="Cambria Math"/>
                          </a:rPr>
                        </m:ctrlPr>
                      </m:sSubPr>
                      <m:e>
                        <m:r>
                          <a:rPr lang="en-US" sz="2100" i="1">
                            <a:latin typeface="Cambria Math"/>
                          </a:rPr>
                          <m:t>=</m:t>
                        </m:r>
                      </m:e>
                      <m:sub>
                        <m:sSub>
                          <m:sSubPr>
                            <m:ctrlPr>
                              <a:rPr lang="en-US" sz="2100" i="1">
                                <a:latin typeface="Cambria Math"/>
                              </a:rPr>
                            </m:ctrlPr>
                          </m:sSubPr>
                          <m:e>
                            <m:r>
                              <a:rPr lang="en-US" sz="2100" i="1">
                                <a:latin typeface="Cambria Math"/>
                              </a:rPr>
                              <m:t>𝑙</m:t>
                            </m:r>
                          </m:e>
                          <m:sub>
                            <m:r>
                              <a:rPr lang="en-US" sz="2100" i="1">
                                <a:latin typeface="Cambria Math"/>
                              </a:rPr>
                              <m:t>𝑠</m:t>
                            </m:r>
                          </m:sub>
                        </m:sSub>
                      </m:sub>
                    </m:sSub>
                    <m:sSubSup>
                      <m:sSubSupPr>
                        <m:ctrlPr>
                          <a:rPr lang="en-US" sz="2100" i="1">
                            <a:latin typeface="Cambria Math"/>
                          </a:rPr>
                        </m:ctrlPr>
                      </m:sSubSupPr>
                      <m:e>
                        <m:r>
                          <a:rPr lang="en-US" sz="2100" i="1">
                            <a:latin typeface="Cambria Math"/>
                          </a:rPr>
                          <m:t>𝑟</m:t>
                        </m:r>
                      </m:e>
                      <m:sub>
                        <m:r>
                          <a:rPr lang="en-US" sz="2100" i="1">
                            <a:latin typeface="Cambria Math"/>
                          </a:rPr>
                          <m:t>1</m:t>
                        </m:r>
                      </m:sub>
                      <m:sup>
                        <m:r>
                          <a:rPr lang="en-US" sz="2100" i="1">
                            <a:latin typeface="Cambria Math"/>
                          </a:rPr>
                          <m:t>′</m:t>
                        </m:r>
                      </m:sup>
                    </m:sSubSup>
                  </m:oMath>
                </a14:m>
                <a:r>
                  <a:rPr lang="en-US" sz="2100" dirty="0">
                    <a:cs typeface="B Nazanin" panose="00000400000000000000" pitchFamily="2" charset="-78"/>
                  </a:rPr>
                  <a:t> </a:t>
                </a:r>
                <a:r>
                  <a:rPr lang="fa-IR" sz="2100" dirty="0">
                    <a:cs typeface="B Nazanin" panose="00000400000000000000" pitchFamily="2" charset="-78"/>
                  </a:rPr>
                  <a:t> و </a:t>
                </a:r>
                <a14:m>
                  <m:oMath xmlns:m="http://schemas.openxmlformats.org/officeDocument/2006/math">
                    <m:r>
                      <a:rPr lang="fa-IR" sz="2100" i="1">
                        <a:latin typeface="Cambria Math"/>
                      </a:rPr>
                      <m:t> </m:t>
                    </m:r>
                    <m:sSubSup>
                      <m:sSubSupPr>
                        <m:ctrlPr>
                          <a:rPr lang="en-US" sz="2100" i="1">
                            <a:latin typeface="Cambria Math"/>
                          </a:rPr>
                        </m:ctrlPr>
                      </m:sSubSupPr>
                      <m:e>
                        <m:r>
                          <a:rPr lang="en-US" sz="2100" i="1">
                            <a:latin typeface="Cambria Math"/>
                          </a:rPr>
                          <m:t>𝐵</m:t>
                        </m:r>
                      </m:e>
                      <m:sub>
                        <m:r>
                          <a:rPr lang="en-US" sz="2100" i="1">
                            <a:latin typeface="Cambria Math"/>
                          </a:rPr>
                          <m:t>2</m:t>
                        </m:r>
                      </m:sub>
                      <m:sup>
                        <m:r>
                          <a:rPr lang="en-US" sz="2100" i="1">
                            <a:latin typeface="Cambria Math"/>
                          </a:rPr>
                          <m:t>′</m:t>
                        </m:r>
                      </m:sup>
                    </m:sSubSup>
                    <m:sSub>
                      <m:sSubPr>
                        <m:ctrlPr>
                          <a:rPr lang="en-US" sz="2100" i="1">
                            <a:latin typeface="Cambria Math"/>
                          </a:rPr>
                        </m:ctrlPr>
                      </m:sSubPr>
                      <m:e>
                        <m:r>
                          <a:rPr lang="en-US" sz="2100" i="1">
                            <a:latin typeface="Cambria Math"/>
                          </a:rPr>
                          <m:t>=</m:t>
                        </m:r>
                      </m:e>
                      <m:sub>
                        <m:sSub>
                          <m:sSubPr>
                            <m:ctrlPr>
                              <a:rPr lang="en-US" sz="2100" i="1">
                                <a:latin typeface="Cambria Math"/>
                              </a:rPr>
                            </m:ctrlPr>
                          </m:sSubPr>
                          <m:e>
                            <m:r>
                              <a:rPr lang="en-US" sz="2100" i="1">
                                <a:latin typeface="Cambria Math"/>
                              </a:rPr>
                              <m:t>𝑙</m:t>
                            </m:r>
                          </m:e>
                          <m:sub>
                            <m:r>
                              <a:rPr lang="en-US" sz="2100" i="1">
                                <a:latin typeface="Cambria Math"/>
                              </a:rPr>
                              <m:t>𝑠</m:t>
                            </m:r>
                          </m:sub>
                        </m:sSub>
                      </m:sub>
                    </m:sSub>
                    <m:sSubSup>
                      <m:sSubSupPr>
                        <m:ctrlPr>
                          <a:rPr lang="en-US" sz="2100" i="1">
                            <a:latin typeface="Cambria Math"/>
                          </a:rPr>
                        </m:ctrlPr>
                      </m:sSubSupPr>
                      <m:e>
                        <m:r>
                          <a:rPr lang="en-US" sz="2100" i="1">
                            <a:latin typeface="Cambria Math"/>
                          </a:rPr>
                          <m:t>𝐵</m:t>
                        </m:r>
                      </m:e>
                      <m:sub>
                        <m:r>
                          <a:rPr lang="en-US" sz="2100" i="1">
                            <a:latin typeface="Cambria Math"/>
                          </a:rPr>
                          <m:t>1</m:t>
                        </m:r>
                      </m:sub>
                      <m:sup>
                        <m:r>
                          <a:rPr lang="en-US" sz="2100" i="1">
                            <a:latin typeface="Cambria Math"/>
                          </a:rPr>
                          <m:t>′</m:t>
                        </m:r>
                      </m:sup>
                    </m:sSubSup>
                  </m:oMath>
                </a14:m>
                <a:r>
                  <a:rPr lang="fa-IR" sz="2100" dirty="0">
                    <a:cs typeface="B Nazanin" panose="00000400000000000000" pitchFamily="2" charset="-78"/>
                  </a:rPr>
                  <a:t>است. </a:t>
                </a:r>
                <a:endParaRPr lang="fa-IR" sz="2100" dirty="0" smtClean="0">
                  <a:cs typeface="B Nazanin" panose="00000400000000000000" pitchFamily="2" charset="-78"/>
                </a:endParaRPr>
              </a:p>
            </p:txBody>
          </p:sp>
        </mc:Choice>
        <mc:Fallback xmlns="">
          <p:sp>
            <p:nvSpPr>
              <p:cNvPr id="12" name="Content Placeholder 2"/>
              <p:cNvSpPr>
                <a:spLocks noGrp="1" noRot="1" noChangeAspect="1" noMove="1" noResize="1" noEditPoints="1" noAdjustHandles="1" noChangeArrowheads="1" noChangeShapeType="1" noTextEdit="1"/>
              </p:cNvSpPr>
              <p:nvPr>
                <p:ph idx="1"/>
              </p:nvPr>
            </p:nvSpPr>
            <p:spPr>
              <a:xfrm>
                <a:off x="971600" y="1447800"/>
                <a:ext cx="7962088" cy="4800600"/>
              </a:xfrm>
              <a:blipFill rotWithShape="1">
                <a:blip r:embed="rId3"/>
                <a:stretch>
                  <a:fillRect l="-1683" t="-1525"/>
                </a:stretch>
              </a:blipFill>
            </p:spPr>
            <p:txBody>
              <a:bodyPr/>
              <a:lstStyle/>
              <a:p>
                <a:r>
                  <a:rPr lang="en-US">
                    <a:noFill/>
                  </a:rPr>
                  <a:t> </a:t>
                </a:r>
              </a:p>
            </p:txBody>
          </p:sp>
        </mc:Fallback>
      </mc:AlternateContent>
    </p:spTree>
    <p:extLst>
      <p:ext uri="{BB962C8B-B14F-4D97-AF65-F5344CB8AC3E}">
        <p14:creationId xmlns:p14="http://schemas.microsoft.com/office/powerpoint/2010/main" val="1040775911"/>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اثبات درستی مکانیزم (ادامه)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29از 37</a:t>
            </a:r>
            <a:endParaRPr lang="en-US" sz="1600" dirty="0">
              <a:solidFill>
                <a:schemeClr val="tx2"/>
              </a:solidFill>
              <a:cs typeface="B Nazanin" panose="00000400000000000000" pitchFamily="2" charset="-78"/>
            </a:endParaRPr>
          </a:p>
        </p:txBody>
      </p:sp>
      <mc:AlternateContent xmlns:mc="http://schemas.openxmlformats.org/markup-compatibility/2006" xmlns:a14="http://schemas.microsoft.com/office/drawing/2010/main">
        <mc:Choice Requires="a14">
          <p:sp>
            <p:nvSpPr>
              <p:cNvPr id="12" name="Content Placeholder 2"/>
              <p:cNvSpPr>
                <a:spLocks noGrp="1"/>
              </p:cNvSpPr>
              <p:nvPr>
                <p:ph idx="1"/>
              </p:nvPr>
            </p:nvSpPr>
            <p:spPr>
              <a:xfrm>
                <a:off x="1259632" y="1447800"/>
                <a:ext cx="7674056" cy="4800600"/>
              </a:xfrm>
            </p:spPr>
            <p:txBody>
              <a:bodyPr>
                <a:noAutofit/>
              </a:bodyPr>
              <a:lstStyle/>
              <a:p>
                <a:pPr algn="just" rtl="1">
                  <a:lnSpc>
                    <a:spcPct val="150000"/>
                  </a:lnSpc>
                </a:pPr>
                <a:r>
                  <a:rPr lang="fa-IR" sz="2100" b="1" dirty="0">
                    <a:cs typeface="B Nazanin" panose="00000400000000000000" pitchFamily="2" charset="-78"/>
                  </a:rPr>
                  <a:t>لم ۳</a:t>
                </a:r>
                <a:r>
                  <a:rPr lang="fa-IR" sz="2100" dirty="0">
                    <a:cs typeface="B Nazanin" panose="00000400000000000000" pitchFamily="2" charset="-78"/>
                  </a:rPr>
                  <a:t> (</a:t>
                </a:r>
                <a:r>
                  <a:rPr lang="fa-IR" sz="2100" dirty="0">
                    <a:solidFill>
                      <a:srgbClr val="0070C0"/>
                    </a:solidFill>
                    <a:cs typeface="B Nazanin" panose="00000400000000000000" pitchFamily="2" charset="-78"/>
                  </a:rPr>
                  <a:t>صیانت درستی برای معناشناخت محلی، بخش </a:t>
                </a:r>
                <a:r>
                  <a:rPr lang="fa-IR" sz="2100" dirty="0" smtClean="0">
                    <a:solidFill>
                      <a:srgbClr val="0070C0"/>
                    </a:solidFill>
                    <a:cs typeface="B Nazanin" panose="00000400000000000000" pitchFamily="2" charset="-78"/>
                  </a:rPr>
                  <a:t>دوم</a:t>
                </a:r>
                <a:r>
                  <a:rPr lang="fa-IR" sz="2100" dirty="0" smtClean="0">
                    <a:cs typeface="B Nazanin" panose="00000400000000000000" pitchFamily="2" charset="-78"/>
                  </a:rPr>
                  <a:t>) </a:t>
                </a:r>
                <a:r>
                  <a:rPr lang="fa-IR" sz="2100" dirty="0">
                    <a:cs typeface="B Nazanin" panose="00000400000000000000" pitchFamily="2" charset="-78"/>
                  </a:rPr>
                  <a:t>– فرض کنید </a:t>
                </a:r>
                <a14:m>
                  <m:oMath xmlns:m="http://schemas.openxmlformats.org/officeDocument/2006/math">
                    <m:sSub>
                      <m:sSubPr>
                        <m:ctrlPr>
                          <a:rPr lang="en-US" sz="2100" i="1">
                            <a:latin typeface="Cambria Math"/>
                          </a:rPr>
                        </m:ctrlPr>
                      </m:sSubPr>
                      <m:e>
                        <m:r>
                          <a:rPr lang="en-US" sz="2100" i="1">
                            <a:latin typeface="Cambria Math"/>
                          </a:rPr>
                          <m:t>𝑙</m:t>
                        </m:r>
                      </m:e>
                      <m:sub>
                        <m:r>
                          <a:rPr lang="en-US" sz="2100" i="1">
                            <a:latin typeface="Cambria Math"/>
                          </a:rPr>
                          <m:t>𝑠</m:t>
                        </m:r>
                      </m:sub>
                    </m:sSub>
                  </m:oMath>
                </a14:m>
                <a:r>
                  <a:rPr lang="fa-IR" sz="2100" dirty="0">
                    <a:cs typeface="B Nazanin" panose="00000400000000000000" pitchFamily="2" charset="-78"/>
                  </a:rPr>
                  <a:t> یک سطح امنیتی و </a:t>
                </a:r>
                <a14:m>
                  <m:oMath xmlns:m="http://schemas.openxmlformats.org/officeDocument/2006/math">
                    <m:r>
                      <a:rPr lang="en-US" sz="2100" i="1">
                        <a:latin typeface="Cambria Math"/>
                      </a:rPr>
                      <m:t>𝑙</m:t>
                    </m:r>
                    <m:r>
                      <a:rPr lang="en-US" sz="2100" i="1">
                        <a:latin typeface="Cambria Math"/>
                      </a:rPr>
                      <m:t>≰</m:t>
                    </m:r>
                    <m:sSub>
                      <m:sSubPr>
                        <m:ctrlPr>
                          <a:rPr lang="en-US" sz="2100" i="1">
                            <a:latin typeface="Cambria Math"/>
                          </a:rPr>
                        </m:ctrlPr>
                      </m:sSubPr>
                      <m:e>
                        <m:r>
                          <a:rPr lang="en-US" sz="2100" i="1">
                            <a:latin typeface="Cambria Math"/>
                          </a:rPr>
                          <m:t>𝑙</m:t>
                        </m:r>
                      </m:e>
                      <m:sub>
                        <m:r>
                          <a:rPr lang="en-US" sz="2100" i="1">
                            <a:latin typeface="Cambria Math"/>
                          </a:rPr>
                          <m:t>𝑠</m:t>
                        </m:r>
                      </m:sub>
                    </m:sSub>
                  </m:oMath>
                </a14:m>
                <a:r>
                  <a:rPr lang="fa-IR" sz="2100" dirty="0">
                    <a:cs typeface="B Nazanin" panose="00000400000000000000" pitchFamily="2" charset="-78"/>
                  </a:rPr>
                  <a:t> باشد. </a:t>
                </a:r>
                <a14:m>
                  <m:oMath xmlns:m="http://schemas.openxmlformats.org/officeDocument/2006/math">
                    <m:sSub>
                      <m:sSubPr>
                        <m:ctrlPr>
                          <a:rPr lang="en-US" sz="2100" i="1">
                            <a:latin typeface="Cambria Math"/>
                          </a:rPr>
                        </m:ctrlPr>
                      </m:sSubPr>
                      <m:e>
                        <m:d>
                          <m:dPr>
                            <m:begChr m:val="〈"/>
                            <m:endChr m:val="〉"/>
                            <m:ctrlPr>
                              <a:rPr lang="en-US" sz="2100" i="1">
                                <a:latin typeface="Cambria Math"/>
                              </a:rPr>
                            </m:ctrlPr>
                          </m:dPr>
                          <m:e>
                            <m:r>
                              <a:rPr lang="en-US" sz="2100" i="1">
                                <a:latin typeface="Cambria Math"/>
                              </a:rPr>
                              <m:t>𝑐</m:t>
                            </m:r>
                            <m:r>
                              <a:rPr lang="en-US" sz="2100" i="1">
                                <a:latin typeface="Cambria Math"/>
                              </a:rPr>
                              <m:t>,</m:t>
                            </m:r>
                            <m:r>
                              <a:rPr lang="en-US" sz="2100" i="1">
                                <a:latin typeface="Cambria Math"/>
                              </a:rPr>
                              <m:t>𝑚</m:t>
                            </m:r>
                            <m:r>
                              <a:rPr lang="en-US" sz="2100" i="1">
                                <a:latin typeface="Cambria Math"/>
                              </a:rPr>
                              <m:t>,</m:t>
                            </m:r>
                            <m:r>
                              <a:rPr lang="en-US" sz="2100" i="1">
                                <a:latin typeface="Cambria Math"/>
                              </a:rPr>
                              <m:t>𝑝</m:t>
                            </m:r>
                            <m:r>
                              <a:rPr lang="en-US" sz="2100" i="1">
                                <a:latin typeface="Cambria Math"/>
                              </a:rPr>
                              <m:t>,</m:t>
                            </m:r>
                            <m:r>
                              <a:rPr lang="en-US" sz="2100" i="1">
                                <a:latin typeface="Cambria Math"/>
                              </a:rPr>
                              <m:t>𝑛</m:t>
                            </m:r>
                          </m:e>
                        </m:d>
                      </m:e>
                      <m:sub>
                        <m:r>
                          <a:rPr lang="en-US" sz="2100" i="1">
                            <a:latin typeface="Cambria Math"/>
                          </a:rPr>
                          <m:t>𝑙</m:t>
                        </m:r>
                      </m:sub>
                    </m:sSub>
                    <m:r>
                      <a:rPr lang="en-US" sz="2100" i="1">
                        <a:latin typeface="Cambria Math"/>
                      </a:rPr>
                      <m:t>,</m:t>
                    </m:r>
                    <m:r>
                      <a:rPr lang="en-US" sz="2100" i="1">
                        <a:latin typeface="Cambria Math"/>
                      </a:rPr>
                      <m:t>𝑟</m:t>
                    </m:r>
                    <m:r>
                      <a:rPr lang="en-US" sz="2100" i="1">
                        <a:latin typeface="Cambria Math"/>
                      </a:rPr>
                      <m:t>,</m:t>
                    </m:r>
                    <m:r>
                      <a:rPr lang="en-US" sz="2100" i="1">
                        <a:latin typeface="Cambria Math"/>
                      </a:rPr>
                      <m:t>𝐼</m:t>
                    </m:r>
                    <m:r>
                      <a:rPr lang="en-US" sz="2100" i="1">
                        <a:latin typeface="Cambria Math"/>
                      </a:rPr>
                      <m:t>,</m:t>
                    </m:r>
                    <m:r>
                      <a:rPr lang="en-US" sz="2100" i="1">
                        <a:latin typeface="Cambria Math"/>
                      </a:rPr>
                      <m:t>𝐵</m:t>
                    </m:r>
                    <m:r>
                      <a:rPr lang="en-US" sz="2100" i="1">
                        <a:latin typeface="Cambria Math"/>
                      </a:rPr>
                      <m:t>⤇</m:t>
                    </m:r>
                    <m:sSub>
                      <m:sSubPr>
                        <m:ctrlPr>
                          <a:rPr lang="en-US" sz="2100" i="1">
                            <a:latin typeface="Cambria Math"/>
                          </a:rPr>
                        </m:ctrlPr>
                      </m:sSubPr>
                      <m:e>
                        <m:d>
                          <m:dPr>
                            <m:begChr m:val="〈"/>
                            <m:endChr m:val="〉"/>
                            <m:ctrlPr>
                              <a:rPr lang="en-US" sz="2100" i="1">
                                <a:latin typeface="Cambria Math"/>
                              </a:rPr>
                            </m:ctrlPr>
                          </m:dPr>
                          <m:e>
                            <m:sSup>
                              <m:sSupPr>
                                <m:ctrlPr>
                                  <a:rPr lang="en-US" sz="2100" i="1">
                                    <a:latin typeface="Cambria Math"/>
                                  </a:rPr>
                                </m:ctrlPr>
                              </m:sSupPr>
                              <m:e>
                                <m:r>
                                  <a:rPr lang="en-US" sz="2100" i="1">
                                    <a:latin typeface="Cambria Math"/>
                                  </a:rPr>
                                  <m:t>𝑐</m:t>
                                </m:r>
                              </m:e>
                              <m:sup>
                                <m:r>
                                  <a:rPr lang="en-US" sz="2100" i="1">
                                    <a:latin typeface="Cambria Math"/>
                                  </a:rPr>
                                  <m:t>′</m:t>
                                </m:r>
                              </m:sup>
                            </m:sSup>
                            <m:r>
                              <a:rPr lang="en-US" sz="2100" i="1">
                                <a:latin typeface="Cambria Math"/>
                              </a:rPr>
                              <m:t>,</m:t>
                            </m:r>
                            <m:sSup>
                              <m:sSupPr>
                                <m:ctrlPr>
                                  <a:rPr lang="en-US" sz="2100" i="1">
                                    <a:latin typeface="Cambria Math"/>
                                  </a:rPr>
                                </m:ctrlPr>
                              </m:sSupPr>
                              <m:e>
                                <m:r>
                                  <a:rPr lang="en-US" sz="2100" i="1">
                                    <a:latin typeface="Cambria Math"/>
                                  </a:rPr>
                                  <m:t>𝑚</m:t>
                                </m:r>
                              </m:e>
                              <m:sup>
                                <m:r>
                                  <a:rPr lang="en-US" sz="2100" i="1">
                                    <a:latin typeface="Cambria Math"/>
                                  </a:rPr>
                                  <m:t>′</m:t>
                                </m:r>
                              </m:sup>
                            </m:sSup>
                            <m:r>
                              <a:rPr lang="en-US" sz="2100" i="1">
                                <a:latin typeface="Cambria Math"/>
                              </a:rPr>
                              <m:t>,</m:t>
                            </m:r>
                            <m:sSup>
                              <m:sSupPr>
                                <m:ctrlPr>
                                  <a:rPr lang="en-US" sz="2100" i="1">
                                    <a:latin typeface="Cambria Math"/>
                                  </a:rPr>
                                </m:ctrlPr>
                              </m:sSupPr>
                              <m:e>
                                <m:r>
                                  <a:rPr lang="en-US" sz="2100" i="1">
                                    <a:latin typeface="Cambria Math"/>
                                  </a:rPr>
                                  <m:t>𝑝</m:t>
                                </m:r>
                              </m:e>
                              <m:sup>
                                <m:r>
                                  <a:rPr lang="en-US" sz="2100" i="1">
                                    <a:latin typeface="Cambria Math"/>
                                  </a:rPr>
                                  <m:t>′</m:t>
                                </m:r>
                              </m:sup>
                            </m:sSup>
                            <m:r>
                              <a:rPr lang="en-US" sz="2100" i="1">
                                <a:latin typeface="Cambria Math"/>
                              </a:rPr>
                              <m:t>,</m:t>
                            </m:r>
                            <m:sSup>
                              <m:sSupPr>
                                <m:ctrlPr>
                                  <a:rPr lang="en-US" sz="2100" i="1">
                                    <a:latin typeface="Cambria Math"/>
                                  </a:rPr>
                                </m:ctrlPr>
                              </m:sSupPr>
                              <m:e>
                                <m:r>
                                  <a:rPr lang="en-US" sz="2100" i="1">
                                    <a:latin typeface="Cambria Math"/>
                                  </a:rPr>
                                  <m:t>𝑛</m:t>
                                </m:r>
                              </m:e>
                              <m:sup>
                                <m:r>
                                  <a:rPr lang="en-US" sz="2100" i="1">
                                    <a:latin typeface="Cambria Math"/>
                                  </a:rPr>
                                  <m:t>′</m:t>
                                </m:r>
                              </m:sup>
                            </m:sSup>
                          </m:e>
                        </m:d>
                      </m:e>
                      <m:sub>
                        <m:r>
                          <a:rPr lang="en-US" sz="2100" i="1">
                            <a:latin typeface="Cambria Math"/>
                          </a:rPr>
                          <m:t>𝑙</m:t>
                        </m:r>
                      </m:sub>
                    </m:sSub>
                    <m:r>
                      <a:rPr lang="en-US" sz="2100" i="1">
                        <a:latin typeface="Cambria Math"/>
                      </a:rPr>
                      <m:t>,</m:t>
                    </m:r>
                    <m:sSup>
                      <m:sSupPr>
                        <m:ctrlPr>
                          <a:rPr lang="en-US" sz="2100" i="1">
                            <a:latin typeface="Cambria Math"/>
                          </a:rPr>
                        </m:ctrlPr>
                      </m:sSupPr>
                      <m:e>
                        <m:r>
                          <a:rPr lang="en-US" sz="2100" i="1">
                            <a:latin typeface="Cambria Math"/>
                          </a:rPr>
                          <m:t>𝑟</m:t>
                        </m:r>
                      </m:e>
                      <m:sup>
                        <m:r>
                          <a:rPr lang="en-US" sz="2100" i="1">
                            <a:latin typeface="Cambria Math"/>
                          </a:rPr>
                          <m:t>′</m:t>
                        </m:r>
                      </m:sup>
                    </m:sSup>
                    <m:r>
                      <a:rPr lang="en-US" sz="2100" i="1">
                        <a:latin typeface="Cambria Math"/>
                      </a:rPr>
                      <m:t>,</m:t>
                    </m:r>
                    <m:r>
                      <a:rPr lang="en-US" sz="2100" i="1">
                        <a:latin typeface="Cambria Math"/>
                      </a:rPr>
                      <m:t>𝐼</m:t>
                    </m:r>
                    <m:r>
                      <a:rPr lang="en-US" sz="2100" i="1">
                        <a:latin typeface="Cambria Math"/>
                      </a:rPr>
                      <m:t>,</m:t>
                    </m:r>
                    <m:r>
                      <a:rPr lang="en-US" sz="2100" i="1">
                        <a:latin typeface="Cambria Math"/>
                      </a:rPr>
                      <m:t>𝐵</m:t>
                    </m:r>
                    <m:r>
                      <a:rPr lang="en-US" sz="2100" i="1">
                        <a:latin typeface="Cambria Math"/>
                      </a:rPr>
                      <m:t>′</m:t>
                    </m:r>
                  </m:oMath>
                </a14:m>
                <a:r>
                  <a:rPr lang="fa-IR" sz="2100" dirty="0">
                    <a:cs typeface="B Nazanin" panose="00000400000000000000" pitchFamily="2" charset="-78"/>
                  </a:rPr>
                  <a:t> را در نظر بگیرید. بنابراین باید </a:t>
                </a:r>
                <a14:m>
                  <m:oMath xmlns:m="http://schemas.openxmlformats.org/officeDocument/2006/math">
                    <m:r>
                      <a:rPr lang="en-US" sz="2100" i="1">
                        <a:latin typeface="Cambria Math"/>
                      </a:rPr>
                      <m:t>𝑟</m:t>
                    </m:r>
                    <m:r>
                      <a:rPr lang="en-US" sz="2100" i="1">
                        <a:latin typeface="Cambria Math"/>
                      </a:rPr>
                      <m:t>′</m:t>
                    </m:r>
                    <m:sSub>
                      <m:sSubPr>
                        <m:ctrlPr>
                          <a:rPr lang="en-US" sz="2100" i="1">
                            <a:latin typeface="Cambria Math"/>
                          </a:rPr>
                        </m:ctrlPr>
                      </m:sSubPr>
                      <m:e>
                        <m:r>
                          <a:rPr lang="en-US" sz="2100" i="1">
                            <a:latin typeface="Cambria Math"/>
                          </a:rPr>
                          <m:t>=</m:t>
                        </m:r>
                      </m:e>
                      <m:sub>
                        <m:sSub>
                          <m:sSubPr>
                            <m:ctrlPr>
                              <a:rPr lang="en-US" sz="2100" i="1">
                                <a:latin typeface="Cambria Math"/>
                              </a:rPr>
                            </m:ctrlPr>
                          </m:sSubPr>
                          <m:e>
                            <m:r>
                              <a:rPr lang="en-US" sz="2100" i="1">
                                <a:latin typeface="Cambria Math"/>
                              </a:rPr>
                              <m:t>𝑙</m:t>
                            </m:r>
                          </m:e>
                          <m:sub>
                            <m:r>
                              <a:rPr lang="en-US" sz="2100" i="1">
                                <a:latin typeface="Cambria Math"/>
                              </a:rPr>
                              <m:t>𝑠</m:t>
                            </m:r>
                          </m:sub>
                        </m:sSub>
                      </m:sub>
                    </m:sSub>
                    <m:r>
                      <a:rPr lang="en-US" sz="2100" i="1">
                        <a:latin typeface="Cambria Math"/>
                      </a:rPr>
                      <m:t>𝑟</m:t>
                    </m:r>
                  </m:oMath>
                </a14:m>
                <a:r>
                  <a:rPr lang="fa-IR" sz="2100" dirty="0">
                    <a:cs typeface="B Nazanin" panose="00000400000000000000" pitchFamily="2" charset="-78"/>
                  </a:rPr>
                  <a:t> و </a:t>
                </a:r>
                <a14:m>
                  <m:oMath xmlns:m="http://schemas.openxmlformats.org/officeDocument/2006/math">
                    <m:r>
                      <a:rPr lang="en-US" sz="2100" i="1">
                        <a:latin typeface="Cambria Math"/>
                      </a:rPr>
                      <m:t>𝐵</m:t>
                    </m:r>
                    <m:r>
                      <a:rPr lang="en-US" sz="2100" i="1">
                        <a:latin typeface="Cambria Math"/>
                      </a:rPr>
                      <m:t>′</m:t>
                    </m:r>
                    <m:sSub>
                      <m:sSubPr>
                        <m:ctrlPr>
                          <a:rPr lang="en-US" sz="2100" i="1">
                            <a:latin typeface="Cambria Math"/>
                          </a:rPr>
                        </m:ctrlPr>
                      </m:sSubPr>
                      <m:e>
                        <m:r>
                          <a:rPr lang="en-US" sz="2100" i="1">
                            <a:latin typeface="Cambria Math"/>
                          </a:rPr>
                          <m:t>=</m:t>
                        </m:r>
                      </m:e>
                      <m:sub>
                        <m:sSub>
                          <m:sSubPr>
                            <m:ctrlPr>
                              <a:rPr lang="en-US" sz="2100" i="1">
                                <a:latin typeface="Cambria Math"/>
                              </a:rPr>
                            </m:ctrlPr>
                          </m:sSubPr>
                          <m:e>
                            <m:r>
                              <a:rPr lang="en-US" sz="2100" i="1">
                                <a:latin typeface="Cambria Math"/>
                              </a:rPr>
                              <m:t>𝑙</m:t>
                            </m:r>
                          </m:e>
                          <m:sub>
                            <m:r>
                              <a:rPr lang="en-US" sz="2100" i="1">
                                <a:latin typeface="Cambria Math"/>
                              </a:rPr>
                              <m:t>𝑠</m:t>
                            </m:r>
                          </m:sub>
                        </m:sSub>
                      </m:sub>
                    </m:sSub>
                    <m:r>
                      <a:rPr lang="en-US" sz="2100" i="1">
                        <a:latin typeface="Cambria Math"/>
                      </a:rPr>
                      <m:t>𝐵</m:t>
                    </m:r>
                  </m:oMath>
                </a14:m>
                <a:r>
                  <a:rPr lang="fa-IR" sz="2100" dirty="0">
                    <a:cs typeface="B Nazanin" panose="00000400000000000000" pitchFamily="2" charset="-78"/>
                  </a:rPr>
                  <a:t> باشد. </a:t>
                </a:r>
                <a:endParaRPr lang="fa-IR" sz="2100" dirty="0" smtClean="0">
                  <a:cs typeface="B Nazanin" panose="00000400000000000000" pitchFamily="2" charset="-78"/>
                </a:endParaRPr>
              </a:p>
              <a:p>
                <a:pPr marL="82296" indent="0" algn="r" rtl="1">
                  <a:buNone/>
                </a:pPr>
                <a:endParaRPr lang="fa-IR" sz="2100" dirty="0" smtClean="0">
                  <a:cs typeface="B Nazanin" panose="00000400000000000000" pitchFamily="2" charset="-78"/>
                </a:endParaRPr>
              </a:p>
              <a:p>
                <a:pPr algn="just" rtl="1"/>
                <a:r>
                  <a:rPr lang="ar-SA" sz="2100" b="1" dirty="0" smtClean="0">
                    <a:effectLst/>
                    <a:latin typeface="Times New Roman"/>
                    <a:ea typeface="Times New Roman"/>
                    <a:cs typeface="B Nazanin" panose="00000400000000000000" pitchFamily="2" charset="-78"/>
                  </a:rPr>
                  <a:t>لم ۴</a:t>
                </a:r>
                <a:r>
                  <a:rPr lang="ar-SA" sz="2100" dirty="0" smtClean="0">
                    <a:effectLst/>
                    <a:latin typeface="Times New Roman"/>
                    <a:ea typeface="Times New Roman"/>
                    <a:cs typeface="B Nazanin" panose="00000400000000000000" pitchFamily="2" charset="-78"/>
                  </a:rPr>
                  <a:t> (</a:t>
                </a:r>
                <a:r>
                  <a:rPr lang="ar-SA" sz="2100" dirty="0" smtClean="0">
                    <a:solidFill>
                      <a:srgbClr val="0070C0"/>
                    </a:solidFill>
                    <a:effectLst/>
                    <a:latin typeface="Times New Roman"/>
                    <a:ea typeface="Times New Roman"/>
                    <a:cs typeface="B Nazanin" panose="00000400000000000000" pitchFamily="2" charset="-78"/>
                  </a:rPr>
                  <a:t>صیانت درستی برای معناشناخت سراسری</a:t>
                </a:r>
                <a:r>
                  <a:rPr lang="fa-IR" sz="2100" dirty="0" smtClean="0">
                    <a:effectLst/>
                    <a:latin typeface="Times New Roman"/>
                    <a:ea typeface="Times New Roman"/>
                    <a:cs typeface="B Nazanin" panose="00000400000000000000" pitchFamily="2" charset="-78"/>
                  </a:rPr>
                  <a:t>)</a:t>
                </a:r>
                <a:r>
                  <a:rPr lang="ar-SA" sz="2100" dirty="0" smtClean="0">
                    <a:effectLst/>
                    <a:latin typeface="Times New Roman"/>
                    <a:ea typeface="Times New Roman"/>
                    <a:cs typeface="B Nazanin" panose="00000400000000000000" pitchFamily="2" charset="-78"/>
                  </a:rPr>
                  <a:t> </a:t>
                </a:r>
                <a:r>
                  <a:rPr lang="ar-SA" sz="2100" dirty="0">
                    <a:effectLst/>
                    <a:latin typeface="Times New Roman"/>
                    <a:ea typeface="Times New Roman"/>
                    <a:cs typeface="B Nazanin" panose="00000400000000000000" pitchFamily="2" charset="-78"/>
                  </a:rPr>
                  <a:t>– فرض </a:t>
                </a:r>
                <a:r>
                  <a:rPr lang="fa-IR" sz="2100" dirty="0">
                    <a:effectLst/>
                    <a:latin typeface="Times New Roman"/>
                    <a:ea typeface="Times New Roman"/>
                    <a:cs typeface="B Nazanin" panose="00000400000000000000" pitchFamily="2" charset="-78"/>
                  </a:rPr>
                  <a:t>کنید </a:t>
                </a:r>
                <a14:m>
                  <m:oMath xmlns:m="http://schemas.openxmlformats.org/officeDocument/2006/math">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𝑙</m:t>
                        </m:r>
                      </m:e>
                      <m:sub>
                        <m:r>
                          <a:rPr lang="en-US" sz="2100" i="1">
                            <a:effectLst/>
                            <a:latin typeface="Cambria Math"/>
                            <a:ea typeface="Times New Roman"/>
                            <a:cs typeface="B Nazanin"/>
                          </a:rPr>
                          <m:t>𝑠</m:t>
                        </m:r>
                      </m:sub>
                    </m:sSub>
                  </m:oMath>
                </a14:m>
                <a:r>
                  <a:rPr lang="fa-IR" sz="2100" dirty="0">
                    <a:effectLst/>
                    <a:latin typeface="Times New Roman"/>
                    <a:ea typeface="Times New Roman"/>
                    <a:cs typeface="B Nazanin" panose="00000400000000000000" pitchFamily="2" charset="-78"/>
                  </a:rPr>
                  <a:t> یک سطح امنیتی باشد. در نظر بگیرید که </a:t>
                </a:r>
                <a:endParaRPr lang="en-US" sz="2100" dirty="0">
                  <a:effectLst/>
                  <a:latin typeface="Times New Roman"/>
                  <a:ea typeface="Times New Roman"/>
                  <a:cs typeface="B Nazanin" panose="00000400000000000000" pitchFamily="2" charset="-78"/>
                </a:endParaRPr>
              </a:p>
              <a:p>
                <a:pPr marL="82296" indent="0" algn="r" rtl="1">
                  <a:buNone/>
                </a:pPr>
                <a14:m>
                  <m:oMathPara xmlns:m="http://schemas.openxmlformats.org/officeDocument/2006/math">
                    <m:oMathParaPr>
                      <m:jc m:val="centerGroup"/>
                    </m:oMathParaPr>
                    <m:oMath xmlns:m="http://schemas.openxmlformats.org/officeDocument/2006/math">
                      <m:d>
                        <m:dPr>
                          <m:begChr m:val="〈"/>
                          <m:endChr m:val="〉"/>
                          <m:ctrlPr>
                            <a:rPr lang="en-US" sz="2100" i="1">
                              <a:effectLst/>
                              <a:latin typeface="Cambria Math"/>
                              <a:ea typeface="Times New Roman"/>
                              <a:cs typeface="B Nazanin"/>
                            </a:rPr>
                          </m:ctrlPr>
                        </m:dPr>
                        <m:e>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𝐿</m:t>
                              </m:r>
                            </m:e>
                            <m:sub>
                              <m:r>
                                <a:rPr lang="en-US" sz="2100" i="1">
                                  <a:effectLst/>
                                  <a:latin typeface="Cambria Math"/>
                                  <a:ea typeface="Times New Roman"/>
                                  <a:cs typeface="B Nazanin"/>
                                </a:rPr>
                                <m:t>1</m:t>
                              </m:r>
                            </m:sub>
                          </m:sSub>
                          <m:r>
                            <a:rPr lang="en-US" sz="2100" i="1">
                              <a:effectLst/>
                              <a:latin typeface="Cambria Math"/>
                              <a:ea typeface="Times New Roman"/>
                              <a:cs typeface="B Nazanin"/>
                            </a:rPr>
                            <m:t>,</m:t>
                          </m:r>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𝑟</m:t>
                              </m:r>
                            </m:e>
                            <m:sub>
                              <m:r>
                                <a:rPr lang="en-US" sz="2100" i="1">
                                  <a:effectLst/>
                                  <a:latin typeface="Cambria Math"/>
                                  <a:ea typeface="Times New Roman"/>
                                  <a:cs typeface="B Nazanin"/>
                                </a:rPr>
                                <m:t>1</m:t>
                              </m:r>
                            </m:sub>
                          </m:sSub>
                          <m:r>
                            <a:rPr lang="en-US" sz="2100" i="1">
                              <a:effectLst/>
                              <a:latin typeface="Cambria Math"/>
                              <a:ea typeface="Times New Roman"/>
                              <a:cs typeface="B Nazanin"/>
                            </a:rPr>
                            <m:t>,</m:t>
                          </m:r>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𝐼</m:t>
                              </m:r>
                            </m:e>
                            <m:sub>
                              <m:r>
                                <a:rPr lang="en-US" sz="2100" i="1">
                                  <a:effectLst/>
                                  <a:latin typeface="Cambria Math"/>
                                  <a:ea typeface="Times New Roman"/>
                                  <a:cs typeface="B Nazanin"/>
                                </a:rPr>
                                <m:t>1</m:t>
                              </m:r>
                            </m:sub>
                          </m:sSub>
                          <m:r>
                            <a:rPr lang="en-US" sz="2100" i="1">
                              <a:effectLst/>
                              <a:latin typeface="Cambria Math"/>
                              <a:ea typeface="Times New Roman"/>
                              <a:cs typeface="B Nazanin"/>
                            </a:rPr>
                            <m:t>,</m:t>
                          </m:r>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𝑂</m:t>
                              </m:r>
                            </m:e>
                            <m:sub>
                              <m:r>
                                <a:rPr lang="en-US" sz="2100" i="1">
                                  <a:effectLst/>
                                  <a:latin typeface="Cambria Math"/>
                                  <a:ea typeface="Times New Roman"/>
                                  <a:cs typeface="B Nazanin"/>
                                </a:rPr>
                                <m:t>1</m:t>
                              </m:r>
                            </m:sub>
                          </m:sSub>
                          <m:r>
                            <a:rPr lang="en-US" sz="2100" i="1">
                              <a:effectLst/>
                              <a:latin typeface="Cambria Math"/>
                              <a:ea typeface="Times New Roman"/>
                              <a:cs typeface="B Nazanin"/>
                            </a:rPr>
                            <m:t>,</m:t>
                          </m:r>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𝐵</m:t>
                              </m:r>
                            </m:e>
                            <m:sub>
                              <m:r>
                                <a:rPr lang="en-US" sz="2100" i="1">
                                  <a:effectLst/>
                                  <a:latin typeface="Cambria Math"/>
                                  <a:ea typeface="Times New Roman"/>
                                  <a:cs typeface="B Nazanin"/>
                                </a:rPr>
                                <m:t>1</m:t>
                              </m:r>
                            </m:sub>
                          </m:sSub>
                          <m:r>
                            <a:rPr lang="en-US" sz="2100" i="1">
                              <a:effectLst/>
                              <a:latin typeface="Cambria Math"/>
                              <a:ea typeface="Times New Roman"/>
                              <a:cs typeface="B Nazanin"/>
                            </a:rPr>
                            <m:t>,</m:t>
                          </m:r>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𝑠</m:t>
                              </m:r>
                            </m:e>
                            <m:sub>
                              <m:r>
                                <a:rPr lang="en-US" sz="2100" i="1">
                                  <a:effectLst/>
                                  <a:latin typeface="Cambria Math"/>
                                  <a:ea typeface="Times New Roman"/>
                                  <a:cs typeface="B Nazanin"/>
                                </a:rPr>
                                <m:t>1</m:t>
                              </m:r>
                            </m:sub>
                          </m:sSub>
                        </m:e>
                      </m:d>
                      <m:r>
                        <a:rPr lang="en-US" sz="2100" i="1">
                          <a:effectLst/>
                          <a:latin typeface="Cambria Math"/>
                          <a:ea typeface="Times New Roman"/>
                          <a:cs typeface="B Nazanin"/>
                        </a:rPr>
                        <m:t>⤇</m:t>
                      </m:r>
                      <m:d>
                        <m:dPr>
                          <m:begChr m:val="〈"/>
                          <m:endChr m:val="〉"/>
                          <m:ctrlPr>
                            <a:rPr lang="en-US" sz="2100" i="1">
                              <a:effectLst/>
                              <a:latin typeface="Cambria Math"/>
                              <a:ea typeface="Times New Roman"/>
                              <a:cs typeface="B Nazanin"/>
                            </a:rPr>
                          </m:ctrlPr>
                        </m:dPr>
                        <m:e>
                          <m:sSubSup>
                            <m:sSubSupPr>
                              <m:ctrlPr>
                                <a:rPr lang="en-US" sz="2100" i="1">
                                  <a:effectLst/>
                                  <a:latin typeface="Cambria Math"/>
                                  <a:ea typeface="Times New Roman"/>
                                  <a:cs typeface="B Nazanin"/>
                                </a:rPr>
                              </m:ctrlPr>
                            </m:sSubSupPr>
                            <m:e>
                              <m:r>
                                <a:rPr lang="en-US" sz="2100" i="1">
                                  <a:effectLst/>
                                  <a:latin typeface="Cambria Math"/>
                                  <a:ea typeface="Times New Roman"/>
                                  <a:cs typeface="B Nazanin"/>
                                </a:rPr>
                                <m:t>𝐿</m:t>
                              </m:r>
                            </m:e>
                            <m:sub>
                              <m:r>
                                <a:rPr lang="en-US" sz="2100" i="1">
                                  <a:effectLst/>
                                  <a:latin typeface="Cambria Math"/>
                                  <a:ea typeface="Times New Roman"/>
                                  <a:cs typeface="B Nazanin"/>
                                </a:rPr>
                                <m:t>1</m:t>
                              </m:r>
                            </m:sub>
                            <m:sup>
                              <m:r>
                                <a:rPr lang="en-US" sz="2100" i="1">
                                  <a:effectLst/>
                                  <a:latin typeface="Cambria Math"/>
                                  <a:ea typeface="Times New Roman"/>
                                  <a:cs typeface="B Nazanin"/>
                                </a:rPr>
                                <m:t>′</m:t>
                              </m:r>
                            </m:sup>
                          </m:sSubSup>
                          <m:r>
                            <a:rPr lang="en-US" sz="2100" i="1">
                              <a:effectLst/>
                              <a:latin typeface="Cambria Math"/>
                              <a:ea typeface="Times New Roman"/>
                              <a:cs typeface="B Nazanin"/>
                            </a:rPr>
                            <m:t>,</m:t>
                          </m:r>
                          <m:sSubSup>
                            <m:sSubSupPr>
                              <m:ctrlPr>
                                <a:rPr lang="en-US" sz="2100" i="1">
                                  <a:effectLst/>
                                  <a:latin typeface="Cambria Math"/>
                                  <a:ea typeface="Times New Roman"/>
                                  <a:cs typeface="B Nazanin"/>
                                </a:rPr>
                              </m:ctrlPr>
                            </m:sSubSupPr>
                            <m:e>
                              <m:r>
                                <a:rPr lang="en-US" sz="2100" i="1">
                                  <a:effectLst/>
                                  <a:latin typeface="Cambria Math"/>
                                  <a:ea typeface="Times New Roman"/>
                                  <a:cs typeface="B Nazanin"/>
                                </a:rPr>
                                <m:t>𝑟</m:t>
                              </m:r>
                            </m:e>
                            <m:sub>
                              <m:r>
                                <a:rPr lang="en-US" sz="2100" i="1">
                                  <a:effectLst/>
                                  <a:latin typeface="Cambria Math"/>
                                  <a:ea typeface="Times New Roman"/>
                                  <a:cs typeface="B Nazanin"/>
                                </a:rPr>
                                <m:t>1</m:t>
                              </m:r>
                            </m:sub>
                            <m:sup>
                              <m:r>
                                <a:rPr lang="en-US" sz="2100" i="1">
                                  <a:effectLst/>
                                  <a:latin typeface="Cambria Math"/>
                                  <a:ea typeface="Times New Roman"/>
                                  <a:cs typeface="B Nazanin"/>
                                </a:rPr>
                                <m:t>′</m:t>
                              </m:r>
                            </m:sup>
                          </m:sSubSup>
                          <m:r>
                            <a:rPr lang="en-US" sz="2100" i="1">
                              <a:effectLst/>
                              <a:latin typeface="Cambria Math"/>
                              <a:ea typeface="Times New Roman"/>
                              <a:cs typeface="B Nazanin"/>
                            </a:rPr>
                            <m:t>,</m:t>
                          </m:r>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𝐼</m:t>
                              </m:r>
                            </m:e>
                            <m:sub>
                              <m:r>
                                <a:rPr lang="en-US" sz="2100" i="1">
                                  <a:effectLst/>
                                  <a:latin typeface="Cambria Math"/>
                                  <a:ea typeface="Times New Roman"/>
                                  <a:cs typeface="B Nazanin"/>
                                </a:rPr>
                                <m:t>1</m:t>
                              </m:r>
                            </m:sub>
                          </m:sSub>
                          <m:r>
                            <a:rPr lang="en-US" sz="2100" i="1">
                              <a:effectLst/>
                              <a:latin typeface="Cambria Math"/>
                              <a:ea typeface="Times New Roman"/>
                              <a:cs typeface="B Nazanin"/>
                            </a:rPr>
                            <m:t>,</m:t>
                          </m:r>
                          <m:sSubSup>
                            <m:sSubSupPr>
                              <m:ctrlPr>
                                <a:rPr lang="en-US" sz="2100" i="1">
                                  <a:effectLst/>
                                  <a:latin typeface="Cambria Math"/>
                                  <a:ea typeface="Times New Roman"/>
                                  <a:cs typeface="B Nazanin"/>
                                </a:rPr>
                              </m:ctrlPr>
                            </m:sSubSupPr>
                            <m:e>
                              <m:r>
                                <a:rPr lang="en-US" sz="2100" i="1">
                                  <a:effectLst/>
                                  <a:latin typeface="Cambria Math"/>
                                  <a:ea typeface="Times New Roman"/>
                                  <a:cs typeface="B Nazanin"/>
                                </a:rPr>
                                <m:t>𝑂</m:t>
                              </m:r>
                            </m:e>
                            <m:sub>
                              <m:r>
                                <a:rPr lang="en-US" sz="2100" i="1">
                                  <a:effectLst/>
                                  <a:latin typeface="Cambria Math"/>
                                  <a:ea typeface="Times New Roman"/>
                                  <a:cs typeface="B Nazanin"/>
                                </a:rPr>
                                <m:t>1</m:t>
                              </m:r>
                            </m:sub>
                            <m:sup>
                              <m:r>
                                <a:rPr lang="en-US" sz="2100" i="1">
                                  <a:effectLst/>
                                  <a:latin typeface="Cambria Math"/>
                                  <a:ea typeface="Times New Roman"/>
                                  <a:cs typeface="B Nazanin"/>
                                </a:rPr>
                                <m:t>′</m:t>
                              </m:r>
                            </m:sup>
                          </m:sSubSup>
                          <m:r>
                            <a:rPr lang="en-US" sz="2100" i="1">
                              <a:effectLst/>
                              <a:latin typeface="Cambria Math"/>
                              <a:ea typeface="Times New Roman"/>
                              <a:cs typeface="B Nazanin"/>
                            </a:rPr>
                            <m:t>,</m:t>
                          </m:r>
                          <m:sSubSup>
                            <m:sSubSupPr>
                              <m:ctrlPr>
                                <a:rPr lang="en-US" sz="2100" i="1">
                                  <a:effectLst/>
                                  <a:latin typeface="Cambria Math"/>
                                  <a:ea typeface="Times New Roman"/>
                                  <a:cs typeface="B Nazanin"/>
                                </a:rPr>
                              </m:ctrlPr>
                            </m:sSubSupPr>
                            <m:e>
                              <m:r>
                                <a:rPr lang="en-US" sz="2100" i="1">
                                  <a:effectLst/>
                                  <a:latin typeface="Cambria Math"/>
                                  <a:ea typeface="Times New Roman"/>
                                  <a:cs typeface="B Nazanin"/>
                                </a:rPr>
                                <m:t>𝐵</m:t>
                              </m:r>
                            </m:e>
                            <m:sub>
                              <m:r>
                                <a:rPr lang="en-US" sz="2100" i="1">
                                  <a:effectLst/>
                                  <a:latin typeface="Cambria Math"/>
                                  <a:ea typeface="Times New Roman"/>
                                  <a:cs typeface="B Nazanin"/>
                                </a:rPr>
                                <m:t>1</m:t>
                              </m:r>
                            </m:sub>
                            <m:sup>
                              <m:r>
                                <a:rPr lang="en-US" sz="2100" i="1">
                                  <a:effectLst/>
                                  <a:latin typeface="Cambria Math"/>
                                  <a:ea typeface="Times New Roman"/>
                                  <a:cs typeface="B Nazanin"/>
                                </a:rPr>
                                <m:t>′</m:t>
                              </m:r>
                            </m:sup>
                          </m:sSubSup>
                          <m:r>
                            <a:rPr lang="en-US" sz="2100" i="1">
                              <a:effectLst/>
                              <a:latin typeface="Cambria Math"/>
                              <a:ea typeface="Times New Roman"/>
                              <a:cs typeface="B Nazanin"/>
                            </a:rPr>
                            <m:t>,</m:t>
                          </m:r>
                          <m:sSubSup>
                            <m:sSubSupPr>
                              <m:ctrlPr>
                                <a:rPr lang="en-US" sz="2100" i="1">
                                  <a:effectLst/>
                                  <a:latin typeface="Cambria Math"/>
                                  <a:ea typeface="Times New Roman"/>
                                  <a:cs typeface="B Nazanin"/>
                                </a:rPr>
                              </m:ctrlPr>
                            </m:sSubSupPr>
                            <m:e>
                              <m:r>
                                <a:rPr lang="en-US" sz="2100" i="1">
                                  <a:effectLst/>
                                  <a:latin typeface="Cambria Math"/>
                                  <a:ea typeface="Times New Roman"/>
                                  <a:cs typeface="B Nazanin"/>
                                </a:rPr>
                                <m:t>𝑠</m:t>
                              </m:r>
                            </m:e>
                            <m:sub>
                              <m:r>
                                <a:rPr lang="en-US" sz="2100" i="1">
                                  <a:effectLst/>
                                  <a:latin typeface="Cambria Math"/>
                                  <a:ea typeface="Times New Roman"/>
                                  <a:cs typeface="B Nazanin"/>
                                </a:rPr>
                                <m:t>1</m:t>
                              </m:r>
                            </m:sub>
                            <m:sup>
                              <m:r>
                                <a:rPr lang="en-US" sz="2100" i="1">
                                  <a:effectLst/>
                                  <a:latin typeface="Cambria Math"/>
                                  <a:ea typeface="Times New Roman"/>
                                  <a:cs typeface="B Nazanin"/>
                                </a:rPr>
                                <m:t>′</m:t>
                              </m:r>
                            </m:sup>
                          </m:sSubSup>
                        </m:e>
                      </m:d>
                    </m:oMath>
                  </m:oMathPara>
                </a14:m>
                <a:endParaRPr lang="en-US" sz="2100" dirty="0">
                  <a:effectLst/>
                  <a:latin typeface="Times New Roman"/>
                  <a:ea typeface="Times New Roman"/>
                  <a:cs typeface="B Nazanin" panose="00000400000000000000" pitchFamily="2" charset="-78"/>
                </a:endParaRPr>
              </a:p>
              <a:p>
                <a:pPr marL="82296" indent="0" algn="r" rtl="1">
                  <a:buNone/>
                </a:pPr>
                <a:r>
                  <a:rPr lang="fa-IR" sz="2100" dirty="0">
                    <a:effectLst/>
                    <a:latin typeface="Times New Roman"/>
                    <a:ea typeface="Times New Roman"/>
                    <a:cs typeface="B Nazanin" panose="00000400000000000000" pitchFamily="2" charset="-78"/>
                  </a:rPr>
                  <a:t>و</a:t>
                </a:r>
                <a:endParaRPr lang="en-US" sz="2100" dirty="0">
                  <a:effectLst/>
                  <a:latin typeface="Times New Roman"/>
                  <a:ea typeface="Times New Roman"/>
                  <a:cs typeface="B Nazanin" panose="00000400000000000000" pitchFamily="2" charset="-78"/>
                </a:endParaRPr>
              </a:p>
              <a:p>
                <a:pPr marL="82296" indent="0" algn="r" rtl="1">
                  <a:buNone/>
                </a:pPr>
                <a14:m>
                  <m:oMathPara xmlns:m="http://schemas.openxmlformats.org/officeDocument/2006/math">
                    <m:oMathParaPr>
                      <m:jc m:val="centerGroup"/>
                    </m:oMathParaPr>
                    <m:oMath xmlns:m="http://schemas.openxmlformats.org/officeDocument/2006/math">
                      <m:d>
                        <m:dPr>
                          <m:begChr m:val="〈"/>
                          <m:endChr m:val="〉"/>
                          <m:ctrlPr>
                            <a:rPr lang="en-US" sz="2100" i="1">
                              <a:effectLst/>
                              <a:latin typeface="Cambria Math"/>
                              <a:ea typeface="Times New Roman"/>
                              <a:cs typeface="B Nazanin"/>
                            </a:rPr>
                          </m:ctrlPr>
                        </m:dPr>
                        <m:e>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𝐿</m:t>
                              </m:r>
                            </m:e>
                            <m:sub>
                              <m:r>
                                <a:rPr lang="en-US" sz="2100" i="1">
                                  <a:effectLst/>
                                  <a:latin typeface="Cambria Math"/>
                                  <a:ea typeface="Times New Roman"/>
                                  <a:cs typeface="B Nazanin"/>
                                </a:rPr>
                                <m:t>2</m:t>
                              </m:r>
                            </m:sub>
                          </m:sSub>
                          <m:r>
                            <a:rPr lang="en-US" sz="2100" i="1">
                              <a:effectLst/>
                              <a:latin typeface="Cambria Math"/>
                              <a:ea typeface="Times New Roman"/>
                              <a:cs typeface="B Nazanin"/>
                            </a:rPr>
                            <m:t>,</m:t>
                          </m:r>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𝑟</m:t>
                              </m:r>
                            </m:e>
                            <m:sub>
                              <m:r>
                                <a:rPr lang="en-US" sz="2100" i="1">
                                  <a:effectLst/>
                                  <a:latin typeface="Cambria Math"/>
                                  <a:ea typeface="Times New Roman"/>
                                  <a:cs typeface="B Nazanin"/>
                                </a:rPr>
                                <m:t>2</m:t>
                              </m:r>
                            </m:sub>
                          </m:sSub>
                          <m:r>
                            <a:rPr lang="en-US" sz="2100" i="1">
                              <a:effectLst/>
                              <a:latin typeface="Cambria Math"/>
                              <a:ea typeface="Times New Roman"/>
                              <a:cs typeface="B Nazanin"/>
                            </a:rPr>
                            <m:t>,</m:t>
                          </m:r>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𝐼</m:t>
                              </m:r>
                            </m:e>
                            <m:sub>
                              <m:r>
                                <a:rPr lang="en-US" sz="2100" i="1">
                                  <a:effectLst/>
                                  <a:latin typeface="Cambria Math"/>
                                  <a:ea typeface="Times New Roman"/>
                                  <a:cs typeface="B Nazanin"/>
                                </a:rPr>
                                <m:t>2</m:t>
                              </m:r>
                            </m:sub>
                          </m:sSub>
                          <m:r>
                            <a:rPr lang="en-US" sz="2100" i="1">
                              <a:effectLst/>
                              <a:latin typeface="Cambria Math"/>
                              <a:ea typeface="Times New Roman"/>
                              <a:cs typeface="B Nazanin"/>
                            </a:rPr>
                            <m:t>,</m:t>
                          </m:r>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𝑂</m:t>
                              </m:r>
                            </m:e>
                            <m:sub>
                              <m:r>
                                <a:rPr lang="en-US" sz="2100" i="1">
                                  <a:effectLst/>
                                  <a:latin typeface="Cambria Math"/>
                                  <a:ea typeface="Times New Roman"/>
                                  <a:cs typeface="B Nazanin"/>
                                </a:rPr>
                                <m:t>2</m:t>
                              </m:r>
                            </m:sub>
                          </m:sSub>
                          <m:r>
                            <a:rPr lang="en-US" sz="2100" i="1">
                              <a:effectLst/>
                              <a:latin typeface="Cambria Math"/>
                              <a:ea typeface="Times New Roman"/>
                              <a:cs typeface="B Nazanin"/>
                            </a:rPr>
                            <m:t>,</m:t>
                          </m:r>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𝐵</m:t>
                              </m:r>
                            </m:e>
                            <m:sub>
                              <m:r>
                                <a:rPr lang="en-US" sz="2100" i="1">
                                  <a:effectLst/>
                                  <a:latin typeface="Cambria Math"/>
                                  <a:ea typeface="Times New Roman"/>
                                  <a:cs typeface="B Nazanin"/>
                                </a:rPr>
                                <m:t>2</m:t>
                              </m:r>
                            </m:sub>
                          </m:sSub>
                          <m:r>
                            <a:rPr lang="en-US" sz="2100" i="1">
                              <a:effectLst/>
                              <a:latin typeface="Cambria Math"/>
                              <a:ea typeface="Times New Roman"/>
                              <a:cs typeface="B Nazanin"/>
                            </a:rPr>
                            <m:t>,</m:t>
                          </m:r>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𝑠</m:t>
                              </m:r>
                            </m:e>
                            <m:sub>
                              <m:r>
                                <a:rPr lang="en-US" sz="2100" i="1">
                                  <a:effectLst/>
                                  <a:latin typeface="Cambria Math"/>
                                  <a:ea typeface="Times New Roman"/>
                                  <a:cs typeface="B Nazanin"/>
                                </a:rPr>
                                <m:t>2</m:t>
                              </m:r>
                            </m:sub>
                          </m:sSub>
                        </m:e>
                      </m:d>
                      <m:r>
                        <a:rPr lang="en-US" sz="2100" i="1">
                          <a:effectLst/>
                          <a:latin typeface="Cambria Math"/>
                          <a:ea typeface="Times New Roman"/>
                          <a:cs typeface="B Nazanin"/>
                        </a:rPr>
                        <m:t>⤇</m:t>
                      </m:r>
                      <m:d>
                        <m:dPr>
                          <m:begChr m:val="〈"/>
                          <m:endChr m:val="〉"/>
                          <m:ctrlPr>
                            <a:rPr lang="en-US" sz="2100" i="1">
                              <a:effectLst/>
                              <a:latin typeface="Cambria Math"/>
                              <a:ea typeface="Times New Roman"/>
                              <a:cs typeface="B Nazanin"/>
                            </a:rPr>
                          </m:ctrlPr>
                        </m:dPr>
                        <m:e>
                          <m:sSubSup>
                            <m:sSubSupPr>
                              <m:ctrlPr>
                                <a:rPr lang="en-US" sz="2100" i="1">
                                  <a:effectLst/>
                                  <a:latin typeface="Cambria Math"/>
                                  <a:ea typeface="Times New Roman"/>
                                  <a:cs typeface="B Nazanin"/>
                                </a:rPr>
                              </m:ctrlPr>
                            </m:sSubSupPr>
                            <m:e>
                              <m:r>
                                <a:rPr lang="en-US" sz="2100" i="1">
                                  <a:effectLst/>
                                  <a:latin typeface="Cambria Math"/>
                                  <a:ea typeface="Times New Roman"/>
                                  <a:cs typeface="B Nazanin"/>
                                </a:rPr>
                                <m:t>𝐿</m:t>
                              </m:r>
                            </m:e>
                            <m:sub>
                              <m:r>
                                <a:rPr lang="en-US" sz="2100" i="1">
                                  <a:effectLst/>
                                  <a:latin typeface="Cambria Math"/>
                                  <a:ea typeface="Times New Roman"/>
                                  <a:cs typeface="B Nazanin"/>
                                </a:rPr>
                                <m:t>2</m:t>
                              </m:r>
                            </m:sub>
                            <m:sup>
                              <m:r>
                                <a:rPr lang="en-US" sz="2100" i="1">
                                  <a:effectLst/>
                                  <a:latin typeface="Cambria Math"/>
                                  <a:ea typeface="Times New Roman"/>
                                  <a:cs typeface="B Nazanin"/>
                                </a:rPr>
                                <m:t>′</m:t>
                              </m:r>
                            </m:sup>
                          </m:sSubSup>
                          <m:r>
                            <a:rPr lang="en-US" sz="2100" i="1">
                              <a:effectLst/>
                              <a:latin typeface="Cambria Math"/>
                              <a:ea typeface="Times New Roman"/>
                              <a:cs typeface="B Nazanin"/>
                            </a:rPr>
                            <m:t>,</m:t>
                          </m:r>
                          <m:sSubSup>
                            <m:sSubSupPr>
                              <m:ctrlPr>
                                <a:rPr lang="en-US" sz="2100" i="1">
                                  <a:effectLst/>
                                  <a:latin typeface="Cambria Math"/>
                                  <a:ea typeface="Times New Roman"/>
                                  <a:cs typeface="B Nazanin"/>
                                </a:rPr>
                              </m:ctrlPr>
                            </m:sSubSupPr>
                            <m:e>
                              <m:r>
                                <a:rPr lang="en-US" sz="2100" i="1">
                                  <a:effectLst/>
                                  <a:latin typeface="Cambria Math"/>
                                  <a:ea typeface="Times New Roman"/>
                                  <a:cs typeface="B Nazanin"/>
                                </a:rPr>
                                <m:t>𝑟</m:t>
                              </m:r>
                            </m:e>
                            <m:sub>
                              <m:r>
                                <a:rPr lang="en-US" sz="2100" i="1">
                                  <a:effectLst/>
                                  <a:latin typeface="Cambria Math"/>
                                  <a:ea typeface="Times New Roman"/>
                                  <a:cs typeface="B Nazanin"/>
                                </a:rPr>
                                <m:t>2</m:t>
                              </m:r>
                            </m:sub>
                            <m:sup>
                              <m:r>
                                <a:rPr lang="en-US" sz="2100" i="1">
                                  <a:effectLst/>
                                  <a:latin typeface="Cambria Math"/>
                                  <a:ea typeface="Times New Roman"/>
                                  <a:cs typeface="B Nazanin"/>
                                </a:rPr>
                                <m:t>′</m:t>
                              </m:r>
                            </m:sup>
                          </m:sSubSup>
                          <m:r>
                            <a:rPr lang="en-US" sz="2100" i="1">
                              <a:effectLst/>
                              <a:latin typeface="Cambria Math"/>
                              <a:ea typeface="Times New Roman"/>
                              <a:cs typeface="B Nazanin"/>
                            </a:rPr>
                            <m:t>,</m:t>
                          </m:r>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𝐼</m:t>
                              </m:r>
                            </m:e>
                            <m:sub>
                              <m:r>
                                <a:rPr lang="en-US" sz="2100" i="1">
                                  <a:effectLst/>
                                  <a:latin typeface="Cambria Math"/>
                                  <a:ea typeface="Times New Roman"/>
                                  <a:cs typeface="B Nazanin"/>
                                </a:rPr>
                                <m:t>2</m:t>
                              </m:r>
                            </m:sub>
                          </m:sSub>
                          <m:r>
                            <a:rPr lang="en-US" sz="2100" i="1">
                              <a:effectLst/>
                              <a:latin typeface="Cambria Math"/>
                              <a:ea typeface="Times New Roman"/>
                              <a:cs typeface="B Nazanin"/>
                            </a:rPr>
                            <m:t>,</m:t>
                          </m:r>
                          <m:sSubSup>
                            <m:sSubSupPr>
                              <m:ctrlPr>
                                <a:rPr lang="en-US" sz="2100" i="1">
                                  <a:effectLst/>
                                  <a:latin typeface="Cambria Math"/>
                                  <a:ea typeface="Times New Roman"/>
                                  <a:cs typeface="B Nazanin"/>
                                </a:rPr>
                              </m:ctrlPr>
                            </m:sSubSupPr>
                            <m:e>
                              <m:r>
                                <a:rPr lang="en-US" sz="2100" i="1">
                                  <a:effectLst/>
                                  <a:latin typeface="Cambria Math"/>
                                  <a:ea typeface="Times New Roman"/>
                                  <a:cs typeface="B Nazanin"/>
                                </a:rPr>
                                <m:t>𝑂</m:t>
                              </m:r>
                            </m:e>
                            <m:sub>
                              <m:r>
                                <a:rPr lang="en-US" sz="2100" i="1">
                                  <a:effectLst/>
                                  <a:latin typeface="Cambria Math"/>
                                  <a:ea typeface="Times New Roman"/>
                                  <a:cs typeface="B Nazanin"/>
                                </a:rPr>
                                <m:t>2</m:t>
                              </m:r>
                            </m:sub>
                            <m:sup>
                              <m:r>
                                <a:rPr lang="en-US" sz="2100" i="1">
                                  <a:effectLst/>
                                  <a:latin typeface="Cambria Math"/>
                                  <a:ea typeface="Times New Roman"/>
                                  <a:cs typeface="B Nazanin"/>
                                </a:rPr>
                                <m:t>′</m:t>
                              </m:r>
                            </m:sup>
                          </m:sSubSup>
                          <m:r>
                            <a:rPr lang="en-US" sz="2100" i="1">
                              <a:effectLst/>
                              <a:latin typeface="Cambria Math"/>
                              <a:ea typeface="Times New Roman"/>
                              <a:cs typeface="B Nazanin"/>
                            </a:rPr>
                            <m:t>,</m:t>
                          </m:r>
                          <m:sSubSup>
                            <m:sSubSupPr>
                              <m:ctrlPr>
                                <a:rPr lang="en-US" sz="2100" i="1">
                                  <a:effectLst/>
                                  <a:latin typeface="Cambria Math"/>
                                  <a:ea typeface="Times New Roman"/>
                                  <a:cs typeface="B Nazanin"/>
                                </a:rPr>
                              </m:ctrlPr>
                            </m:sSubSupPr>
                            <m:e>
                              <m:r>
                                <a:rPr lang="en-US" sz="2100" i="1">
                                  <a:effectLst/>
                                  <a:latin typeface="Cambria Math"/>
                                  <a:ea typeface="Times New Roman"/>
                                  <a:cs typeface="B Nazanin"/>
                                </a:rPr>
                                <m:t>𝐵</m:t>
                              </m:r>
                            </m:e>
                            <m:sub>
                              <m:r>
                                <a:rPr lang="en-US" sz="2100" i="1">
                                  <a:effectLst/>
                                  <a:latin typeface="Cambria Math"/>
                                  <a:ea typeface="Times New Roman"/>
                                  <a:cs typeface="B Nazanin"/>
                                </a:rPr>
                                <m:t>2</m:t>
                              </m:r>
                            </m:sub>
                            <m:sup>
                              <m:r>
                                <a:rPr lang="en-US" sz="2100" i="1">
                                  <a:effectLst/>
                                  <a:latin typeface="Cambria Math"/>
                                  <a:ea typeface="Times New Roman"/>
                                  <a:cs typeface="B Nazanin"/>
                                </a:rPr>
                                <m:t>′</m:t>
                              </m:r>
                            </m:sup>
                          </m:sSubSup>
                          <m:r>
                            <a:rPr lang="en-US" sz="2100" i="1">
                              <a:effectLst/>
                              <a:latin typeface="Cambria Math"/>
                              <a:ea typeface="Times New Roman"/>
                              <a:cs typeface="B Nazanin"/>
                            </a:rPr>
                            <m:t>,</m:t>
                          </m:r>
                          <m:sSubSup>
                            <m:sSubSupPr>
                              <m:ctrlPr>
                                <a:rPr lang="en-US" sz="2100" i="1">
                                  <a:effectLst/>
                                  <a:latin typeface="Cambria Math"/>
                                  <a:ea typeface="Times New Roman"/>
                                  <a:cs typeface="B Nazanin"/>
                                </a:rPr>
                              </m:ctrlPr>
                            </m:sSubSupPr>
                            <m:e>
                              <m:r>
                                <a:rPr lang="en-US" sz="2100" i="1">
                                  <a:effectLst/>
                                  <a:latin typeface="Cambria Math"/>
                                  <a:ea typeface="Times New Roman"/>
                                  <a:cs typeface="B Nazanin"/>
                                </a:rPr>
                                <m:t>𝑠</m:t>
                              </m:r>
                            </m:e>
                            <m:sub>
                              <m:r>
                                <a:rPr lang="en-US" sz="2100" i="1">
                                  <a:effectLst/>
                                  <a:latin typeface="Cambria Math"/>
                                  <a:ea typeface="Times New Roman"/>
                                  <a:cs typeface="B Nazanin"/>
                                </a:rPr>
                                <m:t>2</m:t>
                              </m:r>
                            </m:sub>
                            <m:sup>
                              <m:r>
                                <a:rPr lang="en-US" sz="2100" i="1">
                                  <a:effectLst/>
                                  <a:latin typeface="Cambria Math"/>
                                  <a:ea typeface="Times New Roman"/>
                                  <a:cs typeface="B Nazanin"/>
                                </a:rPr>
                                <m:t>′</m:t>
                              </m:r>
                            </m:sup>
                          </m:sSubSup>
                        </m:e>
                      </m:d>
                    </m:oMath>
                  </m:oMathPara>
                </a14:m>
                <a:endParaRPr lang="en-US" sz="2100" dirty="0">
                  <a:effectLst/>
                  <a:latin typeface="Times New Roman"/>
                  <a:ea typeface="Times New Roman"/>
                  <a:cs typeface="B Nazanin" panose="00000400000000000000" pitchFamily="2" charset="-78"/>
                </a:endParaRPr>
              </a:p>
              <a:p>
                <a:pPr marL="82296" indent="0" algn="just" rtl="1">
                  <a:buNone/>
                </a:pPr>
                <a:r>
                  <a:rPr lang="fa-IR" sz="2100" dirty="0">
                    <a:effectLst/>
                    <a:latin typeface="Times New Roman"/>
                    <a:ea typeface="Times New Roman"/>
                    <a:cs typeface="B Nazanin" panose="00000400000000000000" pitchFamily="2" charset="-78"/>
                  </a:rPr>
                  <a:t>که </a:t>
                </a:r>
                <a14:m>
                  <m:oMath xmlns:m="http://schemas.openxmlformats.org/officeDocument/2006/math">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𝐿</m:t>
                        </m:r>
                      </m:e>
                      <m:sub>
                        <m:r>
                          <a:rPr lang="en-US" sz="2100" i="1">
                            <a:effectLst/>
                            <a:latin typeface="Cambria Math"/>
                            <a:ea typeface="Times New Roman"/>
                            <a:cs typeface="B Nazanin"/>
                          </a:rPr>
                          <m:t>1</m:t>
                        </m:r>
                      </m:sub>
                    </m:sSub>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m:t>
                        </m:r>
                      </m:e>
                      <m:sub>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𝑙</m:t>
                            </m:r>
                          </m:e>
                          <m:sub>
                            <m:r>
                              <a:rPr lang="en-US" sz="2100" i="1">
                                <a:effectLst/>
                                <a:latin typeface="Cambria Math"/>
                                <a:ea typeface="Times New Roman"/>
                                <a:cs typeface="B Nazanin"/>
                              </a:rPr>
                              <m:t>𝑠</m:t>
                            </m:r>
                          </m:sub>
                        </m:sSub>
                      </m:sub>
                    </m:sSub>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𝐿</m:t>
                        </m:r>
                      </m:e>
                      <m:sub>
                        <m:r>
                          <a:rPr lang="en-US" sz="2100" i="1">
                            <a:effectLst/>
                            <a:latin typeface="Cambria Math"/>
                            <a:ea typeface="Times New Roman"/>
                            <a:cs typeface="B Nazanin"/>
                          </a:rPr>
                          <m:t>2</m:t>
                        </m:r>
                      </m:sub>
                    </m:sSub>
                  </m:oMath>
                </a14:m>
                <a:r>
                  <a:rPr lang="fa-IR" sz="2100" dirty="0">
                    <a:effectLst/>
                    <a:latin typeface="Times New Roman"/>
                    <a:ea typeface="Times New Roman"/>
                    <a:cs typeface="B Nazanin" panose="00000400000000000000" pitchFamily="2" charset="-78"/>
                  </a:rPr>
                  <a:t>، </a:t>
                </a:r>
                <a14:m>
                  <m:oMath xmlns:m="http://schemas.openxmlformats.org/officeDocument/2006/math">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𝑟</m:t>
                        </m:r>
                      </m:e>
                      <m:sub>
                        <m:r>
                          <a:rPr lang="en-US" sz="2100" i="1">
                            <a:effectLst/>
                            <a:latin typeface="Cambria Math"/>
                            <a:ea typeface="Times New Roman"/>
                            <a:cs typeface="B Nazanin"/>
                          </a:rPr>
                          <m:t>1</m:t>
                        </m:r>
                      </m:sub>
                    </m:sSub>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m:t>
                        </m:r>
                      </m:e>
                      <m:sub>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𝑙</m:t>
                            </m:r>
                          </m:e>
                          <m:sub>
                            <m:r>
                              <a:rPr lang="en-US" sz="2100" i="1">
                                <a:effectLst/>
                                <a:latin typeface="Cambria Math"/>
                                <a:ea typeface="Times New Roman"/>
                                <a:cs typeface="B Nazanin"/>
                              </a:rPr>
                              <m:t>𝑠</m:t>
                            </m:r>
                          </m:sub>
                        </m:sSub>
                      </m:sub>
                    </m:sSub>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𝑟</m:t>
                        </m:r>
                      </m:e>
                      <m:sub>
                        <m:r>
                          <a:rPr lang="en-US" sz="2100" i="1">
                            <a:effectLst/>
                            <a:latin typeface="Cambria Math"/>
                            <a:ea typeface="Times New Roman"/>
                            <a:cs typeface="B Nazanin"/>
                          </a:rPr>
                          <m:t>2</m:t>
                        </m:r>
                      </m:sub>
                    </m:sSub>
                  </m:oMath>
                </a14:m>
                <a:r>
                  <a:rPr lang="fa-IR" sz="2100" dirty="0">
                    <a:effectLst/>
                    <a:latin typeface="Times New Roman"/>
                    <a:ea typeface="Times New Roman"/>
                    <a:cs typeface="B Nazanin" panose="00000400000000000000" pitchFamily="2" charset="-78"/>
                  </a:rPr>
                  <a:t>،  </a:t>
                </a:r>
                <a14:m>
                  <m:oMath xmlns:m="http://schemas.openxmlformats.org/officeDocument/2006/math">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𝐼</m:t>
                        </m:r>
                      </m:e>
                      <m:sub>
                        <m:r>
                          <a:rPr lang="en-US" sz="2100" i="1">
                            <a:effectLst/>
                            <a:latin typeface="Cambria Math"/>
                            <a:ea typeface="Times New Roman"/>
                            <a:cs typeface="B Nazanin"/>
                          </a:rPr>
                          <m:t>1</m:t>
                        </m:r>
                      </m:sub>
                    </m:sSub>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m:t>
                        </m:r>
                      </m:e>
                      <m:sub>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𝑙</m:t>
                            </m:r>
                          </m:e>
                          <m:sub>
                            <m:r>
                              <a:rPr lang="en-US" sz="2100" i="1">
                                <a:effectLst/>
                                <a:latin typeface="Cambria Math"/>
                                <a:ea typeface="Times New Roman"/>
                                <a:cs typeface="B Nazanin"/>
                              </a:rPr>
                              <m:t>𝑠</m:t>
                            </m:r>
                          </m:sub>
                        </m:sSub>
                      </m:sub>
                    </m:sSub>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𝐼</m:t>
                        </m:r>
                      </m:e>
                      <m:sub>
                        <m:r>
                          <a:rPr lang="en-US" sz="2100" i="1">
                            <a:effectLst/>
                            <a:latin typeface="Cambria Math"/>
                            <a:ea typeface="Times New Roman"/>
                            <a:cs typeface="B Nazanin"/>
                          </a:rPr>
                          <m:t>2</m:t>
                        </m:r>
                      </m:sub>
                    </m:sSub>
                  </m:oMath>
                </a14:m>
                <a:r>
                  <a:rPr lang="fa-IR" sz="2100" dirty="0">
                    <a:effectLst/>
                    <a:latin typeface="Times New Roman"/>
                    <a:ea typeface="Times New Roman"/>
                    <a:cs typeface="B Nazanin" panose="00000400000000000000" pitchFamily="2" charset="-78"/>
                  </a:rPr>
                  <a:t>،  </a:t>
                </a:r>
                <a14:m>
                  <m:oMath xmlns:m="http://schemas.openxmlformats.org/officeDocument/2006/math">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𝑂</m:t>
                        </m:r>
                      </m:e>
                      <m:sub>
                        <m:r>
                          <a:rPr lang="en-US" sz="2100" i="1">
                            <a:effectLst/>
                            <a:latin typeface="Cambria Math"/>
                            <a:ea typeface="Times New Roman"/>
                            <a:cs typeface="B Nazanin"/>
                          </a:rPr>
                          <m:t>1</m:t>
                        </m:r>
                      </m:sub>
                    </m:sSub>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m:t>
                        </m:r>
                      </m:e>
                      <m:sub>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𝑙</m:t>
                            </m:r>
                          </m:e>
                          <m:sub>
                            <m:r>
                              <a:rPr lang="en-US" sz="2100" i="1">
                                <a:effectLst/>
                                <a:latin typeface="Cambria Math"/>
                                <a:ea typeface="Times New Roman"/>
                                <a:cs typeface="B Nazanin"/>
                              </a:rPr>
                              <m:t>𝑠</m:t>
                            </m:r>
                          </m:sub>
                        </m:sSub>
                      </m:sub>
                    </m:sSub>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𝑂</m:t>
                        </m:r>
                      </m:e>
                      <m:sub>
                        <m:r>
                          <a:rPr lang="en-US" sz="2100" i="1">
                            <a:effectLst/>
                            <a:latin typeface="Cambria Math"/>
                            <a:ea typeface="Times New Roman"/>
                            <a:cs typeface="B Nazanin"/>
                          </a:rPr>
                          <m:t>2</m:t>
                        </m:r>
                      </m:sub>
                    </m:sSub>
                  </m:oMath>
                </a14:m>
                <a:r>
                  <a:rPr lang="fa-IR" sz="2100" dirty="0">
                    <a:effectLst/>
                    <a:latin typeface="Times New Roman"/>
                    <a:ea typeface="Times New Roman"/>
                    <a:cs typeface="B Nazanin" panose="00000400000000000000" pitchFamily="2" charset="-78"/>
                  </a:rPr>
                  <a:t>،  </a:t>
                </a:r>
                <a14:m>
                  <m:oMath xmlns:m="http://schemas.openxmlformats.org/officeDocument/2006/math">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𝐵</m:t>
                        </m:r>
                      </m:e>
                      <m:sub>
                        <m:r>
                          <a:rPr lang="en-US" sz="2100" i="1">
                            <a:effectLst/>
                            <a:latin typeface="Cambria Math"/>
                            <a:ea typeface="Times New Roman"/>
                            <a:cs typeface="B Nazanin"/>
                          </a:rPr>
                          <m:t>1</m:t>
                        </m:r>
                      </m:sub>
                    </m:sSub>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m:t>
                        </m:r>
                      </m:e>
                      <m:sub>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𝑙</m:t>
                            </m:r>
                          </m:e>
                          <m:sub>
                            <m:r>
                              <a:rPr lang="en-US" sz="2100" i="1">
                                <a:effectLst/>
                                <a:latin typeface="Cambria Math"/>
                                <a:ea typeface="Times New Roman"/>
                                <a:cs typeface="B Nazanin"/>
                              </a:rPr>
                              <m:t>𝑠</m:t>
                            </m:r>
                          </m:sub>
                        </m:sSub>
                      </m:sub>
                    </m:sSub>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𝐵</m:t>
                        </m:r>
                      </m:e>
                      <m:sub>
                        <m:r>
                          <a:rPr lang="en-US" sz="2100" i="1">
                            <a:effectLst/>
                            <a:latin typeface="Cambria Math"/>
                            <a:ea typeface="Times New Roman"/>
                            <a:cs typeface="B Nazanin"/>
                          </a:rPr>
                          <m:t>2</m:t>
                        </m:r>
                      </m:sub>
                    </m:sSub>
                  </m:oMath>
                </a14:m>
                <a:r>
                  <a:rPr lang="fa-IR" sz="2100" dirty="0" smtClean="0">
                    <a:effectLst/>
                    <a:latin typeface="Times New Roman"/>
                    <a:ea typeface="Times New Roman"/>
                    <a:cs typeface="B Nazanin" panose="00000400000000000000" pitchFamily="2" charset="-78"/>
                  </a:rPr>
                  <a:t> </a:t>
                </a:r>
                <a:r>
                  <a:rPr lang="fa-IR" sz="2100" dirty="0">
                    <a:effectLst/>
                    <a:latin typeface="Times New Roman"/>
                    <a:ea typeface="Times New Roman"/>
                    <a:cs typeface="B Nazanin" panose="00000400000000000000" pitchFamily="2" charset="-78"/>
                  </a:rPr>
                  <a:t>و  </a:t>
                </a:r>
                <a14:m>
                  <m:oMath xmlns:m="http://schemas.openxmlformats.org/officeDocument/2006/math">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𝑠</m:t>
                        </m:r>
                      </m:e>
                      <m:sub>
                        <m:r>
                          <a:rPr lang="en-US" sz="2100" i="1">
                            <a:effectLst/>
                            <a:latin typeface="Cambria Math"/>
                            <a:ea typeface="Times New Roman"/>
                            <a:cs typeface="B Nazanin"/>
                          </a:rPr>
                          <m:t>1</m:t>
                        </m:r>
                      </m:sub>
                    </m:sSub>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m:t>
                        </m:r>
                      </m:e>
                      <m:sub>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𝑙</m:t>
                            </m:r>
                          </m:e>
                          <m:sub>
                            <m:r>
                              <a:rPr lang="en-US" sz="2100" i="1">
                                <a:effectLst/>
                                <a:latin typeface="Cambria Math"/>
                                <a:ea typeface="Times New Roman"/>
                                <a:cs typeface="B Nazanin"/>
                              </a:rPr>
                              <m:t>𝑠</m:t>
                            </m:r>
                          </m:sub>
                        </m:sSub>
                      </m:sub>
                    </m:sSub>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𝑠</m:t>
                        </m:r>
                      </m:e>
                      <m:sub>
                        <m:r>
                          <a:rPr lang="en-US" sz="2100" i="1">
                            <a:effectLst/>
                            <a:latin typeface="Cambria Math"/>
                            <a:ea typeface="Times New Roman"/>
                            <a:cs typeface="B Nazanin"/>
                          </a:rPr>
                          <m:t>2</m:t>
                        </m:r>
                      </m:sub>
                    </m:sSub>
                  </m:oMath>
                </a14:m>
                <a:r>
                  <a:rPr lang="fa-IR" sz="2100" dirty="0" smtClean="0">
                    <a:effectLst/>
                    <a:latin typeface="Times New Roman"/>
                    <a:ea typeface="Times New Roman"/>
                    <a:cs typeface="B Nazanin" panose="00000400000000000000" pitchFamily="2" charset="-78"/>
                  </a:rPr>
                  <a:t> </a:t>
                </a:r>
                <a:r>
                  <a:rPr lang="fa-IR" sz="2100" dirty="0">
                    <a:effectLst/>
                    <a:latin typeface="Times New Roman"/>
                    <a:ea typeface="Times New Roman"/>
                    <a:cs typeface="B Nazanin" panose="00000400000000000000" pitchFamily="2" charset="-78"/>
                  </a:rPr>
                  <a:t>باشد. آنگاه به خاطر استفاده از زمان‌بند پیشنهادشده خواهیم داشت </a:t>
                </a:r>
                <a14:m>
                  <m:oMath xmlns:m="http://schemas.openxmlformats.org/officeDocument/2006/math">
                    <m:sSubSup>
                      <m:sSubSupPr>
                        <m:ctrlPr>
                          <a:rPr lang="en-US" sz="2100" i="1">
                            <a:effectLst/>
                            <a:latin typeface="Cambria Math"/>
                            <a:ea typeface="Times New Roman"/>
                            <a:cs typeface="B Nazanin"/>
                          </a:rPr>
                        </m:ctrlPr>
                      </m:sSubSupPr>
                      <m:e>
                        <m:r>
                          <a:rPr lang="en-US" sz="2100" i="1">
                            <a:effectLst/>
                            <a:latin typeface="Cambria Math"/>
                            <a:ea typeface="Times New Roman"/>
                            <a:cs typeface="B Nazanin"/>
                          </a:rPr>
                          <m:t>𝐿</m:t>
                        </m:r>
                      </m:e>
                      <m:sub>
                        <m:r>
                          <a:rPr lang="en-US" sz="2100" i="1">
                            <a:effectLst/>
                            <a:latin typeface="Cambria Math"/>
                            <a:ea typeface="Times New Roman"/>
                            <a:cs typeface="B Nazanin"/>
                          </a:rPr>
                          <m:t>1</m:t>
                        </m:r>
                      </m:sub>
                      <m:sup>
                        <m:r>
                          <a:rPr lang="en-US" sz="2100" i="1">
                            <a:effectLst/>
                            <a:latin typeface="Cambria Math"/>
                            <a:ea typeface="Times New Roman"/>
                            <a:cs typeface="B Nazanin"/>
                          </a:rPr>
                          <m:t>′</m:t>
                        </m:r>
                      </m:sup>
                    </m:sSubSup>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m:t>
                        </m:r>
                      </m:e>
                      <m:sub>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𝑙</m:t>
                            </m:r>
                          </m:e>
                          <m:sub>
                            <m:r>
                              <a:rPr lang="en-US" sz="2100" i="1">
                                <a:effectLst/>
                                <a:latin typeface="Cambria Math"/>
                                <a:ea typeface="Times New Roman"/>
                                <a:cs typeface="B Nazanin"/>
                              </a:rPr>
                              <m:t>𝑠</m:t>
                            </m:r>
                          </m:sub>
                        </m:sSub>
                      </m:sub>
                    </m:sSub>
                    <m:sSubSup>
                      <m:sSubSupPr>
                        <m:ctrlPr>
                          <a:rPr lang="en-US" sz="2100" i="1">
                            <a:effectLst/>
                            <a:latin typeface="Cambria Math"/>
                            <a:ea typeface="Times New Roman"/>
                            <a:cs typeface="B Nazanin"/>
                          </a:rPr>
                        </m:ctrlPr>
                      </m:sSubSupPr>
                      <m:e>
                        <m:r>
                          <a:rPr lang="en-US" sz="2100" i="1">
                            <a:effectLst/>
                            <a:latin typeface="Cambria Math"/>
                            <a:ea typeface="Times New Roman"/>
                            <a:cs typeface="B Nazanin"/>
                          </a:rPr>
                          <m:t>𝐿</m:t>
                        </m:r>
                      </m:e>
                      <m:sub>
                        <m:r>
                          <a:rPr lang="en-US" sz="2100" i="1">
                            <a:effectLst/>
                            <a:latin typeface="Cambria Math"/>
                            <a:ea typeface="Times New Roman"/>
                            <a:cs typeface="B Nazanin"/>
                          </a:rPr>
                          <m:t>2</m:t>
                        </m:r>
                      </m:sub>
                      <m:sup>
                        <m:r>
                          <a:rPr lang="en-US" sz="2100" i="1">
                            <a:effectLst/>
                            <a:latin typeface="Cambria Math"/>
                            <a:ea typeface="Times New Roman"/>
                            <a:cs typeface="B Nazanin"/>
                          </a:rPr>
                          <m:t>′</m:t>
                        </m:r>
                      </m:sup>
                    </m:sSubSup>
                  </m:oMath>
                </a14:m>
                <a:r>
                  <a:rPr lang="fa-IR" sz="2100" dirty="0">
                    <a:effectLst/>
                    <a:latin typeface="Times New Roman"/>
                    <a:ea typeface="Times New Roman"/>
                    <a:cs typeface="B Nazanin" panose="00000400000000000000" pitchFamily="2" charset="-78"/>
                  </a:rPr>
                  <a:t>،  </a:t>
                </a:r>
                <a14:m>
                  <m:oMath xmlns:m="http://schemas.openxmlformats.org/officeDocument/2006/math">
                    <m:sSubSup>
                      <m:sSubSupPr>
                        <m:ctrlPr>
                          <a:rPr lang="en-US" sz="2100" i="1">
                            <a:effectLst/>
                            <a:latin typeface="Cambria Math"/>
                            <a:ea typeface="Times New Roman"/>
                            <a:cs typeface="B Nazanin"/>
                          </a:rPr>
                        </m:ctrlPr>
                      </m:sSubSupPr>
                      <m:e>
                        <m:r>
                          <a:rPr lang="en-US" sz="2100" i="1">
                            <a:effectLst/>
                            <a:latin typeface="Cambria Math"/>
                            <a:ea typeface="Times New Roman"/>
                            <a:cs typeface="B Nazanin"/>
                          </a:rPr>
                          <m:t>𝑟</m:t>
                        </m:r>
                      </m:e>
                      <m:sub>
                        <m:r>
                          <a:rPr lang="en-US" sz="2100" i="1">
                            <a:effectLst/>
                            <a:latin typeface="Cambria Math"/>
                            <a:ea typeface="Times New Roman"/>
                            <a:cs typeface="B Nazanin"/>
                          </a:rPr>
                          <m:t>1</m:t>
                        </m:r>
                      </m:sub>
                      <m:sup>
                        <m:r>
                          <a:rPr lang="en-US" sz="2100" i="1">
                            <a:effectLst/>
                            <a:latin typeface="Cambria Math"/>
                            <a:ea typeface="Times New Roman"/>
                            <a:cs typeface="B Nazanin"/>
                          </a:rPr>
                          <m:t>′</m:t>
                        </m:r>
                      </m:sup>
                    </m:sSubSup>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m:t>
                        </m:r>
                      </m:e>
                      <m:sub>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𝑙</m:t>
                            </m:r>
                          </m:e>
                          <m:sub>
                            <m:r>
                              <a:rPr lang="en-US" sz="2100" i="1">
                                <a:effectLst/>
                                <a:latin typeface="Cambria Math"/>
                                <a:ea typeface="Times New Roman"/>
                                <a:cs typeface="B Nazanin"/>
                              </a:rPr>
                              <m:t>𝑠</m:t>
                            </m:r>
                          </m:sub>
                        </m:sSub>
                      </m:sub>
                    </m:sSub>
                    <m:sSubSup>
                      <m:sSubSupPr>
                        <m:ctrlPr>
                          <a:rPr lang="en-US" sz="2100" i="1">
                            <a:effectLst/>
                            <a:latin typeface="Cambria Math"/>
                            <a:ea typeface="Times New Roman"/>
                            <a:cs typeface="B Nazanin"/>
                          </a:rPr>
                        </m:ctrlPr>
                      </m:sSubSupPr>
                      <m:e>
                        <m:r>
                          <a:rPr lang="en-US" sz="2100" i="1">
                            <a:effectLst/>
                            <a:latin typeface="Cambria Math"/>
                            <a:ea typeface="Times New Roman"/>
                            <a:cs typeface="B Nazanin"/>
                          </a:rPr>
                          <m:t>𝑟</m:t>
                        </m:r>
                      </m:e>
                      <m:sub>
                        <m:r>
                          <a:rPr lang="en-US" sz="2100" i="1">
                            <a:effectLst/>
                            <a:latin typeface="Cambria Math"/>
                            <a:ea typeface="Times New Roman"/>
                            <a:cs typeface="B Nazanin"/>
                          </a:rPr>
                          <m:t>2</m:t>
                        </m:r>
                      </m:sub>
                      <m:sup>
                        <m:r>
                          <a:rPr lang="en-US" sz="2100" i="1">
                            <a:effectLst/>
                            <a:latin typeface="Cambria Math"/>
                            <a:ea typeface="Times New Roman"/>
                            <a:cs typeface="B Nazanin"/>
                          </a:rPr>
                          <m:t>′</m:t>
                        </m:r>
                      </m:sup>
                    </m:sSubSup>
                  </m:oMath>
                </a14:m>
                <a:r>
                  <a:rPr lang="fa-IR" sz="2100" dirty="0">
                    <a:effectLst/>
                    <a:latin typeface="Times New Roman"/>
                    <a:ea typeface="Times New Roman"/>
                    <a:cs typeface="B Nazanin" panose="00000400000000000000" pitchFamily="2" charset="-78"/>
                  </a:rPr>
                  <a:t>، </a:t>
                </a:r>
                <a14:m>
                  <m:oMath xmlns:m="http://schemas.openxmlformats.org/officeDocument/2006/math">
                    <m:r>
                      <a:rPr lang="fa-IR" sz="2100" i="1">
                        <a:effectLst/>
                        <a:latin typeface="Cambria Math"/>
                        <a:ea typeface="Times New Roman"/>
                        <a:cs typeface="Cambria Math"/>
                      </a:rPr>
                      <m:t> </m:t>
                    </m:r>
                    <m:sSubSup>
                      <m:sSubSupPr>
                        <m:ctrlPr>
                          <a:rPr lang="en-US" sz="2100" i="1">
                            <a:effectLst/>
                            <a:latin typeface="Cambria Math"/>
                            <a:ea typeface="Times New Roman"/>
                            <a:cs typeface="B Nazanin"/>
                          </a:rPr>
                        </m:ctrlPr>
                      </m:sSubSupPr>
                      <m:e>
                        <m:r>
                          <a:rPr lang="en-US" sz="2100" i="1">
                            <a:effectLst/>
                            <a:latin typeface="Cambria Math"/>
                            <a:ea typeface="Times New Roman"/>
                            <a:cs typeface="B Nazanin"/>
                          </a:rPr>
                          <m:t>𝑂</m:t>
                        </m:r>
                      </m:e>
                      <m:sub>
                        <m:r>
                          <a:rPr lang="en-US" sz="2100" i="1">
                            <a:effectLst/>
                            <a:latin typeface="Cambria Math"/>
                            <a:ea typeface="Times New Roman"/>
                            <a:cs typeface="B Nazanin"/>
                          </a:rPr>
                          <m:t>1</m:t>
                        </m:r>
                      </m:sub>
                      <m:sup>
                        <m:r>
                          <a:rPr lang="en-US" sz="2100" i="1">
                            <a:effectLst/>
                            <a:latin typeface="Cambria Math"/>
                            <a:ea typeface="Times New Roman"/>
                            <a:cs typeface="B Nazanin"/>
                          </a:rPr>
                          <m:t>′</m:t>
                        </m:r>
                      </m:sup>
                    </m:sSubSup>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m:t>
                        </m:r>
                      </m:e>
                      <m:sub>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𝑙</m:t>
                            </m:r>
                          </m:e>
                          <m:sub>
                            <m:r>
                              <a:rPr lang="en-US" sz="2100" i="1">
                                <a:effectLst/>
                                <a:latin typeface="Cambria Math"/>
                                <a:ea typeface="Times New Roman"/>
                                <a:cs typeface="B Nazanin"/>
                              </a:rPr>
                              <m:t>𝑠</m:t>
                            </m:r>
                          </m:sub>
                        </m:sSub>
                      </m:sub>
                    </m:sSub>
                    <m:sSubSup>
                      <m:sSubSupPr>
                        <m:ctrlPr>
                          <a:rPr lang="en-US" sz="2100" i="1">
                            <a:effectLst/>
                            <a:latin typeface="Cambria Math"/>
                            <a:ea typeface="Times New Roman"/>
                            <a:cs typeface="B Nazanin"/>
                          </a:rPr>
                        </m:ctrlPr>
                      </m:sSubSupPr>
                      <m:e>
                        <m:r>
                          <a:rPr lang="en-US" sz="2100" i="1">
                            <a:effectLst/>
                            <a:latin typeface="Cambria Math"/>
                            <a:ea typeface="Times New Roman"/>
                            <a:cs typeface="B Nazanin"/>
                          </a:rPr>
                          <m:t>𝑂</m:t>
                        </m:r>
                      </m:e>
                      <m:sub>
                        <m:r>
                          <a:rPr lang="en-US" sz="2100" i="1">
                            <a:effectLst/>
                            <a:latin typeface="Cambria Math"/>
                            <a:ea typeface="Times New Roman"/>
                            <a:cs typeface="B Nazanin"/>
                          </a:rPr>
                          <m:t>2</m:t>
                        </m:r>
                      </m:sub>
                      <m:sup>
                        <m:r>
                          <a:rPr lang="en-US" sz="2100" i="1">
                            <a:effectLst/>
                            <a:latin typeface="Cambria Math"/>
                            <a:ea typeface="Times New Roman"/>
                            <a:cs typeface="B Nazanin"/>
                          </a:rPr>
                          <m:t>′</m:t>
                        </m:r>
                      </m:sup>
                    </m:sSubSup>
                  </m:oMath>
                </a14:m>
                <a:r>
                  <a:rPr lang="fa-IR" sz="2100" dirty="0">
                    <a:effectLst/>
                    <a:latin typeface="Times New Roman"/>
                    <a:ea typeface="Times New Roman"/>
                    <a:cs typeface="B Nazanin" panose="00000400000000000000" pitchFamily="2" charset="-78"/>
                  </a:rPr>
                  <a:t>، </a:t>
                </a:r>
                <a14:m>
                  <m:oMath xmlns:m="http://schemas.openxmlformats.org/officeDocument/2006/math">
                    <m:r>
                      <a:rPr lang="fa-IR" sz="2100" i="1">
                        <a:effectLst/>
                        <a:latin typeface="Cambria Math"/>
                        <a:ea typeface="Times New Roman"/>
                        <a:cs typeface="Cambria Math"/>
                      </a:rPr>
                      <m:t> </m:t>
                    </m:r>
                    <m:sSubSup>
                      <m:sSubSupPr>
                        <m:ctrlPr>
                          <a:rPr lang="en-US" sz="2100" i="1">
                            <a:effectLst/>
                            <a:latin typeface="Cambria Math"/>
                            <a:ea typeface="Times New Roman"/>
                            <a:cs typeface="B Nazanin"/>
                          </a:rPr>
                        </m:ctrlPr>
                      </m:sSubSupPr>
                      <m:e>
                        <m:r>
                          <a:rPr lang="en-US" sz="2100" i="1">
                            <a:effectLst/>
                            <a:latin typeface="Cambria Math"/>
                            <a:ea typeface="Times New Roman"/>
                            <a:cs typeface="B Nazanin"/>
                          </a:rPr>
                          <m:t>𝐵</m:t>
                        </m:r>
                      </m:e>
                      <m:sub>
                        <m:r>
                          <a:rPr lang="en-US" sz="2100" i="1">
                            <a:effectLst/>
                            <a:latin typeface="Cambria Math"/>
                            <a:ea typeface="Times New Roman"/>
                            <a:cs typeface="B Nazanin"/>
                          </a:rPr>
                          <m:t>1</m:t>
                        </m:r>
                      </m:sub>
                      <m:sup>
                        <m:r>
                          <a:rPr lang="en-US" sz="2100" i="1">
                            <a:effectLst/>
                            <a:latin typeface="Cambria Math"/>
                            <a:ea typeface="Times New Roman"/>
                            <a:cs typeface="B Nazanin"/>
                          </a:rPr>
                          <m:t>′</m:t>
                        </m:r>
                      </m:sup>
                    </m:sSubSup>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m:t>
                        </m:r>
                      </m:e>
                      <m:sub>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𝑙</m:t>
                            </m:r>
                          </m:e>
                          <m:sub>
                            <m:r>
                              <a:rPr lang="en-US" sz="2100" i="1">
                                <a:effectLst/>
                                <a:latin typeface="Cambria Math"/>
                                <a:ea typeface="Times New Roman"/>
                                <a:cs typeface="B Nazanin"/>
                              </a:rPr>
                              <m:t>𝑠</m:t>
                            </m:r>
                          </m:sub>
                        </m:sSub>
                      </m:sub>
                    </m:sSub>
                    <m:sSubSup>
                      <m:sSubSupPr>
                        <m:ctrlPr>
                          <a:rPr lang="en-US" sz="2100" i="1">
                            <a:effectLst/>
                            <a:latin typeface="Cambria Math"/>
                            <a:ea typeface="Times New Roman"/>
                            <a:cs typeface="B Nazanin"/>
                          </a:rPr>
                        </m:ctrlPr>
                      </m:sSubSupPr>
                      <m:e>
                        <m:r>
                          <a:rPr lang="en-US" sz="2100" i="1">
                            <a:effectLst/>
                            <a:latin typeface="Cambria Math"/>
                            <a:ea typeface="Times New Roman"/>
                            <a:cs typeface="B Nazanin"/>
                          </a:rPr>
                          <m:t>𝐵</m:t>
                        </m:r>
                      </m:e>
                      <m:sub>
                        <m:r>
                          <a:rPr lang="en-US" sz="2100" i="1">
                            <a:effectLst/>
                            <a:latin typeface="Cambria Math"/>
                            <a:ea typeface="Times New Roman"/>
                            <a:cs typeface="B Nazanin"/>
                          </a:rPr>
                          <m:t>2</m:t>
                        </m:r>
                      </m:sub>
                      <m:sup>
                        <m:r>
                          <a:rPr lang="en-US" sz="2100" i="1">
                            <a:effectLst/>
                            <a:latin typeface="Cambria Math"/>
                            <a:ea typeface="Times New Roman"/>
                            <a:cs typeface="B Nazanin"/>
                          </a:rPr>
                          <m:t>′</m:t>
                        </m:r>
                      </m:sup>
                    </m:sSubSup>
                  </m:oMath>
                </a14:m>
                <a:r>
                  <a:rPr lang="fa-IR" sz="2100" dirty="0">
                    <a:effectLst/>
                    <a:latin typeface="Times New Roman"/>
                    <a:ea typeface="Times New Roman"/>
                    <a:cs typeface="B Nazanin" panose="00000400000000000000" pitchFamily="2" charset="-78"/>
                  </a:rPr>
                  <a:t> و </a:t>
                </a:r>
                <a14:m>
                  <m:oMath xmlns:m="http://schemas.openxmlformats.org/officeDocument/2006/math">
                    <m:r>
                      <a:rPr lang="fa-IR" sz="2100" i="1">
                        <a:effectLst/>
                        <a:latin typeface="Cambria Math"/>
                        <a:ea typeface="Times New Roman"/>
                        <a:cs typeface="Cambria Math"/>
                      </a:rPr>
                      <m:t> </m:t>
                    </m:r>
                    <m:sSubSup>
                      <m:sSubSupPr>
                        <m:ctrlPr>
                          <a:rPr lang="en-US" sz="2100" i="1">
                            <a:effectLst/>
                            <a:latin typeface="Cambria Math"/>
                            <a:ea typeface="Times New Roman"/>
                            <a:cs typeface="B Nazanin"/>
                          </a:rPr>
                        </m:ctrlPr>
                      </m:sSubSupPr>
                      <m:e>
                        <m:r>
                          <a:rPr lang="en-US" sz="2100" i="1">
                            <a:effectLst/>
                            <a:latin typeface="Cambria Math"/>
                            <a:ea typeface="Times New Roman"/>
                            <a:cs typeface="B Nazanin"/>
                          </a:rPr>
                          <m:t>𝑠</m:t>
                        </m:r>
                      </m:e>
                      <m:sub>
                        <m:r>
                          <a:rPr lang="en-US" sz="2100" i="1">
                            <a:effectLst/>
                            <a:latin typeface="Cambria Math"/>
                            <a:ea typeface="Times New Roman"/>
                            <a:cs typeface="B Nazanin"/>
                          </a:rPr>
                          <m:t>1</m:t>
                        </m:r>
                      </m:sub>
                      <m:sup>
                        <m:r>
                          <a:rPr lang="en-US" sz="2100" i="1">
                            <a:effectLst/>
                            <a:latin typeface="Cambria Math"/>
                            <a:ea typeface="Times New Roman"/>
                            <a:cs typeface="B Nazanin"/>
                          </a:rPr>
                          <m:t>′</m:t>
                        </m:r>
                      </m:sup>
                    </m:sSubSup>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m:t>
                        </m:r>
                      </m:e>
                      <m:sub>
                        <m:sSub>
                          <m:sSubPr>
                            <m:ctrlPr>
                              <a:rPr lang="en-US" sz="2100" i="1">
                                <a:effectLst/>
                                <a:latin typeface="Cambria Math"/>
                                <a:ea typeface="Times New Roman"/>
                                <a:cs typeface="B Nazanin"/>
                              </a:rPr>
                            </m:ctrlPr>
                          </m:sSubPr>
                          <m:e>
                            <m:r>
                              <a:rPr lang="en-US" sz="2100" i="1">
                                <a:effectLst/>
                                <a:latin typeface="Cambria Math"/>
                                <a:ea typeface="Times New Roman"/>
                                <a:cs typeface="B Nazanin"/>
                              </a:rPr>
                              <m:t>𝑙</m:t>
                            </m:r>
                          </m:e>
                          <m:sub>
                            <m:r>
                              <a:rPr lang="en-US" sz="2100" i="1">
                                <a:effectLst/>
                                <a:latin typeface="Cambria Math"/>
                                <a:ea typeface="Times New Roman"/>
                                <a:cs typeface="B Nazanin"/>
                              </a:rPr>
                              <m:t>𝑠</m:t>
                            </m:r>
                          </m:sub>
                        </m:sSub>
                      </m:sub>
                    </m:sSub>
                    <m:sSubSup>
                      <m:sSubSupPr>
                        <m:ctrlPr>
                          <a:rPr lang="en-US" sz="2100" i="1">
                            <a:effectLst/>
                            <a:latin typeface="Cambria Math"/>
                            <a:ea typeface="Times New Roman"/>
                            <a:cs typeface="B Nazanin"/>
                          </a:rPr>
                        </m:ctrlPr>
                      </m:sSubSupPr>
                      <m:e>
                        <m:r>
                          <a:rPr lang="en-US" sz="2100" i="1">
                            <a:effectLst/>
                            <a:latin typeface="Cambria Math"/>
                            <a:ea typeface="Times New Roman"/>
                            <a:cs typeface="B Nazanin"/>
                          </a:rPr>
                          <m:t>𝑠</m:t>
                        </m:r>
                      </m:e>
                      <m:sub>
                        <m:r>
                          <a:rPr lang="en-US" sz="2100" i="1">
                            <a:effectLst/>
                            <a:latin typeface="Cambria Math"/>
                            <a:ea typeface="Times New Roman"/>
                            <a:cs typeface="B Nazanin"/>
                          </a:rPr>
                          <m:t>2</m:t>
                        </m:r>
                      </m:sub>
                      <m:sup>
                        <m:r>
                          <a:rPr lang="en-US" sz="2100" i="1">
                            <a:effectLst/>
                            <a:latin typeface="Cambria Math"/>
                            <a:ea typeface="Times New Roman"/>
                            <a:cs typeface="B Nazanin"/>
                          </a:rPr>
                          <m:t>′</m:t>
                        </m:r>
                      </m:sup>
                    </m:sSubSup>
                  </m:oMath>
                </a14:m>
                <a:r>
                  <a:rPr lang="fa-IR" sz="2100" dirty="0">
                    <a:effectLst/>
                    <a:latin typeface="Times New Roman"/>
                    <a:ea typeface="Times New Roman"/>
                    <a:cs typeface="B Nazanin" panose="00000400000000000000" pitchFamily="2" charset="-78"/>
                  </a:rPr>
                  <a:t>. </a:t>
                </a:r>
                <a:endParaRPr lang="en-US" sz="2100" dirty="0">
                  <a:effectLst/>
                  <a:latin typeface="Times New Roman"/>
                  <a:ea typeface="Times New Roman"/>
                  <a:cs typeface="B Nazanin" panose="00000400000000000000" pitchFamily="2" charset="-78"/>
                </a:endParaRPr>
              </a:p>
            </p:txBody>
          </p:sp>
        </mc:Choice>
        <mc:Fallback xmlns="">
          <p:sp>
            <p:nvSpPr>
              <p:cNvPr id="12" name="Content Placeholder 2"/>
              <p:cNvSpPr>
                <a:spLocks noGrp="1" noRot="1" noChangeAspect="1" noMove="1" noResize="1" noEditPoints="1" noAdjustHandles="1" noChangeArrowheads="1" noChangeShapeType="1" noTextEdit="1"/>
              </p:cNvSpPr>
              <p:nvPr>
                <p:ph idx="1"/>
              </p:nvPr>
            </p:nvSpPr>
            <p:spPr>
              <a:xfrm>
                <a:off x="1259632" y="1447800"/>
                <a:ext cx="7674056" cy="4800600"/>
              </a:xfrm>
              <a:blipFill rotWithShape="1">
                <a:blip r:embed="rId3"/>
                <a:stretch>
                  <a:fillRect l="-2621" b="-3431"/>
                </a:stretch>
              </a:blipFill>
            </p:spPr>
            <p:txBody>
              <a:bodyPr/>
              <a:lstStyle/>
              <a:p>
                <a:r>
                  <a:rPr lang="en-US">
                    <a:noFill/>
                  </a:rPr>
                  <a:t> </a:t>
                </a:r>
              </a:p>
            </p:txBody>
          </p:sp>
        </mc:Fallback>
      </mc:AlternateContent>
    </p:spTree>
    <p:extLst>
      <p:ext uri="{BB962C8B-B14F-4D97-AF65-F5344CB8AC3E}">
        <p14:creationId xmlns:p14="http://schemas.microsoft.com/office/powerpoint/2010/main" val="4179147287"/>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اثبات شفافیت کامل مکانیزم</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30از 37</a:t>
            </a:r>
            <a:endParaRPr lang="en-US" sz="1600" dirty="0">
              <a:solidFill>
                <a:schemeClr val="tx2"/>
              </a:solidFill>
              <a:cs typeface="B Nazanin" panose="00000400000000000000" pitchFamily="2" charset="-78"/>
            </a:endParaRPr>
          </a:p>
        </p:txBody>
      </p:sp>
      <mc:AlternateContent xmlns:mc="http://schemas.openxmlformats.org/markup-compatibility/2006" xmlns:a14="http://schemas.microsoft.com/office/drawing/2010/main">
        <mc:Choice Requires="a14">
          <p:sp>
            <p:nvSpPr>
              <p:cNvPr id="12" name="Content Placeholder 2"/>
              <p:cNvSpPr>
                <a:spLocks noGrp="1"/>
              </p:cNvSpPr>
              <p:nvPr>
                <p:ph idx="1"/>
              </p:nvPr>
            </p:nvSpPr>
            <p:spPr>
              <a:xfrm>
                <a:off x="1259632" y="1447800"/>
                <a:ext cx="7674056" cy="4800600"/>
              </a:xfrm>
            </p:spPr>
            <p:txBody>
              <a:bodyPr>
                <a:normAutofit/>
              </a:bodyPr>
              <a:lstStyle/>
              <a:p>
                <a:pPr algn="just" rtl="1">
                  <a:lnSpc>
                    <a:spcPct val="170000"/>
                  </a:lnSpc>
                </a:pPr>
                <a:r>
                  <a:rPr lang="ar-SA" sz="2400" b="1" dirty="0" smtClean="0">
                    <a:cs typeface="B Nazanin" panose="00000400000000000000" pitchFamily="2" charset="-78"/>
                  </a:rPr>
                  <a:t>قضیه </a:t>
                </a:r>
                <a:r>
                  <a:rPr lang="ar-SA" sz="2400" b="1" dirty="0">
                    <a:cs typeface="B Nazanin" panose="00000400000000000000" pitchFamily="2" charset="-78"/>
                  </a:rPr>
                  <a:t>۲</a:t>
                </a:r>
                <a:r>
                  <a:rPr lang="ar-SA" sz="2400" dirty="0">
                    <a:cs typeface="B Nazanin" panose="00000400000000000000" pitchFamily="2" charset="-78"/>
                  </a:rPr>
                  <a:t> (</a:t>
                </a:r>
                <a:r>
                  <a:rPr lang="ar-SA" sz="2400" dirty="0">
                    <a:solidFill>
                      <a:srgbClr val="00B050"/>
                    </a:solidFill>
                    <a:cs typeface="B Nazanin" panose="00000400000000000000" pitchFamily="2" charset="-78"/>
                  </a:rPr>
                  <a:t>شفافیت کامل مکانیزم چنداجرایی امن </a:t>
                </a:r>
                <a:r>
                  <a:rPr lang="ar-SA" sz="2400" dirty="0" smtClean="0">
                    <a:solidFill>
                      <a:srgbClr val="00B050"/>
                    </a:solidFill>
                    <a:cs typeface="B Nazanin" panose="00000400000000000000" pitchFamily="2" charset="-78"/>
                  </a:rPr>
                  <a:t>بافردار</a:t>
                </a:r>
                <a:r>
                  <a:rPr lang="fa-IR" sz="2400" dirty="0" smtClean="0">
                    <a:cs typeface="B Nazanin" panose="00000400000000000000" pitchFamily="2" charset="-78"/>
                  </a:rPr>
                  <a:t>)</a:t>
                </a:r>
                <a:r>
                  <a:rPr lang="ar-SA" sz="2400" dirty="0" smtClean="0">
                    <a:cs typeface="B Nazanin" panose="00000400000000000000" pitchFamily="2" charset="-78"/>
                  </a:rPr>
                  <a:t> </a:t>
                </a:r>
                <a:r>
                  <a:rPr lang="ar-SA" sz="2400" dirty="0">
                    <a:cs typeface="B Nazanin" panose="00000400000000000000" pitchFamily="2" charset="-78"/>
                  </a:rPr>
                  <a:t>– اگر برنامه </a:t>
                </a:r>
                <a14:m>
                  <m:oMath xmlns:m="http://schemas.openxmlformats.org/officeDocument/2006/math">
                    <m:r>
                      <a:rPr lang="en-US" sz="2400" i="1">
                        <a:latin typeface="Cambria Math" panose="02040503050406030204" pitchFamily="18" charset="0"/>
                      </a:rPr>
                      <m:t>𝑃</m:t>
                    </m:r>
                  </m:oMath>
                </a14:m>
                <a:r>
                  <a:rPr lang="fa-IR" sz="2400" dirty="0">
                    <a:cs typeface="B Nazanin" panose="00000400000000000000" pitchFamily="2" charset="-78"/>
                  </a:rPr>
                  <a:t> عدم تداخل حساس به زمان را برآورده می‌کند، آنگاه برای هر ورودی برنامه </a:t>
                </a:r>
                <a14:m>
                  <m:oMath xmlns:m="http://schemas.openxmlformats.org/officeDocument/2006/math">
                    <m:r>
                      <a:rPr lang="en-US" sz="2400" i="1">
                        <a:latin typeface="Cambria Math" panose="02040503050406030204" pitchFamily="18" charset="0"/>
                      </a:rPr>
                      <m:t>𝐼</m:t>
                    </m:r>
                  </m:oMath>
                </a14:m>
                <a:r>
                  <a:rPr lang="fa-IR" sz="2400" dirty="0">
                    <a:cs typeface="B Nazanin" panose="00000400000000000000" pitchFamily="2" charset="-78"/>
                  </a:rPr>
                  <a:t>، برای هر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0</m:t>
                    </m:r>
                  </m:oMath>
                </a14:m>
                <a:r>
                  <a:rPr lang="fa-IR" sz="2400" dirty="0">
                    <a:cs typeface="B Nazanin" panose="00000400000000000000" pitchFamily="2" charset="-78"/>
                  </a:rPr>
                  <a:t>، وجود دارد </a:t>
                </a:r>
                <a14:m>
                  <m:oMath xmlns:m="http://schemas.openxmlformats.org/officeDocument/2006/math">
                    <m:r>
                      <a:rPr lang="en-US" sz="2400" i="1">
                        <a:latin typeface="Cambria Math" panose="02040503050406030204" pitchFamily="18" charset="0"/>
                      </a:rPr>
                      <m:t>𝑔</m:t>
                    </m:r>
                    <m:r>
                      <a:rPr lang="en-US" sz="2400" b="0" i="1" smtClean="0">
                        <a:latin typeface="Cambria Math"/>
                      </a:rPr>
                      <m:t>′</m:t>
                    </m:r>
                    <m:r>
                      <m:rPr>
                        <m:nor/>
                      </m:rPr>
                      <a:rPr lang="fa-IR" sz="2400" b="0" i="0" smtClean="0">
                        <a:latin typeface="Cambria Math" panose="02040503050406030204" pitchFamily="18" charset="0"/>
                      </a:rPr>
                      <m:t> </m:t>
                    </m:r>
                    <m:r>
                      <m:rPr>
                        <m:nor/>
                      </m:rPr>
                      <a:rPr lang="fa-IR" sz="2400" dirty="0">
                        <a:cs typeface="B Nazanin" panose="00000400000000000000" pitchFamily="2" charset="-78"/>
                      </a:rPr>
                      <m:t>و</m:t>
                    </m:r>
                    <m:r>
                      <a:rPr lang="en-US" sz="2400" b="0" i="1" dirty="0" smtClean="0">
                        <a:latin typeface="Cambria Math"/>
                        <a:cs typeface="B Nazanin" panose="00000400000000000000" pitchFamily="2" charset="-78"/>
                      </a:rPr>
                      <m:t> </m:t>
                    </m:r>
                    <m:r>
                      <a:rPr lang="en-US" sz="2400" b="0" i="1" smtClean="0">
                        <a:latin typeface="Cambria Math"/>
                      </a:rPr>
                      <m:t>𝑔</m:t>
                    </m:r>
                  </m:oMath>
                </a14:m>
                <a:r>
                  <a:rPr lang="fa-IR" sz="2400" dirty="0">
                    <a:cs typeface="B Nazanin" panose="00000400000000000000" pitchFamily="2" charset="-78"/>
                  </a:rPr>
                  <a:t> </a:t>
                </a:r>
                <a:r>
                  <a:rPr lang="fa-IR" sz="2400" dirty="0" smtClean="0">
                    <a:cs typeface="B Nazanin" panose="00000400000000000000" pitchFamily="2" charset="-78"/>
                  </a:rPr>
                  <a:t>به </a:t>
                </a:r>
                <a:r>
                  <a:rPr lang="fa-IR" sz="2400" dirty="0">
                    <a:cs typeface="B Nazanin" panose="00000400000000000000" pitchFamily="2" charset="-78"/>
                  </a:rPr>
                  <a:t>طوری که </a:t>
                </a:r>
                <a:endParaRPr lang="en-US" sz="2400" dirty="0">
                  <a:cs typeface="B Nazanin" panose="00000400000000000000" pitchFamily="2" charset="-78"/>
                </a:endParaRPr>
              </a:p>
              <a:p>
                <a:pPr marL="82296" indent="0" algn="r" rtl="1">
                  <a:lnSpc>
                    <a:spcPct val="170000"/>
                  </a:lnSpc>
                  <a:buNone/>
                </a:pPr>
                <a14:m>
                  <m:oMathPara xmlns:m="http://schemas.openxmlformats.org/officeDocument/2006/math">
                    <m:oMathParaPr>
                      <m:jc m:val="centerGroup"/>
                    </m:oMathParaPr>
                    <m:oMath xmlns:m="http://schemas.openxmlformats.org/officeDocument/2006/math">
                      <m:d>
                        <m:dPr>
                          <m:ctrlPr>
                            <a:rPr lang="en-US" sz="2400" i="1">
                              <a:latin typeface="Cambria Math"/>
                            </a:rPr>
                          </m:ctrlPr>
                        </m:dPr>
                        <m:e>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𝐼</m:t>
                          </m:r>
                        </m:e>
                      </m:d>
                      <m:sSup>
                        <m:sSupPr>
                          <m:ctrlPr>
                            <a:rPr lang="en-US" sz="2400" i="1">
                              <a:latin typeface="Cambria Math"/>
                            </a:rPr>
                          </m:ctrlPr>
                        </m:sSupPr>
                        <m:e>
                          <m:r>
                            <a:rPr lang="en-US" sz="2400" i="1">
                              <a:latin typeface="Cambria Math" panose="02040503050406030204" pitchFamily="18" charset="0"/>
                            </a:rPr>
                            <m:t>⇾</m:t>
                          </m:r>
                        </m:e>
                        <m:sup>
                          <m:r>
                            <a:rPr lang="en-US" sz="2400" i="1">
                              <a:latin typeface="Cambria Math" panose="02040503050406030204" pitchFamily="18" charset="0"/>
                            </a:rPr>
                            <m:t>𝑛</m:t>
                          </m:r>
                        </m:sup>
                      </m:sSup>
                      <m:d>
                        <m:dPr>
                          <m:ctrlPr>
                            <a:rPr lang="en-US" sz="2400" i="1">
                              <a:latin typeface="Cambria Math"/>
                            </a:rPr>
                          </m:ctrlPr>
                        </m:dPr>
                        <m:e>
                          <m:sSub>
                            <m:sSubPr>
                              <m:ctrlPr>
                                <a:rPr lang="en-US" sz="2400" i="1">
                                  <a:latin typeface="Cambria Math"/>
                                </a:rPr>
                              </m:ctrlPr>
                            </m:sSubPr>
                            <m:e>
                              <m:r>
                                <a:rPr lang="en-US" sz="2400" i="1">
                                  <a:latin typeface="Cambria Math" panose="02040503050406030204" pitchFamily="18" charset="0"/>
                                </a:rPr>
                                <m:t>𝑟</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a:rPr>
                              </m:ctrlPr>
                            </m:sSubPr>
                            <m:e>
                              <m:r>
                                <a:rPr lang="en-US" sz="2400" i="1">
                                  <a:latin typeface="Cambria Math" panose="02040503050406030204" pitchFamily="18" charset="0"/>
                                </a:rPr>
                                <m:t>𝑂</m:t>
                              </m:r>
                            </m:e>
                            <m:sub>
                              <m:r>
                                <a:rPr lang="en-US" sz="2400" i="1">
                                  <a:latin typeface="Cambria Math" panose="02040503050406030204" pitchFamily="18" charset="0"/>
                                </a:rPr>
                                <m:t>1</m:t>
                              </m:r>
                            </m:sub>
                          </m:sSub>
                        </m:e>
                      </m:d>
                      <m:r>
                        <a:rPr lang="en-US" sz="2400" i="1">
                          <a:latin typeface="Cambria Math" panose="02040503050406030204" pitchFamily="18" charset="0"/>
                        </a:rPr>
                        <m:t>⟹</m:t>
                      </m:r>
                      <m:d>
                        <m:dPr>
                          <m:ctrlPr>
                            <a:rPr lang="en-US" sz="2400" i="1">
                              <a:latin typeface="Cambria Math"/>
                            </a:rPr>
                          </m:ctrlPr>
                        </m:dPr>
                        <m:e>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𝐼</m:t>
                          </m:r>
                        </m:e>
                      </m:d>
                      <m:sSup>
                        <m:sSupPr>
                          <m:ctrlPr>
                            <a:rPr lang="en-US" sz="2400" i="1">
                              <a:latin typeface="Cambria Math"/>
                            </a:rPr>
                          </m:ctrlPr>
                        </m:sSupPr>
                        <m:e>
                          <m:r>
                            <a:rPr lang="en-US" sz="2400" i="1">
                              <a:latin typeface="Cambria Math" panose="02040503050406030204" pitchFamily="18" charset="0"/>
                            </a:rPr>
                            <m:t>⤇</m:t>
                          </m:r>
                        </m:e>
                        <m:sup>
                          <m:r>
                            <a:rPr lang="en-US" sz="2400" i="1">
                              <a:latin typeface="Cambria Math" panose="02040503050406030204" pitchFamily="18" charset="0"/>
                            </a:rPr>
                            <m:t>𝑔</m:t>
                          </m:r>
                        </m:sup>
                      </m:sSup>
                      <m:d>
                        <m:dPr>
                          <m:ctrlPr>
                            <a:rPr lang="en-US" sz="2400" i="1">
                              <a:latin typeface="Cambria Math"/>
                            </a:rPr>
                          </m:ctrlPr>
                        </m:dPr>
                        <m:e>
                          <m:sSub>
                            <m:sSubPr>
                              <m:ctrlPr>
                                <a:rPr lang="en-US" sz="2400" i="1">
                                  <a:latin typeface="Cambria Math"/>
                                </a:rPr>
                              </m:ctrlPr>
                            </m:sSubPr>
                            <m:e>
                              <m:r>
                                <a:rPr lang="en-US" sz="2400" i="1">
                                  <a:latin typeface="Cambria Math" panose="02040503050406030204" pitchFamily="18" charset="0"/>
                                </a:rPr>
                                <m:t>𝑟</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a:rPr>
                              </m:ctrlPr>
                            </m:sSubPr>
                            <m:e>
                              <m:r>
                                <a:rPr lang="en-US" sz="2400" i="1">
                                  <a:latin typeface="Cambria Math" panose="02040503050406030204" pitchFamily="18" charset="0"/>
                                </a:rPr>
                                <m:t>𝑂</m:t>
                              </m:r>
                            </m:e>
                            <m:sub>
                              <m:r>
                                <a:rPr lang="en-US" sz="2400" i="1">
                                  <a:latin typeface="Cambria Math" panose="02040503050406030204" pitchFamily="18" charset="0"/>
                                </a:rPr>
                                <m:t>1</m:t>
                              </m:r>
                            </m:sub>
                          </m:sSub>
                        </m:e>
                      </m:d>
                    </m:oMath>
                  </m:oMathPara>
                </a14:m>
                <a:endParaRPr lang="en-US" sz="2400" dirty="0">
                  <a:cs typeface="B Nazanin" panose="00000400000000000000" pitchFamily="2" charset="-78"/>
                </a:endParaRPr>
              </a:p>
              <a:p>
                <a:pPr marL="82296" indent="0" algn="r" rtl="1">
                  <a:lnSpc>
                    <a:spcPct val="170000"/>
                  </a:lnSpc>
                  <a:buNone/>
                </a:pPr>
                <a:r>
                  <a:rPr lang="fa-IR" sz="2400" dirty="0" smtClean="0">
                    <a:cs typeface="B Nazanin" panose="00000400000000000000" pitchFamily="2" charset="-78"/>
                  </a:rPr>
                  <a:t>     و</a:t>
                </a:r>
                <a:endParaRPr lang="en-US" sz="2400" dirty="0">
                  <a:cs typeface="B Nazanin" panose="00000400000000000000" pitchFamily="2" charset="-78"/>
                </a:endParaRPr>
              </a:p>
              <a:p>
                <a:pPr marL="82296" indent="0" algn="r" rtl="1">
                  <a:lnSpc>
                    <a:spcPct val="170000"/>
                  </a:lnSpc>
                  <a:buNone/>
                </a:pPr>
                <a14:m>
                  <m:oMathPara xmlns:m="http://schemas.openxmlformats.org/officeDocument/2006/math">
                    <m:oMathParaPr>
                      <m:jc m:val="centerGroup"/>
                    </m:oMathParaPr>
                    <m:oMath xmlns:m="http://schemas.openxmlformats.org/officeDocument/2006/math">
                      <m:d>
                        <m:dPr>
                          <m:ctrlPr>
                            <a:rPr lang="en-US" sz="2400" i="1">
                              <a:latin typeface="Cambria Math"/>
                            </a:rPr>
                          </m:ctrlPr>
                        </m:dPr>
                        <m:e>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𝐼</m:t>
                          </m:r>
                        </m:e>
                      </m:d>
                      <m:sSup>
                        <m:sSupPr>
                          <m:ctrlPr>
                            <a:rPr lang="en-US" sz="2400" i="1">
                              <a:latin typeface="Cambria Math"/>
                            </a:rPr>
                          </m:ctrlPr>
                        </m:sSupPr>
                        <m:e>
                          <m:r>
                            <a:rPr lang="en-US" sz="2400" i="1">
                              <a:latin typeface="Cambria Math" panose="02040503050406030204" pitchFamily="18" charset="0"/>
                            </a:rPr>
                            <m:t>⇾</m:t>
                          </m:r>
                        </m:e>
                        <m:sup>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1</m:t>
                          </m:r>
                        </m:sup>
                      </m:sSup>
                      <m:d>
                        <m:dPr>
                          <m:ctrlPr>
                            <a:rPr lang="en-US" sz="2400" i="1">
                              <a:latin typeface="Cambria Math"/>
                            </a:rPr>
                          </m:ctrlPr>
                        </m:dPr>
                        <m:e>
                          <m:sSub>
                            <m:sSubPr>
                              <m:ctrlPr>
                                <a:rPr lang="en-US" sz="2400" i="1">
                                  <a:latin typeface="Cambria Math"/>
                                </a:rPr>
                              </m:ctrlPr>
                            </m:sSubPr>
                            <m:e>
                              <m:r>
                                <a:rPr lang="en-US" sz="2400" i="1">
                                  <a:latin typeface="Cambria Math" panose="02040503050406030204" pitchFamily="18" charset="0"/>
                                </a:rPr>
                                <m:t>𝑟</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a:rPr>
                              </m:ctrlPr>
                            </m:sSubPr>
                            <m:e>
                              <m:r>
                                <a:rPr lang="en-US" sz="2400" i="1">
                                  <a:latin typeface="Cambria Math" panose="02040503050406030204" pitchFamily="18" charset="0"/>
                                </a:rPr>
                                <m:t>𝑂</m:t>
                              </m:r>
                            </m:e>
                            <m:sub>
                              <m:r>
                                <a:rPr lang="en-US" sz="2400" i="1">
                                  <a:latin typeface="Cambria Math" panose="02040503050406030204" pitchFamily="18" charset="0"/>
                                </a:rPr>
                                <m:t>2</m:t>
                              </m:r>
                            </m:sub>
                          </m:sSub>
                        </m:e>
                      </m:d>
                      <m:r>
                        <a:rPr lang="en-US" sz="2400" i="1">
                          <a:latin typeface="Cambria Math" panose="02040503050406030204" pitchFamily="18" charset="0"/>
                        </a:rPr>
                        <m:t>⟹</m:t>
                      </m:r>
                      <m:d>
                        <m:dPr>
                          <m:ctrlPr>
                            <a:rPr lang="en-US" sz="2400" i="1">
                              <a:latin typeface="Cambria Math"/>
                            </a:rPr>
                          </m:ctrlPr>
                        </m:dPr>
                        <m:e>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𝐼</m:t>
                          </m:r>
                        </m:e>
                      </m:d>
                      <m:sSup>
                        <m:sSupPr>
                          <m:ctrlPr>
                            <a:rPr lang="en-US" sz="2400" i="1">
                              <a:latin typeface="Cambria Math"/>
                            </a:rPr>
                          </m:ctrlPr>
                        </m:sSupPr>
                        <m:e>
                          <m:r>
                            <a:rPr lang="en-US" sz="2400" i="1">
                              <a:latin typeface="Cambria Math" panose="02040503050406030204" pitchFamily="18" charset="0"/>
                            </a:rPr>
                            <m:t>⤇</m:t>
                          </m:r>
                        </m:e>
                        <m:sup>
                          <m:r>
                            <a:rPr lang="en-US" sz="2400" i="1">
                              <a:latin typeface="Cambria Math" panose="02040503050406030204" pitchFamily="18" charset="0"/>
                            </a:rPr>
                            <m:t>𝑔</m:t>
                          </m:r>
                          <m:r>
                            <a:rPr lang="en-US" sz="2400" i="1">
                              <a:latin typeface="Cambria Math" panose="02040503050406030204" pitchFamily="18" charset="0"/>
                            </a:rPr>
                            <m:t>′</m:t>
                          </m:r>
                        </m:sup>
                      </m:sSup>
                      <m:d>
                        <m:dPr>
                          <m:ctrlPr>
                            <a:rPr lang="en-US" sz="2400" i="1">
                              <a:latin typeface="Cambria Math"/>
                            </a:rPr>
                          </m:ctrlPr>
                        </m:dPr>
                        <m:e>
                          <m:sSub>
                            <m:sSubPr>
                              <m:ctrlPr>
                                <a:rPr lang="en-US" sz="2400" i="1">
                                  <a:latin typeface="Cambria Math"/>
                                </a:rPr>
                              </m:ctrlPr>
                            </m:sSubPr>
                            <m:e>
                              <m:r>
                                <a:rPr lang="en-US" sz="2400" i="1">
                                  <a:latin typeface="Cambria Math" panose="02040503050406030204" pitchFamily="18" charset="0"/>
                                </a:rPr>
                                <m:t>𝑟</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a:rPr>
                              </m:ctrlPr>
                            </m:sSubPr>
                            <m:e>
                              <m:r>
                                <a:rPr lang="en-US" sz="2400" i="1">
                                  <a:latin typeface="Cambria Math" panose="02040503050406030204" pitchFamily="18" charset="0"/>
                                </a:rPr>
                                <m:t>𝑂</m:t>
                              </m:r>
                            </m:e>
                            <m:sub>
                              <m:r>
                                <a:rPr lang="en-US" sz="2400" i="1">
                                  <a:latin typeface="Cambria Math" panose="02040503050406030204" pitchFamily="18" charset="0"/>
                                </a:rPr>
                                <m:t>2</m:t>
                              </m:r>
                            </m:sub>
                          </m:sSub>
                        </m:e>
                      </m:d>
                    </m:oMath>
                  </m:oMathPara>
                </a14:m>
                <a:endParaRPr lang="en-US" sz="2400" dirty="0">
                  <a:cs typeface="B Nazanin" panose="00000400000000000000" pitchFamily="2" charset="-78"/>
                </a:endParaRPr>
              </a:p>
              <a:p>
                <a:pPr marL="82296" indent="0" algn="r" rtl="1">
                  <a:lnSpc>
                    <a:spcPct val="170000"/>
                  </a:lnSpc>
                  <a:buNone/>
                </a:pPr>
                <a:r>
                  <a:rPr lang="fa-IR" sz="2400" dirty="0" smtClean="0">
                    <a:cs typeface="B Nazanin" panose="00000400000000000000" pitchFamily="2" charset="-78"/>
                  </a:rPr>
                  <a:t>     که </a:t>
                </a:r>
                <a14:m>
                  <m:oMath xmlns:m="http://schemas.openxmlformats.org/officeDocument/2006/math">
                    <m:sSup>
                      <m:sSupPr>
                        <m:ctrlPr>
                          <a:rPr lang="en-US" sz="2400" i="1">
                            <a:latin typeface="Cambria Math"/>
                          </a:rPr>
                        </m:ctrlPr>
                      </m:sSupPr>
                      <m:e>
                        <m:r>
                          <a:rPr lang="en-US" sz="2400" i="1">
                            <a:latin typeface="Cambria Math" panose="02040503050406030204" pitchFamily="18" charset="0"/>
                          </a:rPr>
                          <m:t>𝑔</m:t>
                        </m:r>
                      </m:e>
                      <m:sup>
                        <m:r>
                          <a:rPr lang="en-US" sz="2400" i="1">
                            <a:latin typeface="Cambria Math" panose="02040503050406030204" pitchFamily="18" charset="0"/>
                          </a:rPr>
                          <m:t>′</m:t>
                        </m:r>
                      </m:sup>
                    </m:sSup>
                    <m:r>
                      <a:rPr lang="en-US" sz="2400" i="1">
                        <a:latin typeface="Cambria Math" panose="02040503050406030204" pitchFamily="18" charset="0"/>
                      </a:rPr>
                      <m:t>&gt;</m:t>
                    </m:r>
                    <m:r>
                      <a:rPr lang="en-US" sz="2400" i="1">
                        <a:latin typeface="Cambria Math" panose="02040503050406030204" pitchFamily="18" charset="0"/>
                      </a:rPr>
                      <m:t>𝑔</m:t>
                    </m:r>
                    <m:r>
                      <a:rPr lang="en-US" sz="2400" i="1">
                        <a:latin typeface="Cambria Math" panose="02040503050406030204" pitchFamily="18" charset="0"/>
                      </a:rPr>
                      <m:t>≥</m:t>
                    </m:r>
                    <m:r>
                      <a:rPr lang="en-US" sz="2400" i="1">
                        <a:latin typeface="Cambria Math" panose="02040503050406030204" pitchFamily="18" charset="0"/>
                      </a:rPr>
                      <m:t>𝑛</m:t>
                    </m:r>
                  </m:oMath>
                </a14:m>
                <a:r>
                  <a:rPr lang="fa-IR" sz="2400" dirty="0">
                    <a:cs typeface="B Nazanin" panose="00000400000000000000" pitchFamily="2" charset="-78"/>
                  </a:rPr>
                  <a:t>. </a:t>
                </a:r>
                <a:endParaRPr lang="en-US" sz="2400" dirty="0">
                  <a:cs typeface="B Nazanin" panose="00000400000000000000" pitchFamily="2" charset="-78"/>
                </a:endParaRPr>
              </a:p>
              <a:p>
                <a:pPr algn="r" rtl="1"/>
                <a:endParaRPr lang="fa-IR" sz="2100" dirty="0" smtClean="0">
                  <a:cs typeface="B Nazanin" panose="00000400000000000000" pitchFamily="2" charset="-78"/>
                </a:endParaRPr>
              </a:p>
            </p:txBody>
          </p:sp>
        </mc:Choice>
        <mc:Fallback xmlns="">
          <p:sp>
            <p:nvSpPr>
              <p:cNvPr id="12" name="Content Placeholder 2"/>
              <p:cNvSpPr>
                <a:spLocks noGrp="1" noRot="1" noChangeAspect="1" noMove="1" noResize="1" noEditPoints="1" noAdjustHandles="1" noChangeArrowheads="1" noChangeShapeType="1" noTextEdit="1"/>
              </p:cNvSpPr>
              <p:nvPr>
                <p:ph idx="1"/>
              </p:nvPr>
            </p:nvSpPr>
            <p:spPr>
              <a:xfrm>
                <a:off x="1259632" y="1447800"/>
                <a:ext cx="7674056" cy="4800600"/>
              </a:xfrm>
              <a:blipFill>
                <a:blip r:embed="rId3"/>
                <a:stretch>
                  <a:fillRect l="-2303" r="-79"/>
                </a:stretch>
              </a:blipFill>
            </p:spPr>
            <p:txBody>
              <a:bodyPr/>
              <a:lstStyle/>
              <a:p>
                <a:r>
                  <a:rPr lang="fa-IR">
                    <a:noFill/>
                  </a:rPr>
                  <a:t> </a:t>
                </a:r>
              </a:p>
            </p:txBody>
          </p:sp>
        </mc:Fallback>
      </mc:AlternateContent>
    </p:spTree>
    <p:extLst>
      <p:ext uri="{BB962C8B-B14F-4D97-AF65-F5344CB8AC3E}">
        <p14:creationId xmlns:p14="http://schemas.microsoft.com/office/powerpoint/2010/main" val="4179147287"/>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اثبات شفافیت کامل مکانیزم (ادامه)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31از 37</a:t>
            </a:r>
            <a:endParaRPr lang="en-US" sz="1600" dirty="0">
              <a:solidFill>
                <a:schemeClr val="tx2"/>
              </a:solidFill>
              <a:cs typeface="B Nazanin" panose="00000400000000000000" pitchFamily="2" charset="-78"/>
            </a:endParaRPr>
          </a:p>
        </p:txBody>
      </p:sp>
      <mc:AlternateContent xmlns:mc="http://schemas.openxmlformats.org/markup-compatibility/2006">
        <mc:Choice xmlns:a14="http://schemas.microsoft.com/office/drawing/2010/main" Requires="a14">
          <p:sp>
            <p:nvSpPr>
              <p:cNvPr id="12" name="Content Placeholder 2"/>
              <p:cNvSpPr>
                <a:spLocks noGrp="1"/>
              </p:cNvSpPr>
              <p:nvPr>
                <p:ph idx="1"/>
              </p:nvPr>
            </p:nvSpPr>
            <p:spPr>
              <a:xfrm>
                <a:off x="1259632" y="1447800"/>
                <a:ext cx="7674056" cy="4800600"/>
              </a:xfrm>
            </p:spPr>
            <p:txBody>
              <a:bodyPr>
                <a:normAutofit lnSpcReduction="10000"/>
              </a:bodyPr>
              <a:lstStyle/>
              <a:p>
                <a:pPr algn="r" rtl="1"/>
                <a:r>
                  <a:rPr lang="fa-IR" sz="2100" b="1" dirty="0" smtClean="0">
                    <a:cs typeface="B Nazanin" panose="00000400000000000000" pitchFamily="2" charset="-78"/>
                  </a:rPr>
                  <a:t>لم </a:t>
                </a:r>
                <a:r>
                  <a:rPr lang="fa-IR" sz="2100" b="1" dirty="0">
                    <a:cs typeface="B Nazanin" panose="00000400000000000000" pitchFamily="2" charset="-78"/>
                  </a:rPr>
                  <a:t>۵</a:t>
                </a:r>
                <a:r>
                  <a:rPr lang="fa-IR" sz="2100" dirty="0">
                    <a:cs typeface="B Nazanin" panose="00000400000000000000" pitchFamily="2" charset="-78"/>
                  </a:rPr>
                  <a:t> (</a:t>
                </a:r>
                <a:r>
                  <a:rPr lang="fa-IR" sz="2100" dirty="0">
                    <a:solidFill>
                      <a:srgbClr val="00B050"/>
                    </a:solidFill>
                    <a:cs typeface="B Nazanin" panose="00000400000000000000" pitchFamily="2" charset="-78"/>
                  </a:rPr>
                  <a:t>تناظر بین اجرای استاندارد و چنداجرایی امن </a:t>
                </a:r>
                <a:r>
                  <a:rPr lang="fa-IR" sz="2100" dirty="0" smtClean="0">
                    <a:solidFill>
                      <a:srgbClr val="00B050"/>
                    </a:solidFill>
                    <a:cs typeface="B Nazanin" panose="00000400000000000000" pitchFamily="2" charset="-78"/>
                  </a:rPr>
                  <a:t>بافردار</a:t>
                </a:r>
                <a:r>
                  <a:rPr lang="fa-IR" sz="2100" dirty="0" smtClean="0">
                    <a:cs typeface="B Nazanin" panose="00000400000000000000" pitchFamily="2" charset="-78"/>
                  </a:rPr>
                  <a:t>) </a:t>
                </a:r>
                <a:r>
                  <a:rPr lang="fa-IR" sz="2100" dirty="0">
                    <a:cs typeface="B Nazanin" panose="00000400000000000000" pitchFamily="2" charset="-78"/>
                  </a:rPr>
                  <a:t>– فرض کنید </a:t>
                </a:r>
                <a14:m>
                  <m:oMath xmlns:m="http://schemas.openxmlformats.org/officeDocument/2006/math">
                    <m:r>
                      <a:rPr lang="en-US" sz="2100" i="1">
                        <a:latin typeface="Cambria Math" panose="02040503050406030204" pitchFamily="18" charset="0"/>
                      </a:rPr>
                      <m:t>𝑙</m:t>
                    </m:r>
                    <m:r>
                      <a:rPr lang="en-US" sz="2100" i="1">
                        <a:latin typeface="Cambria Math" panose="02040503050406030204" pitchFamily="18" charset="0"/>
                      </a:rPr>
                      <m:t>∈</m:t>
                    </m:r>
                    <m:r>
                      <a:rPr lang="en-US" sz="2100" i="1">
                        <a:latin typeface="Cambria Math" panose="02040503050406030204" pitchFamily="18" charset="0"/>
                      </a:rPr>
                      <m:t>ℒ</m:t>
                    </m:r>
                  </m:oMath>
                </a14:m>
                <a:r>
                  <a:rPr lang="fa-IR" sz="2100" dirty="0">
                    <a:cs typeface="B Nazanin" panose="00000400000000000000" pitchFamily="2" charset="-78"/>
                  </a:rPr>
                  <a:t> و </a:t>
                </a:r>
                <a14:m>
                  <m:oMath xmlns:m="http://schemas.openxmlformats.org/officeDocument/2006/math">
                    <m:r>
                      <a:rPr lang="en-US" sz="2100" i="1">
                        <a:latin typeface="Cambria Math" panose="02040503050406030204" pitchFamily="18" charset="0"/>
                      </a:rPr>
                      <m:t>𝑃</m:t>
                    </m:r>
                  </m:oMath>
                </a14:m>
                <a:r>
                  <a:rPr lang="fa-IR" sz="2100" dirty="0">
                    <a:cs typeface="B Nazanin" panose="00000400000000000000" pitchFamily="2" charset="-78"/>
                  </a:rPr>
                  <a:t> یک برنامه باشد. در نظر بگیرید </a:t>
                </a:r>
                <a:r>
                  <a:rPr lang="fa-IR" sz="2100" dirty="0" smtClean="0">
                    <a:cs typeface="B Nazanin" panose="00000400000000000000" pitchFamily="2" charset="-78"/>
                  </a:rPr>
                  <a:t>که</a:t>
                </a:r>
              </a:p>
              <a:p>
                <a:pPr marL="82296" indent="0" algn="ctr" rtl="1">
                  <a:buNone/>
                </a:pPr>
                <a:r>
                  <a:rPr lang="fa-IR" sz="2100" dirty="0" smtClean="0">
                    <a:cs typeface="B Nazanin" panose="00000400000000000000" pitchFamily="2" charset="-78"/>
                  </a:rPr>
                  <a:t> </a:t>
                </a:r>
                <a14:m>
                  <m:oMath xmlns:m="http://schemas.openxmlformats.org/officeDocument/2006/math">
                    <m:d>
                      <m:dPr>
                        <m:begChr m:val="〈"/>
                        <m:endChr m:val="〉"/>
                        <m:ctrlPr>
                          <a:rPr lang="en-US" sz="2100" i="1">
                            <a:latin typeface="Cambria Math"/>
                          </a:rPr>
                        </m:ctrlPr>
                      </m:dPr>
                      <m:e>
                        <m:sSub>
                          <m:sSubPr>
                            <m:ctrlPr>
                              <a:rPr lang="en-US" sz="2100" i="1">
                                <a:latin typeface="Cambria Math"/>
                              </a:rPr>
                            </m:ctrlPr>
                          </m:sSubPr>
                          <m:e>
                            <m:r>
                              <a:rPr lang="en-US" sz="2100" i="1">
                                <a:latin typeface="Cambria Math" panose="02040503050406030204" pitchFamily="18" charset="0"/>
                              </a:rPr>
                              <m:t>𝐿</m:t>
                            </m:r>
                          </m:e>
                          <m:sub>
                            <m:r>
                              <a:rPr lang="en-US" sz="2100" i="1">
                                <a:latin typeface="Cambria Math" panose="02040503050406030204" pitchFamily="18" charset="0"/>
                              </a:rPr>
                              <m:t>𝑃</m:t>
                            </m:r>
                            <m:r>
                              <a:rPr lang="en-US" sz="2100" i="1">
                                <a:latin typeface="Cambria Math" panose="02040503050406030204" pitchFamily="18" charset="0"/>
                              </a:rPr>
                              <m:t>,</m:t>
                            </m:r>
                            <m:r>
                              <a:rPr lang="en-US" sz="2100" i="1">
                                <a:latin typeface="Cambria Math" panose="02040503050406030204" pitchFamily="18" charset="0"/>
                              </a:rPr>
                              <m:t>0</m:t>
                            </m:r>
                          </m:sub>
                        </m:sSub>
                        <m:r>
                          <a:rPr lang="en-US" sz="2100" i="1">
                            <a:latin typeface="Cambria Math" panose="02040503050406030204" pitchFamily="18" charset="0"/>
                          </a:rPr>
                          <m:t>, </m:t>
                        </m:r>
                        <m:sSub>
                          <m:sSubPr>
                            <m:ctrlPr>
                              <a:rPr lang="en-US" sz="2100" i="1">
                                <a:latin typeface="Cambria Math"/>
                              </a:rPr>
                            </m:ctrlPr>
                          </m:sSubPr>
                          <m:e>
                            <m:r>
                              <a:rPr lang="en-US" sz="2100" i="1">
                                <a:latin typeface="Cambria Math" panose="02040503050406030204" pitchFamily="18" charset="0"/>
                              </a:rPr>
                              <m:t>𝑟</m:t>
                            </m:r>
                          </m:e>
                          <m:sub>
                            <m:r>
                              <a:rPr lang="en-US" sz="2100" i="1">
                                <a:latin typeface="Cambria Math" panose="02040503050406030204" pitchFamily="18" charset="0"/>
                              </a:rPr>
                              <m:t>0</m:t>
                            </m:r>
                          </m:sub>
                        </m:sSub>
                        <m:r>
                          <a:rPr lang="en-US" sz="2100" i="1">
                            <a:latin typeface="Cambria Math" panose="02040503050406030204" pitchFamily="18" charset="0"/>
                          </a:rPr>
                          <m:t>, </m:t>
                        </m:r>
                        <m:r>
                          <a:rPr lang="en-US" sz="2100" i="1">
                            <a:latin typeface="Cambria Math" panose="02040503050406030204" pitchFamily="18" charset="0"/>
                          </a:rPr>
                          <m:t>𝐼</m:t>
                        </m:r>
                        <m:r>
                          <a:rPr lang="en-US" sz="2100" i="1">
                            <a:latin typeface="Cambria Math" panose="02040503050406030204" pitchFamily="18" charset="0"/>
                          </a:rPr>
                          <m:t>, </m:t>
                        </m:r>
                        <m:sSub>
                          <m:sSubPr>
                            <m:ctrlPr>
                              <a:rPr lang="en-US" sz="2100" i="1">
                                <a:latin typeface="Cambria Math"/>
                              </a:rPr>
                            </m:ctrlPr>
                          </m:sSubPr>
                          <m:e>
                            <m:r>
                              <a:rPr lang="en-US" sz="2100" i="1">
                                <a:latin typeface="Cambria Math" panose="02040503050406030204" pitchFamily="18" charset="0"/>
                              </a:rPr>
                              <m:t>𝑂</m:t>
                            </m:r>
                          </m:e>
                          <m:sub>
                            <m:r>
                              <a:rPr lang="en-US" sz="2100" i="1">
                                <a:latin typeface="Cambria Math" panose="02040503050406030204" pitchFamily="18" charset="0"/>
                              </a:rPr>
                              <m:t>0</m:t>
                            </m:r>
                          </m:sub>
                        </m:sSub>
                        <m:r>
                          <a:rPr lang="en-US" sz="2100" i="1">
                            <a:latin typeface="Cambria Math" panose="02040503050406030204" pitchFamily="18" charset="0"/>
                          </a:rPr>
                          <m:t>, </m:t>
                        </m:r>
                        <m:sSub>
                          <m:sSubPr>
                            <m:ctrlPr>
                              <a:rPr lang="en-US" sz="2100" i="1">
                                <a:latin typeface="Cambria Math"/>
                              </a:rPr>
                            </m:ctrlPr>
                          </m:sSubPr>
                          <m:e>
                            <m:r>
                              <a:rPr lang="en-US" sz="2100" i="1">
                                <a:latin typeface="Cambria Math" panose="02040503050406030204" pitchFamily="18" charset="0"/>
                              </a:rPr>
                              <m:t>𝐵</m:t>
                            </m:r>
                          </m:e>
                          <m:sub>
                            <m:r>
                              <a:rPr lang="en-US" sz="2100" i="1">
                                <a:latin typeface="Cambria Math" panose="02040503050406030204" pitchFamily="18" charset="0"/>
                              </a:rPr>
                              <m:t>0</m:t>
                            </m:r>
                          </m:sub>
                        </m:sSub>
                        <m:r>
                          <a:rPr lang="en-US" sz="2100" i="1">
                            <a:latin typeface="Cambria Math" panose="02040503050406030204" pitchFamily="18" charset="0"/>
                          </a:rPr>
                          <m:t>,</m:t>
                        </m:r>
                        <m:sSub>
                          <m:sSubPr>
                            <m:ctrlPr>
                              <a:rPr lang="en-US" sz="2100" i="1">
                                <a:latin typeface="Cambria Math"/>
                              </a:rPr>
                            </m:ctrlPr>
                          </m:sSubPr>
                          <m:e>
                            <m:r>
                              <a:rPr lang="en-US" sz="2100" i="1">
                                <a:latin typeface="Cambria Math" panose="02040503050406030204" pitchFamily="18" charset="0"/>
                              </a:rPr>
                              <m:t>𝑠</m:t>
                            </m:r>
                          </m:e>
                          <m:sub>
                            <m:r>
                              <a:rPr lang="en-US" sz="2100" i="1">
                                <a:latin typeface="Cambria Math" panose="02040503050406030204" pitchFamily="18" charset="0"/>
                              </a:rPr>
                              <m:t>0</m:t>
                            </m:r>
                          </m:sub>
                        </m:sSub>
                      </m:e>
                    </m:d>
                    <m:sSup>
                      <m:sSupPr>
                        <m:ctrlPr>
                          <a:rPr lang="en-US" sz="2100" i="1">
                            <a:latin typeface="Cambria Math"/>
                          </a:rPr>
                        </m:ctrlPr>
                      </m:sSupPr>
                      <m:e>
                        <m:r>
                          <a:rPr lang="en-US" sz="2100" i="1">
                            <a:latin typeface="Cambria Math" panose="02040503050406030204" pitchFamily="18" charset="0"/>
                          </a:rPr>
                          <m:t>⤇</m:t>
                        </m:r>
                      </m:e>
                      <m:sup>
                        <m:r>
                          <a:rPr lang="en-US" sz="2100" i="1">
                            <a:latin typeface="Cambria Math" panose="02040503050406030204" pitchFamily="18" charset="0"/>
                          </a:rPr>
                          <m:t>𝑔</m:t>
                        </m:r>
                      </m:sup>
                    </m:sSup>
                    <m:r>
                      <a:rPr lang="en-US" sz="2100" i="1">
                        <a:latin typeface="Cambria Math" panose="02040503050406030204" pitchFamily="18" charset="0"/>
                      </a:rPr>
                      <m:t>〈</m:t>
                    </m:r>
                    <m:r>
                      <a:rPr lang="en-US" sz="2100" i="1">
                        <a:latin typeface="Cambria Math" panose="02040503050406030204" pitchFamily="18" charset="0"/>
                      </a:rPr>
                      <m:t>𝐿</m:t>
                    </m:r>
                    <m:r>
                      <a:rPr lang="en-US" sz="2100" i="1">
                        <a:latin typeface="Cambria Math" panose="02040503050406030204" pitchFamily="18" charset="0"/>
                      </a:rPr>
                      <m:t>,</m:t>
                    </m:r>
                    <m:r>
                      <a:rPr lang="en-US" sz="2100" i="1">
                        <a:latin typeface="Cambria Math" panose="02040503050406030204" pitchFamily="18" charset="0"/>
                      </a:rPr>
                      <m:t>𝑟</m:t>
                    </m:r>
                    <m:r>
                      <a:rPr lang="en-US" sz="2100" i="1">
                        <a:latin typeface="Cambria Math" panose="02040503050406030204" pitchFamily="18" charset="0"/>
                      </a:rPr>
                      <m:t>,</m:t>
                    </m:r>
                    <m:r>
                      <a:rPr lang="en-US" sz="2100" i="1">
                        <a:latin typeface="Cambria Math" panose="02040503050406030204" pitchFamily="18" charset="0"/>
                      </a:rPr>
                      <m:t>𝐼</m:t>
                    </m:r>
                    <m:r>
                      <a:rPr lang="en-US" sz="2100" i="1">
                        <a:latin typeface="Cambria Math" panose="02040503050406030204" pitchFamily="18" charset="0"/>
                      </a:rPr>
                      <m:t>,</m:t>
                    </m:r>
                    <m:r>
                      <a:rPr lang="en-US" sz="2100" i="1">
                        <a:latin typeface="Cambria Math" panose="02040503050406030204" pitchFamily="18" charset="0"/>
                      </a:rPr>
                      <m:t>𝑂</m:t>
                    </m:r>
                    <m:r>
                      <a:rPr lang="en-US" sz="2100" i="1">
                        <a:latin typeface="Cambria Math" panose="02040503050406030204" pitchFamily="18" charset="0"/>
                      </a:rPr>
                      <m:t>,</m:t>
                    </m:r>
                    <m:r>
                      <a:rPr lang="en-US" sz="2100" i="1">
                        <a:latin typeface="Cambria Math" panose="02040503050406030204" pitchFamily="18" charset="0"/>
                      </a:rPr>
                      <m:t>𝐵</m:t>
                    </m:r>
                    <m:r>
                      <a:rPr lang="en-US" sz="2100" i="1">
                        <a:latin typeface="Cambria Math" panose="02040503050406030204" pitchFamily="18" charset="0"/>
                      </a:rPr>
                      <m:t>,</m:t>
                    </m:r>
                    <m:r>
                      <a:rPr lang="en-US" sz="2100" i="1">
                        <a:latin typeface="Cambria Math" panose="02040503050406030204" pitchFamily="18" charset="0"/>
                      </a:rPr>
                      <m:t>𝑠</m:t>
                    </m:r>
                    <m:r>
                      <a:rPr lang="en-US" sz="2100" i="1">
                        <a:latin typeface="Cambria Math" panose="02040503050406030204" pitchFamily="18" charset="0"/>
                      </a:rPr>
                      <m:t>〉</m:t>
                    </m:r>
                  </m:oMath>
                </a14:m>
                <a:r>
                  <a:rPr lang="fa-IR" sz="2100" dirty="0">
                    <a:cs typeface="B Nazanin" panose="00000400000000000000" pitchFamily="2" charset="-78"/>
                  </a:rPr>
                  <a:t> </a:t>
                </a:r>
                <a:endParaRPr lang="fa-IR" sz="2100" dirty="0" smtClean="0">
                  <a:cs typeface="B Nazanin" panose="00000400000000000000" pitchFamily="2" charset="-78"/>
                </a:endParaRPr>
              </a:p>
              <a:p>
                <a:pPr marL="82296" indent="0" algn="just" rtl="1">
                  <a:lnSpc>
                    <a:spcPct val="150000"/>
                  </a:lnSpc>
                  <a:buNone/>
                </a:pPr>
                <a:r>
                  <a:rPr lang="fa-IR" sz="2100" dirty="0" smtClean="0">
                    <a:cs typeface="B Nazanin" panose="00000400000000000000" pitchFamily="2" charset="-78"/>
                  </a:rPr>
                  <a:t>که </a:t>
                </a:r>
                <a:r>
                  <a:rPr lang="fa-IR" sz="2100" dirty="0">
                    <a:cs typeface="B Nazanin" panose="00000400000000000000" pitchFamily="2" charset="-78"/>
                  </a:rPr>
                  <a:t>در آن </a:t>
                </a:r>
                <a14:m>
                  <m:oMath xmlns:m="http://schemas.openxmlformats.org/officeDocument/2006/math">
                    <m:sSub>
                      <m:sSubPr>
                        <m:ctrlPr>
                          <a:rPr lang="en-US" sz="2100" i="1">
                            <a:latin typeface="Cambria Math"/>
                          </a:rPr>
                        </m:ctrlPr>
                      </m:sSubPr>
                      <m:e>
                        <m:d>
                          <m:dPr>
                            <m:begChr m:val="〈"/>
                            <m:endChr m:val="〉"/>
                            <m:ctrlPr>
                              <a:rPr lang="en-US" sz="2100" i="1">
                                <a:latin typeface="Cambria Math"/>
                              </a:rPr>
                            </m:ctrlPr>
                          </m:dPr>
                          <m:e>
                            <m:r>
                              <a:rPr lang="en-US" sz="2100" i="1">
                                <a:latin typeface="Cambria Math" panose="02040503050406030204" pitchFamily="18" charset="0"/>
                              </a:rPr>
                              <m:t>𝑐</m:t>
                            </m:r>
                            <m:r>
                              <a:rPr lang="en-US" sz="2100" i="1">
                                <a:latin typeface="Cambria Math" panose="02040503050406030204" pitchFamily="18" charset="0"/>
                              </a:rPr>
                              <m:t>,</m:t>
                            </m:r>
                            <m:r>
                              <a:rPr lang="en-US" sz="2100" i="1">
                                <a:latin typeface="Cambria Math" panose="02040503050406030204" pitchFamily="18" charset="0"/>
                              </a:rPr>
                              <m:t>𝑚</m:t>
                            </m:r>
                            <m:r>
                              <a:rPr lang="en-US" sz="2100" i="1">
                                <a:latin typeface="Cambria Math" panose="02040503050406030204" pitchFamily="18" charset="0"/>
                              </a:rPr>
                              <m:t>,</m:t>
                            </m:r>
                            <m:r>
                              <a:rPr lang="en-US" sz="2100" i="1">
                                <a:latin typeface="Cambria Math" panose="02040503050406030204" pitchFamily="18" charset="0"/>
                              </a:rPr>
                              <m:t>𝑝</m:t>
                            </m:r>
                            <m:r>
                              <a:rPr lang="en-US" sz="2100" i="1">
                                <a:latin typeface="Cambria Math" panose="02040503050406030204" pitchFamily="18" charset="0"/>
                              </a:rPr>
                              <m:t>,</m:t>
                            </m:r>
                            <m:r>
                              <a:rPr lang="en-US" sz="2100" i="1">
                                <a:latin typeface="Cambria Math" panose="02040503050406030204" pitchFamily="18" charset="0"/>
                              </a:rPr>
                              <m:t>𝑛</m:t>
                            </m:r>
                          </m:e>
                        </m:d>
                      </m:e>
                      <m:sub>
                        <m:r>
                          <a:rPr lang="en-US" sz="2100" i="1">
                            <a:latin typeface="Cambria Math" panose="02040503050406030204" pitchFamily="18" charset="0"/>
                          </a:rPr>
                          <m:t>𝑙</m:t>
                        </m:r>
                      </m:sub>
                    </m:sSub>
                    <m:r>
                      <a:rPr lang="en-US" sz="2100" i="1">
                        <a:latin typeface="Cambria Math" panose="02040503050406030204" pitchFamily="18" charset="0"/>
                      </a:rPr>
                      <m:t>∈</m:t>
                    </m:r>
                    <m:r>
                      <a:rPr lang="en-US" sz="2100" i="1">
                        <a:latin typeface="Cambria Math" panose="02040503050406030204" pitchFamily="18" charset="0"/>
                      </a:rPr>
                      <m:t>𝐿</m:t>
                    </m:r>
                  </m:oMath>
                </a14:m>
                <a:r>
                  <a:rPr lang="fa-IR" sz="2100" dirty="0">
                    <a:cs typeface="B Nazanin" panose="00000400000000000000" pitchFamily="2" charset="-78"/>
                  </a:rPr>
                  <a:t>. تعریف می‌کنیم که </a:t>
                </a:r>
                <a14:m>
                  <m:oMath xmlns:m="http://schemas.openxmlformats.org/officeDocument/2006/math">
                    <m:sSub>
                      <m:sSubPr>
                        <m:ctrlPr>
                          <a:rPr lang="en-US" sz="2100" i="1">
                            <a:latin typeface="Cambria Math"/>
                          </a:rPr>
                        </m:ctrlPr>
                      </m:sSubPr>
                      <m:e>
                        <m:r>
                          <a:rPr lang="en-US" sz="2100" i="1">
                            <a:latin typeface="Cambria Math" panose="02040503050406030204" pitchFamily="18" charset="0"/>
                          </a:rPr>
                          <m:t>𝐼</m:t>
                        </m:r>
                      </m:e>
                      <m:sub>
                        <m:r>
                          <a:rPr lang="en-US" sz="2100" i="1">
                            <a:latin typeface="Cambria Math" panose="02040503050406030204" pitchFamily="18" charset="0"/>
                          </a:rPr>
                          <m:t>𝑙</m:t>
                        </m:r>
                      </m:sub>
                    </m:sSub>
                    <m:r>
                      <a:rPr lang="en-US" sz="2100" i="1">
                        <a:latin typeface="Cambria Math" panose="02040503050406030204" pitchFamily="18" charset="0"/>
                      </a:rPr>
                      <m:t>=</m:t>
                    </m:r>
                    <m:sSub>
                      <m:sSubPr>
                        <m:ctrlPr>
                          <a:rPr lang="en-US" sz="2100" i="1">
                            <a:latin typeface="Cambria Math"/>
                          </a:rPr>
                        </m:ctrlPr>
                      </m:sSubPr>
                      <m:e>
                        <m:r>
                          <a:rPr lang="en-US" sz="2100" i="1">
                            <a:latin typeface="Cambria Math" panose="02040503050406030204" pitchFamily="18" charset="0"/>
                          </a:rPr>
                          <m:t>𝐼</m:t>
                        </m:r>
                      </m:e>
                      <m:sub>
                        <m:r>
                          <a:rPr lang="en-US" sz="2100" i="1">
                            <a:latin typeface="Cambria Math" panose="02040503050406030204" pitchFamily="18" charset="0"/>
                          </a:rPr>
                          <m:t>|</m:t>
                        </m:r>
                        <m:r>
                          <a:rPr lang="en-US" sz="2100" i="1">
                            <a:latin typeface="Cambria Math" panose="02040503050406030204" pitchFamily="18" charset="0"/>
                          </a:rPr>
                          <m:t>𝑙</m:t>
                        </m:r>
                      </m:sub>
                    </m:sSub>
                    <m:d>
                      <m:dPr>
                        <m:ctrlPr>
                          <a:rPr lang="en-US" sz="2100" i="1">
                            <a:latin typeface="Cambria Math"/>
                          </a:rPr>
                        </m:ctrlPr>
                      </m:dPr>
                      <m:e>
                        <m:r>
                          <a:rPr lang="en-US" sz="2100" i="1">
                            <a:latin typeface="Cambria Math" panose="02040503050406030204" pitchFamily="18" charset="0"/>
                          </a:rPr>
                          <m:t>𝑖</m:t>
                        </m:r>
                      </m:e>
                    </m:d>
                  </m:oMath>
                </a14:m>
                <a:r>
                  <a:rPr lang="fa-IR" sz="2100" dirty="0">
                    <a:cs typeface="B Nazanin" panose="00000400000000000000" pitchFamily="2" charset="-78"/>
                  </a:rPr>
                  <a:t> است. آنگاه </a:t>
                </a:r>
                <a14:m>
                  <m:oMath xmlns:m="http://schemas.openxmlformats.org/officeDocument/2006/math">
                    <m:d>
                      <m:dPr>
                        <m:begChr m:val="〈"/>
                        <m:endChr m:val="〉"/>
                        <m:ctrlPr>
                          <a:rPr lang="en-US" sz="2100" i="1">
                            <a:latin typeface="Cambria Math"/>
                          </a:rPr>
                        </m:ctrlPr>
                      </m:dPr>
                      <m:e>
                        <m:r>
                          <a:rPr lang="en-US" sz="2100" i="1">
                            <a:latin typeface="Cambria Math" panose="02040503050406030204" pitchFamily="18" charset="0"/>
                          </a:rPr>
                          <m:t>𝑃</m:t>
                        </m:r>
                        <m:r>
                          <a:rPr lang="en-US" sz="2100" i="1">
                            <a:latin typeface="Cambria Math" panose="02040503050406030204" pitchFamily="18" charset="0"/>
                          </a:rPr>
                          <m:t>,</m:t>
                        </m:r>
                        <m:sSub>
                          <m:sSubPr>
                            <m:ctrlPr>
                              <a:rPr lang="en-US" sz="2100" i="1">
                                <a:latin typeface="Cambria Math"/>
                              </a:rPr>
                            </m:ctrlPr>
                          </m:sSubPr>
                          <m:e>
                            <m:r>
                              <a:rPr lang="en-US" sz="2100" i="1">
                                <a:latin typeface="Cambria Math" panose="02040503050406030204" pitchFamily="18" charset="0"/>
                              </a:rPr>
                              <m:t>𝑚</m:t>
                            </m:r>
                          </m:e>
                          <m:sub>
                            <m:r>
                              <a:rPr lang="en-US" sz="2100" i="1">
                                <a:latin typeface="Cambria Math" panose="02040503050406030204" pitchFamily="18" charset="0"/>
                              </a:rPr>
                              <m:t>0</m:t>
                            </m:r>
                          </m:sub>
                        </m:sSub>
                        <m:r>
                          <a:rPr lang="en-US" sz="2100" i="1">
                            <a:latin typeface="Cambria Math" panose="02040503050406030204" pitchFamily="18" charset="0"/>
                          </a:rPr>
                          <m:t>,</m:t>
                        </m:r>
                        <m:sSub>
                          <m:sSubPr>
                            <m:ctrlPr>
                              <a:rPr lang="en-US" sz="2100" i="1">
                                <a:latin typeface="Cambria Math"/>
                              </a:rPr>
                            </m:ctrlPr>
                          </m:sSubPr>
                          <m:e>
                            <m:r>
                              <a:rPr lang="en-US" sz="2100" i="1">
                                <a:latin typeface="Cambria Math" panose="02040503050406030204" pitchFamily="18" charset="0"/>
                              </a:rPr>
                              <m:t>𝑝</m:t>
                            </m:r>
                          </m:e>
                          <m:sub>
                            <m:r>
                              <a:rPr lang="en-US" sz="2100" i="1">
                                <a:latin typeface="Cambria Math" panose="02040503050406030204" pitchFamily="18" charset="0"/>
                              </a:rPr>
                              <m:t>0</m:t>
                            </m:r>
                          </m:sub>
                        </m:sSub>
                        <m:r>
                          <a:rPr lang="en-US" sz="2100" i="1">
                            <a:latin typeface="Cambria Math" panose="02040503050406030204" pitchFamily="18" charset="0"/>
                          </a:rPr>
                          <m:t>,</m:t>
                        </m:r>
                        <m:sSub>
                          <m:sSubPr>
                            <m:ctrlPr>
                              <a:rPr lang="en-US" sz="2100" i="1">
                                <a:latin typeface="Cambria Math"/>
                              </a:rPr>
                            </m:ctrlPr>
                          </m:sSubPr>
                          <m:e>
                            <m:r>
                              <a:rPr lang="en-US" sz="2100" i="1">
                                <a:latin typeface="Cambria Math" panose="02040503050406030204" pitchFamily="18" charset="0"/>
                              </a:rPr>
                              <m:t>𝐼</m:t>
                            </m:r>
                          </m:e>
                          <m:sub>
                            <m:r>
                              <a:rPr lang="en-US" sz="2100" i="1">
                                <a:latin typeface="Cambria Math" panose="02040503050406030204" pitchFamily="18" charset="0"/>
                              </a:rPr>
                              <m:t>𝑙</m:t>
                            </m:r>
                          </m:sub>
                        </m:sSub>
                        <m:r>
                          <a:rPr lang="en-US" sz="2100" i="1">
                            <a:latin typeface="Cambria Math" panose="02040503050406030204" pitchFamily="18" charset="0"/>
                          </a:rPr>
                          <m:t>,</m:t>
                        </m:r>
                        <m:sSub>
                          <m:sSubPr>
                            <m:ctrlPr>
                              <a:rPr lang="en-US" sz="2100" i="1">
                                <a:latin typeface="Cambria Math"/>
                              </a:rPr>
                            </m:ctrlPr>
                          </m:sSubPr>
                          <m:e>
                            <m:r>
                              <a:rPr lang="en-US" sz="2100" i="1">
                                <a:latin typeface="Cambria Math" panose="02040503050406030204" pitchFamily="18" charset="0"/>
                              </a:rPr>
                              <m:t>𝑂</m:t>
                            </m:r>
                          </m:e>
                          <m:sub>
                            <m:r>
                              <a:rPr lang="en-US" sz="2100" i="1">
                                <a:latin typeface="Cambria Math" panose="02040503050406030204" pitchFamily="18" charset="0"/>
                              </a:rPr>
                              <m:t>0</m:t>
                            </m:r>
                          </m:sub>
                        </m:sSub>
                      </m:e>
                    </m:d>
                    <m:sSup>
                      <m:sSupPr>
                        <m:ctrlPr>
                          <a:rPr lang="en-US" sz="2100" i="1">
                            <a:latin typeface="Cambria Math"/>
                          </a:rPr>
                        </m:ctrlPr>
                      </m:sSupPr>
                      <m:e>
                        <m:r>
                          <a:rPr lang="en-US" sz="2100" i="1">
                            <a:latin typeface="Cambria Math" panose="02040503050406030204" pitchFamily="18" charset="0"/>
                          </a:rPr>
                          <m:t>⇾</m:t>
                        </m:r>
                      </m:e>
                      <m:sup>
                        <m:r>
                          <a:rPr lang="en-US" sz="2100" i="1">
                            <a:latin typeface="Cambria Math" panose="02040503050406030204" pitchFamily="18" charset="0"/>
                          </a:rPr>
                          <m:t>𝑛</m:t>
                        </m:r>
                      </m:sup>
                    </m:sSup>
                    <m:r>
                      <a:rPr lang="en-US" sz="2100" i="1">
                        <a:latin typeface="Cambria Math" panose="02040503050406030204" pitchFamily="18" charset="0"/>
                      </a:rPr>
                      <m:t>〈</m:t>
                    </m:r>
                    <m:r>
                      <a:rPr lang="en-US" sz="2100" i="1">
                        <a:latin typeface="Cambria Math" panose="02040503050406030204" pitchFamily="18" charset="0"/>
                      </a:rPr>
                      <m:t>𝑐</m:t>
                    </m:r>
                    <m:r>
                      <a:rPr lang="en-US" sz="2100" i="1">
                        <a:latin typeface="Cambria Math" panose="02040503050406030204" pitchFamily="18" charset="0"/>
                      </a:rPr>
                      <m:t>,</m:t>
                    </m:r>
                    <m:r>
                      <a:rPr lang="en-US" sz="2100" i="1">
                        <a:latin typeface="Cambria Math" panose="02040503050406030204" pitchFamily="18" charset="0"/>
                      </a:rPr>
                      <m:t>𝑚</m:t>
                    </m:r>
                    <m:r>
                      <a:rPr lang="en-US" sz="2100" i="1">
                        <a:latin typeface="Cambria Math" panose="02040503050406030204" pitchFamily="18" charset="0"/>
                      </a:rPr>
                      <m:t>,</m:t>
                    </m:r>
                    <m:r>
                      <a:rPr lang="en-US" sz="2100" i="1">
                        <a:latin typeface="Cambria Math" panose="02040503050406030204" pitchFamily="18" charset="0"/>
                      </a:rPr>
                      <m:t>𝑝</m:t>
                    </m:r>
                    <m:r>
                      <a:rPr lang="en-US" sz="2100" i="1">
                        <a:latin typeface="Cambria Math" panose="02040503050406030204" pitchFamily="18" charset="0"/>
                      </a:rPr>
                      <m:t>,</m:t>
                    </m:r>
                    <m:sSub>
                      <m:sSubPr>
                        <m:ctrlPr>
                          <a:rPr lang="en-US" sz="2100" i="1">
                            <a:latin typeface="Cambria Math"/>
                          </a:rPr>
                        </m:ctrlPr>
                      </m:sSubPr>
                      <m:e>
                        <m:r>
                          <a:rPr lang="en-US" sz="2100" i="1">
                            <a:latin typeface="Cambria Math" panose="02040503050406030204" pitchFamily="18" charset="0"/>
                          </a:rPr>
                          <m:t>𝐼</m:t>
                        </m:r>
                      </m:e>
                      <m:sub>
                        <m:r>
                          <a:rPr lang="en-US" sz="2100" i="1">
                            <a:latin typeface="Cambria Math" panose="02040503050406030204" pitchFamily="18" charset="0"/>
                          </a:rPr>
                          <m:t>𝑙</m:t>
                        </m:r>
                      </m:sub>
                    </m:sSub>
                    <m:r>
                      <a:rPr lang="en-US" sz="2100" i="1">
                        <a:latin typeface="Cambria Math" panose="02040503050406030204" pitchFamily="18" charset="0"/>
                      </a:rPr>
                      <m:t>,</m:t>
                    </m:r>
                    <m:r>
                      <a:rPr lang="en-US" sz="2100" i="1">
                        <a:latin typeface="Cambria Math" panose="02040503050406030204" pitchFamily="18" charset="0"/>
                      </a:rPr>
                      <m:t>𝑂</m:t>
                    </m:r>
                    <m:r>
                      <a:rPr lang="en-US" sz="2100" i="1">
                        <a:latin typeface="Cambria Math" panose="02040503050406030204" pitchFamily="18" charset="0"/>
                      </a:rPr>
                      <m:t>′〉</m:t>
                    </m:r>
                  </m:oMath>
                </a14:m>
                <a:r>
                  <a:rPr lang="fa-IR" sz="2100" dirty="0">
                    <a:cs typeface="B Nazanin" panose="00000400000000000000" pitchFamily="2" charset="-78"/>
                  </a:rPr>
                  <a:t> خواهد بود که برای هر کانال خروجی</a:t>
                </a:r>
                <a14:m>
                  <m:oMath xmlns:m="http://schemas.openxmlformats.org/officeDocument/2006/math">
                    <m:r>
                      <a:rPr lang="en-US" sz="2100" i="1">
                        <a:latin typeface="Cambria Math" panose="02040503050406030204" pitchFamily="18" charset="0"/>
                      </a:rPr>
                      <m:t>𝑜</m:t>
                    </m:r>
                  </m:oMath>
                </a14:m>
                <a:r>
                  <a:rPr lang="en-US" sz="2100" dirty="0">
                    <a:cs typeface="B Nazanin" panose="00000400000000000000" pitchFamily="2" charset="-78"/>
                  </a:rPr>
                  <a:t> </a:t>
                </a:r>
                <a:r>
                  <a:rPr lang="fa-IR" sz="2100" dirty="0" smtClean="0">
                    <a:cs typeface="B Nazanin" panose="00000400000000000000" pitchFamily="2" charset="-78"/>
                  </a:rPr>
                  <a:t> که </a:t>
                </a:r>
                <a14:m>
                  <m:oMath xmlns:m="http://schemas.openxmlformats.org/officeDocument/2006/math">
                    <m:sSub>
                      <m:sSubPr>
                        <m:ctrlPr>
                          <a:rPr lang="en-US" sz="2100" i="1">
                            <a:latin typeface="Cambria Math"/>
                          </a:rPr>
                        </m:ctrlPr>
                      </m:sSubPr>
                      <m:e>
                        <m:r>
                          <a:rPr lang="en-US" sz="2100" i="1">
                            <a:latin typeface="Cambria Math" panose="02040503050406030204" pitchFamily="18" charset="0"/>
                          </a:rPr>
                          <m:t>𝜎</m:t>
                        </m:r>
                      </m:e>
                      <m:sub>
                        <m:r>
                          <a:rPr lang="en-US" sz="2100" i="1">
                            <a:latin typeface="Cambria Math" panose="02040503050406030204" pitchFamily="18" charset="0"/>
                          </a:rPr>
                          <m:t>𝑜𝑢𝑡</m:t>
                        </m:r>
                      </m:sub>
                    </m:sSub>
                    <m:d>
                      <m:dPr>
                        <m:ctrlPr>
                          <a:rPr lang="en-US" sz="2100" i="1">
                            <a:latin typeface="Cambria Math"/>
                          </a:rPr>
                        </m:ctrlPr>
                      </m:dPr>
                      <m:e>
                        <m:r>
                          <a:rPr lang="en-US" sz="2100" i="1">
                            <a:latin typeface="Cambria Math" panose="02040503050406030204" pitchFamily="18" charset="0"/>
                          </a:rPr>
                          <m:t>𝑜</m:t>
                        </m:r>
                      </m:e>
                    </m:d>
                    <m:r>
                      <a:rPr lang="en-US" sz="2100" i="1">
                        <a:latin typeface="Cambria Math" panose="02040503050406030204" pitchFamily="18" charset="0"/>
                      </a:rPr>
                      <m:t>=</m:t>
                    </m:r>
                    <m:r>
                      <a:rPr lang="en-US" sz="2100" i="1">
                        <a:latin typeface="Cambria Math" panose="02040503050406030204" pitchFamily="18" charset="0"/>
                      </a:rPr>
                      <m:t>𝑙</m:t>
                    </m:r>
                  </m:oMath>
                </a14:m>
                <a:r>
                  <a:rPr lang="fa-IR" sz="2100" dirty="0">
                    <a:cs typeface="B Nazanin" panose="00000400000000000000" pitchFamily="2" charset="-78"/>
                  </a:rPr>
                  <a:t> باشد، </a:t>
                </a:r>
                <a14:m>
                  <m:oMath xmlns:m="http://schemas.openxmlformats.org/officeDocument/2006/math">
                    <m:sSup>
                      <m:sSupPr>
                        <m:ctrlPr>
                          <a:rPr lang="en-US" sz="2100" i="1">
                            <a:latin typeface="Cambria Math"/>
                          </a:rPr>
                        </m:ctrlPr>
                      </m:sSupPr>
                      <m:e>
                        <m:r>
                          <a:rPr lang="en-US" sz="2100" i="1">
                            <a:latin typeface="Cambria Math" panose="02040503050406030204" pitchFamily="18" charset="0"/>
                          </a:rPr>
                          <m:t>𝑂</m:t>
                        </m:r>
                      </m:e>
                      <m:sup>
                        <m:r>
                          <a:rPr lang="en-US" sz="2100" i="1">
                            <a:latin typeface="Cambria Math" panose="02040503050406030204" pitchFamily="18" charset="0"/>
                          </a:rPr>
                          <m:t>′</m:t>
                        </m:r>
                      </m:sup>
                    </m:sSup>
                    <m:d>
                      <m:dPr>
                        <m:ctrlPr>
                          <a:rPr lang="en-US" sz="2100" i="1">
                            <a:latin typeface="Cambria Math"/>
                          </a:rPr>
                        </m:ctrlPr>
                      </m:dPr>
                      <m:e>
                        <m:r>
                          <a:rPr lang="en-US" sz="2100" i="1">
                            <a:latin typeface="Cambria Math" panose="02040503050406030204" pitchFamily="18" charset="0"/>
                          </a:rPr>
                          <m:t>𝑜</m:t>
                        </m:r>
                      </m:e>
                    </m:d>
                    <m:r>
                      <a:rPr lang="en-US" sz="2100" i="1">
                        <a:latin typeface="Cambria Math" panose="02040503050406030204" pitchFamily="18" charset="0"/>
                      </a:rPr>
                      <m:t>=</m:t>
                    </m:r>
                    <m:r>
                      <a:rPr lang="en-US" sz="2100" i="1">
                        <a:latin typeface="Cambria Math" panose="02040503050406030204" pitchFamily="18" charset="0"/>
                      </a:rPr>
                      <m:t>𝑂</m:t>
                    </m:r>
                    <m:r>
                      <a:rPr lang="en-US" sz="2100" i="1">
                        <a:latin typeface="Cambria Math" panose="02040503050406030204" pitchFamily="18" charset="0"/>
                      </a:rPr>
                      <m:t>(</m:t>
                    </m:r>
                    <m:r>
                      <a:rPr lang="en-US" sz="2100" i="1">
                        <a:latin typeface="Cambria Math" panose="02040503050406030204" pitchFamily="18" charset="0"/>
                      </a:rPr>
                      <m:t>𝑜</m:t>
                    </m:r>
                    <m:r>
                      <a:rPr lang="en-US" sz="2100" i="1">
                        <a:latin typeface="Cambria Math" panose="02040503050406030204" pitchFamily="18" charset="0"/>
                      </a:rPr>
                      <m:t>)</m:t>
                    </m:r>
                  </m:oMath>
                </a14:m>
                <a:r>
                  <a:rPr lang="fa-IR" sz="2100" dirty="0">
                    <a:cs typeface="B Nazanin" panose="00000400000000000000" pitchFamily="2" charset="-78"/>
                  </a:rPr>
                  <a:t> برقرار است. علاوه بر این، فرض کنید </a:t>
                </a:r>
                <a14:m>
                  <m:oMath xmlns:m="http://schemas.openxmlformats.org/officeDocument/2006/math">
                    <m:r>
                      <a:rPr lang="en-US" sz="2100" i="1">
                        <a:latin typeface="Cambria Math" panose="02040503050406030204" pitchFamily="18" charset="0"/>
                      </a:rPr>
                      <m:t>𝑗</m:t>
                    </m:r>
                  </m:oMath>
                </a14:m>
                <a:r>
                  <a:rPr lang="fa-IR" sz="2100" dirty="0">
                    <a:cs typeface="B Nazanin" panose="00000400000000000000" pitchFamily="2" charset="-78"/>
                  </a:rPr>
                  <a:t> تعداد سطوح امنیتی موجود در مشبکه </a:t>
                </a:r>
                <a:r>
                  <a:rPr lang="fa-IR" sz="2100" dirty="0" smtClean="0">
                    <a:cs typeface="B Nazanin" panose="00000400000000000000" pitchFamily="2" charset="-78"/>
                  </a:rPr>
                  <a:t>و </a:t>
                </a:r>
                <a14:m>
                  <m:oMath xmlns:m="http://schemas.openxmlformats.org/officeDocument/2006/math">
                    <m:r>
                      <a:rPr lang="en-US" sz="2100" i="1">
                        <a:latin typeface="Cambria Math" panose="02040503050406030204" pitchFamily="18" charset="0"/>
                      </a:rPr>
                      <m:t>𝑡</m:t>
                    </m:r>
                  </m:oMath>
                </a14:m>
                <a:r>
                  <a:rPr lang="fa-IR" sz="2100" dirty="0">
                    <a:cs typeface="B Nazanin" panose="00000400000000000000" pitchFamily="2" charset="-78"/>
                  </a:rPr>
                  <a:t> مقدار سهم زمانی باشد. </a:t>
                </a:r>
                <a:r>
                  <a:rPr lang="fa-IR" sz="2100" dirty="0" smtClean="0">
                    <a:cs typeface="B Nazanin" panose="00000400000000000000" pitchFamily="2" charset="-78"/>
                  </a:rPr>
                  <a:t/>
                </a:r>
                <a:br>
                  <a:rPr lang="fa-IR" sz="2100" dirty="0" smtClean="0">
                    <a:cs typeface="B Nazanin" panose="00000400000000000000" pitchFamily="2" charset="-78"/>
                  </a:rPr>
                </a:br>
                <a:r>
                  <a:rPr lang="fa-IR" sz="2100" dirty="0" smtClean="0">
                    <a:cs typeface="B Nazanin" panose="00000400000000000000" pitchFamily="2" charset="-78"/>
                  </a:rPr>
                  <a:t>می‌دانیم </a:t>
                </a:r>
                <a:r>
                  <a:rPr lang="fa-IR" sz="2100" dirty="0">
                    <a:cs typeface="B Nazanin" panose="00000400000000000000" pitchFamily="2" charset="-78"/>
                  </a:rPr>
                  <a:t>که اندازه بافر هر سطح </a:t>
                </a:r>
                <a:r>
                  <a:rPr lang="fa-IR" sz="2100" dirty="0">
                    <a:cs typeface="B Nazanin" panose="00000400000000000000" pitchFamily="2" charset="-78"/>
                  </a:rPr>
                  <a:t>نیز برابر با </a:t>
                </a:r>
                <a14:m>
                  <m:oMath xmlns:m="http://schemas.openxmlformats.org/officeDocument/2006/math">
                    <m:r>
                      <a:rPr lang="en-US" sz="2100" i="1">
                        <a:latin typeface="Cambria Math" panose="02040503050406030204" pitchFamily="18" charset="0"/>
                      </a:rPr>
                      <m:t>𝑡</m:t>
                    </m:r>
                  </m:oMath>
                </a14:m>
                <a:r>
                  <a:rPr lang="en-US" sz="2100" dirty="0">
                    <a:cs typeface="B Nazanin" panose="00000400000000000000" pitchFamily="2" charset="-78"/>
                  </a:rPr>
                  <a:t> </a:t>
                </a:r>
                <a:r>
                  <a:rPr lang="fa-IR" sz="2100" dirty="0">
                    <a:cs typeface="B Nazanin" panose="00000400000000000000" pitchFamily="2" charset="-78"/>
                  </a:rPr>
                  <a:t> عنصر است. پس رابطه بین تعداد گام‌های محلی و سراسری اجرا تحت مکانیزم چنداجرایی امن بافردار و تعداد گام‌های اجرای استاندارد یک برنامه عبارت است از </a:t>
                </a:r>
                <a:endParaRPr lang="en-US" sz="2100" dirty="0">
                  <a:cs typeface="B Nazanin" panose="00000400000000000000" pitchFamily="2" charset="-78"/>
                </a:endParaRPr>
              </a:p>
              <a:p>
                <a:pPr marL="82296" indent="0" algn="just" rtl="1">
                  <a:lnSpc>
                    <a:spcPct val="150000"/>
                  </a:lnSpc>
                  <a:buNone/>
                </a:pPr>
                <a14:m>
                  <m:oMathPara xmlns:m="http://schemas.openxmlformats.org/officeDocument/2006/math">
                    <m:oMathParaPr>
                      <m:jc m:val="centerGroup"/>
                    </m:oMathParaPr>
                    <m:oMath xmlns:m="http://schemas.openxmlformats.org/officeDocument/2006/math">
                      <m:r>
                        <a:rPr lang="en-US" sz="2100" i="1" smtClean="0">
                          <a:solidFill>
                            <a:srgbClr val="002060"/>
                          </a:solidFill>
                          <a:latin typeface="Cambria Math" panose="02040503050406030204" pitchFamily="18" charset="0"/>
                        </a:rPr>
                        <m:t>𝑔</m:t>
                      </m:r>
                      <m:r>
                        <a:rPr lang="en-US" sz="2100" i="1" smtClean="0">
                          <a:solidFill>
                            <a:srgbClr val="002060"/>
                          </a:solidFill>
                          <a:latin typeface="Cambria Math" panose="02040503050406030204" pitchFamily="18" charset="0"/>
                        </a:rPr>
                        <m:t>=</m:t>
                      </m:r>
                      <m:d>
                        <m:dPr>
                          <m:ctrlPr>
                            <a:rPr lang="en-US" sz="2100" i="1">
                              <a:solidFill>
                                <a:srgbClr val="002060"/>
                              </a:solidFill>
                              <a:latin typeface="Cambria Math"/>
                            </a:rPr>
                          </m:ctrlPr>
                        </m:dPr>
                        <m:e>
                          <m:r>
                            <a:rPr lang="en-US" sz="2100" i="1">
                              <a:solidFill>
                                <a:srgbClr val="002060"/>
                              </a:solidFill>
                              <a:latin typeface="Cambria Math" panose="02040503050406030204" pitchFamily="18" charset="0"/>
                            </a:rPr>
                            <m:t>𝑛</m:t>
                          </m:r>
                          <m:r>
                            <m:rPr>
                              <m:lit/>
                            </m:rPr>
                            <a:rPr lang="en-US" sz="2100" i="1">
                              <a:solidFill>
                                <a:srgbClr val="002060"/>
                              </a:solidFill>
                              <a:latin typeface="Cambria Math" panose="02040503050406030204" pitchFamily="18" charset="0"/>
                            </a:rPr>
                            <m:t>/</m:t>
                          </m:r>
                          <m:r>
                            <a:rPr lang="en-US" sz="2100" i="1">
                              <a:solidFill>
                                <a:srgbClr val="002060"/>
                              </a:solidFill>
                              <a:latin typeface="Cambria Math" panose="02040503050406030204" pitchFamily="18" charset="0"/>
                            </a:rPr>
                            <m:t>𝑡</m:t>
                          </m:r>
                        </m:e>
                      </m:d>
                      <m:r>
                        <a:rPr lang="en-US" sz="2100" i="1">
                          <a:solidFill>
                            <a:srgbClr val="002060"/>
                          </a:solidFill>
                          <a:latin typeface="Cambria Math" panose="02040503050406030204" pitchFamily="18" charset="0"/>
                        </a:rPr>
                        <m:t>.</m:t>
                      </m:r>
                      <m:d>
                        <m:dPr>
                          <m:ctrlPr>
                            <a:rPr lang="en-US" sz="2100" i="1">
                              <a:solidFill>
                                <a:srgbClr val="002060"/>
                              </a:solidFill>
                              <a:latin typeface="Cambria Math"/>
                            </a:rPr>
                          </m:ctrlPr>
                        </m:dPr>
                        <m:e>
                          <m:r>
                            <a:rPr lang="en-US" sz="2100" i="1">
                              <a:solidFill>
                                <a:srgbClr val="002060"/>
                              </a:solidFill>
                              <a:latin typeface="Cambria Math" panose="02040503050406030204" pitchFamily="18" charset="0"/>
                            </a:rPr>
                            <m:t>𝑗</m:t>
                          </m:r>
                          <m:r>
                            <a:rPr lang="en-US" sz="2100" i="1">
                              <a:solidFill>
                                <a:srgbClr val="002060"/>
                              </a:solidFill>
                              <a:latin typeface="Cambria Math" panose="02040503050406030204" pitchFamily="18" charset="0"/>
                            </a:rPr>
                            <m:t>+</m:t>
                          </m:r>
                          <m:r>
                            <a:rPr lang="en-US" sz="2100" i="1">
                              <a:solidFill>
                                <a:srgbClr val="002060"/>
                              </a:solidFill>
                              <a:latin typeface="Cambria Math" panose="02040503050406030204" pitchFamily="18" charset="0"/>
                            </a:rPr>
                            <m:t>1</m:t>
                          </m:r>
                        </m:e>
                      </m:d>
                      <m:r>
                        <a:rPr lang="en-US" sz="2100" i="1">
                          <a:solidFill>
                            <a:srgbClr val="002060"/>
                          </a:solidFill>
                          <a:latin typeface="Cambria Math" panose="02040503050406030204" pitchFamily="18" charset="0"/>
                        </a:rPr>
                        <m:t>.</m:t>
                      </m:r>
                      <m:r>
                        <a:rPr lang="en-US" sz="2100" i="1">
                          <a:solidFill>
                            <a:srgbClr val="002060"/>
                          </a:solidFill>
                          <a:latin typeface="Cambria Math" panose="02040503050406030204" pitchFamily="18" charset="0"/>
                        </a:rPr>
                        <m:t>𝑡</m:t>
                      </m:r>
                      <m:r>
                        <a:rPr lang="en-US" sz="2100" i="1">
                          <a:solidFill>
                            <a:srgbClr val="002060"/>
                          </a:solidFill>
                          <a:latin typeface="Cambria Math" panose="02040503050406030204" pitchFamily="18" charset="0"/>
                        </a:rPr>
                        <m:t>+</m:t>
                      </m:r>
                      <m:r>
                        <a:rPr lang="en-US" sz="2100" i="1">
                          <a:solidFill>
                            <a:srgbClr val="002060"/>
                          </a:solidFill>
                          <a:latin typeface="Cambria Math" panose="02040503050406030204" pitchFamily="18" charset="0"/>
                        </a:rPr>
                        <m:t>𝑗</m:t>
                      </m:r>
                      <m:r>
                        <a:rPr lang="en-US" sz="2100" i="1">
                          <a:solidFill>
                            <a:srgbClr val="002060"/>
                          </a:solidFill>
                          <a:latin typeface="Cambria Math" panose="02040503050406030204" pitchFamily="18" charset="0"/>
                        </a:rPr>
                        <m:t>.</m:t>
                      </m:r>
                      <m:r>
                        <a:rPr lang="en-US" sz="2100" i="1">
                          <a:solidFill>
                            <a:srgbClr val="002060"/>
                          </a:solidFill>
                          <a:latin typeface="Cambria Math" panose="02040503050406030204" pitchFamily="18" charset="0"/>
                        </a:rPr>
                        <m:t>𝑡</m:t>
                      </m:r>
                      <m:r>
                        <a:rPr lang="en-US" sz="2100" i="1">
                          <a:solidFill>
                            <a:srgbClr val="002060"/>
                          </a:solidFill>
                          <a:latin typeface="Cambria Math" panose="02040503050406030204" pitchFamily="18" charset="0"/>
                        </a:rPr>
                        <m:t>+</m:t>
                      </m:r>
                      <m:r>
                        <a:rPr lang="en-US" sz="2100" i="1">
                          <a:solidFill>
                            <a:srgbClr val="002060"/>
                          </a:solidFill>
                          <a:latin typeface="Cambria Math" panose="02040503050406030204" pitchFamily="18" charset="0"/>
                        </a:rPr>
                        <m:t>𝑛</m:t>
                      </m:r>
                      <m:r>
                        <a:rPr lang="en-US" sz="2100" i="1">
                          <a:solidFill>
                            <a:srgbClr val="002060"/>
                          </a:solidFill>
                          <a:latin typeface="Cambria Math" panose="02040503050406030204" pitchFamily="18" charset="0"/>
                        </a:rPr>
                        <m:t> </m:t>
                      </m:r>
                      <m:r>
                        <a:rPr lang="en-US" sz="2100" i="1">
                          <a:solidFill>
                            <a:srgbClr val="002060"/>
                          </a:solidFill>
                          <a:latin typeface="Cambria Math" panose="02040503050406030204" pitchFamily="18" charset="0"/>
                        </a:rPr>
                        <m:t>𝑚𝑜𝑑</m:t>
                      </m:r>
                      <m:r>
                        <a:rPr lang="en-US" sz="2100" i="1">
                          <a:solidFill>
                            <a:srgbClr val="002060"/>
                          </a:solidFill>
                          <a:latin typeface="Cambria Math" panose="02040503050406030204" pitchFamily="18" charset="0"/>
                        </a:rPr>
                        <m:t> </m:t>
                      </m:r>
                      <m:r>
                        <a:rPr lang="en-US" sz="2100" i="1">
                          <a:solidFill>
                            <a:srgbClr val="002060"/>
                          </a:solidFill>
                          <a:latin typeface="Cambria Math" panose="02040503050406030204" pitchFamily="18" charset="0"/>
                        </a:rPr>
                        <m:t>𝑡</m:t>
                      </m:r>
                    </m:oMath>
                  </m:oMathPara>
                </a14:m>
                <a:endParaRPr lang="en-US" sz="2100" dirty="0">
                  <a:solidFill>
                    <a:srgbClr val="002060"/>
                  </a:solidFill>
                  <a:cs typeface="B Nazanin" panose="00000400000000000000" pitchFamily="2" charset="-78"/>
                </a:endParaRPr>
              </a:p>
              <a:p>
                <a:pPr algn="just" rtl="1"/>
                <a:endParaRPr lang="fa-IR" sz="2100" dirty="0" smtClean="0">
                  <a:cs typeface="B Nazanin" panose="00000400000000000000" pitchFamily="2" charset="-78"/>
                </a:endParaRPr>
              </a:p>
            </p:txBody>
          </p:sp>
        </mc:Choice>
        <mc:Fallback>
          <p:sp>
            <p:nvSpPr>
              <p:cNvPr id="12" name="Content Placeholder 2"/>
              <p:cNvSpPr>
                <a:spLocks noGrp="1" noRot="1" noChangeAspect="1" noMove="1" noResize="1" noEditPoints="1" noAdjustHandles="1" noChangeArrowheads="1" noChangeShapeType="1" noTextEdit="1"/>
              </p:cNvSpPr>
              <p:nvPr>
                <p:ph idx="1"/>
              </p:nvPr>
            </p:nvSpPr>
            <p:spPr>
              <a:xfrm>
                <a:off x="1259632" y="1447800"/>
                <a:ext cx="7674056" cy="4800600"/>
              </a:xfrm>
              <a:blipFill rotWithShape="1">
                <a:blip r:embed="rId3"/>
                <a:stretch>
                  <a:fillRect l="-1906" t="-2033"/>
                </a:stretch>
              </a:blipFill>
            </p:spPr>
            <p:txBody>
              <a:bodyPr/>
              <a:lstStyle/>
              <a:p>
                <a:r>
                  <a:rPr lang="en-US">
                    <a:noFill/>
                  </a:rPr>
                  <a:t> </a:t>
                </a:r>
              </a:p>
            </p:txBody>
          </p:sp>
        </mc:Fallback>
      </mc:AlternateContent>
    </p:spTree>
    <p:extLst>
      <p:ext uri="{BB962C8B-B14F-4D97-AF65-F5344CB8AC3E}">
        <p14:creationId xmlns:p14="http://schemas.microsoft.com/office/powerpoint/2010/main" val="4179147287"/>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جمع‌بندی</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32از 37</a:t>
            </a:r>
            <a:endParaRPr lang="en-US" sz="1600" dirty="0">
              <a:solidFill>
                <a:schemeClr val="tx2"/>
              </a:solidFill>
              <a:cs typeface="B Nazanin" panose="00000400000000000000" pitchFamily="2" charset="-78"/>
            </a:endParaRPr>
          </a:p>
        </p:txBody>
      </p:sp>
      <p:sp>
        <p:nvSpPr>
          <p:cNvPr id="3" name="Content Placeholder 2"/>
          <p:cNvSpPr>
            <a:spLocks noGrp="1"/>
          </p:cNvSpPr>
          <p:nvPr>
            <p:ph idx="1"/>
          </p:nvPr>
        </p:nvSpPr>
        <p:spPr/>
        <p:txBody>
          <a:bodyPr/>
          <a:lstStyle/>
          <a:p>
            <a:pPr algn="just" rtl="1"/>
            <a:r>
              <a:rPr lang="fa-IR" dirty="0" smtClean="0">
                <a:cs typeface="B Nazanin" panose="00000400000000000000" pitchFamily="2" charset="-78"/>
              </a:rPr>
              <a:t>بهبود مکانیزم‌های مبتنی بر </a:t>
            </a:r>
            <a:r>
              <a:rPr lang="fa-IR" dirty="0" smtClean="0">
                <a:solidFill>
                  <a:srgbClr val="0070C0"/>
                </a:solidFill>
                <a:cs typeface="B Nazanin" panose="00000400000000000000" pitchFamily="2" charset="-78"/>
              </a:rPr>
              <a:t>چنداجرایی امن </a:t>
            </a:r>
            <a:r>
              <a:rPr lang="fa-IR" dirty="0" smtClean="0">
                <a:cs typeface="B Nazanin" panose="00000400000000000000" pitchFamily="2" charset="-78"/>
              </a:rPr>
              <a:t>برای اعمال خط‌مشی امنیتی </a:t>
            </a:r>
            <a:r>
              <a:rPr lang="fa-IR" dirty="0" smtClean="0">
                <a:solidFill>
                  <a:srgbClr val="00B050"/>
                </a:solidFill>
                <a:cs typeface="B Nazanin" panose="00000400000000000000" pitchFamily="2" charset="-78"/>
              </a:rPr>
              <a:t>عدم تداخل حساس به زمان </a:t>
            </a:r>
            <a:r>
              <a:rPr lang="fa-IR" dirty="0" smtClean="0">
                <a:cs typeface="B Nazanin" panose="00000400000000000000" pitchFamily="2" charset="-78"/>
              </a:rPr>
              <a:t>و </a:t>
            </a:r>
            <a:r>
              <a:rPr lang="fa-IR" dirty="0" smtClean="0">
                <a:solidFill>
                  <a:srgbClr val="7030A0"/>
                </a:solidFill>
                <a:cs typeface="B Nazanin" panose="00000400000000000000" pitchFamily="2" charset="-78"/>
              </a:rPr>
              <a:t>حفظ ترتیب رویدادهای خروجی نسبت به یکدیگر</a:t>
            </a:r>
          </a:p>
          <a:p>
            <a:pPr lvl="1" algn="r" rtl="1"/>
            <a:r>
              <a:rPr lang="fa-IR" dirty="0" smtClean="0">
                <a:cs typeface="B Nazanin" panose="00000400000000000000" pitchFamily="2" charset="-78"/>
              </a:rPr>
              <a:t>مکانیزم چنداجرایی امن بافردار</a:t>
            </a:r>
          </a:p>
          <a:p>
            <a:pPr algn="r" rtl="1"/>
            <a:r>
              <a:rPr lang="fa-IR" dirty="0" smtClean="0">
                <a:cs typeface="B Nazanin" panose="00000400000000000000" pitchFamily="2" charset="-78"/>
              </a:rPr>
              <a:t>اثبات درستی و شفافیت کامل مکانیزم ارائه‌شده</a:t>
            </a:r>
            <a:endParaRPr lang="en-US" dirty="0" smtClean="0">
              <a:cs typeface="B Nazanin" panose="00000400000000000000" pitchFamily="2" charset="-78"/>
            </a:endParaRPr>
          </a:p>
          <a:p>
            <a:pPr algn="r" rtl="1"/>
            <a:r>
              <a:rPr lang="fa-IR" dirty="0" smtClean="0">
                <a:cs typeface="B Nazanin" panose="00000400000000000000" pitchFamily="2" charset="-78"/>
              </a:rPr>
              <a:t>بررسی هزینه زمان اجرا</a:t>
            </a:r>
          </a:p>
          <a:p>
            <a:pPr marL="82296" indent="0" algn="r" rtl="1">
              <a:buNone/>
            </a:pPr>
            <a:endParaRPr lang="fa-IR" dirty="0" smtClean="0">
              <a:cs typeface="B Nazanin" panose="00000400000000000000" pitchFamily="2" charset="-78"/>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3136" y="4168015"/>
            <a:ext cx="2557264" cy="2140233"/>
          </a:xfrm>
          <a:prstGeom prst="rect">
            <a:avLst/>
          </a:prstGeom>
        </p:spPr>
      </p:pic>
    </p:spTree>
    <p:extLst>
      <p:ext uri="{BB962C8B-B14F-4D97-AF65-F5344CB8AC3E}">
        <p14:creationId xmlns:p14="http://schemas.microsoft.com/office/powerpoint/2010/main" val="37945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220" y="1528563"/>
            <a:ext cx="3477482" cy="3418483"/>
            <a:chOff x="8965" y="-2165"/>
            <a:chExt cx="1963271" cy="1376651"/>
          </a:xfrm>
        </p:grpSpPr>
        <p:sp>
          <p:nvSpPr>
            <p:cNvPr id="10" name="Text Box 2"/>
            <p:cNvSpPr txBox="1">
              <a:spLocks noChangeArrowheads="1"/>
            </p:cNvSpPr>
            <p:nvPr/>
          </p:nvSpPr>
          <p:spPr bwMode="auto">
            <a:xfrm>
              <a:off x="8965" y="-2165"/>
              <a:ext cx="1963271" cy="1262991"/>
            </a:xfrm>
            <a:prstGeom prst="rect">
              <a:avLst/>
            </a:prstGeom>
            <a:noFill/>
            <a:ln w="9525">
              <a:solidFill>
                <a:srgbClr val="000000"/>
              </a:solidFill>
              <a:miter lim="800000"/>
              <a:headEnd/>
              <a:tailEnd/>
            </a:ln>
          </p:spPr>
          <p:txBody>
            <a:bodyPr rot="0" vert="horz" wrap="square" lIns="91440" tIns="45720" rIns="91440" bIns="45720" anchor="t" anchorCtr="0">
              <a:spAutoFit/>
            </a:bodyPr>
            <a:lstStyle/>
            <a:p>
              <a:pPr marL="0" marR="0" algn="l" rtl="0">
                <a:lnSpc>
                  <a:spcPct val="120000"/>
                </a:lnSpc>
                <a:spcBef>
                  <a:spcPts val="600"/>
                </a:spcBef>
                <a:spcAft>
                  <a:spcPts val="0"/>
                </a:spcAft>
              </a:pPr>
              <a:r>
                <a:rPr lang="en-US" sz="2400" b="1" dirty="0" err="1">
                  <a:solidFill>
                    <a:srgbClr val="000000"/>
                  </a:solidFill>
                  <a:effectLst/>
                  <a:latin typeface="Calibri"/>
                  <a:ea typeface="Times New Roman"/>
                  <a:cs typeface="B Nazanin"/>
                </a:rPr>
                <a:t>in</a:t>
              </a:r>
              <a:r>
                <a:rPr lang="en-US" sz="2400" b="1" dirty="0" err="1">
                  <a:solidFill>
                    <a:srgbClr val="FF0000"/>
                  </a:solidFill>
                  <a:effectLst/>
                  <a:latin typeface="Calibri"/>
                  <a:ea typeface="Times New Roman"/>
                  <a:cs typeface="B Nazanin"/>
                </a:rPr>
                <a:t>H</a:t>
              </a:r>
              <a:r>
                <a:rPr lang="en-US" sz="2400" dirty="0">
                  <a:solidFill>
                    <a:srgbClr val="000000"/>
                  </a:solidFill>
                  <a:effectLst/>
                  <a:latin typeface="Calibri"/>
                  <a:ea typeface="Times New Roman"/>
                  <a:cs typeface="B Nazanin"/>
                </a:rPr>
                <a:t> </a:t>
              </a:r>
              <a:r>
                <a:rPr lang="en-US" sz="2400" i="1" dirty="0">
                  <a:solidFill>
                    <a:srgbClr val="000000"/>
                  </a:solidFill>
                  <a:effectLst/>
                  <a:latin typeface="Calibri"/>
                  <a:ea typeface="Times New Roman"/>
                  <a:cs typeface="B Nazanin"/>
                </a:rPr>
                <a:t>x</a:t>
              </a:r>
              <a:r>
                <a:rPr lang="en-US" sz="2400" dirty="0">
                  <a:solidFill>
                    <a:srgbClr val="000000"/>
                  </a:solidFill>
                  <a:effectLst/>
                  <a:latin typeface="Calibri"/>
                  <a:ea typeface="Times New Roman"/>
                  <a:cs typeface="B Nazanin"/>
                </a:rPr>
                <a:t> ;      // high input : x</a:t>
              </a:r>
              <a:endParaRPr lang="en-US" sz="2400" dirty="0">
                <a:solidFill>
                  <a:srgbClr val="000000"/>
                </a:solidFill>
                <a:effectLst/>
                <a:latin typeface="Times New Roman"/>
                <a:ea typeface="Times New Roman"/>
                <a:cs typeface="B Nazanin"/>
              </a:endParaRPr>
            </a:p>
            <a:p>
              <a:pPr marL="0" marR="0" algn="l" rtl="0">
                <a:lnSpc>
                  <a:spcPct val="120000"/>
                </a:lnSpc>
                <a:spcBef>
                  <a:spcPts val="600"/>
                </a:spcBef>
                <a:spcAft>
                  <a:spcPts val="0"/>
                </a:spcAft>
              </a:pPr>
              <a:r>
                <a:rPr lang="en-US" sz="2400" b="1" dirty="0">
                  <a:solidFill>
                    <a:srgbClr val="000000"/>
                  </a:solidFill>
                  <a:effectLst/>
                  <a:latin typeface="Calibri"/>
                  <a:ea typeface="Times New Roman"/>
                  <a:cs typeface="B Nazanin"/>
                </a:rPr>
                <a:t>if</a:t>
              </a:r>
              <a:r>
                <a:rPr lang="en-US" sz="2400" dirty="0">
                  <a:solidFill>
                    <a:srgbClr val="000000"/>
                  </a:solidFill>
                  <a:effectLst/>
                  <a:latin typeface="Calibri"/>
                  <a:ea typeface="Times New Roman"/>
                  <a:cs typeface="B Nazanin"/>
                </a:rPr>
                <a:t> </a:t>
              </a:r>
              <a:r>
                <a:rPr lang="en-US" sz="2400" i="1" dirty="0" smtClean="0">
                  <a:solidFill>
                    <a:srgbClr val="000000"/>
                  </a:solidFill>
                  <a:effectLst/>
                  <a:latin typeface="Calibri"/>
                  <a:ea typeface="Times New Roman"/>
                  <a:cs typeface="B Nazanin"/>
                </a:rPr>
                <a:t>x </a:t>
              </a:r>
              <a:r>
                <a:rPr lang="en-US" sz="2400" dirty="0" smtClean="0">
                  <a:solidFill>
                    <a:srgbClr val="000000"/>
                  </a:solidFill>
                  <a:effectLst/>
                  <a:latin typeface="Calibri"/>
                  <a:ea typeface="Times New Roman"/>
                  <a:cs typeface="B Nazanin"/>
                </a:rPr>
                <a:t>== 0 </a:t>
              </a:r>
              <a:r>
                <a:rPr lang="en-US" sz="2400" b="1" dirty="0">
                  <a:solidFill>
                    <a:srgbClr val="000000"/>
                  </a:solidFill>
                  <a:effectLst/>
                  <a:latin typeface="Calibri"/>
                  <a:ea typeface="Times New Roman"/>
                  <a:cs typeface="B Nazanin"/>
                </a:rPr>
                <a:t>then</a:t>
              </a:r>
              <a:r>
                <a:rPr lang="en-US" sz="2400" dirty="0">
                  <a:solidFill>
                    <a:srgbClr val="000000"/>
                  </a:solidFill>
                  <a:effectLst/>
                  <a:latin typeface="Calibri"/>
                  <a:ea typeface="Times New Roman"/>
                  <a:cs typeface="B Nazanin"/>
                </a:rPr>
                <a:t> </a:t>
              </a:r>
              <a:endParaRPr lang="en-US" sz="2400" dirty="0" smtClean="0">
                <a:solidFill>
                  <a:srgbClr val="000000"/>
                </a:solidFill>
                <a:effectLst/>
                <a:latin typeface="Calibri"/>
                <a:ea typeface="Times New Roman"/>
                <a:cs typeface="B Nazanin"/>
              </a:endParaRPr>
            </a:p>
            <a:p>
              <a:pPr marL="0" marR="0" algn="l" rtl="0">
                <a:lnSpc>
                  <a:spcPct val="120000"/>
                </a:lnSpc>
                <a:spcBef>
                  <a:spcPts val="600"/>
                </a:spcBef>
                <a:spcAft>
                  <a:spcPts val="0"/>
                </a:spcAft>
              </a:pPr>
              <a:r>
                <a:rPr lang="en-US" sz="2400" b="1" dirty="0">
                  <a:solidFill>
                    <a:srgbClr val="000000"/>
                  </a:solidFill>
                  <a:latin typeface="Calibri"/>
                  <a:ea typeface="Times New Roman"/>
                  <a:cs typeface="B Nazanin"/>
                </a:rPr>
                <a:t> </a:t>
              </a:r>
              <a:r>
                <a:rPr lang="en-US" sz="2400" b="1" dirty="0" smtClean="0">
                  <a:solidFill>
                    <a:srgbClr val="000000"/>
                  </a:solidFill>
                  <a:latin typeface="Calibri"/>
                  <a:ea typeface="Times New Roman"/>
                  <a:cs typeface="B Nazanin"/>
                </a:rPr>
                <a:t>            </a:t>
              </a:r>
              <a:r>
                <a:rPr lang="en-US" sz="2400" b="1" dirty="0" smtClean="0">
                  <a:solidFill>
                    <a:srgbClr val="000000"/>
                  </a:solidFill>
                  <a:effectLst/>
                  <a:latin typeface="Calibri"/>
                  <a:ea typeface="Times New Roman"/>
                  <a:cs typeface="B Nazanin"/>
                </a:rPr>
                <a:t>while</a:t>
              </a:r>
              <a:r>
                <a:rPr lang="en-US" sz="2400" dirty="0" smtClean="0">
                  <a:solidFill>
                    <a:srgbClr val="000000"/>
                  </a:solidFill>
                  <a:effectLst/>
                  <a:latin typeface="Calibri"/>
                  <a:ea typeface="Times New Roman"/>
                  <a:cs typeface="B Nazanin"/>
                </a:rPr>
                <a:t> true </a:t>
              </a:r>
              <a:r>
                <a:rPr lang="en-US" sz="2400" b="1" dirty="0">
                  <a:solidFill>
                    <a:srgbClr val="000000"/>
                  </a:solidFill>
                  <a:effectLst/>
                  <a:latin typeface="Calibri"/>
                  <a:ea typeface="Times New Roman"/>
                  <a:cs typeface="B Nazanin"/>
                </a:rPr>
                <a:t>do</a:t>
              </a:r>
              <a:r>
                <a:rPr lang="en-US" sz="2400" dirty="0">
                  <a:solidFill>
                    <a:srgbClr val="000000"/>
                  </a:solidFill>
                  <a:effectLst/>
                  <a:latin typeface="Calibri"/>
                  <a:ea typeface="Times New Roman"/>
                  <a:cs typeface="B Nazanin"/>
                </a:rPr>
                <a:t> </a:t>
              </a:r>
              <a:r>
                <a:rPr lang="en-US" sz="2400" b="1" dirty="0">
                  <a:solidFill>
                    <a:srgbClr val="000000"/>
                  </a:solidFill>
                  <a:effectLst/>
                  <a:latin typeface="Calibri"/>
                  <a:ea typeface="Times New Roman"/>
                  <a:cs typeface="B Nazanin"/>
                </a:rPr>
                <a:t>skip </a:t>
              </a:r>
              <a:r>
                <a:rPr lang="en-US" sz="2400" dirty="0">
                  <a:solidFill>
                    <a:srgbClr val="000000"/>
                  </a:solidFill>
                  <a:effectLst/>
                  <a:latin typeface="Calibri"/>
                  <a:ea typeface="Times New Roman"/>
                  <a:cs typeface="B Nazanin"/>
                </a:rPr>
                <a:t>;</a:t>
              </a:r>
              <a:endParaRPr lang="en-US" sz="2400" dirty="0">
                <a:solidFill>
                  <a:srgbClr val="000000"/>
                </a:solidFill>
                <a:effectLst/>
                <a:latin typeface="Times New Roman"/>
                <a:ea typeface="Times New Roman"/>
                <a:cs typeface="B Nazanin"/>
              </a:endParaRPr>
            </a:p>
            <a:p>
              <a:pPr marL="0" marR="0" algn="l" rtl="0">
                <a:lnSpc>
                  <a:spcPct val="120000"/>
                </a:lnSpc>
                <a:spcBef>
                  <a:spcPts val="600"/>
                </a:spcBef>
                <a:spcAft>
                  <a:spcPts val="0"/>
                </a:spcAft>
              </a:pPr>
              <a:r>
                <a:rPr lang="en-US" sz="2400" b="1" dirty="0">
                  <a:solidFill>
                    <a:srgbClr val="000000"/>
                  </a:solidFill>
                  <a:effectLst/>
                  <a:latin typeface="Calibri"/>
                  <a:ea typeface="Times New Roman"/>
                  <a:cs typeface="B Nazanin"/>
                </a:rPr>
                <a:t>else</a:t>
              </a:r>
              <a:r>
                <a:rPr lang="en-US" sz="2400" dirty="0">
                  <a:solidFill>
                    <a:srgbClr val="000000"/>
                  </a:solidFill>
                  <a:effectLst/>
                  <a:latin typeface="Calibri"/>
                  <a:ea typeface="Times New Roman"/>
                  <a:cs typeface="B Nazanin"/>
                </a:rPr>
                <a:t> </a:t>
              </a:r>
              <a:endParaRPr lang="en-US" sz="2400" dirty="0" smtClean="0">
                <a:solidFill>
                  <a:srgbClr val="000000"/>
                </a:solidFill>
                <a:effectLst/>
                <a:latin typeface="Calibri"/>
                <a:ea typeface="Times New Roman"/>
                <a:cs typeface="B Nazanin"/>
              </a:endParaRPr>
            </a:p>
            <a:p>
              <a:pPr marL="0" marR="0" algn="l" rtl="0">
                <a:lnSpc>
                  <a:spcPct val="120000"/>
                </a:lnSpc>
                <a:spcBef>
                  <a:spcPts val="600"/>
                </a:spcBef>
                <a:spcAft>
                  <a:spcPts val="0"/>
                </a:spcAft>
              </a:pPr>
              <a:r>
                <a:rPr lang="en-US" sz="2400" b="1" dirty="0">
                  <a:solidFill>
                    <a:srgbClr val="000000"/>
                  </a:solidFill>
                  <a:latin typeface="Calibri"/>
                  <a:ea typeface="Times New Roman"/>
                  <a:cs typeface="B Nazanin"/>
                </a:rPr>
                <a:t>	</a:t>
              </a:r>
              <a:r>
                <a:rPr lang="en-US" sz="2400" b="1" dirty="0" smtClean="0">
                  <a:solidFill>
                    <a:srgbClr val="000000"/>
                  </a:solidFill>
                  <a:effectLst/>
                  <a:latin typeface="Calibri"/>
                  <a:ea typeface="Times New Roman"/>
                  <a:cs typeface="B Nazanin"/>
                </a:rPr>
                <a:t>skip</a:t>
              </a:r>
              <a:r>
                <a:rPr lang="en-US" sz="2400" dirty="0" smtClean="0">
                  <a:solidFill>
                    <a:srgbClr val="000000"/>
                  </a:solidFill>
                  <a:effectLst/>
                  <a:latin typeface="Calibri"/>
                  <a:ea typeface="Times New Roman"/>
                  <a:cs typeface="B Nazanin"/>
                </a:rPr>
                <a:t> </a:t>
              </a:r>
              <a:r>
                <a:rPr lang="en-US" sz="2400" dirty="0">
                  <a:solidFill>
                    <a:srgbClr val="000000"/>
                  </a:solidFill>
                  <a:effectLst/>
                  <a:latin typeface="Calibri"/>
                  <a:ea typeface="Times New Roman"/>
                  <a:cs typeface="B Nazanin"/>
                </a:rPr>
                <a:t>;</a:t>
              </a:r>
              <a:endParaRPr lang="en-US" sz="2400" dirty="0">
                <a:solidFill>
                  <a:srgbClr val="000000"/>
                </a:solidFill>
                <a:effectLst/>
                <a:latin typeface="Times New Roman"/>
                <a:ea typeface="Times New Roman"/>
                <a:cs typeface="B Nazanin"/>
              </a:endParaRPr>
            </a:p>
            <a:p>
              <a:pPr marL="0" marR="0" algn="l" rtl="0">
                <a:lnSpc>
                  <a:spcPct val="120000"/>
                </a:lnSpc>
                <a:spcBef>
                  <a:spcPts val="600"/>
                </a:spcBef>
                <a:spcAft>
                  <a:spcPts val="0"/>
                </a:spcAft>
              </a:pPr>
              <a:r>
                <a:rPr lang="en-US" sz="2400" b="1" dirty="0" err="1">
                  <a:solidFill>
                    <a:srgbClr val="000000"/>
                  </a:solidFill>
                  <a:effectLst/>
                  <a:latin typeface="Calibri"/>
                  <a:ea typeface="Times New Roman"/>
                  <a:cs typeface="B Nazanin"/>
                </a:rPr>
                <a:t>out</a:t>
              </a:r>
              <a:r>
                <a:rPr lang="en-US" sz="2400" b="1" dirty="0" err="1">
                  <a:solidFill>
                    <a:srgbClr val="00B0F0"/>
                  </a:solidFill>
                  <a:effectLst/>
                  <a:latin typeface="Calibri"/>
                  <a:ea typeface="Times New Roman"/>
                  <a:cs typeface="B Nazanin"/>
                </a:rPr>
                <a:t>L</a:t>
              </a:r>
              <a:r>
                <a:rPr lang="en-US" sz="2400" dirty="0">
                  <a:solidFill>
                    <a:srgbClr val="000000"/>
                  </a:solidFill>
                  <a:effectLst/>
                  <a:latin typeface="Calibri"/>
                  <a:ea typeface="Times New Roman"/>
                  <a:cs typeface="B Nazanin"/>
                </a:rPr>
                <a:t> </a:t>
              </a:r>
              <a:r>
                <a:rPr lang="en-US" sz="2400" i="1" dirty="0">
                  <a:solidFill>
                    <a:srgbClr val="000000"/>
                  </a:solidFill>
                  <a:effectLst/>
                  <a:latin typeface="Calibri"/>
                  <a:ea typeface="Times New Roman"/>
                  <a:cs typeface="B Nazanin"/>
                </a:rPr>
                <a:t>y</a:t>
              </a:r>
              <a:r>
                <a:rPr lang="en-US" sz="2400" dirty="0">
                  <a:solidFill>
                    <a:srgbClr val="000000"/>
                  </a:solidFill>
                  <a:effectLst/>
                  <a:latin typeface="Calibri"/>
                  <a:ea typeface="Times New Roman"/>
                  <a:cs typeface="B Nazanin"/>
                </a:rPr>
                <a:t> ;   // low output : y</a:t>
              </a:r>
              <a:endParaRPr lang="en-US" sz="2400" dirty="0">
                <a:solidFill>
                  <a:srgbClr val="000000"/>
                </a:solidFill>
                <a:effectLst/>
                <a:latin typeface="Times New Roman"/>
                <a:ea typeface="Times New Roman"/>
                <a:cs typeface="B Nazanin"/>
              </a:endParaRPr>
            </a:p>
          </p:txBody>
        </p:sp>
        <p:sp>
          <p:nvSpPr>
            <p:cNvPr id="11" name="Text Box 5"/>
            <p:cNvSpPr txBox="1"/>
            <p:nvPr/>
          </p:nvSpPr>
          <p:spPr>
            <a:xfrm>
              <a:off x="8965" y="1300120"/>
              <a:ext cx="1962785" cy="74366"/>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rtl="1">
                <a:lnSpc>
                  <a:spcPct val="120000"/>
                </a:lnSpc>
                <a:spcBef>
                  <a:spcPts val="600"/>
                </a:spcBef>
                <a:spcAft>
                  <a:spcPts val="0"/>
                </a:spcAft>
              </a:pPr>
              <a:r>
                <a:rPr lang="ar-SA" sz="1000" b="1" dirty="0" smtClean="0">
                  <a:solidFill>
                    <a:srgbClr val="000000"/>
                  </a:solidFill>
                  <a:effectLst/>
                  <a:latin typeface="Times New Roman"/>
                  <a:ea typeface="Times New Roman"/>
                  <a:cs typeface="B Nazanin"/>
                </a:rPr>
                <a:t>شکل</a:t>
              </a:r>
              <a:r>
                <a:rPr lang="fa-IR" sz="1000" b="1" dirty="0" smtClean="0">
                  <a:solidFill>
                    <a:srgbClr val="000000"/>
                  </a:solidFill>
                  <a:effectLst/>
                  <a:latin typeface="Times New Roman"/>
                  <a:ea typeface="Times New Roman"/>
                  <a:cs typeface="B Nazanin"/>
                </a:rPr>
                <a:t>3</a:t>
              </a:r>
              <a:r>
                <a:rPr lang="ar-SA" sz="1000" b="1" dirty="0" smtClean="0">
                  <a:solidFill>
                    <a:srgbClr val="000000"/>
                  </a:solidFill>
                  <a:effectLst/>
                  <a:latin typeface="Times New Roman"/>
                  <a:ea typeface="Times New Roman"/>
                  <a:cs typeface="B Nazanin"/>
                </a:rPr>
                <a:t> </a:t>
              </a:r>
              <a:r>
                <a:rPr lang="ar-SA" sz="1000" b="1" dirty="0">
                  <a:solidFill>
                    <a:srgbClr val="000000"/>
                  </a:solidFill>
                  <a:effectLst/>
                  <a:latin typeface="Times New Roman"/>
                  <a:ea typeface="Times New Roman"/>
                  <a:cs typeface="Times New Roman"/>
                </a:rPr>
                <a:t>–</a:t>
              </a:r>
              <a:r>
                <a:rPr lang="ar-SA" sz="1000" b="1" dirty="0">
                  <a:solidFill>
                    <a:srgbClr val="000000"/>
                  </a:solidFill>
                  <a:effectLst/>
                  <a:latin typeface="Times New Roman"/>
                  <a:ea typeface="Times New Roman"/>
                  <a:cs typeface="B Nazanin"/>
                </a:rPr>
                <a:t> برنامه دارای کانال خاتمه</a:t>
              </a:r>
              <a:endParaRPr lang="en-US" sz="1000" b="1" dirty="0">
                <a:solidFill>
                  <a:srgbClr val="000000"/>
                </a:solidFill>
                <a:effectLst/>
                <a:latin typeface="Times New Roman"/>
                <a:ea typeface="Times New Roman"/>
                <a:cs typeface="B Nazanin"/>
              </a:endParaRPr>
            </a:p>
          </p:txBody>
        </p:sp>
      </p:grpSp>
      <p:grpSp>
        <p:nvGrpSpPr>
          <p:cNvPr id="21" name="Group 20"/>
          <p:cNvGrpSpPr/>
          <p:nvPr/>
        </p:nvGrpSpPr>
        <p:grpSpPr>
          <a:xfrm>
            <a:off x="1431982" y="1528563"/>
            <a:ext cx="3474720" cy="2876984"/>
            <a:chOff x="0" y="0"/>
            <a:chExt cx="1963271" cy="1158585"/>
          </a:xfrm>
        </p:grpSpPr>
        <p:sp>
          <p:nvSpPr>
            <p:cNvPr id="22" name="Text Box 2"/>
            <p:cNvSpPr txBox="1">
              <a:spLocks noChangeArrowheads="1"/>
            </p:cNvSpPr>
            <p:nvPr/>
          </p:nvSpPr>
          <p:spPr bwMode="auto">
            <a:xfrm>
              <a:off x="0" y="0"/>
              <a:ext cx="1963271" cy="1053525"/>
            </a:xfrm>
            <a:prstGeom prst="rect">
              <a:avLst/>
            </a:prstGeom>
            <a:noFill/>
            <a:ln w="9525">
              <a:solidFill>
                <a:srgbClr val="000000"/>
              </a:solidFill>
              <a:miter lim="800000"/>
              <a:headEnd/>
              <a:tailEnd/>
            </a:ln>
          </p:spPr>
          <p:txBody>
            <a:bodyPr rot="0" vert="horz" wrap="square" lIns="91440" tIns="45720" rIns="91440" bIns="45720" anchor="t" anchorCtr="0">
              <a:spAutoFit/>
            </a:bodyPr>
            <a:lstStyle/>
            <a:p>
              <a:pPr marL="0" marR="0" algn="l" rtl="0">
                <a:lnSpc>
                  <a:spcPct val="120000"/>
                </a:lnSpc>
                <a:spcBef>
                  <a:spcPts val="600"/>
                </a:spcBef>
                <a:spcAft>
                  <a:spcPts val="0"/>
                </a:spcAft>
              </a:pPr>
              <a:r>
                <a:rPr lang="en-US" sz="2400" b="1" dirty="0" err="1">
                  <a:solidFill>
                    <a:srgbClr val="000000"/>
                  </a:solidFill>
                  <a:effectLst/>
                  <a:latin typeface="Calibri"/>
                  <a:ea typeface="Times New Roman"/>
                  <a:cs typeface="B Nazanin"/>
                </a:rPr>
                <a:t>in</a:t>
              </a:r>
              <a:r>
                <a:rPr lang="en-US" sz="2400" b="1" dirty="0" err="1">
                  <a:solidFill>
                    <a:srgbClr val="FF0000"/>
                  </a:solidFill>
                  <a:effectLst/>
                  <a:latin typeface="Calibri"/>
                  <a:ea typeface="Times New Roman"/>
                  <a:cs typeface="B Nazanin"/>
                </a:rPr>
                <a:t>H</a:t>
              </a:r>
              <a:r>
                <a:rPr lang="en-US" sz="2400" dirty="0">
                  <a:solidFill>
                    <a:srgbClr val="000000"/>
                  </a:solidFill>
                  <a:effectLst/>
                  <a:latin typeface="Calibri"/>
                  <a:ea typeface="Times New Roman"/>
                  <a:cs typeface="B Nazanin"/>
                </a:rPr>
                <a:t> </a:t>
              </a:r>
              <a:r>
                <a:rPr lang="en-US" sz="2400" i="1" dirty="0">
                  <a:solidFill>
                    <a:srgbClr val="000000"/>
                  </a:solidFill>
                  <a:effectLst/>
                  <a:latin typeface="Calibri"/>
                  <a:ea typeface="Times New Roman"/>
                  <a:cs typeface="B Nazanin"/>
                </a:rPr>
                <a:t>x</a:t>
              </a:r>
              <a:r>
                <a:rPr lang="en-US" sz="2400" dirty="0">
                  <a:solidFill>
                    <a:srgbClr val="000000"/>
                  </a:solidFill>
                  <a:effectLst/>
                  <a:latin typeface="Calibri"/>
                  <a:ea typeface="Times New Roman"/>
                  <a:cs typeface="B Nazanin"/>
                </a:rPr>
                <a:t> ;      // high input : x</a:t>
              </a:r>
              <a:endParaRPr lang="en-US" sz="2400" dirty="0">
                <a:solidFill>
                  <a:srgbClr val="000000"/>
                </a:solidFill>
                <a:effectLst/>
                <a:latin typeface="Times New Roman"/>
                <a:ea typeface="Times New Roman"/>
                <a:cs typeface="B Nazanin"/>
              </a:endParaRPr>
            </a:p>
            <a:p>
              <a:pPr>
                <a:lnSpc>
                  <a:spcPct val="120000"/>
                </a:lnSpc>
                <a:spcBef>
                  <a:spcPts val="600"/>
                </a:spcBef>
              </a:pPr>
              <a:r>
                <a:rPr lang="en-US" sz="2400" i="1" dirty="0" smtClean="0">
                  <a:solidFill>
                    <a:srgbClr val="000000"/>
                  </a:solidFill>
                  <a:latin typeface="Calibri"/>
                  <a:ea typeface="Times New Roman"/>
                  <a:cs typeface="B Nazanin"/>
                </a:rPr>
                <a:t>y </a:t>
              </a:r>
              <a:r>
                <a:rPr lang="en-US" sz="2400" dirty="0" smtClean="0">
                  <a:solidFill>
                    <a:srgbClr val="000000"/>
                  </a:solidFill>
                  <a:latin typeface="Calibri"/>
                  <a:ea typeface="Times New Roman"/>
                  <a:cs typeface="B Nazanin"/>
                </a:rPr>
                <a:t>= 0 ;</a:t>
              </a:r>
              <a:endParaRPr lang="en-US" sz="2400" i="1" dirty="0" smtClean="0">
                <a:solidFill>
                  <a:srgbClr val="000000"/>
                </a:solidFill>
                <a:latin typeface="Calibri"/>
                <a:ea typeface="Times New Roman"/>
                <a:cs typeface="B Nazanin"/>
              </a:endParaRPr>
            </a:p>
            <a:p>
              <a:pPr marL="0" marR="0" algn="l" rtl="0">
                <a:lnSpc>
                  <a:spcPct val="120000"/>
                </a:lnSpc>
                <a:spcBef>
                  <a:spcPts val="600"/>
                </a:spcBef>
                <a:spcAft>
                  <a:spcPts val="0"/>
                </a:spcAft>
              </a:pPr>
              <a:r>
                <a:rPr lang="en-US" sz="2400" b="1" dirty="0" smtClean="0">
                  <a:solidFill>
                    <a:srgbClr val="000000"/>
                  </a:solidFill>
                  <a:effectLst/>
                  <a:latin typeface="Calibri"/>
                  <a:ea typeface="Times New Roman"/>
                  <a:cs typeface="B Nazanin"/>
                </a:rPr>
                <a:t>if</a:t>
              </a:r>
              <a:r>
                <a:rPr lang="en-US" sz="2400" dirty="0" smtClean="0">
                  <a:solidFill>
                    <a:srgbClr val="000000"/>
                  </a:solidFill>
                  <a:effectLst/>
                  <a:latin typeface="Calibri"/>
                  <a:ea typeface="Times New Roman"/>
                  <a:cs typeface="B Nazanin"/>
                </a:rPr>
                <a:t> </a:t>
              </a:r>
              <a:r>
                <a:rPr lang="en-US" sz="2400" i="1" dirty="0" smtClean="0">
                  <a:solidFill>
                    <a:srgbClr val="000000"/>
                  </a:solidFill>
                  <a:effectLst/>
                  <a:latin typeface="Calibri"/>
                  <a:ea typeface="Times New Roman"/>
                  <a:cs typeface="B Nazanin"/>
                </a:rPr>
                <a:t>x </a:t>
              </a:r>
              <a:r>
                <a:rPr lang="en-US" sz="2400" dirty="0" smtClean="0">
                  <a:solidFill>
                    <a:srgbClr val="000000"/>
                  </a:solidFill>
                  <a:effectLst/>
                  <a:latin typeface="Calibri"/>
                  <a:ea typeface="Times New Roman"/>
                  <a:cs typeface="B Nazanin"/>
                </a:rPr>
                <a:t>!= 0 </a:t>
              </a:r>
              <a:r>
                <a:rPr lang="en-US" sz="2400" b="1" dirty="0" smtClean="0">
                  <a:solidFill>
                    <a:srgbClr val="000000"/>
                  </a:solidFill>
                  <a:effectLst/>
                  <a:latin typeface="Calibri"/>
                  <a:ea typeface="Times New Roman"/>
                  <a:cs typeface="B Nazanin"/>
                </a:rPr>
                <a:t>then</a:t>
              </a:r>
              <a:r>
                <a:rPr lang="en-US" sz="2400" dirty="0" smtClean="0">
                  <a:solidFill>
                    <a:srgbClr val="000000"/>
                  </a:solidFill>
                  <a:effectLst/>
                  <a:latin typeface="Calibri"/>
                  <a:ea typeface="Times New Roman"/>
                  <a:cs typeface="B Nazanin"/>
                </a:rPr>
                <a:t> </a:t>
              </a:r>
            </a:p>
            <a:p>
              <a:pPr marL="0" marR="0" algn="l" rtl="0">
                <a:lnSpc>
                  <a:spcPct val="120000"/>
                </a:lnSpc>
                <a:spcBef>
                  <a:spcPts val="600"/>
                </a:spcBef>
                <a:spcAft>
                  <a:spcPts val="0"/>
                </a:spcAft>
              </a:pPr>
              <a:r>
                <a:rPr lang="en-US" sz="2400" b="1" dirty="0" smtClean="0">
                  <a:solidFill>
                    <a:srgbClr val="000000"/>
                  </a:solidFill>
                  <a:latin typeface="Calibri"/>
                  <a:ea typeface="Times New Roman"/>
                  <a:cs typeface="B Nazanin"/>
                </a:rPr>
                <a:t>	skip </a:t>
              </a:r>
              <a:r>
                <a:rPr lang="en-US" sz="2400" dirty="0" smtClean="0">
                  <a:solidFill>
                    <a:srgbClr val="000000"/>
                  </a:solidFill>
                  <a:latin typeface="Calibri"/>
                  <a:ea typeface="Times New Roman"/>
                  <a:cs typeface="B Nazanin"/>
                </a:rPr>
                <a:t>; </a:t>
              </a:r>
              <a:r>
                <a:rPr lang="en-US" sz="2400" b="1" dirty="0" smtClean="0">
                  <a:solidFill>
                    <a:srgbClr val="000000"/>
                  </a:solidFill>
                  <a:latin typeface="Calibri"/>
                  <a:ea typeface="Times New Roman"/>
                  <a:cs typeface="B Nazanin"/>
                </a:rPr>
                <a:t>skip </a:t>
              </a:r>
              <a:r>
                <a:rPr lang="en-US" sz="2400" dirty="0" smtClean="0">
                  <a:solidFill>
                    <a:srgbClr val="000000"/>
                  </a:solidFill>
                  <a:effectLst/>
                  <a:latin typeface="Calibri"/>
                  <a:ea typeface="Times New Roman"/>
                  <a:cs typeface="B Nazanin"/>
                </a:rPr>
                <a:t>;</a:t>
              </a:r>
            </a:p>
            <a:p>
              <a:pPr marL="0" marR="0" algn="l" rtl="0">
                <a:lnSpc>
                  <a:spcPct val="120000"/>
                </a:lnSpc>
                <a:spcBef>
                  <a:spcPts val="600"/>
                </a:spcBef>
                <a:spcAft>
                  <a:spcPts val="0"/>
                </a:spcAft>
              </a:pPr>
              <a:r>
                <a:rPr lang="en-US" sz="2400" b="1" dirty="0" err="1" smtClean="0">
                  <a:solidFill>
                    <a:srgbClr val="000000"/>
                  </a:solidFill>
                  <a:effectLst/>
                  <a:latin typeface="Calibri"/>
                  <a:ea typeface="Times New Roman"/>
                  <a:cs typeface="B Nazanin"/>
                </a:rPr>
                <a:t>out</a:t>
              </a:r>
              <a:r>
                <a:rPr lang="en-US" sz="2400" b="1" dirty="0" err="1" smtClean="0">
                  <a:solidFill>
                    <a:srgbClr val="00B0F0"/>
                  </a:solidFill>
                  <a:effectLst/>
                  <a:latin typeface="Calibri"/>
                  <a:ea typeface="Times New Roman"/>
                  <a:cs typeface="B Nazanin"/>
                </a:rPr>
                <a:t>L</a:t>
              </a:r>
              <a:r>
                <a:rPr lang="en-US" sz="2400" dirty="0" smtClean="0">
                  <a:solidFill>
                    <a:srgbClr val="000000"/>
                  </a:solidFill>
                  <a:effectLst/>
                  <a:latin typeface="Calibri"/>
                  <a:ea typeface="Times New Roman"/>
                  <a:cs typeface="B Nazanin"/>
                </a:rPr>
                <a:t> </a:t>
              </a:r>
              <a:r>
                <a:rPr lang="en-US" sz="2400" i="1" dirty="0">
                  <a:solidFill>
                    <a:srgbClr val="000000"/>
                  </a:solidFill>
                  <a:effectLst/>
                  <a:latin typeface="Calibri"/>
                  <a:ea typeface="Times New Roman"/>
                  <a:cs typeface="B Nazanin"/>
                </a:rPr>
                <a:t>y</a:t>
              </a:r>
              <a:r>
                <a:rPr lang="en-US" sz="2400" dirty="0">
                  <a:solidFill>
                    <a:srgbClr val="000000"/>
                  </a:solidFill>
                  <a:effectLst/>
                  <a:latin typeface="Calibri"/>
                  <a:ea typeface="Times New Roman"/>
                  <a:cs typeface="B Nazanin"/>
                </a:rPr>
                <a:t> ;   // low output : y</a:t>
              </a:r>
              <a:endParaRPr lang="en-US" sz="2400" dirty="0">
                <a:solidFill>
                  <a:srgbClr val="000000"/>
                </a:solidFill>
                <a:effectLst/>
                <a:latin typeface="Times New Roman"/>
                <a:ea typeface="Times New Roman"/>
                <a:cs typeface="B Nazanin"/>
              </a:endParaRPr>
            </a:p>
          </p:txBody>
        </p:sp>
        <p:sp>
          <p:nvSpPr>
            <p:cNvPr id="23" name="Text Box 5"/>
            <p:cNvSpPr txBox="1"/>
            <p:nvPr/>
          </p:nvSpPr>
          <p:spPr>
            <a:xfrm>
              <a:off x="486" y="1084219"/>
              <a:ext cx="1962785" cy="74366"/>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rtl="1">
                <a:lnSpc>
                  <a:spcPct val="120000"/>
                </a:lnSpc>
                <a:spcBef>
                  <a:spcPts val="600"/>
                </a:spcBef>
                <a:spcAft>
                  <a:spcPts val="0"/>
                </a:spcAft>
              </a:pPr>
              <a:r>
                <a:rPr lang="ar-SA" sz="1000" b="1" dirty="0" smtClean="0">
                  <a:solidFill>
                    <a:srgbClr val="000000"/>
                  </a:solidFill>
                  <a:effectLst/>
                  <a:latin typeface="Times New Roman"/>
                  <a:ea typeface="Times New Roman"/>
                  <a:cs typeface="B Nazanin"/>
                </a:rPr>
                <a:t>شکل</a:t>
              </a:r>
              <a:r>
                <a:rPr lang="fa-IR" sz="1000" b="1" dirty="0" smtClean="0">
                  <a:solidFill>
                    <a:srgbClr val="000000"/>
                  </a:solidFill>
                  <a:effectLst/>
                  <a:latin typeface="Times New Roman"/>
                  <a:ea typeface="Times New Roman"/>
                  <a:cs typeface="B Nazanin"/>
                </a:rPr>
                <a:t>5</a:t>
              </a:r>
              <a:r>
                <a:rPr lang="ar-SA" sz="1000" b="1" dirty="0" smtClean="0">
                  <a:solidFill>
                    <a:srgbClr val="000000"/>
                  </a:solidFill>
                  <a:effectLst/>
                  <a:latin typeface="Times New Roman"/>
                  <a:ea typeface="Times New Roman"/>
                  <a:cs typeface="B Nazanin"/>
                </a:rPr>
                <a:t> </a:t>
              </a:r>
              <a:r>
                <a:rPr lang="ar-SA" sz="1000" b="1" dirty="0">
                  <a:solidFill>
                    <a:srgbClr val="000000"/>
                  </a:solidFill>
                  <a:effectLst/>
                  <a:latin typeface="Times New Roman"/>
                  <a:ea typeface="Times New Roman"/>
                  <a:cs typeface="Times New Roman"/>
                </a:rPr>
                <a:t>–</a:t>
              </a:r>
              <a:r>
                <a:rPr lang="ar-SA" sz="1000" b="1" dirty="0">
                  <a:solidFill>
                    <a:srgbClr val="000000"/>
                  </a:solidFill>
                  <a:effectLst/>
                  <a:latin typeface="Times New Roman"/>
                  <a:ea typeface="Times New Roman"/>
                  <a:cs typeface="B Nazanin"/>
                </a:rPr>
                <a:t> برنامه دارای کانال </a:t>
              </a:r>
              <a:r>
                <a:rPr lang="fa-IR" sz="1000" b="1" dirty="0" smtClean="0">
                  <a:solidFill>
                    <a:srgbClr val="000000"/>
                  </a:solidFill>
                  <a:effectLst/>
                  <a:latin typeface="Times New Roman"/>
                  <a:ea typeface="Times New Roman"/>
                  <a:cs typeface="B Nazanin"/>
                </a:rPr>
                <a:t>زمانی خارجی</a:t>
              </a:r>
              <a:endParaRPr lang="en-US" sz="1000" b="1" dirty="0">
                <a:solidFill>
                  <a:srgbClr val="000000"/>
                </a:solidFill>
                <a:effectLst/>
                <a:latin typeface="Times New Roman"/>
                <a:ea typeface="Times New Roman"/>
                <a:cs typeface="B Nazanin"/>
              </a:endParaRPr>
            </a:p>
          </p:txBody>
        </p:sp>
      </p:grpSp>
      <p:sp>
        <p:nvSpPr>
          <p:cNvPr id="2" name="Title 1"/>
          <p:cNvSpPr>
            <a:spLocks noGrp="1"/>
          </p:cNvSpPr>
          <p:nvPr>
            <p:ph type="title"/>
          </p:nvPr>
        </p:nvSpPr>
        <p:spPr/>
        <p:txBody>
          <a:bodyPr/>
          <a:lstStyle/>
          <a:p>
            <a:pPr algn="r"/>
            <a:r>
              <a:rPr lang="fa-IR" dirty="0" smtClean="0">
                <a:effectLst>
                  <a:outerShdw blurRad="38100" dist="38100" dir="2700000" algn="tl">
                    <a:srgbClr val="000000">
                      <a:alpha val="43137"/>
                    </a:srgbClr>
                  </a:outerShdw>
                </a:effectLst>
                <a:cs typeface="B Koodak" pitchFamily="2" charset="-78"/>
              </a:rPr>
              <a:t>جریان اطلاعات غیرمجاز</a:t>
            </a:r>
            <a:endParaRPr lang="en-US" dirty="0">
              <a:effectLst>
                <a:outerShdw blurRad="38100" dist="38100" dir="2700000" algn="tl">
                  <a:srgbClr val="000000">
                    <a:alpha val="43137"/>
                  </a:srgbClr>
                </a:outerShdw>
              </a:effectLst>
              <a:cs typeface="B Koodak" pitchFamily="2" charset="-78"/>
            </a:endParaRPr>
          </a:p>
        </p:txBody>
      </p:sp>
      <p:sp>
        <p:nvSpPr>
          <p:cNvPr id="3" name="Content Placeholder 2"/>
          <p:cNvSpPr>
            <a:spLocks noGrp="1"/>
          </p:cNvSpPr>
          <p:nvPr>
            <p:ph idx="1"/>
          </p:nvPr>
        </p:nvSpPr>
        <p:spPr/>
        <p:txBody>
          <a:bodyPr>
            <a:normAutofit/>
          </a:bodyPr>
          <a:lstStyle/>
          <a:p>
            <a:pPr algn="r" rtl="1"/>
            <a:r>
              <a:rPr lang="fa-IR" dirty="0" smtClean="0">
                <a:cs typeface="B Nazanin" panose="00000400000000000000" pitchFamily="2" charset="-78"/>
              </a:rPr>
              <a:t>جریان صریح</a:t>
            </a:r>
          </a:p>
          <a:p>
            <a:pPr algn="r" rtl="1"/>
            <a:r>
              <a:rPr lang="fa-IR" dirty="0" smtClean="0">
                <a:cs typeface="B Nazanin" panose="00000400000000000000" pitchFamily="2" charset="-78"/>
              </a:rPr>
              <a:t>جریان ضمنی</a:t>
            </a:r>
          </a:p>
          <a:p>
            <a:pPr algn="r" rtl="1"/>
            <a:r>
              <a:rPr lang="fa-IR" dirty="0" smtClean="0">
                <a:cs typeface="B Nazanin" panose="00000400000000000000" pitchFamily="2" charset="-78"/>
              </a:rPr>
              <a:t>کانال نهان خاتمه</a:t>
            </a:r>
          </a:p>
          <a:p>
            <a:pPr algn="r" rtl="1"/>
            <a:r>
              <a:rPr lang="fa-IR" dirty="0" smtClean="0">
                <a:cs typeface="B Nazanin" panose="00000400000000000000" pitchFamily="2" charset="-78"/>
              </a:rPr>
              <a:t>کانال نهان زمانی</a:t>
            </a:r>
          </a:p>
          <a:p>
            <a:pPr lvl="1" algn="r" rtl="1"/>
            <a:r>
              <a:rPr lang="fa-IR" dirty="0" smtClean="0">
                <a:cs typeface="B Nazanin" panose="00000400000000000000" pitchFamily="2" charset="-78"/>
              </a:rPr>
              <a:t>داخلی</a:t>
            </a:r>
          </a:p>
          <a:p>
            <a:pPr lvl="1" algn="r" rtl="1"/>
            <a:r>
              <a:rPr lang="fa-IR" dirty="0" smtClean="0">
                <a:cs typeface="B Nazanin" panose="00000400000000000000" pitchFamily="2" charset="-78"/>
              </a:rPr>
              <a:t>خارجی</a:t>
            </a:r>
          </a:p>
          <a:p>
            <a:pPr algn="r" rtl="1"/>
            <a:endParaRPr lang="fa-IR" dirty="0" smtClean="0">
              <a:cs typeface="B Nazanin" panose="00000400000000000000"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4 از </a:t>
            </a:r>
            <a:r>
              <a:rPr lang="fa-IR" sz="1600" dirty="0" smtClean="0">
                <a:solidFill>
                  <a:schemeClr val="tx2"/>
                </a:solidFill>
                <a:cs typeface="B Nazanin" panose="00000400000000000000" pitchFamily="2" charset="-78"/>
              </a:rPr>
              <a:t>37</a:t>
            </a:r>
            <a:endParaRPr lang="en-US" sz="1600" dirty="0">
              <a:solidFill>
                <a:schemeClr val="tx2"/>
              </a:solidFill>
              <a:cs typeface="B Nazanin" panose="00000400000000000000" pitchFamily="2" charset="-78"/>
            </a:endParaRPr>
          </a:p>
        </p:txBody>
      </p:sp>
      <p:grpSp>
        <p:nvGrpSpPr>
          <p:cNvPr id="12" name="Group 11"/>
          <p:cNvGrpSpPr/>
          <p:nvPr/>
        </p:nvGrpSpPr>
        <p:grpSpPr>
          <a:xfrm>
            <a:off x="1435607" y="1528563"/>
            <a:ext cx="3474720" cy="3402358"/>
            <a:chOff x="-1523962" y="0"/>
            <a:chExt cx="3474853" cy="3402358"/>
          </a:xfrm>
        </p:grpSpPr>
        <p:sp>
          <p:nvSpPr>
            <p:cNvPr id="13" name="Text Box 2"/>
            <p:cNvSpPr txBox="1">
              <a:spLocks noChangeArrowheads="1"/>
            </p:cNvSpPr>
            <p:nvPr/>
          </p:nvSpPr>
          <p:spPr bwMode="auto">
            <a:xfrm>
              <a:off x="-1523962" y="0"/>
              <a:ext cx="3474853" cy="3125493"/>
            </a:xfrm>
            <a:prstGeom prst="rect">
              <a:avLst/>
            </a:prstGeom>
            <a:noFill/>
            <a:ln w="9525">
              <a:solidFill>
                <a:srgbClr val="000000"/>
              </a:solidFill>
              <a:miter lim="800000"/>
              <a:headEnd/>
              <a:tailEnd/>
            </a:ln>
          </p:spPr>
          <p:txBody>
            <a:bodyPr rot="0" vert="horz" wrap="square" lIns="91440" tIns="45720" rIns="91440" bIns="45720" anchor="t" anchorCtr="0">
              <a:spAutoFit/>
            </a:bodyPr>
            <a:lstStyle/>
            <a:p>
              <a:pPr marL="0" marR="0" algn="l" rtl="0">
                <a:lnSpc>
                  <a:spcPct val="120000"/>
                </a:lnSpc>
                <a:spcBef>
                  <a:spcPts val="600"/>
                </a:spcBef>
                <a:spcAft>
                  <a:spcPts val="0"/>
                </a:spcAft>
              </a:pPr>
              <a:r>
                <a:rPr lang="en-US" sz="2400" b="1" dirty="0" err="1">
                  <a:solidFill>
                    <a:srgbClr val="000000"/>
                  </a:solidFill>
                  <a:effectLst/>
                  <a:latin typeface="Calibri"/>
                  <a:ea typeface="Times New Roman"/>
                  <a:cs typeface="B Nazanin"/>
                </a:rPr>
                <a:t>in</a:t>
              </a:r>
              <a:r>
                <a:rPr lang="en-US" sz="2400" b="1" dirty="0" err="1">
                  <a:solidFill>
                    <a:srgbClr val="FF0000"/>
                  </a:solidFill>
                  <a:effectLst/>
                  <a:latin typeface="Calibri"/>
                  <a:ea typeface="Times New Roman"/>
                  <a:cs typeface="B Nazanin"/>
                </a:rPr>
                <a:t>H</a:t>
              </a:r>
              <a:r>
                <a:rPr lang="en-US" sz="2400" dirty="0">
                  <a:solidFill>
                    <a:srgbClr val="000000"/>
                  </a:solidFill>
                  <a:effectLst/>
                  <a:latin typeface="Calibri"/>
                  <a:ea typeface="Times New Roman"/>
                  <a:cs typeface="B Nazanin"/>
                </a:rPr>
                <a:t> </a:t>
              </a:r>
              <a:r>
                <a:rPr lang="en-US" sz="2400" i="1" dirty="0">
                  <a:solidFill>
                    <a:srgbClr val="000000"/>
                  </a:solidFill>
                  <a:effectLst/>
                  <a:latin typeface="Calibri"/>
                  <a:ea typeface="Times New Roman"/>
                  <a:cs typeface="B Nazanin"/>
                </a:rPr>
                <a:t>x</a:t>
              </a:r>
              <a:r>
                <a:rPr lang="en-US" sz="2400" dirty="0">
                  <a:solidFill>
                    <a:srgbClr val="000000"/>
                  </a:solidFill>
                  <a:effectLst/>
                  <a:latin typeface="Calibri"/>
                  <a:ea typeface="Times New Roman"/>
                  <a:cs typeface="B Nazanin"/>
                </a:rPr>
                <a:t> ;      // high input : x</a:t>
              </a:r>
              <a:endParaRPr lang="en-US" sz="2400" dirty="0">
                <a:solidFill>
                  <a:srgbClr val="000000"/>
                </a:solidFill>
                <a:effectLst/>
                <a:latin typeface="Times New Roman"/>
                <a:ea typeface="Times New Roman"/>
                <a:cs typeface="B Nazanin"/>
              </a:endParaRPr>
            </a:p>
            <a:p>
              <a:pPr>
                <a:lnSpc>
                  <a:spcPct val="120000"/>
                </a:lnSpc>
                <a:spcBef>
                  <a:spcPts val="600"/>
                </a:spcBef>
              </a:pPr>
              <a:r>
                <a:rPr lang="en-US" sz="2400" b="1" dirty="0" smtClean="0">
                  <a:solidFill>
                    <a:srgbClr val="000000"/>
                  </a:solidFill>
                  <a:latin typeface="Calibri"/>
                  <a:ea typeface="Times New Roman"/>
                  <a:cs typeface="B Nazanin"/>
                </a:rPr>
                <a:t>if </a:t>
              </a:r>
              <a:r>
                <a:rPr lang="en-US" sz="2400" i="1" dirty="0" smtClean="0">
                  <a:solidFill>
                    <a:srgbClr val="000000"/>
                  </a:solidFill>
                  <a:effectLst/>
                  <a:latin typeface="Calibri"/>
                  <a:ea typeface="Times New Roman"/>
                  <a:cs typeface="B Nazanin"/>
                </a:rPr>
                <a:t>x </a:t>
              </a:r>
              <a:r>
                <a:rPr lang="en-US" sz="2400" dirty="0" smtClean="0">
                  <a:solidFill>
                    <a:srgbClr val="000000"/>
                  </a:solidFill>
                  <a:effectLst/>
                  <a:latin typeface="Calibri"/>
                  <a:ea typeface="Times New Roman"/>
                  <a:cs typeface="B Nazanin"/>
                </a:rPr>
                <a:t>== 0</a:t>
              </a:r>
              <a:r>
                <a:rPr lang="en-US" sz="2400" dirty="0" smtClean="0">
                  <a:solidFill>
                    <a:srgbClr val="000000"/>
                  </a:solidFill>
                  <a:latin typeface="Calibri"/>
                  <a:ea typeface="Times New Roman"/>
                  <a:cs typeface="B Nazanin"/>
                </a:rPr>
                <a:t> </a:t>
              </a:r>
              <a:r>
                <a:rPr lang="en-US" sz="2400" b="1" dirty="0" smtClean="0">
                  <a:solidFill>
                    <a:srgbClr val="000000"/>
                  </a:solidFill>
                  <a:latin typeface="Calibri"/>
                  <a:ea typeface="Times New Roman"/>
                  <a:cs typeface="B Nazanin"/>
                </a:rPr>
                <a:t>then</a:t>
              </a:r>
              <a:r>
                <a:rPr lang="en-US" sz="2400" dirty="0" smtClean="0">
                  <a:solidFill>
                    <a:srgbClr val="000000"/>
                  </a:solidFill>
                  <a:latin typeface="Calibri"/>
                  <a:ea typeface="Times New Roman"/>
                  <a:cs typeface="B Nazanin"/>
                </a:rPr>
                <a:t> </a:t>
              </a:r>
            </a:p>
            <a:p>
              <a:pPr>
                <a:lnSpc>
                  <a:spcPct val="120000"/>
                </a:lnSpc>
                <a:spcBef>
                  <a:spcPts val="600"/>
                </a:spcBef>
              </a:pPr>
              <a:r>
                <a:rPr lang="en-US" sz="2400" dirty="0">
                  <a:solidFill>
                    <a:srgbClr val="000000"/>
                  </a:solidFill>
                  <a:effectLst/>
                  <a:latin typeface="Calibri"/>
                  <a:ea typeface="Times New Roman"/>
                  <a:cs typeface="B Nazanin"/>
                </a:rPr>
                <a:t>	</a:t>
              </a:r>
              <a:r>
                <a:rPr lang="en-US" sz="2400" i="1" dirty="0" smtClean="0">
                  <a:solidFill>
                    <a:srgbClr val="000000"/>
                  </a:solidFill>
                  <a:effectLst/>
                  <a:latin typeface="Calibri"/>
                  <a:ea typeface="Times New Roman"/>
                  <a:cs typeface="B Nazanin"/>
                </a:rPr>
                <a:t>y</a:t>
              </a:r>
              <a:r>
                <a:rPr lang="en-US" sz="2400" dirty="0" smtClean="0">
                  <a:solidFill>
                    <a:srgbClr val="000000"/>
                  </a:solidFill>
                  <a:effectLst/>
                  <a:latin typeface="Calibri"/>
                  <a:ea typeface="Times New Roman"/>
                  <a:cs typeface="B Nazanin"/>
                </a:rPr>
                <a:t> = 0;</a:t>
              </a:r>
            </a:p>
            <a:p>
              <a:pPr>
                <a:lnSpc>
                  <a:spcPct val="120000"/>
                </a:lnSpc>
                <a:spcBef>
                  <a:spcPts val="600"/>
                </a:spcBef>
              </a:pPr>
              <a:r>
                <a:rPr lang="en-US" sz="2400" b="1" dirty="0">
                  <a:solidFill>
                    <a:srgbClr val="000000"/>
                  </a:solidFill>
                  <a:latin typeface="Calibri"/>
                  <a:ea typeface="Times New Roman"/>
                  <a:cs typeface="B Nazanin"/>
                </a:rPr>
                <a:t>e</a:t>
              </a:r>
              <a:r>
                <a:rPr lang="en-US" sz="2400" b="1" dirty="0" smtClean="0">
                  <a:solidFill>
                    <a:srgbClr val="000000"/>
                  </a:solidFill>
                  <a:latin typeface="Calibri"/>
                  <a:ea typeface="Times New Roman"/>
                  <a:cs typeface="B Nazanin"/>
                </a:rPr>
                <a:t>lse</a:t>
              </a:r>
            </a:p>
            <a:p>
              <a:pPr>
                <a:lnSpc>
                  <a:spcPct val="120000"/>
                </a:lnSpc>
                <a:spcBef>
                  <a:spcPts val="600"/>
                </a:spcBef>
              </a:pPr>
              <a:r>
                <a:rPr lang="en-US" sz="2400" dirty="0">
                  <a:solidFill>
                    <a:srgbClr val="000000"/>
                  </a:solidFill>
                  <a:effectLst/>
                  <a:latin typeface="Calibri"/>
                  <a:ea typeface="Times New Roman"/>
                  <a:cs typeface="B Nazanin"/>
                </a:rPr>
                <a:t>	</a:t>
              </a:r>
              <a:r>
                <a:rPr lang="en-US" sz="2400" i="1" dirty="0" smtClean="0">
                  <a:solidFill>
                    <a:srgbClr val="000000"/>
                  </a:solidFill>
                  <a:effectLst/>
                  <a:latin typeface="Calibri"/>
                  <a:ea typeface="Times New Roman"/>
                  <a:cs typeface="B Nazanin"/>
                </a:rPr>
                <a:t>y</a:t>
              </a:r>
              <a:r>
                <a:rPr lang="en-US" sz="2400" dirty="0" smtClean="0">
                  <a:solidFill>
                    <a:srgbClr val="000000"/>
                  </a:solidFill>
                  <a:effectLst/>
                  <a:latin typeface="Calibri"/>
                  <a:ea typeface="Times New Roman"/>
                  <a:cs typeface="B Nazanin"/>
                </a:rPr>
                <a:t> = 1;</a:t>
              </a:r>
              <a:endParaRPr lang="en-US" sz="2400" dirty="0">
                <a:solidFill>
                  <a:srgbClr val="000000"/>
                </a:solidFill>
                <a:effectLst/>
                <a:latin typeface="Times New Roman"/>
                <a:ea typeface="Times New Roman"/>
                <a:cs typeface="B Nazanin"/>
              </a:endParaRPr>
            </a:p>
            <a:p>
              <a:pPr marL="0" marR="0" algn="l" rtl="0">
                <a:lnSpc>
                  <a:spcPct val="120000"/>
                </a:lnSpc>
                <a:spcBef>
                  <a:spcPts val="600"/>
                </a:spcBef>
                <a:spcAft>
                  <a:spcPts val="0"/>
                </a:spcAft>
              </a:pPr>
              <a:r>
                <a:rPr lang="en-US" sz="2400" b="1" dirty="0" err="1" smtClean="0">
                  <a:solidFill>
                    <a:srgbClr val="000000"/>
                  </a:solidFill>
                  <a:effectLst/>
                  <a:latin typeface="Calibri"/>
                  <a:ea typeface="Times New Roman"/>
                  <a:cs typeface="B Nazanin"/>
                </a:rPr>
                <a:t>out</a:t>
              </a:r>
              <a:r>
                <a:rPr lang="en-US" sz="2400" b="1" dirty="0" err="1" smtClean="0">
                  <a:solidFill>
                    <a:srgbClr val="00B0F0"/>
                  </a:solidFill>
                  <a:effectLst/>
                  <a:latin typeface="Calibri"/>
                  <a:ea typeface="Times New Roman"/>
                  <a:cs typeface="B Nazanin"/>
                </a:rPr>
                <a:t>L</a:t>
              </a:r>
              <a:r>
                <a:rPr lang="en-US" sz="2400" dirty="0" smtClean="0">
                  <a:solidFill>
                    <a:srgbClr val="000000"/>
                  </a:solidFill>
                  <a:effectLst/>
                  <a:latin typeface="Calibri"/>
                  <a:ea typeface="Times New Roman"/>
                  <a:cs typeface="B Nazanin"/>
                </a:rPr>
                <a:t> </a:t>
              </a:r>
              <a:r>
                <a:rPr lang="en-US" sz="2400" i="1" dirty="0">
                  <a:solidFill>
                    <a:srgbClr val="000000"/>
                  </a:solidFill>
                  <a:effectLst/>
                  <a:latin typeface="Calibri"/>
                  <a:ea typeface="Times New Roman"/>
                  <a:cs typeface="B Nazanin"/>
                </a:rPr>
                <a:t>y</a:t>
              </a:r>
              <a:r>
                <a:rPr lang="en-US" sz="2400" dirty="0">
                  <a:solidFill>
                    <a:srgbClr val="000000"/>
                  </a:solidFill>
                  <a:effectLst/>
                  <a:latin typeface="Calibri"/>
                  <a:ea typeface="Times New Roman"/>
                  <a:cs typeface="B Nazanin"/>
                </a:rPr>
                <a:t> ;   // low output : y</a:t>
              </a:r>
              <a:endParaRPr lang="en-US" sz="2400" dirty="0">
                <a:solidFill>
                  <a:srgbClr val="000000"/>
                </a:solidFill>
                <a:effectLst/>
                <a:latin typeface="Times New Roman"/>
                <a:ea typeface="Times New Roman"/>
                <a:cs typeface="B Nazanin"/>
              </a:endParaRPr>
            </a:p>
          </p:txBody>
        </p:sp>
        <p:sp>
          <p:nvSpPr>
            <p:cNvPr id="14" name="Text Box 5"/>
            <p:cNvSpPr txBox="1"/>
            <p:nvPr/>
          </p:nvSpPr>
          <p:spPr>
            <a:xfrm>
              <a:off x="-759619" y="3217692"/>
              <a:ext cx="1962785" cy="184666"/>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rtl="1">
                <a:lnSpc>
                  <a:spcPct val="120000"/>
                </a:lnSpc>
                <a:spcBef>
                  <a:spcPts val="600"/>
                </a:spcBef>
                <a:spcAft>
                  <a:spcPts val="0"/>
                </a:spcAft>
              </a:pPr>
              <a:r>
                <a:rPr lang="ar-SA" sz="1000" b="1" dirty="0" smtClean="0">
                  <a:solidFill>
                    <a:srgbClr val="000000"/>
                  </a:solidFill>
                  <a:effectLst/>
                  <a:latin typeface="Times New Roman"/>
                  <a:ea typeface="Times New Roman"/>
                  <a:cs typeface="B Nazanin"/>
                </a:rPr>
                <a:t>شکل</a:t>
              </a:r>
              <a:r>
                <a:rPr lang="fa-IR" sz="1000" b="1" dirty="0" smtClean="0">
                  <a:solidFill>
                    <a:srgbClr val="000000"/>
                  </a:solidFill>
                  <a:effectLst/>
                  <a:latin typeface="Times New Roman"/>
                  <a:ea typeface="Times New Roman"/>
                  <a:cs typeface="B Nazanin"/>
                </a:rPr>
                <a:t>۲</a:t>
              </a:r>
              <a:r>
                <a:rPr lang="ar-SA" sz="1000" b="1" dirty="0" smtClean="0">
                  <a:solidFill>
                    <a:srgbClr val="000000"/>
                  </a:solidFill>
                  <a:effectLst/>
                  <a:latin typeface="Times New Roman"/>
                  <a:ea typeface="Times New Roman"/>
                  <a:cs typeface="B Nazanin"/>
                </a:rPr>
                <a:t> </a:t>
              </a:r>
              <a:r>
                <a:rPr lang="ar-SA" sz="1000" b="1" dirty="0">
                  <a:solidFill>
                    <a:srgbClr val="000000"/>
                  </a:solidFill>
                  <a:effectLst/>
                  <a:latin typeface="Times New Roman"/>
                  <a:ea typeface="Times New Roman"/>
                  <a:cs typeface="Times New Roman"/>
                </a:rPr>
                <a:t>–</a:t>
              </a:r>
              <a:r>
                <a:rPr lang="ar-SA" sz="1000" b="1" dirty="0">
                  <a:solidFill>
                    <a:srgbClr val="000000"/>
                  </a:solidFill>
                  <a:effectLst/>
                  <a:latin typeface="Times New Roman"/>
                  <a:ea typeface="Times New Roman"/>
                  <a:cs typeface="B Nazanin"/>
                </a:rPr>
                <a:t> برنامه </a:t>
              </a:r>
              <a:r>
                <a:rPr lang="ar-SA" sz="1000" b="1" dirty="0" smtClean="0">
                  <a:solidFill>
                    <a:srgbClr val="000000"/>
                  </a:solidFill>
                  <a:effectLst/>
                  <a:latin typeface="Times New Roman"/>
                  <a:ea typeface="Times New Roman"/>
                  <a:cs typeface="B Nazanin"/>
                </a:rPr>
                <a:t>دارای</a:t>
              </a:r>
              <a:r>
                <a:rPr lang="fa-IR" sz="1000" b="1" dirty="0" smtClean="0">
                  <a:solidFill>
                    <a:srgbClr val="000000"/>
                  </a:solidFill>
                  <a:effectLst/>
                  <a:latin typeface="Times New Roman"/>
                  <a:ea typeface="Times New Roman"/>
                  <a:cs typeface="B Nazanin"/>
                </a:rPr>
                <a:t> جریان </a:t>
              </a:r>
              <a:r>
                <a:rPr lang="fa-IR" sz="1000" b="1" dirty="0" smtClean="0">
                  <a:solidFill>
                    <a:srgbClr val="000000"/>
                  </a:solidFill>
                  <a:latin typeface="Times New Roman"/>
                  <a:ea typeface="Times New Roman"/>
                  <a:cs typeface="B Nazanin"/>
                </a:rPr>
                <a:t>ضمنی</a:t>
              </a:r>
              <a:endParaRPr lang="en-US" sz="1000" b="1" dirty="0">
                <a:solidFill>
                  <a:srgbClr val="000000"/>
                </a:solidFill>
                <a:effectLst/>
                <a:latin typeface="Times New Roman"/>
                <a:ea typeface="Times New Roman"/>
                <a:cs typeface="B Nazanin"/>
              </a:endParaRPr>
            </a:p>
          </p:txBody>
        </p:sp>
      </p:grpSp>
      <p:grpSp>
        <p:nvGrpSpPr>
          <p:cNvPr id="15" name="Group 14"/>
          <p:cNvGrpSpPr/>
          <p:nvPr/>
        </p:nvGrpSpPr>
        <p:grpSpPr>
          <a:xfrm>
            <a:off x="1435608" y="1528563"/>
            <a:ext cx="3474720" cy="1840850"/>
            <a:chOff x="-1523963" y="0"/>
            <a:chExt cx="3491474" cy="1840850"/>
          </a:xfrm>
        </p:grpSpPr>
        <p:sp>
          <p:nvSpPr>
            <p:cNvPr id="16" name="Text Box 2"/>
            <p:cNvSpPr txBox="1">
              <a:spLocks noChangeArrowheads="1"/>
            </p:cNvSpPr>
            <p:nvPr/>
          </p:nvSpPr>
          <p:spPr bwMode="auto">
            <a:xfrm>
              <a:off x="-1523963" y="0"/>
              <a:ext cx="3491474" cy="1575816"/>
            </a:xfrm>
            <a:prstGeom prst="rect">
              <a:avLst/>
            </a:prstGeom>
            <a:noFill/>
            <a:ln w="9525">
              <a:solidFill>
                <a:srgbClr val="000000"/>
              </a:solidFill>
              <a:miter lim="800000"/>
              <a:headEnd/>
              <a:tailEnd/>
            </a:ln>
          </p:spPr>
          <p:txBody>
            <a:bodyPr rot="0" vert="horz" wrap="square" lIns="91440" tIns="45720" rIns="91440" bIns="45720" anchor="t" anchorCtr="0">
              <a:spAutoFit/>
            </a:bodyPr>
            <a:lstStyle/>
            <a:p>
              <a:pPr marL="0" marR="0" algn="l" rtl="0">
                <a:lnSpc>
                  <a:spcPct val="120000"/>
                </a:lnSpc>
                <a:spcBef>
                  <a:spcPts val="600"/>
                </a:spcBef>
                <a:spcAft>
                  <a:spcPts val="0"/>
                </a:spcAft>
              </a:pPr>
              <a:r>
                <a:rPr lang="en-US" sz="2400" b="1" dirty="0" err="1">
                  <a:solidFill>
                    <a:srgbClr val="000000"/>
                  </a:solidFill>
                  <a:effectLst/>
                  <a:latin typeface="Calibri"/>
                  <a:ea typeface="Times New Roman"/>
                  <a:cs typeface="B Nazanin"/>
                </a:rPr>
                <a:t>in</a:t>
              </a:r>
              <a:r>
                <a:rPr lang="en-US" sz="2400" b="1" dirty="0" err="1">
                  <a:solidFill>
                    <a:srgbClr val="FF0000"/>
                  </a:solidFill>
                  <a:effectLst/>
                  <a:latin typeface="Calibri"/>
                  <a:ea typeface="Times New Roman"/>
                  <a:cs typeface="B Nazanin"/>
                </a:rPr>
                <a:t>H</a:t>
              </a:r>
              <a:r>
                <a:rPr lang="en-US" sz="2400" dirty="0">
                  <a:solidFill>
                    <a:srgbClr val="000000"/>
                  </a:solidFill>
                  <a:effectLst/>
                  <a:latin typeface="Calibri"/>
                  <a:ea typeface="Times New Roman"/>
                  <a:cs typeface="B Nazanin"/>
                </a:rPr>
                <a:t> </a:t>
              </a:r>
              <a:r>
                <a:rPr lang="en-US" sz="2400" i="1" dirty="0">
                  <a:solidFill>
                    <a:srgbClr val="000000"/>
                  </a:solidFill>
                  <a:effectLst/>
                  <a:latin typeface="Calibri"/>
                  <a:ea typeface="Times New Roman"/>
                  <a:cs typeface="B Nazanin"/>
                </a:rPr>
                <a:t>x</a:t>
              </a:r>
              <a:r>
                <a:rPr lang="en-US" sz="2400" dirty="0">
                  <a:solidFill>
                    <a:srgbClr val="000000"/>
                  </a:solidFill>
                  <a:effectLst/>
                  <a:latin typeface="Calibri"/>
                  <a:ea typeface="Times New Roman"/>
                  <a:cs typeface="B Nazanin"/>
                </a:rPr>
                <a:t> ;      // high input : x</a:t>
              </a:r>
              <a:endParaRPr lang="en-US" sz="2400" dirty="0">
                <a:solidFill>
                  <a:srgbClr val="000000"/>
                </a:solidFill>
                <a:effectLst/>
                <a:latin typeface="Times New Roman"/>
                <a:ea typeface="Times New Roman"/>
                <a:cs typeface="B Nazanin"/>
              </a:endParaRPr>
            </a:p>
            <a:p>
              <a:pPr marL="0" marR="0" algn="l" rtl="0">
                <a:lnSpc>
                  <a:spcPct val="120000"/>
                </a:lnSpc>
                <a:spcBef>
                  <a:spcPts val="600"/>
                </a:spcBef>
                <a:spcAft>
                  <a:spcPts val="0"/>
                </a:spcAft>
              </a:pPr>
              <a:r>
                <a:rPr lang="en-US" sz="2400" dirty="0" smtClean="0">
                  <a:solidFill>
                    <a:srgbClr val="000000"/>
                  </a:solidFill>
                  <a:effectLst/>
                  <a:latin typeface="Calibri"/>
                  <a:ea typeface="Times New Roman"/>
                  <a:cs typeface="B Nazanin"/>
                </a:rPr>
                <a:t>y = </a:t>
              </a:r>
              <a:r>
                <a:rPr lang="en-US" sz="2400" i="1" dirty="0" smtClean="0">
                  <a:solidFill>
                    <a:srgbClr val="000000"/>
                  </a:solidFill>
                  <a:effectLst/>
                  <a:latin typeface="Calibri"/>
                  <a:ea typeface="Times New Roman"/>
                  <a:cs typeface="B Nazanin"/>
                </a:rPr>
                <a:t>x</a:t>
              </a:r>
              <a:r>
                <a:rPr lang="en-US" sz="2400" dirty="0">
                  <a:solidFill>
                    <a:srgbClr val="000000"/>
                  </a:solidFill>
                  <a:latin typeface="Calibri"/>
                  <a:ea typeface="Times New Roman"/>
                  <a:cs typeface="B Nazanin"/>
                </a:rPr>
                <a:t> </a:t>
              </a:r>
              <a:r>
                <a:rPr lang="en-US" sz="2400" dirty="0" smtClean="0">
                  <a:solidFill>
                    <a:srgbClr val="000000"/>
                  </a:solidFill>
                  <a:latin typeface="Calibri"/>
                  <a:ea typeface="Times New Roman"/>
                  <a:cs typeface="B Nazanin"/>
                </a:rPr>
                <a:t>;</a:t>
              </a:r>
              <a:endParaRPr lang="en-US" sz="2400" dirty="0">
                <a:solidFill>
                  <a:srgbClr val="000000"/>
                </a:solidFill>
                <a:effectLst/>
                <a:latin typeface="Times New Roman"/>
                <a:ea typeface="Times New Roman"/>
                <a:cs typeface="B Nazanin"/>
              </a:endParaRPr>
            </a:p>
            <a:p>
              <a:pPr marL="0" marR="0" algn="l" rtl="0">
                <a:lnSpc>
                  <a:spcPct val="120000"/>
                </a:lnSpc>
                <a:spcBef>
                  <a:spcPts val="600"/>
                </a:spcBef>
                <a:spcAft>
                  <a:spcPts val="0"/>
                </a:spcAft>
              </a:pPr>
              <a:r>
                <a:rPr lang="en-US" sz="2400" b="1" dirty="0" err="1" smtClean="0">
                  <a:solidFill>
                    <a:srgbClr val="000000"/>
                  </a:solidFill>
                  <a:effectLst/>
                  <a:latin typeface="Calibri"/>
                  <a:ea typeface="Times New Roman"/>
                  <a:cs typeface="B Nazanin"/>
                </a:rPr>
                <a:t>out</a:t>
              </a:r>
              <a:r>
                <a:rPr lang="en-US" sz="2400" b="1" dirty="0" err="1" smtClean="0">
                  <a:solidFill>
                    <a:srgbClr val="00B0F0"/>
                  </a:solidFill>
                  <a:effectLst/>
                  <a:latin typeface="Calibri"/>
                  <a:ea typeface="Times New Roman"/>
                  <a:cs typeface="B Nazanin"/>
                </a:rPr>
                <a:t>L</a:t>
              </a:r>
              <a:r>
                <a:rPr lang="en-US" sz="2400" dirty="0" smtClean="0">
                  <a:solidFill>
                    <a:srgbClr val="000000"/>
                  </a:solidFill>
                  <a:effectLst/>
                  <a:latin typeface="Calibri"/>
                  <a:ea typeface="Times New Roman"/>
                  <a:cs typeface="B Nazanin"/>
                </a:rPr>
                <a:t> </a:t>
              </a:r>
              <a:r>
                <a:rPr lang="en-US" sz="2400" i="1" dirty="0">
                  <a:solidFill>
                    <a:srgbClr val="000000"/>
                  </a:solidFill>
                  <a:effectLst/>
                  <a:latin typeface="Calibri"/>
                  <a:ea typeface="Times New Roman"/>
                  <a:cs typeface="B Nazanin"/>
                </a:rPr>
                <a:t>y</a:t>
              </a:r>
              <a:r>
                <a:rPr lang="en-US" sz="2400" dirty="0">
                  <a:solidFill>
                    <a:srgbClr val="000000"/>
                  </a:solidFill>
                  <a:effectLst/>
                  <a:latin typeface="Calibri"/>
                  <a:ea typeface="Times New Roman"/>
                  <a:cs typeface="B Nazanin"/>
                </a:rPr>
                <a:t> ;   // low output : y</a:t>
              </a:r>
              <a:endParaRPr lang="en-US" sz="2400" dirty="0">
                <a:solidFill>
                  <a:srgbClr val="000000"/>
                </a:solidFill>
                <a:effectLst/>
                <a:latin typeface="Times New Roman"/>
                <a:ea typeface="Times New Roman"/>
                <a:cs typeface="B Nazanin"/>
              </a:endParaRPr>
            </a:p>
          </p:txBody>
        </p:sp>
        <p:sp>
          <p:nvSpPr>
            <p:cNvPr id="17" name="Text Box 5"/>
            <p:cNvSpPr txBox="1"/>
            <p:nvPr/>
          </p:nvSpPr>
          <p:spPr>
            <a:xfrm>
              <a:off x="-759619" y="1656184"/>
              <a:ext cx="1962785" cy="184666"/>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rtl="1">
                <a:lnSpc>
                  <a:spcPct val="120000"/>
                </a:lnSpc>
                <a:spcBef>
                  <a:spcPts val="600"/>
                </a:spcBef>
                <a:spcAft>
                  <a:spcPts val="0"/>
                </a:spcAft>
              </a:pPr>
              <a:r>
                <a:rPr lang="ar-SA" sz="1000" b="1" dirty="0">
                  <a:solidFill>
                    <a:srgbClr val="000000"/>
                  </a:solidFill>
                  <a:effectLst/>
                  <a:latin typeface="Times New Roman"/>
                  <a:ea typeface="Times New Roman"/>
                  <a:cs typeface="B Nazanin"/>
                </a:rPr>
                <a:t>شکل 1 </a:t>
              </a:r>
              <a:r>
                <a:rPr lang="ar-SA" sz="1000" b="1" dirty="0">
                  <a:solidFill>
                    <a:srgbClr val="000000"/>
                  </a:solidFill>
                  <a:effectLst/>
                  <a:latin typeface="Times New Roman"/>
                  <a:ea typeface="Times New Roman"/>
                  <a:cs typeface="Times New Roman"/>
                </a:rPr>
                <a:t>–</a:t>
              </a:r>
              <a:r>
                <a:rPr lang="ar-SA" sz="1000" b="1" dirty="0">
                  <a:solidFill>
                    <a:srgbClr val="000000"/>
                  </a:solidFill>
                  <a:effectLst/>
                  <a:latin typeface="Times New Roman"/>
                  <a:ea typeface="Times New Roman"/>
                  <a:cs typeface="B Nazanin"/>
                </a:rPr>
                <a:t> برنامه </a:t>
              </a:r>
              <a:r>
                <a:rPr lang="ar-SA" sz="1000" b="1" dirty="0" smtClean="0">
                  <a:solidFill>
                    <a:srgbClr val="000000"/>
                  </a:solidFill>
                  <a:effectLst/>
                  <a:latin typeface="Times New Roman"/>
                  <a:ea typeface="Times New Roman"/>
                  <a:cs typeface="B Nazanin"/>
                </a:rPr>
                <a:t>دارای</a:t>
              </a:r>
              <a:r>
                <a:rPr lang="fa-IR" sz="1000" b="1" dirty="0" smtClean="0">
                  <a:solidFill>
                    <a:srgbClr val="000000"/>
                  </a:solidFill>
                  <a:effectLst/>
                  <a:latin typeface="Times New Roman"/>
                  <a:ea typeface="Times New Roman"/>
                  <a:cs typeface="B Nazanin"/>
                </a:rPr>
                <a:t> جریان صریح</a:t>
              </a:r>
              <a:endParaRPr lang="en-US" sz="1000" b="1" dirty="0">
                <a:solidFill>
                  <a:srgbClr val="000000"/>
                </a:solidFill>
                <a:effectLst/>
                <a:latin typeface="Times New Roman"/>
                <a:ea typeface="Times New Roman"/>
                <a:cs typeface="B Nazanin"/>
              </a:endParaRPr>
            </a:p>
          </p:txBody>
        </p:sp>
      </p:grpSp>
      <p:grpSp>
        <p:nvGrpSpPr>
          <p:cNvPr id="18" name="Group 17"/>
          <p:cNvGrpSpPr/>
          <p:nvPr/>
        </p:nvGrpSpPr>
        <p:grpSpPr>
          <a:xfrm>
            <a:off x="1432843" y="1523187"/>
            <a:ext cx="3477483" cy="4916615"/>
            <a:chOff x="0" y="0"/>
            <a:chExt cx="1963271" cy="1979961"/>
          </a:xfrm>
        </p:grpSpPr>
        <p:sp>
          <p:nvSpPr>
            <p:cNvPr id="19" name="Text Box 2"/>
            <p:cNvSpPr txBox="1">
              <a:spLocks noChangeArrowheads="1"/>
            </p:cNvSpPr>
            <p:nvPr/>
          </p:nvSpPr>
          <p:spPr bwMode="auto">
            <a:xfrm>
              <a:off x="0" y="0"/>
              <a:ext cx="1963271" cy="1891388"/>
            </a:xfrm>
            <a:prstGeom prst="rect">
              <a:avLst/>
            </a:prstGeom>
            <a:noFill/>
            <a:ln w="9525">
              <a:solidFill>
                <a:srgbClr val="000000"/>
              </a:solidFill>
              <a:miter lim="800000"/>
              <a:headEnd/>
              <a:tailEnd/>
            </a:ln>
          </p:spPr>
          <p:txBody>
            <a:bodyPr rot="0" vert="horz" wrap="square" lIns="91440" tIns="45720" rIns="91440" bIns="45720" anchor="t" anchorCtr="0">
              <a:spAutoFit/>
            </a:bodyPr>
            <a:lstStyle/>
            <a:p>
              <a:pPr marL="0" marR="0" algn="l" rtl="0">
                <a:lnSpc>
                  <a:spcPct val="120000"/>
                </a:lnSpc>
                <a:spcBef>
                  <a:spcPts val="600"/>
                </a:spcBef>
                <a:spcAft>
                  <a:spcPts val="0"/>
                </a:spcAft>
              </a:pPr>
              <a:r>
                <a:rPr lang="en-US" sz="2400" b="1" dirty="0" err="1">
                  <a:solidFill>
                    <a:srgbClr val="000000"/>
                  </a:solidFill>
                  <a:effectLst/>
                  <a:latin typeface="Calibri"/>
                  <a:ea typeface="Times New Roman"/>
                  <a:cs typeface="B Nazanin"/>
                </a:rPr>
                <a:t>in</a:t>
              </a:r>
              <a:r>
                <a:rPr lang="en-US" sz="2400" b="1" dirty="0" err="1">
                  <a:solidFill>
                    <a:srgbClr val="FF0000"/>
                  </a:solidFill>
                  <a:effectLst/>
                  <a:latin typeface="Calibri"/>
                  <a:ea typeface="Times New Roman"/>
                  <a:cs typeface="B Nazanin"/>
                </a:rPr>
                <a:t>H</a:t>
              </a:r>
              <a:r>
                <a:rPr lang="en-US" sz="2400" dirty="0">
                  <a:solidFill>
                    <a:srgbClr val="000000"/>
                  </a:solidFill>
                  <a:effectLst/>
                  <a:latin typeface="Calibri"/>
                  <a:ea typeface="Times New Roman"/>
                  <a:cs typeface="B Nazanin"/>
                </a:rPr>
                <a:t> </a:t>
              </a:r>
              <a:r>
                <a:rPr lang="en-US" sz="2400" i="1" dirty="0">
                  <a:solidFill>
                    <a:srgbClr val="000000"/>
                  </a:solidFill>
                  <a:effectLst/>
                  <a:latin typeface="Calibri"/>
                  <a:ea typeface="Times New Roman"/>
                  <a:cs typeface="B Nazanin"/>
                </a:rPr>
                <a:t>x</a:t>
              </a:r>
              <a:r>
                <a:rPr lang="en-US" sz="2400" dirty="0">
                  <a:solidFill>
                    <a:srgbClr val="000000"/>
                  </a:solidFill>
                  <a:effectLst/>
                  <a:latin typeface="Calibri"/>
                  <a:ea typeface="Times New Roman"/>
                  <a:cs typeface="B Nazanin"/>
                </a:rPr>
                <a:t> ;      // high input : x</a:t>
              </a:r>
              <a:endParaRPr lang="en-US" sz="2400" dirty="0">
                <a:solidFill>
                  <a:srgbClr val="000000"/>
                </a:solidFill>
                <a:effectLst/>
                <a:latin typeface="Times New Roman"/>
                <a:ea typeface="Times New Roman"/>
                <a:cs typeface="B Nazanin"/>
              </a:endParaRPr>
            </a:p>
            <a:p>
              <a:pPr>
                <a:lnSpc>
                  <a:spcPct val="120000"/>
                </a:lnSpc>
                <a:spcBef>
                  <a:spcPts val="600"/>
                </a:spcBef>
              </a:pPr>
              <a:r>
                <a:rPr lang="en-US" sz="2400" i="1" dirty="0" smtClean="0">
                  <a:solidFill>
                    <a:srgbClr val="000000"/>
                  </a:solidFill>
                  <a:latin typeface="Calibri"/>
                  <a:ea typeface="Times New Roman"/>
                  <a:cs typeface="B Nazanin"/>
                </a:rPr>
                <a:t>y </a:t>
              </a:r>
              <a:r>
                <a:rPr lang="en-US" sz="2400" dirty="0" smtClean="0">
                  <a:solidFill>
                    <a:srgbClr val="000000"/>
                  </a:solidFill>
                  <a:latin typeface="Calibri"/>
                  <a:ea typeface="Times New Roman"/>
                  <a:cs typeface="B Nazanin"/>
                </a:rPr>
                <a:t>= 0 ;</a:t>
              </a:r>
              <a:endParaRPr lang="en-US" sz="2400" i="1" dirty="0" smtClean="0">
                <a:solidFill>
                  <a:srgbClr val="000000"/>
                </a:solidFill>
                <a:latin typeface="Calibri"/>
                <a:ea typeface="Times New Roman"/>
                <a:cs typeface="B Nazanin"/>
              </a:endParaRPr>
            </a:p>
            <a:p>
              <a:pPr>
                <a:lnSpc>
                  <a:spcPct val="120000"/>
                </a:lnSpc>
                <a:spcBef>
                  <a:spcPts val="600"/>
                </a:spcBef>
              </a:pPr>
              <a:r>
                <a:rPr lang="en-US" sz="2400" i="1" dirty="0" smtClean="0">
                  <a:solidFill>
                    <a:srgbClr val="000000"/>
                  </a:solidFill>
                  <a:latin typeface="Calibri"/>
                  <a:ea typeface="Times New Roman"/>
                  <a:cs typeface="B Nazanin"/>
                </a:rPr>
                <a:t>t</a:t>
              </a:r>
              <a:r>
                <a:rPr lang="en-US" sz="2400" b="1" dirty="0" smtClean="0">
                  <a:solidFill>
                    <a:srgbClr val="000000"/>
                  </a:solidFill>
                  <a:latin typeface="Calibri"/>
                  <a:ea typeface="Times New Roman"/>
                  <a:cs typeface="B Nazanin"/>
                </a:rPr>
                <a:t> = </a:t>
              </a:r>
              <a:r>
                <a:rPr lang="en-US" sz="2400" dirty="0" err="1" smtClean="0">
                  <a:solidFill>
                    <a:srgbClr val="000000"/>
                  </a:solidFill>
                  <a:latin typeface="Calibri"/>
                  <a:ea typeface="Times New Roman"/>
                  <a:cs typeface="B Nazanin"/>
                </a:rPr>
                <a:t>getTime</a:t>
              </a:r>
              <a:r>
                <a:rPr lang="en-US" sz="2400" dirty="0" smtClean="0">
                  <a:solidFill>
                    <a:srgbClr val="000000"/>
                  </a:solidFill>
                  <a:latin typeface="Calibri"/>
                  <a:ea typeface="Times New Roman"/>
                  <a:cs typeface="B Nazanin"/>
                </a:rPr>
                <a:t>()</a:t>
              </a:r>
              <a:r>
                <a:rPr lang="en-US" sz="2400" b="1" dirty="0" smtClean="0">
                  <a:solidFill>
                    <a:srgbClr val="000000"/>
                  </a:solidFill>
                  <a:latin typeface="Calibri"/>
                  <a:ea typeface="Times New Roman"/>
                  <a:cs typeface="B Nazanin"/>
                </a:rPr>
                <a:t>;</a:t>
              </a:r>
            </a:p>
            <a:p>
              <a:pPr marL="0" marR="0" algn="l" rtl="0">
                <a:lnSpc>
                  <a:spcPct val="120000"/>
                </a:lnSpc>
                <a:spcBef>
                  <a:spcPts val="600"/>
                </a:spcBef>
                <a:spcAft>
                  <a:spcPts val="0"/>
                </a:spcAft>
              </a:pPr>
              <a:r>
                <a:rPr lang="en-US" sz="2400" b="1" dirty="0" smtClean="0">
                  <a:solidFill>
                    <a:srgbClr val="000000"/>
                  </a:solidFill>
                  <a:effectLst/>
                  <a:latin typeface="Calibri"/>
                  <a:ea typeface="Times New Roman"/>
                  <a:cs typeface="B Nazanin"/>
                </a:rPr>
                <a:t>if</a:t>
              </a:r>
              <a:r>
                <a:rPr lang="en-US" sz="2400" dirty="0" smtClean="0">
                  <a:solidFill>
                    <a:srgbClr val="000000"/>
                  </a:solidFill>
                  <a:effectLst/>
                  <a:latin typeface="Calibri"/>
                  <a:ea typeface="Times New Roman"/>
                  <a:cs typeface="B Nazanin"/>
                </a:rPr>
                <a:t> </a:t>
              </a:r>
              <a:r>
                <a:rPr lang="en-US" sz="2400" i="1" dirty="0" smtClean="0">
                  <a:solidFill>
                    <a:srgbClr val="000000"/>
                  </a:solidFill>
                  <a:effectLst/>
                  <a:latin typeface="Calibri"/>
                  <a:ea typeface="Times New Roman"/>
                  <a:cs typeface="B Nazanin"/>
                </a:rPr>
                <a:t>x </a:t>
              </a:r>
              <a:r>
                <a:rPr lang="en-US" sz="2400" dirty="0" smtClean="0">
                  <a:solidFill>
                    <a:srgbClr val="000000"/>
                  </a:solidFill>
                  <a:effectLst/>
                  <a:latin typeface="Calibri"/>
                  <a:ea typeface="Times New Roman"/>
                  <a:cs typeface="B Nazanin"/>
                </a:rPr>
                <a:t>!= 0 </a:t>
              </a:r>
              <a:r>
                <a:rPr lang="en-US" sz="2400" b="1" dirty="0">
                  <a:solidFill>
                    <a:srgbClr val="000000"/>
                  </a:solidFill>
                  <a:effectLst/>
                  <a:latin typeface="Calibri"/>
                  <a:ea typeface="Times New Roman"/>
                  <a:cs typeface="B Nazanin"/>
                </a:rPr>
                <a:t>then</a:t>
              </a:r>
              <a:r>
                <a:rPr lang="en-US" sz="2400" dirty="0">
                  <a:solidFill>
                    <a:srgbClr val="000000"/>
                  </a:solidFill>
                  <a:effectLst/>
                  <a:latin typeface="Calibri"/>
                  <a:ea typeface="Times New Roman"/>
                  <a:cs typeface="B Nazanin"/>
                </a:rPr>
                <a:t> </a:t>
              </a:r>
              <a:endParaRPr lang="en-US" sz="2400" dirty="0" smtClean="0">
                <a:solidFill>
                  <a:srgbClr val="000000"/>
                </a:solidFill>
                <a:effectLst/>
                <a:latin typeface="Calibri"/>
                <a:ea typeface="Times New Roman"/>
                <a:cs typeface="B Nazanin"/>
              </a:endParaRPr>
            </a:p>
            <a:p>
              <a:pPr marL="0" marR="0" algn="l" rtl="0">
                <a:lnSpc>
                  <a:spcPct val="120000"/>
                </a:lnSpc>
                <a:spcBef>
                  <a:spcPts val="600"/>
                </a:spcBef>
                <a:spcAft>
                  <a:spcPts val="0"/>
                </a:spcAft>
              </a:pPr>
              <a:r>
                <a:rPr lang="en-US" sz="2400" b="1" dirty="0">
                  <a:solidFill>
                    <a:srgbClr val="000000"/>
                  </a:solidFill>
                  <a:latin typeface="Calibri"/>
                  <a:ea typeface="Times New Roman"/>
                  <a:cs typeface="B Nazanin"/>
                </a:rPr>
                <a:t>	</a:t>
              </a:r>
              <a:r>
                <a:rPr lang="en-US" sz="2400" b="1" dirty="0" smtClean="0">
                  <a:solidFill>
                    <a:srgbClr val="000000"/>
                  </a:solidFill>
                  <a:latin typeface="Calibri"/>
                  <a:ea typeface="Times New Roman"/>
                  <a:cs typeface="B Nazanin"/>
                </a:rPr>
                <a:t>skip </a:t>
              </a:r>
              <a:r>
                <a:rPr lang="en-US" sz="2400" dirty="0" smtClean="0">
                  <a:solidFill>
                    <a:srgbClr val="000000"/>
                  </a:solidFill>
                  <a:latin typeface="Calibri"/>
                  <a:ea typeface="Times New Roman"/>
                  <a:cs typeface="B Nazanin"/>
                </a:rPr>
                <a:t>; </a:t>
              </a:r>
              <a:r>
                <a:rPr lang="en-US" sz="2400" b="1" dirty="0" smtClean="0">
                  <a:solidFill>
                    <a:srgbClr val="000000"/>
                  </a:solidFill>
                  <a:latin typeface="Calibri"/>
                  <a:ea typeface="Times New Roman"/>
                  <a:cs typeface="B Nazanin"/>
                </a:rPr>
                <a:t>skip </a:t>
              </a:r>
              <a:r>
                <a:rPr lang="en-US" sz="2400" dirty="0" smtClean="0">
                  <a:solidFill>
                    <a:srgbClr val="000000"/>
                  </a:solidFill>
                  <a:effectLst/>
                  <a:latin typeface="Calibri"/>
                  <a:ea typeface="Times New Roman"/>
                  <a:cs typeface="B Nazanin"/>
                </a:rPr>
                <a:t>;</a:t>
              </a:r>
            </a:p>
            <a:p>
              <a:pPr>
                <a:lnSpc>
                  <a:spcPct val="120000"/>
                </a:lnSpc>
                <a:spcBef>
                  <a:spcPts val="600"/>
                </a:spcBef>
              </a:pPr>
              <a:r>
                <a:rPr lang="en-US" sz="2400" i="1" dirty="0" smtClean="0">
                  <a:solidFill>
                    <a:srgbClr val="000000"/>
                  </a:solidFill>
                  <a:latin typeface="Calibri"/>
                  <a:ea typeface="Times New Roman"/>
                  <a:cs typeface="B Nazanin"/>
                </a:rPr>
                <a:t>t</a:t>
              </a:r>
              <a:r>
                <a:rPr lang="en-US" sz="2400" b="1" dirty="0" smtClean="0">
                  <a:solidFill>
                    <a:srgbClr val="000000"/>
                  </a:solidFill>
                  <a:latin typeface="Calibri"/>
                  <a:ea typeface="Times New Roman"/>
                  <a:cs typeface="B Nazanin"/>
                </a:rPr>
                <a:t> = </a:t>
              </a:r>
              <a:r>
                <a:rPr lang="en-US" sz="2400" dirty="0" err="1" smtClean="0">
                  <a:solidFill>
                    <a:srgbClr val="000000"/>
                  </a:solidFill>
                  <a:latin typeface="Calibri"/>
                  <a:ea typeface="Times New Roman"/>
                  <a:cs typeface="B Nazanin"/>
                </a:rPr>
                <a:t>getTime</a:t>
              </a:r>
              <a:r>
                <a:rPr lang="en-US" sz="2400" dirty="0" smtClean="0">
                  <a:solidFill>
                    <a:srgbClr val="000000"/>
                  </a:solidFill>
                  <a:latin typeface="Calibri"/>
                  <a:ea typeface="Times New Roman"/>
                  <a:cs typeface="B Nazanin"/>
                </a:rPr>
                <a:t>() - </a:t>
              </a:r>
              <a:r>
                <a:rPr lang="en-US" sz="2400" i="1" dirty="0" smtClean="0">
                  <a:solidFill>
                    <a:srgbClr val="000000"/>
                  </a:solidFill>
                  <a:latin typeface="Calibri"/>
                  <a:ea typeface="Times New Roman"/>
                  <a:cs typeface="B Nazanin"/>
                </a:rPr>
                <a:t>t</a:t>
              </a:r>
              <a:r>
                <a:rPr lang="en-US" sz="2400" b="1" dirty="0" smtClean="0">
                  <a:solidFill>
                    <a:srgbClr val="000000"/>
                  </a:solidFill>
                  <a:latin typeface="Calibri"/>
                  <a:ea typeface="Times New Roman"/>
                  <a:cs typeface="B Nazanin"/>
                </a:rPr>
                <a:t>;</a:t>
              </a:r>
            </a:p>
            <a:p>
              <a:pPr>
                <a:lnSpc>
                  <a:spcPct val="120000"/>
                </a:lnSpc>
                <a:spcBef>
                  <a:spcPts val="600"/>
                </a:spcBef>
              </a:pPr>
              <a:r>
                <a:rPr lang="en-US" sz="2400" b="1" dirty="0" smtClean="0">
                  <a:solidFill>
                    <a:srgbClr val="000000"/>
                  </a:solidFill>
                  <a:latin typeface="Calibri"/>
                  <a:ea typeface="Times New Roman"/>
                  <a:cs typeface="B Nazanin"/>
                </a:rPr>
                <a:t>if</a:t>
              </a:r>
              <a:r>
                <a:rPr lang="en-US" sz="2400" dirty="0" smtClean="0">
                  <a:solidFill>
                    <a:srgbClr val="000000"/>
                  </a:solidFill>
                  <a:latin typeface="Calibri"/>
                  <a:ea typeface="Times New Roman"/>
                  <a:cs typeface="B Nazanin"/>
                </a:rPr>
                <a:t> </a:t>
              </a:r>
              <a:r>
                <a:rPr lang="en-US" sz="2400" i="1" dirty="0" smtClean="0">
                  <a:solidFill>
                    <a:srgbClr val="000000"/>
                  </a:solidFill>
                  <a:latin typeface="Calibri"/>
                  <a:ea typeface="Times New Roman"/>
                  <a:cs typeface="B Nazanin"/>
                </a:rPr>
                <a:t>t </a:t>
              </a:r>
              <a:r>
                <a:rPr lang="en-US" sz="2400" dirty="0" smtClean="0">
                  <a:solidFill>
                    <a:srgbClr val="000000"/>
                  </a:solidFill>
                  <a:latin typeface="Calibri"/>
                  <a:ea typeface="Times New Roman"/>
                  <a:cs typeface="B Nazanin"/>
                </a:rPr>
                <a:t>&gt; 2 </a:t>
              </a:r>
              <a:r>
                <a:rPr lang="en-US" sz="2400" b="1" dirty="0" smtClean="0">
                  <a:solidFill>
                    <a:srgbClr val="000000"/>
                  </a:solidFill>
                  <a:latin typeface="Calibri"/>
                  <a:ea typeface="Times New Roman"/>
                  <a:cs typeface="B Nazanin"/>
                </a:rPr>
                <a:t>then</a:t>
              </a:r>
            </a:p>
            <a:p>
              <a:pPr>
                <a:lnSpc>
                  <a:spcPct val="120000"/>
                </a:lnSpc>
                <a:spcBef>
                  <a:spcPts val="600"/>
                </a:spcBef>
              </a:pPr>
              <a:r>
                <a:rPr lang="en-US" sz="2400" b="1" dirty="0" smtClean="0">
                  <a:solidFill>
                    <a:srgbClr val="000000"/>
                  </a:solidFill>
                  <a:effectLst/>
                  <a:latin typeface="Calibri"/>
                  <a:ea typeface="Times New Roman"/>
                  <a:cs typeface="B Nazanin"/>
                </a:rPr>
                <a:t>	</a:t>
              </a:r>
              <a:r>
                <a:rPr lang="en-US" sz="2400" i="1" dirty="0" smtClean="0">
                  <a:solidFill>
                    <a:srgbClr val="000000"/>
                  </a:solidFill>
                  <a:effectLst/>
                  <a:latin typeface="Calibri"/>
                  <a:ea typeface="Times New Roman"/>
                  <a:cs typeface="B Nazanin"/>
                </a:rPr>
                <a:t>y</a:t>
              </a:r>
              <a:r>
                <a:rPr lang="en-US" sz="2400" b="1" dirty="0" smtClean="0">
                  <a:solidFill>
                    <a:srgbClr val="000000"/>
                  </a:solidFill>
                  <a:effectLst/>
                  <a:latin typeface="Calibri"/>
                  <a:ea typeface="Times New Roman"/>
                  <a:cs typeface="B Nazanin"/>
                </a:rPr>
                <a:t> = </a:t>
              </a:r>
              <a:r>
                <a:rPr lang="en-US" sz="2400" dirty="0" smtClean="0">
                  <a:solidFill>
                    <a:srgbClr val="000000"/>
                  </a:solidFill>
                  <a:effectLst/>
                  <a:latin typeface="Calibri"/>
                  <a:ea typeface="Times New Roman"/>
                  <a:cs typeface="B Nazanin"/>
                </a:rPr>
                <a:t>1 ;</a:t>
              </a:r>
              <a:endParaRPr lang="en-US" sz="2400" b="1" dirty="0">
                <a:solidFill>
                  <a:srgbClr val="000000"/>
                </a:solidFill>
                <a:effectLst/>
                <a:latin typeface="Times New Roman"/>
                <a:ea typeface="Times New Roman"/>
                <a:cs typeface="B Nazanin"/>
              </a:endParaRPr>
            </a:p>
            <a:p>
              <a:pPr marL="0" marR="0" algn="l" rtl="0">
                <a:lnSpc>
                  <a:spcPct val="120000"/>
                </a:lnSpc>
                <a:spcBef>
                  <a:spcPts val="600"/>
                </a:spcBef>
                <a:spcAft>
                  <a:spcPts val="0"/>
                </a:spcAft>
              </a:pPr>
              <a:r>
                <a:rPr lang="en-US" sz="2400" b="1" dirty="0" err="1" smtClean="0">
                  <a:solidFill>
                    <a:srgbClr val="000000"/>
                  </a:solidFill>
                  <a:effectLst/>
                  <a:latin typeface="Calibri"/>
                  <a:ea typeface="Times New Roman"/>
                  <a:cs typeface="B Nazanin"/>
                </a:rPr>
                <a:t>out</a:t>
              </a:r>
              <a:r>
                <a:rPr lang="en-US" sz="2400" b="1" dirty="0" err="1" smtClean="0">
                  <a:solidFill>
                    <a:srgbClr val="00B0F0"/>
                  </a:solidFill>
                  <a:effectLst/>
                  <a:latin typeface="Calibri"/>
                  <a:ea typeface="Times New Roman"/>
                  <a:cs typeface="B Nazanin"/>
                </a:rPr>
                <a:t>L</a:t>
              </a:r>
              <a:r>
                <a:rPr lang="en-US" sz="2400" dirty="0" smtClean="0">
                  <a:solidFill>
                    <a:srgbClr val="000000"/>
                  </a:solidFill>
                  <a:effectLst/>
                  <a:latin typeface="Calibri"/>
                  <a:ea typeface="Times New Roman"/>
                  <a:cs typeface="B Nazanin"/>
                </a:rPr>
                <a:t> </a:t>
              </a:r>
              <a:r>
                <a:rPr lang="en-US" sz="2400" i="1" dirty="0">
                  <a:solidFill>
                    <a:srgbClr val="000000"/>
                  </a:solidFill>
                  <a:effectLst/>
                  <a:latin typeface="Calibri"/>
                  <a:ea typeface="Times New Roman"/>
                  <a:cs typeface="B Nazanin"/>
                </a:rPr>
                <a:t>y</a:t>
              </a:r>
              <a:r>
                <a:rPr lang="en-US" sz="2400" dirty="0">
                  <a:solidFill>
                    <a:srgbClr val="000000"/>
                  </a:solidFill>
                  <a:effectLst/>
                  <a:latin typeface="Calibri"/>
                  <a:ea typeface="Times New Roman"/>
                  <a:cs typeface="B Nazanin"/>
                </a:rPr>
                <a:t> ;   // low output : y</a:t>
              </a:r>
              <a:endParaRPr lang="en-US" sz="2400" dirty="0">
                <a:solidFill>
                  <a:srgbClr val="000000"/>
                </a:solidFill>
                <a:effectLst/>
                <a:latin typeface="Times New Roman"/>
                <a:ea typeface="Times New Roman"/>
                <a:cs typeface="B Nazanin"/>
              </a:endParaRPr>
            </a:p>
          </p:txBody>
        </p:sp>
        <p:sp>
          <p:nvSpPr>
            <p:cNvPr id="20" name="Text Box 5"/>
            <p:cNvSpPr txBox="1"/>
            <p:nvPr/>
          </p:nvSpPr>
          <p:spPr>
            <a:xfrm>
              <a:off x="0" y="1905595"/>
              <a:ext cx="1962785" cy="74366"/>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rtl="1">
                <a:lnSpc>
                  <a:spcPct val="120000"/>
                </a:lnSpc>
                <a:spcBef>
                  <a:spcPts val="600"/>
                </a:spcBef>
                <a:spcAft>
                  <a:spcPts val="0"/>
                </a:spcAft>
              </a:pPr>
              <a:r>
                <a:rPr lang="ar-SA" sz="1000" b="1" dirty="0" smtClean="0">
                  <a:solidFill>
                    <a:srgbClr val="000000"/>
                  </a:solidFill>
                  <a:effectLst/>
                  <a:latin typeface="Times New Roman"/>
                  <a:ea typeface="Times New Roman"/>
                  <a:cs typeface="B Nazanin"/>
                </a:rPr>
                <a:t>شکل</a:t>
              </a:r>
              <a:r>
                <a:rPr lang="fa-IR" sz="1000" b="1" dirty="0" smtClean="0">
                  <a:solidFill>
                    <a:srgbClr val="000000"/>
                  </a:solidFill>
                  <a:effectLst/>
                  <a:latin typeface="Times New Roman"/>
                  <a:ea typeface="Times New Roman"/>
                  <a:cs typeface="B Nazanin"/>
                </a:rPr>
                <a:t>4</a:t>
              </a:r>
              <a:r>
                <a:rPr lang="ar-SA" sz="1000" b="1" dirty="0" smtClean="0">
                  <a:solidFill>
                    <a:srgbClr val="000000"/>
                  </a:solidFill>
                  <a:effectLst/>
                  <a:latin typeface="Times New Roman"/>
                  <a:ea typeface="Times New Roman"/>
                  <a:cs typeface="B Nazanin"/>
                </a:rPr>
                <a:t> </a:t>
              </a:r>
              <a:r>
                <a:rPr lang="ar-SA" sz="1000" b="1" dirty="0">
                  <a:solidFill>
                    <a:srgbClr val="000000"/>
                  </a:solidFill>
                  <a:effectLst/>
                  <a:latin typeface="Times New Roman"/>
                  <a:ea typeface="Times New Roman"/>
                  <a:cs typeface="Times New Roman"/>
                </a:rPr>
                <a:t>–</a:t>
              </a:r>
              <a:r>
                <a:rPr lang="ar-SA" sz="1000" b="1" dirty="0">
                  <a:solidFill>
                    <a:srgbClr val="000000"/>
                  </a:solidFill>
                  <a:effectLst/>
                  <a:latin typeface="Times New Roman"/>
                  <a:ea typeface="Times New Roman"/>
                  <a:cs typeface="B Nazanin"/>
                </a:rPr>
                <a:t> برنامه دارای کانال </a:t>
              </a:r>
              <a:r>
                <a:rPr lang="fa-IR" sz="1000" b="1" dirty="0" smtClean="0">
                  <a:solidFill>
                    <a:srgbClr val="000000"/>
                  </a:solidFill>
                  <a:effectLst/>
                  <a:latin typeface="Times New Roman"/>
                  <a:ea typeface="Times New Roman"/>
                  <a:cs typeface="B Nazanin"/>
                </a:rPr>
                <a:t>زمانی داخلی</a:t>
              </a:r>
              <a:endParaRPr lang="en-US" sz="1000" b="1" dirty="0">
                <a:solidFill>
                  <a:srgbClr val="000000"/>
                </a:solidFill>
                <a:effectLst/>
                <a:latin typeface="Times New Roman"/>
                <a:ea typeface="Times New Roman"/>
                <a:cs typeface="B Nazanin"/>
              </a:endParaRPr>
            </a:p>
          </p:txBody>
        </p:sp>
      </p:grpSp>
    </p:spTree>
    <p:extLst>
      <p:ext uri="{BB962C8B-B14F-4D97-AF65-F5344CB8AC3E}">
        <p14:creationId xmlns:p14="http://schemas.microsoft.com/office/powerpoint/2010/main" val="1081622469"/>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BFBFBF"/>
                                      </p:to>
                                    </p:animClr>
                                    <p:animClr clrSpc="rgb" dir="cw">
                                      <p:cBhvr>
                                        <p:cTn id="7" dur="500" fill="hold"/>
                                        <p:tgtEl>
                                          <p:spTgt spid="3">
                                            <p:txEl>
                                              <p:pRg st="1" end="1"/>
                                            </p:txEl>
                                          </p:spTgt>
                                        </p:tgtEl>
                                        <p:attrNameLst>
                                          <p:attrName>fillcolor</p:attrName>
                                        </p:attrNameLst>
                                      </p:cBhvr>
                                      <p:to>
                                        <a:srgbClr val="BFBFBF"/>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2" end="2"/>
                                            </p:txEl>
                                          </p:spTgt>
                                        </p:tgtEl>
                                        <p:attrNameLst>
                                          <p:attrName>style.color</p:attrName>
                                        </p:attrNameLst>
                                      </p:cBhvr>
                                      <p:to>
                                        <a:srgbClr val="BFBFBF"/>
                                      </p:to>
                                    </p:animClr>
                                    <p:animClr clrSpc="rgb" dir="cw">
                                      <p:cBhvr>
                                        <p:cTn id="12" dur="500" fill="hold"/>
                                        <p:tgtEl>
                                          <p:spTgt spid="3">
                                            <p:txEl>
                                              <p:pRg st="2" end="2"/>
                                            </p:txEl>
                                          </p:spTgt>
                                        </p:tgtEl>
                                        <p:attrNameLst>
                                          <p:attrName>fillcolor</p:attrName>
                                        </p:attrNameLst>
                                      </p:cBhvr>
                                      <p:to>
                                        <a:srgbClr val="BFBFBF"/>
                                      </p:to>
                                    </p:animClr>
                                    <p:set>
                                      <p:cBhvr>
                                        <p:cTn id="13" dur="500" fill="hold"/>
                                        <p:tgtEl>
                                          <p:spTgt spid="3">
                                            <p:txEl>
                                              <p:pRg st="2" end="2"/>
                                            </p:txEl>
                                          </p:spTgt>
                                        </p:tgtEl>
                                        <p:attrNameLst>
                                          <p:attrName>fill.type</p:attrName>
                                        </p:attrNameLst>
                                      </p:cBhvr>
                                      <p:to>
                                        <p:strVal val="solid"/>
                                      </p:to>
                                    </p:set>
                                    <p:set>
                                      <p:cBhvr>
                                        <p:cTn id="14" dur="500" fill="hold"/>
                                        <p:tgtEl>
                                          <p:spTgt spid="3">
                                            <p:txEl>
                                              <p:pRg st="2" end="2"/>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3">
                                            <p:txEl>
                                              <p:pRg st="3" end="3"/>
                                            </p:txEl>
                                          </p:spTgt>
                                        </p:tgtEl>
                                        <p:attrNameLst>
                                          <p:attrName>style.color</p:attrName>
                                        </p:attrNameLst>
                                      </p:cBhvr>
                                      <p:to>
                                        <a:srgbClr val="BFBFBF"/>
                                      </p:to>
                                    </p:animClr>
                                    <p:animClr clrSpc="rgb" dir="cw">
                                      <p:cBhvr>
                                        <p:cTn id="17" dur="500" fill="hold"/>
                                        <p:tgtEl>
                                          <p:spTgt spid="3">
                                            <p:txEl>
                                              <p:pRg st="3" end="3"/>
                                            </p:txEl>
                                          </p:spTgt>
                                        </p:tgtEl>
                                        <p:attrNameLst>
                                          <p:attrName>fillcolor</p:attrName>
                                        </p:attrNameLst>
                                      </p:cBhvr>
                                      <p:to>
                                        <a:srgbClr val="BFBFBF"/>
                                      </p:to>
                                    </p:animClr>
                                    <p:set>
                                      <p:cBhvr>
                                        <p:cTn id="18" dur="500" fill="hold"/>
                                        <p:tgtEl>
                                          <p:spTgt spid="3">
                                            <p:txEl>
                                              <p:pRg st="3" end="3"/>
                                            </p:txEl>
                                          </p:spTgt>
                                        </p:tgtEl>
                                        <p:attrNameLst>
                                          <p:attrName>fill.type</p:attrName>
                                        </p:attrNameLst>
                                      </p:cBhvr>
                                      <p:to>
                                        <p:strVal val="solid"/>
                                      </p:to>
                                    </p:set>
                                    <p:set>
                                      <p:cBhvr>
                                        <p:cTn id="19" dur="500" fill="hold"/>
                                        <p:tgtEl>
                                          <p:spTgt spid="3">
                                            <p:txEl>
                                              <p:pRg st="3" end="3"/>
                                            </p:txEl>
                                          </p:spTgt>
                                        </p:tgtEl>
                                        <p:attrNameLst>
                                          <p:attrName>fill.on</p:attrName>
                                        </p:attrNameLst>
                                      </p:cBhvr>
                                      <p:to>
                                        <p:strVal val="true"/>
                                      </p:to>
                                    </p:se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9" presetClass="emph" presetSubtype="0" fill="hold" nodeType="clickEffect">
                                  <p:stCondLst>
                                    <p:cond delay="0"/>
                                  </p:stCondLst>
                                  <p:childTnLst>
                                    <p:animClr clrSpc="rgb" dir="cw">
                                      <p:cBhvr override="childStyle">
                                        <p:cTn id="26" dur="500" fill="hold"/>
                                        <p:tgtEl>
                                          <p:spTgt spid="3">
                                            <p:txEl>
                                              <p:pRg st="0" end="0"/>
                                            </p:txEl>
                                          </p:spTgt>
                                        </p:tgtEl>
                                        <p:attrNameLst>
                                          <p:attrName>style.color</p:attrName>
                                        </p:attrNameLst>
                                      </p:cBhvr>
                                      <p:to>
                                        <a:srgbClr val="BFBFBF"/>
                                      </p:to>
                                    </p:animClr>
                                    <p:animClr clrSpc="rgb" dir="cw">
                                      <p:cBhvr>
                                        <p:cTn id="27" dur="500" fill="hold"/>
                                        <p:tgtEl>
                                          <p:spTgt spid="3">
                                            <p:txEl>
                                              <p:pRg st="0" end="0"/>
                                            </p:txEl>
                                          </p:spTgt>
                                        </p:tgtEl>
                                        <p:attrNameLst>
                                          <p:attrName>fillcolor</p:attrName>
                                        </p:attrNameLst>
                                      </p:cBhvr>
                                      <p:to>
                                        <a:srgbClr val="BFBFBF"/>
                                      </p:to>
                                    </p:animClr>
                                    <p:set>
                                      <p:cBhvr>
                                        <p:cTn id="28" dur="500" fill="hold"/>
                                        <p:tgtEl>
                                          <p:spTgt spid="3">
                                            <p:txEl>
                                              <p:pRg st="0" end="0"/>
                                            </p:txEl>
                                          </p:spTgt>
                                        </p:tgtEl>
                                        <p:attrNameLst>
                                          <p:attrName>fill.type</p:attrName>
                                        </p:attrNameLst>
                                      </p:cBhvr>
                                      <p:to>
                                        <p:strVal val="solid"/>
                                      </p:to>
                                    </p:set>
                                    <p:set>
                                      <p:cBhvr>
                                        <p:cTn id="29" dur="500" fill="hold"/>
                                        <p:tgtEl>
                                          <p:spTgt spid="3">
                                            <p:txEl>
                                              <p:pRg st="0" end="0"/>
                                            </p:txEl>
                                          </p:spTgt>
                                        </p:tgtEl>
                                        <p:attrNameLst>
                                          <p:attrName>fill.on</p:attrName>
                                        </p:attrNameLst>
                                      </p:cBhvr>
                                      <p:to>
                                        <p:strVal val="true"/>
                                      </p:to>
                                    </p:set>
                                  </p:childTnLst>
                                </p:cTn>
                              </p:par>
                              <p:par>
                                <p:cTn id="30" presetID="19" presetClass="emph" presetSubtype="0" fill="hold" nodeType="withEffect">
                                  <p:stCondLst>
                                    <p:cond delay="0"/>
                                  </p:stCondLst>
                                  <p:childTnLst>
                                    <p:animClr clrSpc="rgb" dir="cw">
                                      <p:cBhvr override="childStyle">
                                        <p:cTn id="31" dur="500" fill="hold"/>
                                        <p:tgtEl>
                                          <p:spTgt spid="3">
                                            <p:txEl>
                                              <p:pRg st="1" end="1"/>
                                            </p:txEl>
                                          </p:spTgt>
                                        </p:tgtEl>
                                        <p:attrNameLst>
                                          <p:attrName>style.color</p:attrName>
                                        </p:attrNameLst>
                                      </p:cBhvr>
                                      <p:to>
                                        <a:srgbClr val="000000"/>
                                      </p:to>
                                    </p:animClr>
                                    <p:animClr clrSpc="rgb" dir="cw">
                                      <p:cBhvr>
                                        <p:cTn id="32" dur="500" fill="hold"/>
                                        <p:tgtEl>
                                          <p:spTgt spid="3">
                                            <p:txEl>
                                              <p:pRg st="1" end="1"/>
                                            </p:txEl>
                                          </p:spTgt>
                                        </p:tgtEl>
                                        <p:attrNameLst>
                                          <p:attrName>fillcolor</p:attrName>
                                        </p:attrNameLst>
                                      </p:cBhvr>
                                      <p:to>
                                        <a:srgbClr val="000000"/>
                                      </p:to>
                                    </p:animClr>
                                    <p:set>
                                      <p:cBhvr>
                                        <p:cTn id="33" dur="500" fill="hold"/>
                                        <p:tgtEl>
                                          <p:spTgt spid="3">
                                            <p:txEl>
                                              <p:pRg st="1" end="1"/>
                                            </p:txEl>
                                          </p:spTgt>
                                        </p:tgtEl>
                                        <p:attrNameLst>
                                          <p:attrName>fill.type</p:attrName>
                                        </p:attrNameLst>
                                      </p:cBhvr>
                                      <p:to>
                                        <p:strVal val="solid"/>
                                      </p:to>
                                    </p:set>
                                    <p:set>
                                      <p:cBhvr>
                                        <p:cTn id="34" dur="500" fill="hold"/>
                                        <p:tgtEl>
                                          <p:spTgt spid="3">
                                            <p:txEl>
                                              <p:pRg st="1" end="1"/>
                                            </p:txEl>
                                          </p:spTgt>
                                        </p:tgtEl>
                                        <p:attrNameLst>
                                          <p:attrName>fill.on</p:attrName>
                                        </p:attrNameLst>
                                      </p:cBhvr>
                                      <p:to>
                                        <p:strVal val="true"/>
                                      </p:to>
                                    </p:set>
                                  </p:childTnLst>
                                </p:cTn>
                              </p:par>
                              <p:par>
                                <p:cTn id="35" presetID="19" presetClass="emph" presetSubtype="0" fill="hold" nodeType="withEffect">
                                  <p:stCondLst>
                                    <p:cond delay="0"/>
                                  </p:stCondLst>
                                  <p:childTnLst>
                                    <p:animClr clrSpc="rgb" dir="cw">
                                      <p:cBhvr override="childStyle">
                                        <p:cTn id="36" dur="500" fill="hold"/>
                                        <p:tgtEl>
                                          <p:spTgt spid="3">
                                            <p:txEl>
                                              <p:pRg st="2" end="2"/>
                                            </p:txEl>
                                          </p:spTgt>
                                        </p:tgtEl>
                                        <p:attrNameLst>
                                          <p:attrName>style.color</p:attrName>
                                        </p:attrNameLst>
                                      </p:cBhvr>
                                      <p:to>
                                        <a:srgbClr val="BFBFBF"/>
                                      </p:to>
                                    </p:animClr>
                                    <p:animClr clrSpc="rgb" dir="cw">
                                      <p:cBhvr>
                                        <p:cTn id="37" dur="500" fill="hold"/>
                                        <p:tgtEl>
                                          <p:spTgt spid="3">
                                            <p:txEl>
                                              <p:pRg st="2" end="2"/>
                                            </p:txEl>
                                          </p:spTgt>
                                        </p:tgtEl>
                                        <p:attrNameLst>
                                          <p:attrName>fillcolor</p:attrName>
                                        </p:attrNameLst>
                                      </p:cBhvr>
                                      <p:to>
                                        <a:srgbClr val="BFBFBF"/>
                                      </p:to>
                                    </p:animClr>
                                    <p:set>
                                      <p:cBhvr>
                                        <p:cTn id="38" dur="500" fill="hold"/>
                                        <p:tgtEl>
                                          <p:spTgt spid="3">
                                            <p:txEl>
                                              <p:pRg st="2" end="2"/>
                                            </p:txEl>
                                          </p:spTgt>
                                        </p:tgtEl>
                                        <p:attrNameLst>
                                          <p:attrName>fill.type</p:attrName>
                                        </p:attrNameLst>
                                      </p:cBhvr>
                                      <p:to>
                                        <p:strVal val="solid"/>
                                      </p:to>
                                    </p:set>
                                    <p:set>
                                      <p:cBhvr>
                                        <p:cTn id="39" dur="500" fill="hold"/>
                                        <p:tgtEl>
                                          <p:spTgt spid="3">
                                            <p:txEl>
                                              <p:pRg st="2" end="2"/>
                                            </p:txEl>
                                          </p:spTgt>
                                        </p:tgtEl>
                                        <p:attrNameLst>
                                          <p:attrName>fill.on</p:attrName>
                                        </p:attrNameLst>
                                      </p:cBhvr>
                                      <p:to>
                                        <p:strVal val="true"/>
                                      </p:to>
                                    </p:set>
                                  </p:childTnLst>
                                </p:cTn>
                              </p:par>
                              <p:par>
                                <p:cTn id="40" presetID="19" presetClass="emph" presetSubtype="0" fill="hold" nodeType="withEffect">
                                  <p:stCondLst>
                                    <p:cond delay="0"/>
                                  </p:stCondLst>
                                  <p:childTnLst>
                                    <p:animClr clrSpc="rgb" dir="cw">
                                      <p:cBhvr override="childStyle">
                                        <p:cTn id="41" dur="500" fill="hold"/>
                                        <p:tgtEl>
                                          <p:spTgt spid="3">
                                            <p:txEl>
                                              <p:pRg st="3" end="3"/>
                                            </p:txEl>
                                          </p:spTgt>
                                        </p:tgtEl>
                                        <p:attrNameLst>
                                          <p:attrName>style.color</p:attrName>
                                        </p:attrNameLst>
                                      </p:cBhvr>
                                      <p:to>
                                        <a:srgbClr val="BFBFBF"/>
                                      </p:to>
                                    </p:animClr>
                                    <p:animClr clrSpc="rgb" dir="cw">
                                      <p:cBhvr>
                                        <p:cTn id="42" dur="500" fill="hold"/>
                                        <p:tgtEl>
                                          <p:spTgt spid="3">
                                            <p:txEl>
                                              <p:pRg st="3" end="3"/>
                                            </p:txEl>
                                          </p:spTgt>
                                        </p:tgtEl>
                                        <p:attrNameLst>
                                          <p:attrName>fillcolor</p:attrName>
                                        </p:attrNameLst>
                                      </p:cBhvr>
                                      <p:to>
                                        <a:srgbClr val="BFBFBF"/>
                                      </p:to>
                                    </p:animClr>
                                    <p:set>
                                      <p:cBhvr>
                                        <p:cTn id="43" dur="500" fill="hold"/>
                                        <p:tgtEl>
                                          <p:spTgt spid="3">
                                            <p:txEl>
                                              <p:pRg st="3" end="3"/>
                                            </p:txEl>
                                          </p:spTgt>
                                        </p:tgtEl>
                                        <p:attrNameLst>
                                          <p:attrName>fill.type</p:attrName>
                                        </p:attrNameLst>
                                      </p:cBhvr>
                                      <p:to>
                                        <p:strVal val="solid"/>
                                      </p:to>
                                    </p:set>
                                    <p:set>
                                      <p:cBhvr>
                                        <p:cTn id="44" dur="500" fill="hold"/>
                                        <p:tgtEl>
                                          <p:spTgt spid="3">
                                            <p:txEl>
                                              <p:pRg st="3" end="3"/>
                                            </p:txEl>
                                          </p:spTgt>
                                        </p:tgtEl>
                                        <p:attrNameLst>
                                          <p:attrName>fill.on</p:attrName>
                                        </p:attrNameLst>
                                      </p:cBhvr>
                                      <p:to>
                                        <p:strVal val="true"/>
                                      </p:to>
                                    </p:set>
                                  </p:childTnLst>
                                </p:cTn>
                              </p:par>
                              <p:par>
                                <p:cTn id="45" presetID="10"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xit" presetSubtype="0" fill="hold" nodeType="withEffect">
                                  <p:stCondLst>
                                    <p:cond delay="0"/>
                                  </p:stCondLst>
                                  <p:childTnLst>
                                    <p:animEffect transition="out" filter="fade">
                                      <p:cBhvr>
                                        <p:cTn id="49" dur="500"/>
                                        <p:tgtEl>
                                          <p:spTgt spid="15"/>
                                        </p:tgtEl>
                                      </p:cBhvr>
                                    </p:animEffect>
                                    <p:set>
                                      <p:cBhvr>
                                        <p:cTn id="50" dur="1" fill="hold">
                                          <p:stCondLst>
                                            <p:cond delay="499"/>
                                          </p:stCondLst>
                                        </p:cTn>
                                        <p:tgtEl>
                                          <p:spTgt spid="1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9" presetClass="emph" presetSubtype="0" fill="hold" grpId="0" nodeType="clickEffect">
                                  <p:stCondLst>
                                    <p:cond delay="0"/>
                                  </p:stCondLst>
                                  <p:childTnLst>
                                    <p:animClr clrSpc="rgb" dir="cw">
                                      <p:cBhvr override="childStyle">
                                        <p:cTn id="54" dur="500" fill="hold"/>
                                        <p:tgtEl>
                                          <p:spTgt spid="3">
                                            <p:txEl>
                                              <p:pRg st="0" end="0"/>
                                            </p:txEl>
                                          </p:spTgt>
                                        </p:tgtEl>
                                        <p:attrNameLst>
                                          <p:attrName>style.color</p:attrName>
                                        </p:attrNameLst>
                                      </p:cBhvr>
                                      <p:to>
                                        <a:srgbClr val="BFBFBF"/>
                                      </p:to>
                                    </p:animClr>
                                    <p:animClr clrSpc="rgb" dir="cw">
                                      <p:cBhvr>
                                        <p:cTn id="55" dur="500" fill="hold"/>
                                        <p:tgtEl>
                                          <p:spTgt spid="3">
                                            <p:txEl>
                                              <p:pRg st="0" end="0"/>
                                            </p:txEl>
                                          </p:spTgt>
                                        </p:tgtEl>
                                        <p:attrNameLst>
                                          <p:attrName>fillcolor</p:attrName>
                                        </p:attrNameLst>
                                      </p:cBhvr>
                                      <p:to>
                                        <a:srgbClr val="BFBFBF"/>
                                      </p:to>
                                    </p:animClr>
                                    <p:set>
                                      <p:cBhvr>
                                        <p:cTn id="56" dur="500" fill="hold"/>
                                        <p:tgtEl>
                                          <p:spTgt spid="3">
                                            <p:txEl>
                                              <p:pRg st="0" end="0"/>
                                            </p:txEl>
                                          </p:spTgt>
                                        </p:tgtEl>
                                        <p:attrNameLst>
                                          <p:attrName>fill.type</p:attrName>
                                        </p:attrNameLst>
                                      </p:cBhvr>
                                      <p:to>
                                        <p:strVal val="solid"/>
                                      </p:to>
                                    </p:set>
                                    <p:set>
                                      <p:cBhvr>
                                        <p:cTn id="57" dur="500" fill="hold"/>
                                        <p:tgtEl>
                                          <p:spTgt spid="3">
                                            <p:txEl>
                                              <p:pRg st="0" end="0"/>
                                            </p:txEl>
                                          </p:spTgt>
                                        </p:tgtEl>
                                        <p:attrNameLst>
                                          <p:attrName>fill.on</p:attrName>
                                        </p:attrNameLst>
                                      </p:cBhvr>
                                      <p:to>
                                        <p:strVal val="true"/>
                                      </p:to>
                                    </p:set>
                                  </p:childTnLst>
                                </p:cTn>
                              </p:par>
                              <p:par>
                                <p:cTn id="58" presetID="19" presetClass="emph" presetSubtype="0" fill="hold" grpId="0" nodeType="withEffect">
                                  <p:stCondLst>
                                    <p:cond delay="0"/>
                                  </p:stCondLst>
                                  <p:childTnLst>
                                    <p:animClr clrSpc="rgb" dir="cw">
                                      <p:cBhvr override="childStyle">
                                        <p:cTn id="59" dur="500" fill="hold"/>
                                        <p:tgtEl>
                                          <p:spTgt spid="3">
                                            <p:txEl>
                                              <p:pRg st="1" end="1"/>
                                            </p:txEl>
                                          </p:spTgt>
                                        </p:tgtEl>
                                        <p:attrNameLst>
                                          <p:attrName>style.color</p:attrName>
                                        </p:attrNameLst>
                                      </p:cBhvr>
                                      <p:to>
                                        <a:srgbClr val="BFBFBF"/>
                                      </p:to>
                                    </p:animClr>
                                    <p:animClr clrSpc="rgb" dir="cw">
                                      <p:cBhvr>
                                        <p:cTn id="60" dur="500" fill="hold"/>
                                        <p:tgtEl>
                                          <p:spTgt spid="3">
                                            <p:txEl>
                                              <p:pRg st="1" end="1"/>
                                            </p:txEl>
                                          </p:spTgt>
                                        </p:tgtEl>
                                        <p:attrNameLst>
                                          <p:attrName>fillcolor</p:attrName>
                                        </p:attrNameLst>
                                      </p:cBhvr>
                                      <p:to>
                                        <a:srgbClr val="BFBFBF"/>
                                      </p:to>
                                    </p:animClr>
                                    <p:set>
                                      <p:cBhvr>
                                        <p:cTn id="61" dur="500" fill="hold"/>
                                        <p:tgtEl>
                                          <p:spTgt spid="3">
                                            <p:txEl>
                                              <p:pRg st="1" end="1"/>
                                            </p:txEl>
                                          </p:spTgt>
                                        </p:tgtEl>
                                        <p:attrNameLst>
                                          <p:attrName>fill.type</p:attrName>
                                        </p:attrNameLst>
                                      </p:cBhvr>
                                      <p:to>
                                        <p:strVal val="solid"/>
                                      </p:to>
                                    </p:set>
                                    <p:set>
                                      <p:cBhvr>
                                        <p:cTn id="62" dur="500" fill="hold"/>
                                        <p:tgtEl>
                                          <p:spTgt spid="3">
                                            <p:txEl>
                                              <p:pRg st="1" end="1"/>
                                            </p:txEl>
                                          </p:spTgt>
                                        </p:tgtEl>
                                        <p:attrNameLst>
                                          <p:attrName>fill.on</p:attrName>
                                        </p:attrNameLst>
                                      </p:cBhvr>
                                      <p:to>
                                        <p:strVal val="true"/>
                                      </p:to>
                                    </p:set>
                                  </p:childTnLst>
                                </p:cTn>
                              </p:par>
                              <p:par>
                                <p:cTn id="63" presetID="19" presetClass="emph" presetSubtype="0" fill="hold" grpId="0" nodeType="withEffect">
                                  <p:stCondLst>
                                    <p:cond delay="0"/>
                                  </p:stCondLst>
                                  <p:childTnLst>
                                    <p:animClr clrSpc="rgb" dir="cw">
                                      <p:cBhvr override="childStyle">
                                        <p:cTn id="64" dur="500" fill="hold"/>
                                        <p:tgtEl>
                                          <p:spTgt spid="3">
                                            <p:txEl>
                                              <p:pRg st="2" end="2"/>
                                            </p:txEl>
                                          </p:spTgt>
                                        </p:tgtEl>
                                        <p:attrNameLst>
                                          <p:attrName>style.color</p:attrName>
                                        </p:attrNameLst>
                                      </p:cBhvr>
                                      <p:to>
                                        <a:srgbClr val="000000"/>
                                      </p:to>
                                    </p:animClr>
                                    <p:animClr clrSpc="rgb" dir="cw">
                                      <p:cBhvr>
                                        <p:cTn id="65" dur="500" fill="hold"/>
                                        <p:tgtEl>
                                          <p:spTgt spid="3">
                                            <p:txEl>
                                              <p:pRg st="2" end="2"/>
                                            </p:txEl>
                                          </p:spTgt>
                                        </p:tgtEl>
                                        <p:attrNameLst>
                                          <p:attrName>fillcolor</p:attrName>
                                        </p:attrNameLst>
                                      </p:cBhvr>
                                      <p:to>
                                        <a:srgbClr val="000000"/>
                                      </p:to>
                                    </p:animClr>
                                    <p:set>
                                      <p:cBhvr>
                                        <p:cTn id="66" dur="500" fill="hold"/>
                                        <p:tgtEl>
                                          <p:spTgt spid="3">
                                            <p:txEl>
                                              <p:pRg st="2" end="2"/>
                                            </p:txEl>
                                          </p:spTgt>
                                        </p:tgtEl>
                                        <p:attrNameLst>
                                          <p:attrName>fill.type</p:attrName>
                                        </p:attrNameLst>
                                      </p:cBhvr>
                                      <p:to>
                                        <p:strVal val="solid"/>
                                      </p:to>
                                    </p:set>
                                    <p:set>
                                      <p:cBhvr>
                                        <p:cTn id="67" dur="500" fill="hold"/>
                                        <p:tgtEl>
                                          <p:spTgt spid="3">
                                            <p:txEl>
                                              <p:pRg st="2" end="2"/>
                                            </p:txEl>
                                          </p:spTgt>
                                        </p:tgtEl>
                                        <p:attrNameLst>
                                          <p:attrName>fill.on</p:attrName>
                                        </p:attrNameLst>
                                      </p:cBhvr>
                                      <p:to>
                                        <p:strVal val="true"/>
                                      </p:to>
                                    </p:set>
                                  </p:childTnLst>
                                </p:cTn>
                              </p:par>
                              <p:par>
                                <p:cTn id="68" presetID="19" presetClass="emph" presetSubtype="0" fill="hold" grpId="0" nodeType="withEffect">
                                  <p:stCondLst>
                                    <p:cond delay="0"/>
                                  </p:stCondLst>
                                  <p:childTnLst>
                                    <p:animClr clrSpc="rgb" dir="cw">
                                      <p:cBhvr override="childStyle">
                                        <p:cTn id="69" dur="500" fill="hold"/>
                                        <p:tgtEl>
                                          <p:spTgt spid="3">
                                            <p:txEl>
                                              <p:pRg st="3" end="3"/>
                                            </p:txEl>
                                          </p:spTgt>
                                        </p:tgtEl>
                                        <p:attrNameLst>
                                          <p:attrName>style.color</p:attrName>
                                        </p:attrNameLst>
                                      </p:cBhvr>
                                      <p:to>
                                        <a:srgbClr val="BFBFBF"/>
                                      </p:to>
                                    </p:animClr>
                                    <p:animClr clrSpc="rgb" dir="cw">
                                      <p:cBhvr>
                                        <p:cTn id="70" dur="500" fill="hold"/>
                                        <p:tgtEl>
                                          <p:spTgt spid="3">
                                            <p:txEl>
                                              <p:pRg st="3" end="3"/>
                                            </p:txEl>
                                          </p:spTgt>
                                        </p:tgtEl>
                                        <p:attrNameLst>
                                          <p:attrName>fillcolor</p:attrName>
                                        </p:attrNameLst>
                                      </p:cBhvr>
                                      <p:to>
                                        <a:srgbClr val="BFBFBF"/>
                                      </p:to>
                                    </p:animClr>
                                    <p:set>
                                      <p:cBhvr>
                                        <p:cTn id="71" dur="500" fill="hold"/>
                                        <p:tgtEl>
                                          <p:spTgt spid="3">
                                            <p:txEl>
                                              <p:pRg st="3" end="3"/>
                                            </p:txEl>
                                          </p:spTgt>
                                        </p:tgtEl>
                                        <p:attrNameLst>
                                          <p:attrName>fill.type</p:attrName>
                                        </p:attrNameLst>
                                      </p:cBhvr>
                                      <p:to>
                                        <p:strVal val="solid"/>
                                      </p:to>
                                    </p:set>
                                    <p:set>
                                      <p:cBhvr>
                                        <p:cTn id="72" dur="500" fill="hold"/>
                                        <p:tgtEl>
                                          <p:spTgt spid="3">
                                            <p:txEl>
                                              <p:pRg st="3" end="3"/>
                                            </p:txEl>
                                          </p:spTgt>
                                        </p:tgtEl>
                                        <p:attrNameLst>
                                          <p:attrName>fill.on</p:attrName>
                                        </p:attrNameLst>
                                      </p:cBhvr>
                                      <p:to>
                                        <p:strVal val="true"/>
                                      </p:to>
                                    </p:set>
                                  </p:childTnLst>
                                </p:cTn>
                              </p:par>
                              <p:par>
                                <p:cTn id="73" presetID="10" presetClass="entr" presetSubtype="0" fill="hold" nodeType="with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fade">
                                      <p:cBhvr>
                                        <p:cTn id="75" dur="500"/>
                                        <p:tgtEl>
                                          <p:spTgt spid="9"/>
                                        </p:tgtEl>
                                      </p:cBhvr>
                                    </p:animEffect>
                                  </p:childTnLst>
                                </p:cTn>
                              </p:par>
                              <p:par>
                                <p:cTn id="76" presetID="10" presetClass="exit" presetSubtype="0" fill="hold" nodeType="withEffect">
                                  <p:stCondLst>
                                    <p:cond delay="0"/>
                                  </p:stCondLst>
                                  <p:childTnLst>
                                    <p:animEffect transition="out" filter="fade">
                                      <p:cBhvr>
                                        <p:cTn id="77" dur="500"/>
                                        <p:tgtEl>
                                          <p:spTgt spid="12"/>
                                        </p:tgtEl>
                                      </p:cBhvr>
                                    </p:animEffect>
                                    <p:set>
                                      <p:cBhvr>
                                        <p:cTn id="78" dur="1" fill="hold">
                                          <p:stCondLst>
                                            <p:cond delay="499"/>
                                          </p:stCondLst>
                                        </p:cTn>
                                        <p:tgtEl>
                                          <p:spTgt spid="12"/>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9" presetClass="emph" presetSubtype="0" fill="hold" grpId="1" nodeType="clickEffect">
                                  <p:stCondLst>
                                    <p:cond delay="0"/>
                                  </p:stCondLst>
                                  <p:childTnLst>
                                    <p:animClr clrSpc="rgb" dir="cw">
                                      <p:cBhvr override="childStyle">
                                        <p:cTn id="82" dur="500" fill="hold"/>
                                        <p:tgtEl>
                                          <p:spTgt spid="3">
                                            <p:txEl>
                                              <p:pRg st="0" end="0"/>
                                            </p:txEl>
                                          </p:spTgt>
                                        </p:tgtEl>
                                        <p:attrNameLst>
                                          <p:attrName>style.color</p:attrName>
                                        </p:attrNameLst>
                                      </p:cBhvr>
                                      <p:to>
                                        <a:srgbClr val="BFBFBF"/>
                                      </p:to>
                                    </p:animClr>
                                    <p:animClr clrSpc="rgb" dir="cw">
                                      <p:cBhvr>
                                        <p:cTn id="83" dur="500" fill="hold"/>
                                        <p:tgtEl>
                                          <p:spTgt spid="3">
                                            <p:txEl>
                                              <p:pRg st="0" end="0"/>
                                            </p:txEl>
                                          </p:spTgt>
                                        </p:tgtEl>
                                        <p:attrNameLst>
                                          <p:attrName>fillcolor</p:attrName>
                                        </p:attrNameLst>
                                      </p:cBhvr>
                                      <p:to>
                                        <a:srgbClr val="BFBFBF"/>
                                      </p:to>
                                    </p:animClr>
                                    <p:set>
                                      <p:cBhvr>
                                        <p:cTn id="84" dur="500" fill="hold"/>
                                        <p:tgtEl>
                                          <p:spTgt spid="3">
                                            <p:txEl>
                                              <p:pRg st="0" end="0"/>
                                            </p:txEl>
                                          </p:spTgt>
                                        </p:tgtEl>
                                        <p:attrNameLst>
                                          <p:attrName>fill.type</p:attrName>
                                        </p:attrNameLst>
                                      </p:cBhvr>
                                      <p:to>
                                        <p:strVal val="solid"/>
                                      </p:to>
                                    </p:set>
                                    <p:set>
                                      <p:cBhvr>
                                        <p:cTn id="85" dur="500" fill="hold"/>
                                        <p:tgtEl>
                                          <p:spTgt spid="3">
                                            <p:txEl>
                                              <p:pRg st="0" end="0"/>
                                            </p:txEl>
                                          </p:spTgt>
                                        </p:tgtEl>
                                        <p:attrNameLst>
                                          <p:attrName>fill.on</p:attrName>
                                        </p:attrNameLst>
                                      </p:cBhvr>
                                      <p:to>
                                        <p:strVal val="true"/>
                                      </p:to>
                                    </p:set>
                                  </p:childTnLst>
                                </p:cTn>
                              </p:par>
                              <p:par>
                                <p:cTn id="86" presetID="19" presetClass="emph" presetSubtype="0" fill="hold" grpId="1" nodeType="withEffect">
                                  <p:stCondLst>
                                    <p:cond delay="0"/>
                                  </p:stCondLst>
                                  <p:childTnLst>
                                    <p:animClr clrSpc="rgb" dir="cw">
                                      <p:cBhvr override="childStyle">
                                        <p:cTn id="87" dur="500" fill="hold"/>
                                        <p:tgtEl>
                                          <p:spTgt spid="3">
                                            <p:txEl>
                                              <p:pRg st="1" end="1"/>
                                            </p:txEl>
                                          </p:spTgt>
                                        </p:tgtEl>
                                        <p:attrNameLst>
                                          <p:attrName>style.color</p:attrName>
                                        </p:attrNameLst>
                                      </p:cBhvr>
                                      <p:to>
                                        <a:srgbClr val="BFBFBF"/>
                                      </p:to>
                                    </p:animClr>
                                    <p:animClr clrSpc="rgb" dir="cw">
                                      <p:cBhvr>
                                        <p:cTn id="88" dur="500" fill="hold"/>
                                        <p:tgtEl>
                                          <p:spTgt spid="3">
                                            <p:txEl>
                                              <p:pRg st="1" end="1"/>
                                            </p:txEl>
                                          </p:spTgt>
                                        </p:tgtEl>
                                        <p:attrNameLst>
                                          <p:attrName>fillcolor</p:attrName>
                                        </p:attrNameLst>
                                      </p:cBhvr>
                                      <p:to>
                                        <a:srgbClr val="BFBFBF"/>
                                      </p:to>
                                    </p:animClr>
                                    <p:set>
                                      <p:cBhvr>
                                        <p:cTn id="89" dur="500" fill="hold"/>
                                        <p:tgtEl>
                                          <p:spTgt spid="3">
                                            <p:txEl>
                                              <p:pRg st="1" end="1"/>
                                            </p:txEl>
                                          </p:spTgt>
                                        </p:tgtEl>
                                        <p:attrNameLst>
                                          <p:attrName>fill.type</p:attrName>
                                        </p:attrNameLst>
                                      </p:cBhvr>
                                      <p:to>
                                        <p:strVal val="solid"/>
                                      </p:to>
                                    </p:set>
                                    <p:set>
                                      <p:cBhvr>
                                        <p:cTn id="90" dur="500" fill="hold"/>
                                        <p:tgtEl>
                                          <p:spTgt spid="3">
                                            <p:txEl>
                                              <p:pRg st="1" end="1"/>
                                            </p:txEl>
                                          </p:spTgt>
                                        </p:tgtEl>
                                        <p:attrNameLst>
                                          <p:attrName>fill.on</p:attrName>
                                        </p:attrNameLst>
                                      </p:cBhvr>
                                      <p:to>
                                        <p:strVal val="true"/>
                                      </p:to>
                                    </p:set>
                                  </p:childTnLst>
                                </p:cTn>
                              </p:par>
                              <p:par>
                                <p:cTn id="91" presetID="19" presetClass="emph" presetSubtype="0" fill="hold" grpId="1" nodeType="withEffect">
                                  <p:stCondLst>
                                    <p:cond delay="0"/>
                                  </p:stCondLst>
                                  <p:childTnLst>
                                    <p:animClr clrSpc="rgb" dir="cw">
                                      <p:cBhvr override="childStyle">
                                        <p:cTn id="92" dur="500" fill="hold"/>
                                        <p:tgtEl>
                                          <p:spTgt spid="3">
                                            <p:txEl>
                                              <p:pRg st="2" end="2"/>
                                            </p:txEl>
                                          </p:spTgt>
                                        </p:tgtEl>
                                        <p:attrNameLst>
                                          <p:attrName>style.color</p:attrName>
                                        </p:attrNameLst>
                                      </p:cBhvr>
                                      <p:to>
                                        <a:srgbClr val="BFBFBF"/>
                                      </p:to>
                                    </p:animClr>
                                    <p:animClr clrSpc="rgb" dir="cw">
                                      <p:cBhvr>
                                        <p:cTn id="93" dur="500" fill="hold"/>
                                        <p:tgtEl>
                                          <p:spTgt spid="3">
                                            <p:txEl>
                                              <p:pRg st="2" end="2"/>
                                            </p:txEl>
                                          </p:spTgt>
                                        </p:tgtEl>
                                        <p:attrNameLst>
                                          <p:attrName>fillcolor</p:attrName>
                                        </p:attrNameLst>
                                      </p:cBhvr>
                                      <p:to>
                                        <a:srgbClr val="BFBFBF"/>
                                      </p:to>
                                    </p:animClr>
                                    <p:set>
                                      <p:cBhvr>
                                        <p:cTn id="94" dur="500" fill="hold"/>
                                        <p:tgtEl>
                                          <p:spTgt spid="3">
                                            <p:txEl>
                                              <p:pRg st="2" end="2"/>
                                            </p:txEl>
                                          </p:spTgt>
                                        </p:tgtEl>
                                        <p:attrNameLst>
                                          <p:attrName>fill.type</p:attrName>
                                        </p:attrNameLst>
                                      </p:cBhvr>
                                      <p:to>
                                        <p:strVal val="solid"/>
                                      </p:to>
                                    </p:set>
                                    <p:set>
                                      <p:cBhvr>
                                        <p:cTn id="95" dur="500" fill="hold"/>
                                        <p:tgtEl>
                                          <p:spTgt spid="3">
                                            <p:txEl>
                                              <p:pRg st="2" end="2"/>
                                            </p:txEl>
                                          </p:spTgt>
                                        </p:tgtEl>
                                        <p:attrNameLst>
                                          <p:attrName>fill.on</p:attrName>
                                        </p:attrNameLst>
                                      </p:cBhvr>
                                      <p:to>
                                        <p:strVal val="true"/>
                                      </p:to>
                                    </p:set>
                                  </p:childTnLst>
                                </p:cTn>
                              </p:par>
                              <p:par>
                                <p:cTn id="96" presetID="19" presetClass="emph" presetSubtype="0" fill="hold" grpId="1" nodeType="withEffect">
                                  <p:stCondLst>
                                    <p:cond delay="0"/>
                                  </p:stCondLst>
                                  <p:childTnLst>
                                    <p:animClr clrSpc="rgb" dir="cw">
                                      <p:cBhvr override="childStyle">
                                        <p:cTn id="97" dur="500" fill="hold"/>
                                        <p:tgtEl>
                                          <p:spTgt spid="3">
                                            <p:txEl>
                                              <p:pRg st="3" end="3"/>
                                            </p:txEl>
                                          </p:spTgt>
                                        </p:tgtEl>
                                        <p:attrNameLst>
                                          <p:attrName>style.color</p:attrName>
                                        </p:attrNameLst>
                                      </p:cBhvr>
                                      <p:to>
                                        <a:srgbClr val="000000"/>
                                      </p:to>
                                    </p:animClr>
                                    <p:animClr clrSpc="rgb" dir="cw">
                                      <p:cBhvr>
                                        <p:cTn id="98" dur="500" fill="hold"/>
                                        <p:tgtEl>
                                          <p:spTgt spid="3">
                                            <p:txEl>
                                              <p:pRg st="3" end="3"/>
                                            </p:txEl>
                                          </p:spTgt>
                                        </p:tgtEl>
                                        <p:attrNameLst>
                                          <p:attrName>fillcolor</p:attrName>
                                        </p:attrNameLst>
                                      </p:cBhvr>
                                      <p:to>
                                        <a:srgbClr val="000000"/>
                                      </p:to>
                                    </p:animClr>
                                    <p:set>
                                      <p:cBhvr>
                                        <p:cTn id="99" dur="500" fill="hold"/>
                                        <p:tgtEl>
                                          <p:spTgt spid="3">
                                            <p:txEl>
                                              <p:pRg st="3" end="3"/>
                                            </p:txEl>
                                          </p:spTgt>
                                        </p:tgtEl>
                                        <p:attrNameLst>
                                          <p:attrName>fill.type</p:attrName>
                                        </p:attrNameLst>
                                      </p:cBhvr>
                                      <p:to>
                                        <p:strVal val="solid"/>
                                      </p:to>
                                    </p:set>
                                    <p:set>
                                      <p:cBhvr>
                                        <p:cTn id="100" dur="500" fill="hold"/>
                                        <p:tgtEl>
                                          <p:spTgt spid="3">
                                            <p:txEl>
                                              <p:pRg st="3" end="3"/>
                                            </p:txEl>
                                          </p:spTgt>
                                        </p:tgtEl>
                                        <p:attrNameLst>
                                          <p:attrName>fill.on</p:attrName>
                                        </p:attrNameLst>
                                      </p:cBhvr>
                                      <p:to>
                                        <p:strVal val="true"/>
                                      </p:to>
                                    </p:set>
                                  </p:childTnLst>
                                </p:cTn>
                              </p:par>
                              <p:par>
                                <p:cTn id="101" presetID="10" presetClass="entr" presetSubtype="0" fill="hold" grpId="1" nodeType="withEffect">
                                  <p:stCondLst>
                                    <p:cond delay="0"/>
                                  </p:stCondLst>
                                  <p:childTnLst>
                                    <p:set>
                                      <p:cBhvr>
                                        <p:cTn id="102" dur="1" fill="hold">
                                          <p:stCondLst>
                                            <p:cond delay="0"/>
                                          </p:stCondLst>
                                        </p:cTn>
                                        <p:tgtEl>
                                          <p:spTgt spid="3">
                                            <p:txEl>
                                              <p:pRg st="4" end="4"/>
                                            </p:txEl>
                                          </p:spTgt>
                                        </p:tgtEl>
                                        <p:attrNameLst>
                                          <p:attrName>style.visibility</p:attrName>
                                        </p:attrNameLst>
                                      </p:cBhvr>
                                      <p:to>
                                        <p:strVal val="visible"/>
                                      </p:to>
                                    </p:set>
                                    <p:animEffect transition="in" filter="fade">
                                      <p:cBhvr>
                                        <p:cTn id="103" dur="500"/>
                                        <p:tgtEl>
                                          <p:spTgt spid="3">
                                            <p:txEl>
                                              <p:pRg st="4" end="4"/>
                                            </p:txEl>
                                          </p:spTgt>
                                        </p:tgtEl>
                                      </p:cBhvr>
                                    </p:animEffect>
                                  </p:childTnLst>
                                </p:cTn>
                              </p:par>
                              <p:par>
                                <p:cTn id="104" presetID="10" presetClass="entr" presetSubtype="0" fill="hold" grpId="1" nodeType="withEffect">
                                  <p:stCondLst>
                                    <p:cond delay="0"/>
                                  </p:stCondLst>
                                  <p:childTnLst>
                                    <p:set>
                                      <p:cBhvr>
                                        <p:cTn id="105" dur="1" fill="hold">
                                          <p:stCondLst>
                                            <p:cond delay="0"/>
                                          </p:stCondLst>
                                        </p:cTn>
                                        <p:tgtEl>
                                          <p:spTgt spid="3">
                                            <p:txEl>
                                              <p:pRg st="5" end="5"/>
                                            </p:txEl>
                                          </p:spTgt>
                                        </p:tgtEl>
                                        <p:attrNameLst>
                                          <p:attrName>style.visibility</p:attrName>
                                        </p:attrNameLst>
                                      </p:cBhvr>
                                      <p:to>
                                        <p:strVal val="visible"/>
                                      </p:to>
                                    </p:set>
                                    <p:animEffect transition="in" filter="fade">
                                      <p:cBhvr>
                                        <p:cTn id="106" dur="500"/>
                                        <p:tgtEl>
                                          <p:spTgt spid="3">
                                            <p:txEl>
                                              <p:pRg st="5" end="5"/>
                                            </p:txEl>
                                          </p:spTgt>
                                        </p:tgtEl>
                                      </p:cBhvr>
                                    </p:animEffect>
                                  </p:childTnLst>
                                </p:cTn>
                              </p:par>
                              <p:par>
                                <p:cTn id="107" presetID="19" presetClass="emph" presetSubtype="0" fill="hold" nodeType="withEffect">
                                  <p:stCondLst>
                                    <p:cond delay="0"/>
                                  </p:stCondLst>
                                  <p:childTnLst>
                                    <p:animClr clrSpc="rgb" dir="cw">
                                      <p:cBhvr override="childStyle">
                                        <p:cTn id="108" dur="500" fill="hold"/>
                                        <p:tgtEl>
                                          <p:spTgt spid="3">
                                            <p:txEl>
                                              <p:pRg st="5" end="5"/>
                                            </p:txEl>
                                          </p:spTgt>
                                        </p:tgtEl>
                                        <p:attrNameLst>
                                          <p:attrName>style.color</p:attrName>
                                        </p:attrNameLst>
                                      </p:cBhvr>
                                      <p:to>
                                        <a:srgbClr val="BFBFBF"/>
                                      </p:to>
                                    </p:animClr>
                                    <p:animClr clrSpc="rgb" dir="cw">
                                      <p:cBhvr>
                                        <p:cTn id="109" dur="500" fill="hold"/>
                                        <p:tgtEl>
                                          <p:spTgt spid="3">
                                            <p:txEl>
                                              <p:pRg st="5" end="5"/>
                                            </p:txEl>
                                          </p:spTgt>
                                        </p:tgtEl>
                                        <p:attrNameLst>
                                          <p:attrName>fillcolor</p:attrName>
                                        </p:attrNameLst>
                                      </p:cBhvr>
                                      <p:to>
                                        <a:srgbClr val="BFBFBF"/>
                                      </p:to>
                                    </p:animClr>
                                    <p:set>
                                      <p:cBhvr>
                                        <p:cTn id="110" dur="500" fill="hold"/>
                                        <p:tgtEl>
                                          <p:spTgt spid="3">
                                            <p:txEl>
                                              <p:pRg st="5" end="5"/>
                                            </p:txEl>
                                          </p:spTgt>
                                        </p:tgtEl>
                                        <p:attrNameLst>
                                          <p:attrName>fill.type</p:attrName>
                                        </p:attrNameLst>
                                      </p:cBhvr>
                                      <p:to>
                                        <p:strVal val="solid"/>
                                      </p:to>
                                    </p:set>
                                    <p:set>
                                      <p:cBhvr>
                                        <p:cTn id="111" dur="500" fill="hold"/>
                                        <p:tgtEl>
                                          <p:spTgt spid="3">
                                            <p:txEl>
                                              <p:pRg st="5" end="5"/>
                                            </p:txEl>
                                          </p:spTgt>
                                        </p:tgtEl>
                                        <p:attrNameLst>
                                          <p:attrName>fill.on</p:attrName>
                                        </p:attrNameLst>
                                      </p:cBhvr>
                                      <p:to>
                                        <p:strVal val="true"/>
                                      </p:to>
                                    </p:set>
                                  </p:childTnLst>
                                </p:cTn>
                              </p:par>
                              <p:par>
                                <p:cTn id="112" presetID="10" presetClass="entr" presetSubtype="0" fill="hold" nodeType="withEffect">
                                  <p:stCondLst>
                                    <p:cond delay="0"/>
                                  </p:stCondLst>
                                  <p:childTnLst>
                                    <p:set>
                                      <p:cBhvr>
                                        <p:cTn id="113" dur="1" fill="hold">
                                          <p:stCondLst>
                                            <p:cond delay="0"/>
                                          </p:stCondLst>
                                        </p:cTn>
                                        <p:tgtEl>
                                          <p:spTgt spid="18"/>
                                        </p:tgtEl>
                                        <p:attrNameLst>
                                          <p:attrName>style.visibility</p:attrName>
                                        </p:attrNameLst>
                                      </p:cBhvr>
                                      <p:to>
                                        <p:strVal val="visible"/>
                                      </p:to>
                                    </p:set>
                                    <p:animEffect transition="in" filter="fade">
                                      <p:cBhvr>
                                        <p:cTn id="114" dur="500"/>
                                        <p:tgtEl>
                                          <p:spTgt spid="18"/>
                                        </p:tgtEl>
                                      </p:cBhvr>
                                    </p:animEffect>
                                  </p:childTnLst>
                                </p:cTn>
                              </p:par>
                              <p:par>
                                <p:cTn id="115" presetID="10" presetClass="exit" presetSubtype="0" fill="hold" nodeType="withEffect">
                                  <p:stCondLst>
                                    <p:cond delay="0"/>
                                  </p:stCondLst>
                                  <p:childTnLst>
                                    <p:animEffect transition="out" filter="fade">
                                      <p:cBhvr>
                                        <p:cTn id="116" dur="500"/>
                                        <p:tgtEl>
                                          <p:spTgt spid="9"/>
                                        </p:tgtEl>
                                      </p:cBhvr>
                                    </p:animEffect>
                                    <p:set>
                                      <p:cBhvr>
                                        <p:cTn id="117" dur="1" fill="hold">
                                          <p:stCondLst>
                                            <p:cond delay="499"/>
                                          </p:stCondLst>
                                        </p:cTn>
                                        <p:tgtEl>
                                          <p:spTgt spid="9"/>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21"/>
                                        </p:tgtEl>
                                        <p:attrNameLst>
                                          <p:attrName>style.visibility</p:attrName>
                                        </p:attrNameLst>
                                      </p:cBhvr>
                                      <p:to>
                                        <p:strVal val="visible"/>
                                      </p:to>
                                    </p:set>
                                    <p:animEffect transition="in" filter="fade">
                                      <p:cBhvr>
                                        <p:cTn id="122" dur="500"/>
                                        <p:tgtEl>
                                          <p:spTgt spid="21"/>
                                        </p:tgtEl>
                                      </p:cBhvr>
                                    </p:animEffect>
                                  </p:childTnLst>
                                </p:cTn>
                              </p:par>
                              <p:par>
                                <p:cTn id="123" presetID="19" presetClass="emph" presetSubtype="0" fill="hold" nodeType="withEffect">
                                  <p:stCondLst>
                                    <p:cond delay="0"/>
                                  </p:stCondLst>
                                  <p:childTnLst>
                                    <p:animClr clrSpc="rgb" dir="cw">
                                      <p:cBhvr override="childStyle">
                                        <p:cTn id="124" dur="500" fill="hold"/>
                                        <p:tgtEl>
                                          <p:spTgt spid="3">
                                            <p:txEl>
                                              <p:pRg st="0" end="0"/>
                                            </p:txEl>
                                          </p:spTgt>
                                        </p:tgtEl>
                                        <p:attrNameLst>
                                          <p:attrName>style.color</p:attrName>
                                        </p:attrNameLst>
                                      </p:cBhvr>
                                      <p:to>
                                        <a:srgbClr val="BFBFBF"/>
                                      </p:to>
                                    </p:animClr>
                                    <p:animClr clrSpc="rgb" dir="cw">
                                      <p:cBhvr>
                                        <p:cTn id="125" dur="500" fill="hold"/>
                                        <p:tgtEl>
                                          <p:spTgt spid="3">
                                            <p:txEl>
                                              <p:pRg st="0" end="0"/>
                                            </p:txEl>
                                          </p:spTgt>
                                        </p:tgtEl>
                                        <p:attrNameLst>
                                          <p:attrName>fillcolor</p:attrName>
                                        </p:attrNameLst>
                                      </p:cBhvr>
                                      <p:to>
                                        <a:srgbClr val="BFBFBF"/>
                                      </p:to>
                                    </p:animClr>
                                    <p:set>
                                      <p:cBhvr>
                                        <p:cTn id="126" dur="500" fill="hold"/>
                                        <p:tgtEl>
                                          <p:spTgt spid="3">
                                            <p:txEl>
                                              <p:pRg st="0" end="0"/>
                                            </p:txEl>
                                          </p:spTgt>
                                        </p:tgtEl>
                                        <p:attrNameLst>
                                          <p:attrName>fill.type</p:attrName>
                                        </p:attrNameLst>
                                      </p:cBhvr>
                                      <p:to>
                                        <p:strVal val="solid"/>
                                      </p:to>
                                    </p:set>
                                    <p:set>
                                      <p:cBhvr>
                                        <p:cTn id="127" dur="500" fill="hold"/>
                                        <p:tgtEl>
                                          <p:spTgt spid="3">
                                            <p:txEl>
                                              <p:pRg st="0" end="0"/>
                                            </p:txEl>
                                          </p:spTgt>
                                        </p:tgtEl>
                                        <p:attrNameLst>
                                          <p:attrName>fill.on</p:attrName>
                                        </p:attrNameLst>
                                      </p:cBhvr>
                                      <p:to>
                                        <p:strVal val="true"/>
                                      </p:to>
                                    </p:set>
                                  </p:childTnLst>
                                </p:cTn>
                              </p:par>
                              <p:par>
                                <p:cTn id="128" presetID="19" presetClass="emph" presetSubtype="0" fill="hold" nodeType="withEffect">
                                  <p:stCondLst>
                                    <p:cond delay="0"/>
                                  </p:stCondLst>
                                  <p:childTnLst>
                                    <p:animClr clrSpc="rgb" dir="cw">
                                      <p:cBhvr override="childStyle">
                                        <p:cTn id="129" dur="500" fill="hold"/>
                                        <p:tgtEl>
                                          <p:spTgt spid="3">
                                            <p:txEl>
                                              <p:pRg st="1" end="1"/>
                                            </p:txEl>
                                          </p:spTgt>
                                        </p:tgtEl>
                                        <p:attrNameLst>
                                          <p:attrName>style.color</p:attrName>
                                        </p:attrNameLst>
                                      </p:cBhvr>
                                      <p:to>
                                        <a:srgbClr val="BFBFBF"/>
                                      </p:to>
                                    </p:animClr>
                                    <p:animClr clrSpc="rgb" dir="cw">
                                      <p:cBhvr>
                                        <p:cTn id="130" dur="500" fill="hold"/>
                                        <p:tgtEl>
                                          <p:spTgt spid="3">
                                            <p:txEl>
                                              <p:pRg st="1" end="1"/>
                                            </p:txEl>
                                          </p:spTgt>
                                        </p:tgtEl>
                                        <p:attrNameLst>
                                          <p:attrName>fillcolor</p:attrName>
                                        </p:attrNameLst>
                                      </p:cBhvr>
                                      <p:to>
                                        <a:srgbClr val="BFBFBF"/>
                                      </p:to>
                                    </p:animClr>
                                    <p:set>
                                      <p:cBhvr>
                                        <p:cTn id="131" dur="500" fill="hold"/>
                                        <p:tgtEl>
                                          <p:spTgt spid="3">
                                            <p:txEl>
                                              <p:pRg st="1" end="1"/>
                                            </p:txEl>
                                          </p:spTgt>
                                        </p:tgtEl>
                                        <p:attrNameLst>
                                          <p:attrName>fill.type</p:attrName>
                                        </p:attrNameLst>
                                      </p:cBhvr>
                                      <p:to>
                                        <p:strVal val="solid"/>
                                      </p:to>
                                    </p:set>
                                    <p:set>
                                      <p:cBhvr>
                                        <p:cTn id="132" dur="500" fill="hold"/>
                                        <p:tgtEl>
                                          <p:spTgt spid="3">
                                            <p:txEl>
                                              <p:pRg st="1" end="1"/>
                                            </p:txEl>
                                          </p:spTgt>
                                        </p:tgtEl>
                                        <p:attrNameLst>
                                          <p:attrName>fill.on</p:attrName>
                                        </p:attrNameLst>
                                      </p:cBhvr>
                                      <p:to>
                                        <p:strVal val="true"/>
                                      </p:to>
                                    </p:set>
                                  </p:childTnLst>
                                </p:cTn>
                              </p:par>
                              <p:par>
                                <p:cTn id="133" presetID="19" presetClass="emph" presetSubtype="0" fill="hold" nodeType="withEffect">
                                  <p:stCondLst>
                                    <p:cond delay="0"/>
                                  </p:stCondLst>
                                  <p:childTnLst>
                                    <p:animClr clrSpc="rgb" dir="cw">
                                      <p:cBhvr override="childStyle">
                                        <p:cTn id="134" dur="500" fill="hold"/>
                                        <p:tgtEl>
                                          <p:spTgt spid="3">
                                            <p:txEl>
                                              <p:pRg st="2" end="2"/>
                                            </p:txEl>
                                          </p:spTgt>
                                        </p:tgtEl>
                                        <p:attrNameLst>
                                          <p:attrName>style.color</p:attrName>
                                        </p:attrNameLst>
                                      </p:cBhvr>
                                      <p:to>
                                        <a:srgbClr val="BFBFBF"/>
                                      </p:to>
                                    </p:animClr>
                                    <p:animClr clrSpc="rgb" dir="cw">
                                      <p:cBhvr>
                                        <p:cTn id="135" dur="500" fill="hold"/>
                                        <p:tgtEl>
                                          <p:spTgt spid="3">
                                            <p:txEl>
                                              <p:pRg st="2" end="2"/>
                                            </p:txEl>
                                          </p:spTgt>
                                        </p:tgtEl>
                                        <p:attrNameLst>
                                          <p:attrName>fillcolor</p:attrName>
                                        </p:attrNameLst>
                                      </p:cBhvr>
                                      <p:to>
                                        <a:srgbClr val="BFBFBF"/>
                                      </p:to>
                                    </p:animClr>
                                    <p:set>
                                      <p:cBhvr>
                                        <p:cTn id="136" dur="500" fill="hold"/>
                                        <p:tgtEl>
                                          <p:spTgt spid="3">
                                            <p:txEl>
                                              <p:pRg st="2" end="2"/>
                                            </p:txEl>
                                          </p:spTgt>
                                        </p:tgtEl>
                                        <p:attrNameLst>
                                          <p:attrName>fill.type</p:attrName>
                                        </p:attrNameLst>
                                      </p:cBhvr>
                                      <p:to>
                                        <p:strVal val="solid"/>
                                      </p:to>
                                    </p:set>
                                    <p:set>
                                      <p:cBhvr>
                                        <p:cTn id="137" dur="500" fill="hold"/>
                                        <p:tgtEl>
                                          <p:spTgt spid="3">
                                            <p:txEl>
                                              <p:pRg st="2" end="2"/>
                                            </p:txEl>
                                          </p:spTgt>
                                        </p:tgtEl>
                                        <p:attrNameLst>
                                          <p:attrName>fill.on</p:attrName>
                                        </p:attrNameLst>
                                      </p:cBhvr>
                                      <p:to>
                                        <p:strVal val="true"/>
                                      </p:to>
                                    </p:set>
                                  </p:childTnLst>
                                </p:cTn>
                              </p:par>
                              <p:par>
                                <p:cTn id="138" presetID="19" presetClass="emph" presetSubtype="0" fill="hold" nodeType="withEffect">
                                  <p:stCondLst>
                                    <p:cond delay="0"/>
                                  </p:stCondLst>
                                  <p:childTnLst>
                                    <p:animClr clrSpc="rgb" dir="cw">
                                      <p:cBhvr override="childStyle">
                                        <p:cTn id="139" dur="500" fill="hold"/>
                                        <p:tgtEl>
                                          <p:spTgt spid="3">
                                            <p:txEl>
                                              <p:pRg st="4" end="4"/>
                                            </p:txEl>
                                          </p:spTgt>
                                        </p:tgtEl>
                                        <p:attrNameLst>
                                          <p:attrName>style.color</p:attrName>
                                        </p:attrNameLst>
                                      </p:cBhvr>
                                      <p:to>
                                        <a:srgbClr val="BFBFBF"/>
                                      </p:to>
                                    </p:animClr>
                                    <p:animClr clrSpc="rgb" dir="cw">
                                      <p:cBhvr>
                                        <p:cTn id="140" dur="500" fill="hold"/>
                                        <p:tgtEl>
                                          <p:spTgt spid="3">
                                            <p:txEl>
                                              <p:pRg st="4" end="4"/>
                                            </p:txEl>
                                          </p:spTgt>
                                        </p:tgtEl>
                                        <p:attrNameLst>
                                          <p:attrName>fillcolor</p:attrName>
                                        </p:attrNameLst>
                                      </p:cBhvr>
                                      <p:to>
                                        <a:srgbClr val="BFBFBF"/>
                                      </p:to>
                                    </p:animClr>
                                    <p:set>
                                      <p:cBhvr>
                                        <p:cTn id="141" dur="500" fill="hold"/>
                                        <p:tgtEl>
                                          <p:spTgt spid="3">
                                            <p:txEl>
                                              <p:pRg st="4" end="4"/>
                                            </p:txEl>
                                          </p:spTgt>
                                        </p:tgtEl>
                                        <p:attrNameLst>
                                          <p:attrName>fill.type</p:attrName>
                                        </p:attrNameLst>
                                      </p:cBhvr>
                                      <p:to>
                                        <p:strVal val="solid"/>
                                      </p:to>
                                    </p:set>
                                    <p:set>
                                      <p:cBhvr>
                                        <p:cTn id="142" dur="500" fill="hold"/>
                                        <p:tgtEl>
                                          <p:spTgt spid="3">
                                            <p:txEl>
                                              <p:pRg st="4" end="4"/>
                                            </p:txEl>
                                          </p:spTgt>
                                        </p:tgtEl>
                                        <p:attrNameLst>
                                          <p:attrName>fill.on</p:attrName>
                                        </p:attrNameLst>
                                      </p:cBhvr>
                                      <p:to>
                                        <p:strVal val="true"/>
                                      </p:to>
                                    </p:set>
                                  </p:childTnLst>
                                </p:cTn>
                              </p:par>
                              <p:par>
                                <p:cTn id="143" presetID="19" presetClass="emph" presetSubtype="0" fill="hold" nodeType="withEffect">
                                  <p:stCondLst>
                                    <p:cond delay="0"/>
                                  </p:stCondLst>
                                  <p:childTnLst>
                                    <p:animClr clrSpc="rgb" dir="cw">
                                      <p:cBhvr override="childStyle">
                                        <p:cTn id="144" dur="500" fill="hold"/>
                                        <p:tgtEl>
                                          <p:spTgt spid="3">
                                            <p:txEl>
                                              <p:pRg st="3" end="3"/>
                                            </p:txEl>
                                          </p:spTgt>
                                        </p:tgtEl>
                                        <p:attrNameLst>
                                          <p:attrName>style.color</p:attrName>
                                        </p:attrNameLst>
                                      </p:cBhvr>
                                      <p:to>
                                        <a:srgbClr val="000000"/>
                                      </p:to>
                                    </p:animClr>
                                    <p:animClr clrSpc="rgb" dir="cw">
                                      <p:cBhvr>
                                        <p:cTn id="145" dur="500" fill="hold"/>
                                        <p:tgtEl>
                                          <p:spTgt spid="3">
                                            <p:txEl>
                                              <p:pRg st="3" end="3"/>
                                            </p:txEl>
                                          </p:spTgt>
                                        </p:tgtEl>
                                        <p:attrNameLst>
                                          <p:attrName>fillcolor</p:attrName>
                                        </p:attrNameLst>
                                      </p:cBhvr>
                                      <p:to>
                                        <a:srgbClr val="000000"/>
                                      </p:to>
                                    </p:animClr>
                                    <p:set>
                                      <p:cBhvr>
                                        <p:cTn id="146" dur="500" fill="hold"/>
                                        <p:tgtEl>
                                          <p:spTgt spid="3">
                                            <p:txEl>
                                              <p:pRg st="3" end="3"/>
                                            </p:txEl>
                                          </p:spTgt>
                                        </p:tgtEl>
                                        <p:attrNameLst>
                                          <p:attrName>fill.type</p:attrName>
                                        </p:attrNameLst>
                                      </p:cBhvr>
                                      <p:to>
                                        <p:strVal val="solid"/>
                                      </p:to>
                                    </p:set>
                                    <p:set>
                                      <p:cBhvr>
                                        <p:cTn id="147" dur="500" fill="hold"/>
                                        <p:tgtEl>
                                          <p:spTgt spid="3">
                                            <p:txEl>
                                              <p:pRg st="3" end="3"/>
                                            </p:txEl>
                                          </p:spTgt>
                                        </p:tgtEl>
                                        <p:attrNameLst>
                                          <p:attrName>fill.on</p:attrName>
                                        </p:attrNameLst>
                                      </p:cBhvr>
                                      <p:to>
                                        <p:strVal val="true"/>
                                      </p:to>
                                    </p:set>
                                  </p:childTnLst>
                                </p:cTn>
                              </p:par>
                              <p:par>
                                <p:cTn id="148" presetID="19" presetClass="emph" presetSubtype="0" fill="hold" nodeType="withEffect">
                                  <p:stCondLst>
                                    <p:cond delay="0"/>
                                  </p:stCondLst>
                                  <p:childTnLst>
                                    <p:animClr clrSpc="rgb" dir="cw">
                                      <p:cBhvr override="childStyle">
                                        <p:cTn id="149" dur="500" fill="hold"/>
                                        <p:tgtEl>
                                          <p:spTgt spid="3">
                                            <p:txEl>
                                              <p:pRg st="5" end="5"/>
                                            </p:txEl>
                                          </p:spTgt>
                                        </p:tgtEl>
                                        <p:attrNameLst>
                                          <p:attrName>style.color</p:attrName>
                                        </p:attrNameLst>
                                      </p:cBhvr>
                                      <p:to>
                                        <a:srgbClr val="000000"/>
                                      </p:to>
                                    </p:animClr>
                                    <p:animClr clrSpc="rgb" dir="cw">
                                      <p:cBhvr>
                                        <p:cTn id="150" dur="500" fill="hold"/>
                                        <p:tgtEl>
                                          <p:spTgt spid="3">
                                            <p:txEl>
                                              <p:pRg st="5" end="5"/>
                                            </p:txEl>
                                          </p:spTgt>
                                        </p:tgtEl>
                                        <p:attrNameLst>
                                          <p:attrName>fillcolor</p:attrName>
                                        </p:attrNameLst>
                                      </p:cBhvr>
                                      <p:to>
                                        <a:srgbClr val="000000"/>
                                      </p:to>
                                    </p:animClr>
                                    <p:set>
                                      <p:cBhvr>
                                        <p:cTn id="151" dur="500" fill="hold"/>
                                        <p:tgtEl>
                                          <p:spTgt spid="3">
                                            <p:txEl>
                                              <p:pRg st="5" end="5"/>
                                            </p:txEl>
                                          </p:spTgt>
                                        </p:tgtEl>
                                        <p:attrNameLst>
                                          <p:attrName>fill.type</p:attrName>
                                        </p:attrNameLst>
                                      </p:cBhvr>
                                      <p:to>
                                        <p:strVal val="solid"/>
                                      </p:to>
                                    </p:set>
                                    <p:set>
                                      <p:cBhvr>
                                        <p:cTn id="152" dur="500" fill="hold"/>
                                        <p:tgtEl>
                                          <p:spTgt spid="3">
                                            <p:txEl>
                                              <p:pRg st="5" end="5"/>
                                            </p:txEl>
                                          </p:spTgt>
                                        </p:tgtEl>
                                        <p:attrNameLst>
                                          <p:attrName>fill.on</p:attrName>
                                        </p:attrNameLst>
                                      </p:cBhvr>
                                      <p:to>
                                        <p:strVal val="true"/>
                                      </p:to>
                                    </p:set>
                                  </p:childTnLst>
                                </p:cTn>
                              </p:par>
                              <p:par>
                                <p:cTn id="153" presetID="10" presetClass="exit" presetSubtype="0" fill="hold" nodeType="withEffect">
                                  <p:stCondLst>
                                    <p:cond delay="0"/>
                                  </p:stCondLst>
                                  <p:childTnLst>
                                    <p:animEffect transition="out" filter="fade">
                                      <p:cBhvr>
                                        <p:cTn id="154" dur="500"/>
                                        <p:tgtEl>
                                          <p:spTgt spid="18"/>
                                        </p:tgtEl>
                                      </p:cBhvr>
                                    </p:animEffect>
                                    <p:set>
                                      <p:cBhvr>
                                        <p:cTn id="155"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کارهای آینده</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33از 37</a:t>
            </a:r>
            <a:endParaRPr lang="en-US" sz="1600" dirty="0">
              <a:solidFill>
                <a:schemeClr val="tx2"/>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r>
              <a:rPr lang="fa-IR" dirty="0" smtClean="0">
                <a:cs typeface="B Nazanin" panose="00000400000000000000" pitchFamily="2" charset="-78"/>
              </a:rPr>
              <a:t>پشتیبانی از حذف رده‌بندی</a:t>
            </a:r>
          </a:p>
          <a:p>
            <a:pPr algn="r" rtl="1"/>
            <a:r>
              <a:rPr lang="fa-IR" dirty="0" smtClean="0">
                <a:cs typeface="B Nazanin" panose="00000400000000000000" pitchFamily="2" charset="-78"/>
              </a:rPr>
              <a:t>کاهش </a:t>
            </a:r>
            <a:r>
              <a:rPr lang="fa-IR" dirty="0" smtClean="0">
                <a:cs typeface="B Nazanin" panose="00000400000000000000" pitchFamily="2" charset="-78"/>
              </a:rPr>
              <a:t>سربار زمان اجرا</a:t>
            </a:r>
          </a:p>
          <a:p>
            <a:pPr lvl="1" algn="r" rtl="1"/>
            <a:r>
              <a:rPr lang="fa-IR" dirty="0" smtClean="0">
                <a:cs typeface="B Nazanin" panose="00000400000000000000" pitchFamily="2" charset="-78"/>
              </a:rPr>
              <a:t>تکنیک‌های بهینه‌سازی</a:t>
            </a:r>
          </a:p>
          <a:p>
            <a:pPr algn="r" rtl="1"/>
            <a:r>
              <a:rPr lang="fa-IR" dirty="0" smtClean="0">
                <a:cs typeface="B Nazanin" panose="00000400000000000000" pitchFamily="2" charset="-78"/>
              </a:rPr>
              <a:t>پشتیبانی از قابلیت همروندی و عدم </a:t>
            </a:r>
            <a:r>
              <a:rPr lang="fa-IR" dirty="0" smtClean="0">
                <a:cs typeface="B Nazanin" panose="00000400000000000000" pitchFamily="2" charset="-78"/>
              </a:rPr>
              <a:t>قطعیت</a:t>
            </a:r>
          </a:p>
          <a:p>
            <a:pPr algn="r" rtl="1"/>
            <a:r>
              <a:rPr lang="fa-IR" dirty="0">
                <a:cs typeface="B Nazanin" panose="00000400000000000000" pitchFamily="2" charset="-78"/>
              </a:rPr>
              <a:t>انتخاب مقدار پیش‌فرض </a:t>
            </a:r>
            <a:r>
              <a:rPr lang="fa-IR" dirty="0" smtClean="0">
                <a:cs typeface="B Nazanin" panose="00000400000000000000" pitchFamily="2" charset="-78"/>
              </a:rPr>
              <a:t>مناسب</a:t>
            </a:r>
            <a:endParaRPr lang="fa-IR" dirty="0" smtClean="0">
              <a:cs typeface="B Nazanin" panose="00000400000000000000" pitchFamily="2" charset="-78"/>
            </a:endParaRPr>
          </a:p>
          <a:p>
            <a:pPr algn="r" rtl="1"/>
            <a:r>
              <a:rPr lang="fa-IR" dirty="0" smtClean="0">
                <a:cs typeface="B Nazanin" panose="00000400000000000000" pitchFamily="2" charset="-78"/>
              </a:rPr>
              <a:t>پیاده‌سازی مکانیزم پیشنهادی </a:t>
            </a:r>
          </a:p>
          <a:p>
            <a:pPr algn="r" rtl="1"/>
            <a:r>
              <a:rPr lang="fa-IR" dirty="0" smtClean="0">
                <a:cs typeface="B Nazanin" panose="00000400000000000000" pitchFamily="2" charset="-78"/>
              </a:rPr>
              <a:t>پیاده‌سازی چنداجرایی امن برای تلفن همراه</a:t>
            </a:r>
          </a:p>
          <a:p>
            <a:pPr algn="r" rtl="1"/>
            <a:endParaRPr lang="fa-IR" dirty="0" smtClean="0">
              <a:cs typeface="B Nazanin" panose="00000400000000000000" pitchFamily="2" charset="-78"/>
            </a:endParaRPr>
          </a:p>
          <a:p>
            <a:pPr marL="82296" indent="0" algn="r" rtl="1">
              <a:buNone/>
            </a:pPr>
            <a:endParaRPr lang="fa-IR" dirty="0" smtClean="0">
              <a:cs typeface="B Nazanin" panose="00000400000000000000" pitchFamily="2" charset="-78"/>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980728"/>
            <a:ext cx="1728192" cy="2193474"/>
          </a:xfrm>
          <a:prstGeom prst="rect">
            <a:avLst/>
          </a:prstGeom>
        </p:spPr>
      </p:pic>
    </p:spTree>
    <p:extLst>
      <p:ext uri="{BB962C8B-B14F-4D97-AF65-F5344CB8AC3E}">
        <p14:creationId xmlns:p14="http://schemas.microsoft.com/office/powerpoint/2010/main" val="2103523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منابع و مراجع</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endParaRPr lang="fa-IR" sz="1600" dirty="0" smtClean="0">
              <a:solidFill>
                <a:schemeClr val="tx2"/>
              </a:solidFill>
              <a:cs typeface="B Nazanin" panose="00000400000000000000" pitchFamily="2" charset="-78"/>
            </a:endParaRPr>
          </a:p>
          <a:p>
            <a:r>
              <a:rPr lang="fa-IR" sz="1600" dirty="0" smtClean="0">
                <a:solidFill>
                  <a:schemeClr val="tx2"/>
                </a:solidFill>
                <a:cs typeface="B Nazanin" panose="00000400000000000000" pitchFamily="2" charset="-78"/>
              </a:rPr>
              <a:t>34از 37</a:t>
            </a:r>
            <a:endParaRPr lang="en-US" sz="1600" dirty="0">
              <a:solidFill>
                <a:schemeClr val="tx2"/>
              </a:solidFill>
              <a:cs typeface="B Nazanin" panose="00000400000000000000" pitchFamily="2" charset="-78"/>
            </a:endParaRPr>
          </a:p>
        </p:txBody>
      </p:sp>
      <p:sp>
        <p:nvSpPr>
          <p:cNvPr id="1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Content Placeholder 22"/>
          <p:cNvSpPr>
            <a:spLocks noGrp="1"/>
          </p:cNvSpPr>
          <p:nvPr>
            <p:ph idx="1"/>
          </p:nvPr>
        </p:nvSpPr>
        <p:spPr>
          <a:xfrm>
            <a:off x="1259632" y="1412776"/>
            <a:ext cx="7674056" cy="4835624"/>
          </a:xfrm>
        </p:spPr>
        <p:txBody>
          <a:bodyPr>
            <a:noAutofit/>
          </a:bodyPr>
          <a:lstStyle/>
          <a:p>
            <a:pPr marL="82296" indent="0" algn="just">
              <a:buNone/>
            </a:pPr>
            <a:r>
              <a:rPr lang="en-US" sz="1600" dirty="0" smtClean="0">
                <a:cs typeface="B Nazanin" panose="00000400000000000000" pitchFamily="2" charset="-78"/>
              </a:rPr>
              <a:t>[</a:t>
            </a:r>
            <a:r>
              <a:rPr lang="fa-IR" sz="1600" dirty="0" smtClean="0">
                <a:cs typeface="B Nazanin" panose="00000400000000000000" pitchFamily="2" charset="-78"/>
              </a:rPr>
              <a:t>1</a:t>
            </a:r>
            <a:r>
              <a:rPr lang="en-US" sz="1600" dirty="0" smtClean="0">
                <a:cs typeface="B Nazanin" panose="00000400000000000000" pitchFamily="2" charset="-78"/>
              </a:rPr>
              <a:t>] </a:t>
            </a:r>
            <a:r>
              <a:rPr lang="en-US" sz="1600" dirty="0">
                <a:cs typeface="B Nazanin" panose="00000400000000000000" pitchFamily="2" charset="-78"/>
              </a:rPr>
              <a:t>D. </a:t>
            </a:r>
            <a:r>
              <a:rPr lang="en-US" sz="1600" dirty="0" err="1">
                <a:cs typeface="B Nazanin" panose="00000400000000000000" pitchFamily="2" charset="-78"/>
              </a:rPr>
              <a:t>Devriese</a:t>
            </a:r>
            <a:r>
              <a:rPr lang="en-US" sz="1600" dirty="0">
                <a:cs typeface="B Nazanin" panose="00000400000000000000" pitchFamily="2" charset="-78"/>
              </a:rPr>
              <a:t> and F. </a:t>
            </a:r>
            <a:r>
              <a:rPr lang="en-US" sz="1600" dirty="0" err="1">
                <a:cs typeface="B Nazanin" panose="00000400000000000000" pitchFamily="2" charset="-78"/>
              </a:rPr>
              <a:t>Piessens</a:t>
            </a:r>
            <a:r>
              <a:rPr lang="en-US" sz="1600" dirty="0">
                <a:cs typeface="B Nazanin" panose="00000400000000000000" pitchFamily="2" charset="-78"/>
              </a:rPr>
              <a:t>, “Noninterference through secure multi-execution,” in </a:t>
            </a:r>
            <a:r>
              <a:rPr lang="en-US" sz="1600" i="1" dirty="0">
                <a:cs typeface="B Nazanin" panose="00000400000000000000" pitchFamily="2" charset="-78"/>
              </a:rPr>
              <a:t>Proceedings - IEEE Symposium on Security and Privacy</a:t>
            </a:r>
            <a:r>
              <a:rPr lang="en-US" sz="1600" dirty="0">
                <a:cs typeface="B Nazanin" panose="00000400000000000000" pitchFamily="2" charset="-78"/>
              </a:rPr>
              <a:t>, 2010, pp. 109–124</a:t>
            </a:r>
            <a:r>
              <a:rPr lang="en-US" sz="1600" dirty="0" smtClean="0">
                <a:cs typeface="B Nazanin" panose="00000400000000000000" pitchFamily="2" charset="-78"/>
              </a:rPr>
              <a:t>.</a:t>
            </a:r>
          </a:p>
          <a:p>
            <a:pPr marL="82296" indent="0" algn="just">
              <a:buNone/>
            </a:pPr>
            <a:r>
              <a:rPr lang="en-US" sz="1600" dirty="0" smtClean="0">
                <a:cs typeface="B Nazanin" panose="00000400000000000000" pitchFamily="2" charset="-78"/>
              </a:rPr>
              <a:t>[</a:t>
            </a:r>
            <a:r>
              <a:rPr lang="fa-IR" sz="1600" dirty="0" smtClean="0">
                <a:cs typeface="B Nazanin" panose="00000400000000000000" pitchFamily="2" charset="-78"/>
              </a:rPr>
              <a:t>2</a:t>
            </a:r>
            <a:r>
              <a:rPr lang="en-US" sz="1600" dirty="0" smtClean="0">
                <a:cs typeface="B Nazanin" panose="00000400000000000000" pitchFamily="2" charset="-78"/>
              </a:rPr>
              <a:t>] </a:t>
            </a:r>
            <a:r>
              <a:rPr lang="en-US" sz="1600" dirty="0">
                <a:cs typeface="B Nazanin" panose="00000400000000000000" pitchFamily="2" charset="-78"/>
              </a:rPr>
              <a:t>M. R. Clarkson and F. B. Schneider, “</a:t>
            </a:r>
            <a:r>
              <a:rPr lang="en-US" sz="1600" dirty="0" err="1">
                <a:cs typeface="B Nazanin" panose="00000400000000000000" pitchFamily="2" charset="-78"/>
              </a:rPr>
              <a:t>Hyperproperties</a:t>
            </a:r>
            <a:r>
              <a:rPr lang="en-US" sz="1600" dirty="0">
                <a:cs typeface="B Nazanin" panose="00000400000000000000" pitchFamily="2" charset="-78"/>
              </a:rPr>
              <a:t>,” </a:t>
            </a:r>
            <a:r>
              <a:rPr lang="en-US" sz="1600" i="1" dirty="0">
                <a:cs typeface="B Nazanin" panose="00000400000000000000" pitchFamily="2" charset="-78"/>
              </a:rPr>
              <a:t>Journal of Computer Security</a:t>
            </a:r>
            <a:r>
              <a:rPr lang="en-US" sz="1600" dirty="0">
                <a:cs typeface="B Nazanin" panose="00000400000000000000" pitchFamily="2" charset="-78"/>
              </a:rPr>
              <a:t>, vol. 18, no. 6, 2010, pp. 1157–1210</a:t>
            </a:r>
            <a:r>
              <a:rPr lang="en-US" sz="1600" dirty="0" smtClean="0">
                <a:cs typeface="B Nazanin" panose="00000400000000000000" pitchFamily="2" charset="-78"/>
              </a:rPr>
              <a:t>.</a:t>
            </a:r>
          </a:p>
          <a:p>
            <a:pPr marL="82296" indent="0" algn="just">
              <a:buNone/>
            </a:pPr>
            <a:r>
              <a:rPr lang="en-US" sz="1600" dirty="0" smtClean="0">
                <a:cs typeface="B Nazanin" panose="00000400000000000000" pitchFamily="2" charset="-78"/>
              </a:rPr>
              <a:t>[</a:t>
            </a:r>
            <a:r>
              <a:rPr lang="fa-IR" sz="1600" dirty="0" smtClean="0">
                <a:cs typeface="B Nazanin" panose="00000400000000000000" pitchFamily="2" charset="-78"/>
              </a:rPr>
              <a:t>3</a:t>
            </a:r>
            <a:r>
              <a:rPr lang="en-US" sz="1600" dirty="0" smtClean="0">
                <a:cs typeface="B Nazanin" panose="00000400000000000000" pitchFamily="2" charset="-78"/>
              </a:rPr>
              <a:t>] </a:t>
            </a:r>
            <a:r>
              <a:rPr lang="en-US" sz="1600" dirty="0">
                <a:cs typeface="B Nazanin" panose="00000400000000000000" pitchFamily="2" charset="-78"/>
              </a:rPr>
              <a:t>A. </a:t>
            </a:r>
            <a:r>
              <a:rPr lang="en-US" sz="1600" dirty="0" err="1">
                <a:cs typeface="B Nazanin" panose="00000400000000000000" pitchFamily="2" charset="-78"/>
              </a:rPr>
              <a:t>Lamei</a:t>
            </a:r>
            <a:r>
              <a:rPr lang="en-US" sz="1600" dirty="0">
                <a:cs typeface="B Nazanin" panose="00000400000000000000" pitchFamily="2" charset="-78"/>
              </a:rPr>
              <a:t>, “Formal Characterization of Security Policy Enforcement through Program Rewriting,” Ph.D. thesis, </a:t>
            </a:r>
            <a:r>
              <a:rPr lang="en-US" sz="1600" dirty="0" err="1">
                <a:cs typeface="B Nazanin" panose="00000400000000000000" pitchFamily="2" charset="-78"/>
              </a:rPr>
              <a:t>Amirkabir</a:t>
            </a:r>
            <a:r>
              <a:rPr lang="en-US" sz="1600" dirty="0">
                <a:cs typeface="B Nazanin" panose="00000400000000000000" pitchFamily="2" charset="-78"/>
              </a:rPr>
              <a:t> University of Technology, 2016.</a:t>
            </a:r>
            <a:r>
              <a:rPr lang="en-US" sz="1600" dirty="0" smtClean="0">
                <a:cs typeface="B Nazanin" panose="00000400000000000000" pitchFamily="2" charset="-78"/>
              </a:rPr>
              <a:t>.</a:t>
            </a:r>
            <a:endParaRPr lang="en-US" sz="1600" dirty="0">
              <a:cs typeface="B Nazanin" panose="00000400000000000000" pitchFamily="2" charset="-78"/>
            </a:endParaRPr>
          </a:p>
          <a:p>
            <a:pPr marL="82296" indent="0" algn="just">
              <a:buNone/>
            </a:pPr>
            <a:r>
              <a:rPr lang="en-US" sz="1600" dirty="0" smtClean="0">
                <a:cs typeface="B Nazanin" panose="00000400000000000000" pitchFamily="2" charset="-78"/>
              </a:rPr>
              <a:t>[</a:t>
            </a:r>
            <a:r>
              <a:rPr lang="fa-IR" sz="1600" dirty="0" smtClean="0">
                <a:cs typeface="B Nazanin" panose="00000400000000000000" pitchFamily="2" charset="-78"/>
              </a:rPr>
              <a:t>4</a:t>
            </a:r>
            <a:r>
              <a:rPr lang="en-US" sz="1600" dirty="0" smtClean="0">
                <a:cs typeface="B Nazanin" panose="00000400000000000000" pitchFamily="2" charset="-78"/>
              </a:rPr>
              <a:t>] </a:t>
            </a:r>
            <a:r>
              <a:rPr lang="en-US" sz="1600" dirty="0">
                <a:cs typeface="B Nazanin" panose="00000400000000000000" pitchFamily="2" charset="-78"/>
              </a:rPr>
              <a:t>V. </a:t>
            </a:r>
            <a:r>
              <a:rPr lang="en-US" sz="1600" dirty="0" err="1">
                <a:cs typeface="B Nazanin" panose="00000400000000000000" pitchFamily="2" charset="-78"/>
              </a:rPr>
              <a:t>Kashyap</a:t>
            </a:r>
            <a:r>
              <a:rPr lang="en-US" sz="1600" dirty="0">
                <a:cs typeface="B Nazanin" panose="00000400000000000000" pitchFamily="2" charset="-78"/>
              </a:rPr>
              <a:t>, B. </a:t>
            </a:r>
            <a:r>
              <a:rPr lang="en-US" sz="1600" dirty="0" err="1">
                <a:cs typeface="B Nazanin" panose="00000400000000000000" pitchFamily="2" charset="-78"/>
              </a:rPr>
              <a:t>Wiedermann</a:t>
            </a:r>
            <a:r>
              <a:rPr lang="en-US" sz="1600" dirty="0">
                <a:cs typeface="B Nazanin" panose="00000400000000000000" pitchFamily="2" charset="-78"/>
              </a:rPr>
              <a:t>, and B. </a:t>
            </a:r>
            <a:r>
              <a:rPr lang="en-US" sz="1600" dirty="0" err="1">
                <a:cs typeface="B Nazanin" panose="00000400000000000000" pitchFamily="2" charset="-78"/>
              </a:rPr>
              <a:t>Hardekopf</a:t>
            </a:r>
            <a:r>
              <a:rPr lang="en-US" sz="1600" dirty="0">
                <a:cs typeface="B Nazanin" panose="00000400000000000000" pitchFamily="2" charset="-78"/>
              </a:rPr>
              <a:t>, “Timing- and Termination-Sensitive Secure Information Flow: Exploring a New Approach,” in </a:t>
            </a:r>
            <a:r>
              <a:rPr lang="en-US" sz="1600" i="1" dirty="0">
                <a:cs typeface="B Nazanin" panose="00000400000000000000" pitchFamily="2" charset="-78"/>
              </a:rPr>
              <a:t>IEEE Symposium on Security and Privacy (S&amp;P 2011)</a:t>
            </a:r>
            <a:r>
              <a:rPr lang="en-US" sz="1600" dirty="0">
                <a:cs typeface="B Nazanin" panose="00000400000000000000" pitchFamily="2" charset="-78"/>
              </a:rPr>
              <a:t>, 2011, pp. 413–428</a:t>
            </a:r>
            <a:r>
              <a:rPr lang="en-US" sz="1600" dirty="0" smtClean="0">
                <a:cs typeface="B Nazanin" panose="00000400000000000000" pitchFamily="2" charset="-78"/>
              </a:rPr>
              <a:t>.</a:t>
            </a:r>
          </a:p>
          <a:p>
            <a:pPr marL="82296" indent="0" algn="just">
              <a:buNone/>
            </a:pPr>
            <a:r>
              <a:rPr lang="en-US" sz="1600" dirty="0" smtClean="0">
                <a:cs typeface="B Nazanin" panose="00000400000000000000" pitchFamily="2" charset="-78"/>
              </a:rPr>
              <a:t>[</a:t>
            </a:r>
            <a:r>
              <a:rPr lang="fa-IR" sz="1600" dirty="0" smtClean="0">
                <a:cs typeface="B Nazanin" panose="00000400000000000000" pitchFamily="2" charset="-78"/>
              </a:rPr>
              <a:t>5</a:t>
            </a:r>
            <a:r>
              <a:rPr lang="en-US" sz="1600" dirty="0" smtClean="0">
                <a:cs typeface="B Nazanin" panose="00000400000000000000" pitchFamily="2" charset="-78"/>
              </a:rPr>
              <a:t>] </a:t>
            </a:r>
            <a:r>
              <a:rPr lang="en-US" sz="1600" dirty="0">
                <a:cs typeface="B Nazanin" panose="00000400000000000000" pitchFamily="2" charset="-78"/>
              </a:rPr>
              <a:t>G. </a:t>
            </a:r>
            <a:r>
              <a:rPr lang="en-US" sz="1600" dirty="0" err="1">
                <a:cs typeface="B Nazanin" panose="00000400000000000000" pitchFamily="2" charset="-78"/>
              </a:rPr>
              <a:t>Barthe</a:t>
            </a:r>
            <a:r>
              <a:rPr lang="en-US" sz="1600" dirty="0">
                <a:cs typeface="B Nazanin" panose="00000400000000000000" pitchFamily="2" charset="-78"/>
              </a:rPr>
              <a:t>, J. M. Crespo, D. </a:t>
            </a:r>
            <a:r>
              <a:rPr lang="en-US" sz="1600" dirty="0" err="1">
                <a:cs typeface="B Nazanin" panose="00000400000000000000" pitchFamily="2" charset="-78"/>
              </a:rPr>
              <a:t>Devriese</a:t>
            </a:r>
            <a:r>
              <a:rPr lang="en-US" sz="1600" dirty="0">
                <a:cs typeface="B Nazanin" panose="00000400000000000000" pitchFamily="2" charset="-78"/>
              </a:rPr>
              <a:t>, F. </a:t>
            </a:r>
            <a:r>
              <a:rPr lang="en-US" sz="1600" dirty="0" err="1">
                <a:cs typeface="B Nazanin" panose="00000400000000000000" pitchFamily="2" charset="-78"/>
              </a:rPr>
              <a:t>Piessens</a:t>
            </a:r>
            <a:r>
              <a:rPr lang="en-US" sz="1600" dirty="0">
                <a:cs typeface="B Nazanin" panose="00000400000000000000" pitchFamily="2" charset="-78"/>
              </a:rPr>
              <a:t>, and E. Rivas, “Secure multi-execution through static program transformation,” in </a:t>
            </a:r>
            <a:r>
              <a:rPr lang="en-US" sz="1600" i="1" dirty="0">
                <a:cs typeface="B Nazanin" panose="00000400000000000000" pitchFamily="2" charset="-78"/>
              </a:rPr>
              <a:t>Formal Techniques for Distributed Systems '12</a:t>
            </a:r>
            <a:r>
              <a:rPr lang="en-US" sz="1600" dirty="0">
                <a:cs typeface="B Nazanin" panose="00000400000000000000" pitchFamily="2" charset="-78"/>
              </a:rPr>
              <a:t>, 2012, pp. 186–202.</a:t>
            </a:r>
          </a:p>
          <a:p>
            <a:pPr marL="82296" indent="0" algn="just">
              <a:buNone/>
            </a:pPr>
            <a:r>
              <a:rPr lang="en-US" sz="1600" dirty="0" smtClean="0">
                <a:cs typeface="B Nazanin" panose="00000400000000000000" pitchFamily="2" charset="-78"/>
              </a:rPr>
              <a:t>[</a:t>
            </a:r>
            <a:r>
              <a:rPr lang="fa-IR" sz="1600" dirty="0" smtClean="0">
                <a:cs typeface="B Nazanin" panose="00000400000000000000" pitchFamily="2" charset="-78"/>
              </a:rPr>
              <a:t>6</a:t>
            </a:r>
            <a:r>
              <a:rPr lang="en-US" sz="1600" dirty="0" smtClean="0">
                <a:cs typeface="B Nazanin" panose="00000400000000000000" pitchFamily="2" charset="-78"/>
              </a:rPr>
              <a:t>] </a:t>
            </a:r>
            <a:r>
              <a:rPr lang="en-US" sz="1600" dirty="0">
                <a:cs typeface="B Nazanin" panose="00000400000000000000" pitchFamily="2" charset="-78"/>
              </a:rPr>
              <a:t>D. </a:t>
            </a:r>
            <a:r>
              <a:rPr lang="en-US" sz="1600" dirty="0" err="1">
                <a:cs typeface="B Nazanin" panose="00000400000000000000" pitchFamily="2" charset="-78"/>
              </a:rPr>
              <a:t>Zanarini</a:t>
            </a:r>
            <a:r>
              <a:rPr lang="en-US" sz="1600" dirty="0">
                <a:cs typeface="B Nazanin" panose="00000400000000000000" pitchFamily="2" charset="-78"/>
              </a:rPr>
              <a:t>, M. </a:t>
            </a:r>
            <a:r>
              <a:rPr lang="en-US" sz="1600" dirty="0" err="1">
                <a:cs typeface="B Nazanin" panose="00000400000000000000" pitchFamily="2" charset="-78"/>
              </a:rPr>
              <a:t>Jaskelioff</a:t>
            </a:r>
            <a:r>
              <a:rPr lang="en-US" sz="1600" dirty="0">
                <a:cs typeface="B Nazanin" panose="00000400000000000000" pitchFamily="2" charset="-78"/>
              </a:rPr>
              <a:t>, and A. Russo, “Precise enforcement of confidentiality for reactive systems,” in </a:t>
            </a:r>
            <a:r>
              <a:rPr lang="en-US" sz="1600" i="1" dirty="0">
                <a:cs typeface="B Nazanin" panose="00000400000000000000" pitchFamily="2" charset="-78"/>
              </a:rPr>
              <a:t>Proceedings of the 2013 IEEE 26th Computer Security Foundations Symposium (CSF '13)</a:t>
            </a:r>
            <a:r>
              <a:rPr lang="en-US" sz="1600" dirty="0">
                <a:cs typeface="B Nazanin" panose="00000400000000000000" pitchFamily="2" charset="-78"/>
              </a:rPr>
              <a:t>, 2013, pp. 18–32</a:t>
            </a:r>
            <a:r>
              <a:rPr lang="en-US" sz="1600" dirty="0" smtClean="0">
                <a:cs typeface="B Nazanin" panose="00000400000000000000" pitchFamily="2" charset="-78"/>
              </a:rPr>
              <a:t>.</a:t>
            </a:r>
          </a:p>
          <a:p>
            <a:pPr marL="82296" indent="0" algn="just">
              <a:buNone/>
            </a:pPr>
            <a:r>
              <a:rPr lang="en-US" sz="1600" dirty="0" smtClean="0">
                <a:cs typeface="B Nazanin" panose="00000400000000000000" pitchFamily="2" charset="-78"/>
              </a:rPr>
              <a:t>[</a:t>
            </a:r>
            <a:r>
              <a:rPr lang="fa-IR" sz="1600" dirty="0" smtClean="0">
                <a:cs typeface="B Nazanin" panose="00000400000000000000" pitchFamily="2" charset="-78"/>
              </a:rPr>
              <a:t>7</a:t>
            </a:r>
            <a:r>
              <a:rPr lang="en-US" sz="1600" dirty="0" smtClean="0">
                <a:cs typeface="B Nazanin" panose="00000400000000000000" pitchFamily="2" charset="-78"/>
              </a:rPr>
              <a:t>] </a:t>
            </a:r>
            <a:r>
              <a:rPr lang="en-US" sz="1600" dirty="0">
                <a:cs typeface="B Nazanin" panose="00000400000000000000" pitchFamily="2" charset="-78"/>
              </a:rPr>
              <a:t>D. </a:t>
            </a:r>
            <a:r>
              <a:rPr lang="en-US" sz="1600" dirty="0" err="1">
                <a:cs typeface="B Nazanin" panose="00000400000000000000" pitchFamily="2" charset="-78"/>
              </a:rPr>
              <a:t>Zanarini</a:t>
            </a:r>
            <a:r>
              <a:rPr lang="en-US" sz="1600" dirty="0">
                <a:cs typeface="B Nazanin" panose="00000400000000000000" pitchFamily="2" charset="-78"/>
              </a:rPr>
              <a:t> and M. </a:t>
            </a:r>
            <a:r>
              <a:rPr lang="en-US" sz="1600" dirty="0" err="1">
                <a:cs typeface="B Nazanin" panose="00000400000000000000" pitchFamily="2" charset="-78"/>
              </a:rPr>
              <a:t>Jaskelioff</a:t>
            </a:r>
            <a:r>
              <a:rPr lang="en-US" sz="1600" dirty="0">
                <a:cs typeface="B Nazanin" panose="00000400000000000000" pitchFamily="2" charset="-78"/>
              </a:rPr>
              <a:t>, “Monitoring Reactive Systems with Dynamic Channels,” in </a:t>
            </a:r>
            <a:r>
              <a:rPr lang="en-US" sz="1600" i="1" dirty="0">
                <a:cs typeface="B Nazanin" panose="00000400000000000000" pitchFamily="2" charset="-78"/>
              </a:rPr>
              <a:t>Proceedings of the Ninth Workshop on Programming Languages and Analysis for Security</a:t>
            </a:r>
            <a:r>
              <a:rPr lang="en-US" sz="1600" dirty="0">
                <a:cs typeface="B Nazanin" panose="00000400000000000000" pitchFamily="2" charset="-78"/>
              </a:rPr>
              <a:t>, 2014, pp. 66–78</a:t>
            </a:r>
            <a:r>
              <a:rPr lang="en-US" sz="1600" dirty="0" smtClean="0">
                <a:cs typeface="B Nazanin" panose="00000400000000000000" pitchFamily="2" charset="-78"/>
              </a:rPr>
              <a:t>.</a:t>
            </a:r>
          </a:p>
        </p:txBody>
      </p:sp>
    </p:spTree>
    <p:extLst>
      <p:ext uri="{BB962C8B-B14F-4D97-AF65-F5344CB8AC3E}">
        <p14:creationId xmlns:p14="http://schemas.microsoft.com/office/powerpoint/2010/main" val="393121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منابع و مراجع</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35از 37</a:t>
            </a:r>
            <a:endParaRPr lang="en-US" sz="1600" dirty="0">
              <a:solidFill>
                <a:schemeClr val="tx2"/>
              </a:solidFill>
              <a:cs typeface="B Nazanin" panose="00000400000000000000" pitchFamily="2" charset="-78"/>
            </a:endParaRPr>
          </a:p>
        </p:txBody>
      </p:sp>
      <p:sp>
        <p:nvSpPr>
          <p:cNvPr id="1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Content Placeholder 22"/>
          <p:cNvSpPr>
            <a:spLocks noGrp="1"/>
          </p:cNvSpPr>
          <p:nvPr>
            <p:ph idx="1"/>
          </p:nvPr>
        </p:nvSpPr>
        <p:spPr>
          <a:xfrm>
            <a:off x="1259632" y="1401688"/>
            <a:ext cx="7674056" cy="4835624"/>
          </a:xfrm>
        </p:spPr>
        <p:txBody>
          <a:bodyPr>
            <a:noAutofit/>
          </a:bodyPr>
          <a:lstStyle/>
          <a:p>
            <a:pPr marL="82296" indent="0" algn="just">
              <a:buNone/>
            </a:pPr>
            <a:r>
              <a:rPr lang="en-US" sz="1600" dirty="0">
                <a:cs typeface="B Nazanin" panose="00000400000000000000" pitchFamily="2" charset="-78"/>
              </a:rPr>
              <a:t>[</a:t>
            </a:r>
            <a:r>
              <a:rPr lang="fa-IR" sz="1600" dirty="0">
                <a:cs typeface="B Nazanin" panose="00000400000000000000" pitchFamily="2" charset="-78"/>
              </a:rPr>
              <a:t>8</a:t>
            </a:r>
            <a:r>
              <a:rPr lang="en-US" sz="1600" dirty="0">
                <a:cs typeface="B Nazanin" panose="00000400000000000000" pitchFamily="2" charset="-78"/>
              </a:rPr>
              <a:t>] I. </a:t>
            </a:r>
            <a:r>
              <a:rPr lang="en-US" sz="1600" dirty="0" err="1">
                <a:cs typeface="B Nazanin" panose="00000400000000000000" pitchFamily="2" charset="-78"/>
              </a:rPr>
              <a:t>Bolosteanu</a:t>
            </a:r>
            <a:r>
              <a:rPr lang="en-US" sz="1600" dirty="0">
                <a:cs typeface="B Nazanin" panose="00000400000000000000" pitchFamily="2" charset="-78"/>
              </a:rPr>
              <a:t> and D. Garg, “Asymmetric Secure Multi-execution with Declassification,” in </a:t>
            </a:r>
            <a:r>
              <a:rPr lang="en-US" sz="1600" i="1" dirty="0">
                <a:cs typeface="B Nazanin" panose="00000400000000000000" pitchFamily="2" charset="-78"/>
              </a:rPr>
              <a:t>Proceedings of the 5th International Conference on Principles of Security and Trust</a:t>
            </a:r>
            <a:r>
              <a:rPr lang="en-US" sz="1600" dirty="0">
                <a:cs typeface="B Nazanin" panose="00000400000000000000" pitchFamily="2" charset="-78"/>
              </a:rPr>
              <a:t>, vol. 9635, Springer-</a:t>
            </a:r>
            <a:r>
              <a:rPr lang="en-US" sz="1600" dirty="0" err="1">
                <a:cs typeface="B Nazanin" panose="00000400000000000000" pitchFamily="2" charset="-78"/>
              </a:rPr>
              <a:t>Verlag</a:t>
            </a:r>
            <a:r>
              <a:rPr lang="en-US" sz="1600" dirty="0">
                <a:cs typeface="B Nazanin" panose="00000400000000000000" pitchFamily="2" charset="-78"/>
              </a:rPr>
              <a:t> New York, Inc., 2016, pp. 24–45</a:t>
            </a:r>
          </a:p>
          <a:p>
            <a:pPr marL="82296" indent="0" algn="just">
              <a:buNone/>
            </a:pPr>
            <a:r>
              <a:rPr lang="en-US" sz="1600" dirty="0">
                <a:cs typeface="B Nazanin" panose="00000400000000000000" pitchFamily="2" charset="-78"/>
              </a:rPr>
              <a:t>[</a:t>
            </a:r>
            <a:r>
              <a:rPr lang="fa-IR" sz="1600" dirty="0">
                <a:cs typeface="B Nazanin" panose="00000400000000000000" pitchFamily="2" charset="-78"/>
              </a:rPr>
              <a:t>9</a:t>
            </a:r>
            <a:r>
              <a:rPr lang="en-US" sz="1600" dirty="0">
                <a:cs typeface="B Nazanin" panose="00000400000000000000" pitchFamily="2" charset="-78"/>
              </a:rPr>
              <a:t>] W. </a:t>
            </a:r>
            <a:r>
              <a:rPr lang="en-US" sz="1600" dirty="0" err="1">
                <a:cs typeface="B Nazanin" panose="00000400000000000000" pitchFamily="2" charset="-78"/>
              </a:rPr>
              <a:t>Rafnsson</a:t>
            </a:r>
            <a:r>
              <a:rPr lang="en-US" sz="1600" dirty="0">
                <a:cs typeface="B Nazanin" panose="00000400000000000000" pitchFamily="2" charset="-78"/>
              </a:rPr>
              <a:t> and A. </a:t>
            </a:r>
            <a:r>
              <a:rPr lang="en-US" sz="1600" dirty="0" err="1">
                <a:cs typeface="B Nazanin" panose="00000400000000000000" pitchFamily="2" charset="-78"/>
              </a:rPr>
              <a:t>Sabelfeld</a:t>
            </a:r>
            <a:r>
              <a:rPr lang="en-US" sz="1600" dirty="0">
                <a:cs typeface="B Nazanin" panose="00000400000000000000" pitchFamily="2" charset="-78"/>
              </a:rPr>
              <a:t>, “Secure Multi-execution: Fine-Grained, Declassification-Aware, and Transparent,” in </a:t>
            </a:r>
            <a:r>
              <a:rPr lang="en-US" sz="1600" i="1" dirty="0">
                <a:cs typeface="B Nazanin" panose="00000400000000000000" pitchFamily="2" charset="-78"/>
              </a:rPr>
              <a:t>2013 IEEE 26th Computer Security Foundations Symposium (CSF '13)</a:t>
            </a:r>
            <a:r>
              <a:rPr lang="en-US" sz="1600" dirty="0">
                <a:cs typeface="B Nazanin" panose="00000400000000000000" pitchFamily="2" charset="-78"/>
              </a:rPr>
              <a:t>, 2013, pp. 33–48</a:t>
            </a:r>
            <a:r>
              <a:rPr lang="en-US" sz="1600" dirty="0" smtClean="0">
                <a:cs typeface="B Nazanin" panose="00000400000000000000" pitchFamily="2" charset="-78"/>
              </a:rPr>
              <a:t>.</a:t>
            </a:r>
          </a:p>
          <a:p>
            <a:pPr marL="82296" indent="0" algn="just">
              <a:buNone/>
            </a:pPr>
            <a:r>
              <a:rPr lang="en-US" sz="1600" dirty="0" smtClean="0">
                <a:cs typeface="B Nazanin" panose="00000400000000000000" pitchFamily="2" charset="-78"/>
              </a:rPr>
              <a:t>[</a:t>
            </a:r>
            <a:r>
              <a:rPr lang="fa-IR" sz="1600" dirty="0" smtClean="0">
                <a:cs typeface="B Nazanin" panose="00000400000000000000" pitchFamily="2" charset="-78"/>
              </a:rPr>
              <a:t>10</a:t>
            </a:r>
            <a:r>
              <a:rPr lang="en-US" sz="1600" dirty="0" smtClean="0">
                <a:cs typeface="B Nazanin" panose="00000400000000000000" pitchFamily="2" charset="-78"/>
              </a:rPr>
              <a:t>] </a:t>
            </a:r>
            <a:r>
              <a:rPr lang="en-US" sz="1600" dirty="0">
                <a:cs typeface="B Nazanin" panose="00000400000000000000" pitchFamily="2" charset="-78"/>
              </a:rPr>
              <a:t>W. De </a:t>
            </a:r>
            <a:r>
              <a:rPr lang="en-US" sz="1600" dirty="0" err="1">
                <a:cs typeface="B Nazanin" panose="00000400000000000000" pitchFamily="2" charset="-78"/>
              </a:rPr>
              <a:t>Groef</a:t>
            </a:r>
            <a:r>
              <a:rPr lang="en-US" sz="1600" dirty="0">
                <a:cs typeface="B Nazanin" panose="00000400000000000000" pitchFamily="2" charset="-78"/>
              </a:rPr>
              <a:t>, D. </a:t>
            </a:r>
            <a:r>
              <a:rPr lang="en-US" sz="1600" dirty="0" err="1">
                <a:cs typeface="B Nazanin" panose="00000400000000000000" pitchFamily="2" charset="-78"/>
              </a:rPr>
              <a:t>Devriese</a:t>
            </a:r>
            <a:r>
              <a:rPr lang="en-US" sz="1600" dirty="0">
                <a:cs typeface="B Nazanin" panose="00000400000000000000" pitchFamily="2" charset="-78"/>
              </a:rPr>
              <a:t>, N. </a:t>
            </a:r>
            <a:r>
              <a:rPr lang="en-US" sz="1600" dirty="0" err="1">
                <a:cs typeface="B Nazanin" panose="00000400000000000000" pitchFamily="2" charset="-78"/>
              </a:rPr>
              <a:t>Nikiforakis</a:t>
            </a:r>
            <a:r>
              <a:rPr lang="en-US" sz="1600" dirty="0">
                <a:cs typeface="B Nazanin" panose="00000400000000000000" pitchFamily="2" charset="-78"/>
              </a:rPr>
              <a:t>, and F. </a:t>
            </a:r>
            <a:r>
              <a:rPr lang="en-US" sz="1600" dirty="0" err="1">
                <a:cs typeface="B Nazanin" panose="00000400000000000000" pitchFamily="2" charset="-78"/>
              </a:rPr>
              <a:t>Piessens</a:t>
            </a:r>
            <a:r>
              <a:rPr lang="en-US" sz="1600" dirty="0">
                <a:cs typeface="B Nazanin" panose="00000400000000000000" pitchFamily="2" charset="-78"/>
              </a:rPr>
              <a:t>, “Secure multi-execution of web scripts: Theory and practice,” </a:t>
            </a:r>
            <a:r>
              <a:rPr lang="en-US" sz="1600" i="1" dirty="0">
                <a:cs typeface="B Nazanin" panose="00000400000000000000" pitchFamily="2" charset="-78"/>
              </a:rPr>
              <a:t>Journal of Computer Security - Web Application Security</a:t>
            </a:r>
            <a:r>
              <a:rPr lang="en-US" sz="1600" dirty="0">
                <a:cs typeface="B Nazanin" panose="00000400000000000000" pitchFamily="2" charset="-78"/>
              </a:rPr>
              <a:t>, vol. 22, no. 4, 2014, pp. 469–509</a:t>
            </a:r>
            <a:r>
              <a:rPr lang="en-US" sz="1600" dirty="0" smtClean="0">
                <a:cs typeface="B Nazanin" panose="00000400000000000000" pitchFamily="2" charset="-78"/>
              </a:rPr>
              <a:t>.</a:t>
            </a:r>
          </a:p>
          <a:p>
            <a:pPr marL="82296" indent="0" algn="just">
              <a:buNone/>
            </a:pPr>
            <a:r>
              <a:rPr lang="en-US" sz="1600" dirty="0" smtClean="0">
                <a:cs typeface="B Nazanin" panose="00000400000000000000" pitchFamily="2" charset="-78"/>
              </a:rPr>
              <a:t>[</a:t>
            </a:r>
            <a:r>
              <a:rPr lang="fa-IR" sz="1600" dirty="0" smtClean="0">
                <a:cs typeface="B Nazanin" panose="00000400000000000000" pitchFamily="2" charset="-78"/>
              </a:rPr>
              <a:t>11</a:t>
            </a:r>
            <a:r>
              <a:rPr lang="en-US" sz="1600" dirty="0" smtClean="0">
                <a:cs typeface="B Nazanin" panose="00000400000000000000" pitchFamily="2" charset="-78"/>
              </a:rPr>
              <a:t>] </a:t>
            </a:r>
            <a:r>
              <a:rPr lang="en-US" sz="1600" dirty="0">
                <a:cs typeface="B Nazanin" panose="00000400000000000000" pitchFamily="2" charset="-78"/>
              </a:rPr>
              <a:t>M. </a:t>
            </a:r>
            <a:r>
              <a:rPr lang="en-US" sz="1600" dirty="0" err="1">
                <a:cs typeface="B Nazanin" panose="00000400000000000000" pitchFamily="2" charset="-78"/>
              </a:rPr>
              <a:t>Vanhoef</a:t>
            </a:r>
            <a:r>
              <a:rPr lang="en-US" sz="1600" dirty="0">
                <a:cs typeface="B Nazanin" panose="00000400000000000000" pitchFamily="2" charset="-78"/>
              </a:rPr>
              <a:t>, W. De </a:t>
            </a:r>
            <a:r>
              <a:rPr lang="en-US" sz="1600" dirty="0" err="1">
                <a:cs typeface="B Nazanin" panose="00000400000000000000" pitchFamily="2" charset="-78"/>
              </a:rPr>
              <a:t>Groef</a:t>
            </a:r>
            <a:r>
              <a:rPr lang="en-US" sz="1600" dirty="0">
                <a:cs typeface="B Nazanin" panose="00000400000000000000" pitchFamily="2" charset="-78"/>
              </a:rPr>
              <a:t>, D. </a:t>
            </a:r>
            <a:r>
              <a:rPr lang="en-US" sz="1600" dirty="0" err="1">
                <a:cs typeface="B Nazanin" panose="00000400000000000000" pitchFamily="2" charset="-78"/>
              </a:rPr>
              <a:t>Devriese</a:t>
            </a:r>
            <a:r>
              <a:rPr lang="en-US" sz="1600" dirty="0">
                <a:cs typeface="B Nazanin" panose="00000400000000000000" pitchFamily="2" charset="-78"/>
              </a:rPr>
              <a:t>, F. </a:t>
            </a:r>
            <a:r>
              <a:rPr lang="en-US" sz="1600" dirty="0" err="1">
                <a:cs typeface="B Nazanin" panose="00000400000000000000" pitchFamily="2" charset="-78"/>
              </a:rPr>
              <a:t>Piessens</a:t>
            </a:r>
            <a:r>
              <a:rPr lang="en-US" sz="1600" dirty="0">
                <a:cs typeface="B Nazanin" panose="00000400000000000000" pitchFamily="2" charset="-78"/>
              </a:rPr>
              <a:t>, and T. </a:t>
            </a:r>
            <a:r>
              <a:rPr lang="en-US" sz="1600" dirty="0" err="1">
                <a:cs typeface="B Nazanin" panose="00000400000000000000" pitchFamily="2" charset="-78"/>
              </a:rPr>
              <a:t>Rezk</a:t>
            </a:r>
            <a:r>
              <a:rPr lang="en-US" sz="1600" dirty="0">
                <a:cs typeface="B Nazanin" panose="00000400000000000000" pitchFamily="2" charset="-78"/>
              </a:rPr>
              <a:t>, “</a:t>
            </a:r>
            <a:r>
              <a:rPr lang="en-US" sz="1600" dirty="0" err="1">
                <a:cs typeface="B Nazanin" panose="00000400000000000000" pitchFamily="2" charset="-78"/>
              </a:rPr>
              <a:t>Stateful</a:t>
            </a:r>
            <a:r>
              <a:rPr lang="en-US" sz="1600" dirty="0">
                <a:cs typeface="B Nazanin" panose="00000400000000000000" pitchFamily="2" charset="-78"/>
              </a:rPr>
              <a:t> Declassification Policies for Event-Driven Programs,” in </a:t>
            </a:r>
            <a:r>
              <a:rPr lang="en-US" sz="1600" i="1" dirty="0">
                <a:cs typeface="B Nazanin" panose="00000400000000000000" pitchFamily="2" charset="-78"/>
              </a:rPr>
              <a:t>2014 IEEE 27th Computer Security Foundations Symposium (CSF '14)</a:t>
            </a:r>
            <a:r>
              <a:rPr lang="en-US" sz="1600" dirty="0">
                <a:cs typeface="B Nazanin" panose="00000400000000000000" pitchFamily="2" charset="-78"/>
              </a:rPr>
              <a:t>, 2014, pp. 293–307</a:t>
            </a:r>
            <a:r>
              <a:rPr lang="en-US" sz="1600" dirty="0" smtClean="0">
                <a:cs typeface="B Nazanin" panose="00000400000000000000" pitchFamily="2" charset="-78"/>
              </a:rPr>
              <a:t>.</a:t>
            </a:r>
          </a:p>
          <a:p>
            <a:pPr marL="82296" indent="0" algn="just">
              <a:buNone/>
            </a:pPr>
            <a:r>
              <a:rPr lang="en-US" sz="1600" dirty="0" smtClean="0">
                <a:cs typeface="B Nazanin" panose="00000400000000000000" pitchFamily="2" charset="-78"/>
              </a:rPr>
              <a:t>[</a:t>
            </a:r>
            <a:r>
              <a:rPr lang="fa-IR" sz="1600" dirty="0" smtClean="0">
                <a:cs typeface="B Nazanin" panose="00000400000000000000" pitchFamily="2" charset="-78"/>
              </a:rPr>
              <a:t>12</a:t>
            </a:r>
            <a:r>
              <a:rPr lang="en-US" sz="1600" dirty="0" smtClean="0">
                <a:cs typeface="B Nazanin" panose="00000400000000000000" pitchFamily="2" charset="-78"/>
              </a:rPr>
              <a:t>] </a:t>
            </a:r>
            <a:r>
              <a:rPr lang="en-US" sz="1600" dirty="0">
                <a:cs typeface="B Nazanin" panose="00000400000000000000" pitchFamily="2" charset="-78"/>
              </a:rPr>
              <a:t>M. </a:t>
            </a:r>
            <a:r>
              <a:rPr lang="en-US" sz="1600" dirty="0" err="1">
                <a:cs typeface="B Nazanin" panose="00000400000000000000" pitchFamily="2" charset="-78"/>
              </a:rPr>
              <a:t>Jaskelioff</a:t>
            </a:r>
            <a:r>
              <a:rPr lang="en-US" sz="1600" dirty="0">
                <a:cs typeface="B Nazanin" panose="00000400000000000000" pitchFamily="2" charset="-78"/>
              </a:rPr>
              <a:t> and A. Russo, “Secure multi-execution in </a:t>
            </a:r>
            <a:r>
              <a:rPr lang="en-US" sz="1600" dirty="0" err="1">
                <a:cs typeface="B Nazanin" panose="00000400000000000000" pitchFamily="2" charset="-78"/>
              </a:rPr>
              <a:t>haskell</a:t>
            </a:r>
            <a:r>
              <a:rPr lang="en-US" sz="1600" dirty="0">
                <a:cs typeface="B Nazanin" panose="00000400000000000000" pitchFamily="2" charset="-78"/>
              </a:rPr>
              <a:t>,” in </a:t>
            </a:r>
            <a:r>
              <a:rPr lang="en-US" sz="1600" i="1" dirty="0">
                <a:cs typeface="B Nazanin" panose="00000400000000000000" pitchFamily="2" charset="-78"/>
              </a:rPr>
              <a:t>Proceedings of the 8th International Conference on Perspectives of System Informatics</a:t>
            </a:r>
            <a:r>
              <a:rPr lang="en-US" sz="1600" dirty="0">
                <a:cs typeface="B Nazanin" panose="00000400000000000000" pitchFamily="2" charset="-78"/>
              </a:rPr>
              <a:t>, 2012, pp. 170–178</a:t>
            </a:r>
            <a:r>
              <a:rPr lang="en-US" sz="1600" dirty="0" smtClean="0">
                <a:cs typeface="B Nazanin" panose="00000400000000000000" pitchFamily="2" charset="-78"/>
              </a:rPr>
              <a:t>.</a:t>
            </a:r>
          </a:p>
          <a:p>
            <a:pPr marL="82296" indent="0" algn="just">
              <a:buNone/>
            </a:pPr>
            <a:r>
              <a:rPr lang="en-US" sz="1600" dirty="0" smtClean="0">
                <a:cs typeface="B Nazanin" panose="00000400000000000000" pitchFamily="2" charset="-78"/>
              </a:rPr>
              <a:t>[</a:t>
            </a:r>
            <a:r>
              <a:rPr lang="fa-IR" sz="1600" dirty="0" smtClean="0">
                <a:cs typeface="B Nazanin" panose="00000400000000000000" pitchFamily="2" charset="-78"/>
              </a:rPr>
              <a:t>13</a:t>
            </a:r>
            <a:r>
              <a:rPr lang="en-US" sz="1600" dirty="0" smtClean="0">
                <a:cs typeface="B Nazanin" panose="00000400000000000000" pitchFamily="2" charset="-78"/>
              </a:rPr>
              <a:t>] </a:t>
            </a:r>
            <a:r>
              <a:rPr lang="en-US" sz="1600" dirty="0">
                <a:cs typeface="B Nazanin" panose="00000400000000000000" pitchFamily="2" charset="-78"/>
              </a:rPr>
              <a:t>T. H. Austin and C. Flanagan, “Multiple facets for dynamic information flow,” </a:t>
            </a:r>
            <a:r>
              <a:rPr lang="en-US" sz="1600" i="1" dirty="0">
                <a:cs typeface="B Nazanin" panose="00000400000000000000" pitchFamily="2" charset="-78"/>
              </a:rPr>
              <a:t>ACM SIGPLAN-SIGACT Symposium on Principles of programming languages - POPL ’12</a:t>
            </a:r>
            <a:r>
              <a:rPr lang="en-US" sz="1600" dirty="0">
                <a:cs typeface="B Nazanin" panose="00000400000000000000" pitchFamily="2" charset="-78"/>
              </a:rPr>
              <a:t>, vol. 47, no. 1, 2012, p. 165-178</a:t>
            </a:r>
            <a:r>
              <a:rPr lang="en-US" sz="1600" dirty="0" smtClean="0">
                <a:cs typeface="B Nazanin" panose="00000400000000000000" pitchFamily="2" charset="-78"/>
              </a:rPr>
              <a:t>.</a:t>
            </a:r>
          </a:p>
        </p:txBody>
      </p:sp>
    </p:spTree>
    <p:extLst>
      <p:ext uri="{BB962C8B-B14F-4D97-AF65-F5344CB8AC3E}">
        <p14:creationId xmlns:p14="http://schemas.microsoft.com/office/powerpoint/2010/main" val="160143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منابع و مراجع</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36 از 37</a:t>
            </a:r>
            <a:endParaRPr lang="en-US" sz="1600" dirty="0">
              <a:solidFill>
                <a:schemeClr val="tx2"/>
              </a:solidFill>
              <a:cs typeface="B Nazanin" panose="00000400000000000000" pitchFamily="2" charset="-78"/>
            </a:endParaRPr>
          </a:p>
        </p:txBody>
      </p:sp>
      <p:sp>
        <p:nvSpPr>
          <p:cNvPr id="1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Content Placeholder 22"/>
          <p:cNvSpPr>
            <a:spLocks noGrp="1"/>
          </p:cNvSpPr>
          <p:nvPr>
            <p:ph idx="1"/>
          </p:nvPr>
        </p:nvSpPr>
        <p:spPr>
          <a:xfrm>
            <a:off x="1259632" y="1417638"/>
            <a:ext cx="7674056" cy="4835624"/>
          </a:xfrm>
        </p:spPr>
        <p:txBody>
          <a:bodyPr>
            <a:noAutofit/>
          </a:bodyPr>
          <a:lstStyle/>
          <a:p>
            <a:pPr marL="82296" indent="0" algn="just">
              <a:buNone/>
            </a:pPr>
            <a:r>
              <a:rPr lang="en-US" sz="1600" dirty="0" smtClean="0">
                <a:cs typeface="B Nazanin" panose="00000400000000000000" pitchFamily="2" charset="-78"/>
              </a:rPr>
              <a:t>[</a:t>
            </a:r>
            <a:r>
              <a:rPr lang="fa-IR" sz="1600" dirty="0" smtClean="0">
                <a:cs typeface="B Nazanin" panose="00000400000000000000" pitchFamily="2" charset="-78"/>
              </a:rPr>
              <a:t>14</a:t>
            </a:r>
            <a:r>
              <a:rPr lang="en-US" sz="1600" dirty="0" smtClean="0">
                <a:cs typeface="B Nazanin" panose="00000400000000000000" pitchFamily="2" charset="-78"/>
              </a:rPr>
              <a:t>] </a:t>
            </a:r>
            <a:r>
              <a:rPr lang="en-US" sz="1600" dirty="0">
                <a:cs typeface="B Nazanin" panose="00000400000000000000" pitchFamily="2" charset="-78"/>
              </a:rPr>
              <a:t>N. N. M. Ngo, “A Programmable Enforcement Framework for Security Policies,” Ph.D. thesis, University of Trento, 2016.</a:t>
            </a:r>
          </a:p>
          <a:p>
            <a:pPr marL="82296" indent="0" algn="just">
              <a:buNone/>
            </a:pPr>
            <a:r>
              <a:rPr lang="en-US" sz="1600" dirty="0" smtClean="0">
                <a:cs typeface="B Nazanin" panose="00000400000000000000" pitchFamily="2" charset="-78"/>
              </a:rPr>
              <a:t>[</a:t>
            </a:r>
            <a:r>
              <a:rPr lang="fa-IR" sz="1600" dirty="0" smtClean="0">
                <a:cs typeface="B Nazanin" panose="00000400000000000000" pitchFamily="2" charset="-78"/>
              </a:rPr>
              <a:t>15</a:t>
            </a:r>
            <a:r>
              <a:rPr lang="en-US" sz="1600" dirty="0" smtClean="0">
                <a:cs typeface="B Nazanin" panose="00000400000000000000" pitchFamily="2" charset="-78"/>
              </a:rPr>
              <a:t>] </a:t>
            </a:r>
            <a:r>
              <a:rPr lang="en-US" sz="1600" dirty="0">
                <a:cs typeface="B Nazanin" panose="00000400000000000000" pitchFamily="2" charset="-78"/>
              </a:rPr>
              <a:t>N. </a:t>
            </a:r>
            <a:r>
              <a:rPr lang="en-US" sz="1600" dirty="0" err="1">
                <a:cs typeface="B Nazanin" panose="00000400000000000000" pitchFamily="2" charset="-78"/>
              </a:rPr>
              <a:t>Bielova</a:t>
            </a:r>
            <a:r>
              <a:rPr lang="en-US" sz="1600" dirty="0">
                <a:cs typeface="B Nazanin" panose="00000400000000000000" pitchFamily="2" charset="-78"/>
              </a:rPr>
              <a:t> and T. </a:t>
            </a:r>
            <a:r>
              <a:rPr lang="en-US" sz="1600" dirty="0" err="1">
                <a:cs typeface="B Nazanin" panose="00000400000000000000" pitchFamily="2" charset="-78"/>
              </a:rPr>
              <a:t>Rezk</a:t>
            </a:r>
            <a:r>
              <a:rPr lang="en-US" sz="1600" dirty="0">
                <a:cs typeface="B Nazanin" panose="00000400000000000000" pitchFamily="2" charset="-78"/>
              </a:rPr>
              <a:t>, “A taxonomy of information flow monitors,” in </a:t>
            </a:r>
            <a:r>
              <a:rPr lang="en-US" sz="1600" i="1" dirty="0">
                <a:cs typeface="B Nazanin" panose="00000400000000000000" pitchFamily="2" charset="-78"/>
              </a:rPr>
              <a:t>Proceedings of the 5th International Conference on Principles of Security and Trust</a:t>
            </a:r>
            <a:r>
              <a:rPr lang="en-US" sz="1600" dirty="0">
                <a:cs typeface="B Nazanin" panose="00000400000000000000" pitchFamily="2" charset="-78"/>
              </a:rPr>
              <a:t>, vol. 9635, 2016, pp. 46–67</a:t>
            </a:r>
            <a:r>
              <a:rPr lang="en-US" sz="1600" dirty="0" smtClean="0">
                <a:cs typeface="B Nazanin" panose="00000400000000000000" pitchFamily="2" charset="-78"/>
              </a:rPr>
              <a:t>.</a:t>
            </a:r>
          </a:p>
          <a:p>
            <a:pPr marL="82296" indent="0" algn="just">
              <a:buNone/>
            </a:pPr>
            <a:r>
              <a:rPr lang="en-US" sz="1600" dirty="0" smtClean="0">
                <a:cs typeface="B Nazanin" panose="00000400000000000000" pitchFamily="2" charset="-78"/>
              </a:rPr>
              <a:t>[</a:t>
            </a:r>
            <a:r>
              <a:rPr lang="fa-IR" sz="1600" dirty="0" smtClean="0">
                <a:cs typeface="B Nazanin" panose="00000400000000000000" pitchFamily="2" charset="-78"/>
              </a:rPr>
              <a:t>16</a:t>
            </a:r>
            <a:r>
              <a:rPr lang="en-US" sz="1600" dirty="0" smtClean="0">
                <a:cs typeface="B Nazanin" panose="00000400000000000000" pitchFamily="2" charset="-78"/>
              </a:rPr>
              <a:t>] </a:t>
            </a:r>
            <a:r>
              <a:rPr lang="en-US" sz="1600" dirty="0">
                <a:cs typeface="B Nazanin" panose="00000400000000000000" pitchFamily="2" charset="-78"/>
              </a:rPr>
              <a:t>N. </a:t>
            </a:r>
            <a:r>
              <a:rPr lang="en-US" sz="1600" dirty="0" err="1">
                <a:cs typeface="B Nazanin" panose="00000400000000000000" pitchFamily="2" charset="-78"/>
              </a:rPr>
              <a:t>Bielova</a:t>
            </a:r>
            <a:r>
              <a:rPr lang="en-US" sz="1600" dirty="0">
                <a:cs typeface="B Nazanin" panose="00000400000000000000" pitchFamily="2" charset="-78"/>
              </a:rPr>
              <a:t> and T. </a:t>
            </a:r>
            <a:r>
              <a:rPr lang="en-US" sz="1600" dirty="0" err="1">
                <a:cs typeface="B Nazanin" panose="00000400000000000000" pitchFamily="2" charset="-78"/>
              </a:rPr>
              <a:t>Rezk</a:t>
            </a:r>
            <a:r>
              <a:rPr lang="en-US" sz="1600" dirty="0">
                <a:cs typeface="B Nazanin" panose="00000400000000000000" pitchFamily="2" charset="-78"/>
              </a:rPr>
              <a:t>, “Spot the Difference: Secure Multi-execution and Multiple Facets,” in </a:t>
            </a:r>
            <a:r>
              <a:rPr lang="en-US" sz="1600" i="1" dirty="0">
                <a:cs typeface="B Nazanin" panose="00000400000000000000" pitchFamily="2" charset="-78"/>
              </a:rPr>
              <a:t>Computer Security -- ESORICS 2016: 21st European Symposium on Research in Computer Security, </a:t>
            </a:r>
            <a:r>
              <a:rPr lang="en-US" sz="1600" dirty="0">
                <a:cs typeface="B Nazanin" panose="00000400000000000000" pitchFamily="2" charset="-78"/>
              </a:rPr>
              <a:t>Springer International Publishing, 2016, pp. 501–519.</a:t>
            </a:r>
          </a:p>
        </p:txBody>
      </p:sp>
    </p:spTree>
    <p:extLst>
      <p:ext uri="{BB962C8B-B14F-4D97-AF65-F5344CB8AC3E}">
        <p14:creationId xmlns:p14="http://schemas.microsoft.com/office/powerpoint/2010/main" val="352907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1"/>
            <a:r>
              <a:rPr lang="fa-IR" dirty="0" smtClean="0">
                <a:effectLst>
                  <a:outerShdw blurRad="38100" dist="38100" dir="2700000" algn="tl">
                    <a:srgbClr val="000000">
                      <a:alpha val="43137"/>
                    </a:srgbClr>
                  </a:outerShdw>
                </a:effectLst>
                <a:cs typeface="B Koodak" pitchFamily="2" charset="-78"/>
              </a:rPr>
              <a:t>با سپاس از توجه شما! </a:t>
            </a:r>
            <a:r>
              <a:rPr lang="fa-IR" dirty="0" smtClean="0">
                <a:effectLst>
                  <a:outerShdw blurRad="38100" dist="38100" dir="2700000" algn="tl">
                    <a:srgbClr val="000000">
                      <a:alpha val="43137"/>
                    </a:srgbClr>
                  </a:outerShdw>
                </a:effectLst>
                <a:cs typeface="B Koodak" pitchFamily="2" charset="-78"/>
                <a:sym typeface="Wingdings" panose="05000000000000000000" pitchFamily="2" charset="2"/>
              </a:rPr>
              <a:t></a:t>
            </a:r>
            <a:endParaRPr lang="en-US"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37 </a:t>
            </a:r>
            <a:r>
              <a:rPr lang="fa-IR" sz="1600" dirty="0">
                <a:solidFill>
                  <a:schemeClr val="tx2"/>
                </a:solidFill>
                <a:cs typeface="B Nazanin" panose="00000400000000000000" pitchFamily="2" charset="-78"/>
              </a:rPr>
              <a:t>از </a:t>
            </a:r>
            <a:r>
              <a:rPr lang="fa-IR" sz="1600" dirty="0" smtClean="0">
                <a:solidFill>
                  <a:schemeClr val="tx2"/>
                </a:solidFill>
                <a:cs typeface="B Nazanin" panose="00000400000000000000" pitchFamily="2" charset="-78"/>
              </a:rPr>
              <a:t>37</a:t>
            </a:r>
            <a:endParaRPr lang="en-US" sz="1600" dirty="0">
              <a:solidFill>
                <a:schemeClr val="tx2"/>
              </a:solidFill>
              <a:cs typeface="B Nazanin" panose="00000400000000000000" pitchFamily="2" charset="-78"/>
            </a:endParaRPr>
          </a:p>
        </p:txBody>
      </p:sp>
      <p:sp>
        <p:nvSpPr>
          <p:cNvPr id="1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p:cNvPicPr>
            <a:picLocks noChangeAspect="1"/>
          </p:cNvPicPr>
          <p:nvPr/>
        </p:nvPicPr>
        <p:blipFill>
          <a:blip r:embed="rId3"/>
          <a:stretch>
            <a:fillRect/>
          </a:stretch>
        </p:blipFill>
        <p:spPr>
          <a:xfrm>
            <a:off x="3384448" y="2061394"/>
            <a:ext cx="3600400" cy="3600400"/>
          </a:xfrm>
          <a:prstGeom prst="rect">
            <a:avLst/>
          </a:prstGeom>
        </p:spPr>
      </p:pic>
    </p:spTree>
    <p:extLst>
      <p:ext uri="{BB962C8B-B14F-4D97-AF65-F5344CB8AC3E}">
        <p14:creationId xmlns:p14="http://schemas.microsoft.com/office/powerpoint/2010/main" val="804118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روش چنداجرایی امن</a:t>
            </a:r>
            <a:endParaRPr lang="fa-IR"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5 از </a:t>
            </a:r>
            <a:r>
              <a:rPr lang="fa-IR" sz="1600" dirty="0" smtClean="0">
                <a:solidFill>
                  <a:schemeClr val="tx2"/>
                </a:solidFill>
                <a:cs typeface="B Nazanin" panose="00000400000000000000" pitchFamily="2" charset="-78"/>
              </a:rPr>
              <a:t>37</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187624" y="1447800"/>
            <a:ext cx="7746064" cy="4800600"/>
          </a:xfrm>
        </p:spPr>
        <p:txBody>
          <a:bodyPr>
            <a:normAutofit/>
          </a:bodyPr>
          <a:lstStyle/>
          <a:p>
            <a:pPr algn="r" rtl="1"/>
            <a:r>
              <a:rPr lang="fa-IR" dirty="0" smtClean="0">
                <a:cs typeface="B Nazanin" panose="00000400000000000000" pitchFamily="2" charset="-78"/>
              </a:rPr>
              <a:t>پویا و جعبه سیاه</a:t>
            </a:r>
          </a:p>
          <a:p>
            <a:pPr algn="r" rtl="1"/>
            <a:r>
              <a:rPr lang="fa-IR" dirty="0" smtClean="0">
                <a:cs typeface="B Nazanin" panose="00000400000000000000" pitchFamily="2" charset="-78"/>
              </a:rPr>
              <a:t>تهیه رونوشت از برنامه به تعداد سطوح امنیتی</a:t>
            </a:r>
          </a:p>
          <a:p>
            <a:pPr algn="r" rtl="1"/>
            <a:r>
              <a:rPr lang="fa-IR" dirty="0" smtClean="0">
                <a:cs typeface="B Nazanin" panose="00000400000000000000" pitchFamily="2" charset="-78"/>
              </a:rPr>
              <a:t>محدودیت روی ورودی‌ها و خروجی‌های هر رونوشت</a:t>
            </a:r>
          </a:p>
          <a:p>
            <a:pPr algn="r" rtl="1"/>
            <a:r>
              <a:rPr lang="fa-IR" dirty="0" smtClean="0">
                <a:cs typeface="B Nazanin" panose="00000400000000000000" pitchFamily="2" charset="-78"/>
              </a:rPr>
              <a:t>زمان‌بندی اجرای رونوشت‌ها</a:t>
            </a:r>
          </a:p>
        </p:txBody>
      </p:sp>
      <p:grpSp>
        <p:nvGrpSpPr>
          <p:cNvPr id="9" name="Group 8"/>
          <p:cNvGrpSpPr/>
          <p:nvPr/>
        </p:nvGrpSpPr>
        <p:grpSpPr>
          <a:xfrm>
            <a:off x="1435608" y="3289987"/>
            <a:ext cx="3481222" cy="3253688"/>
            <a:chOff x="3323942" y="3242877"/>
            <a:chExt cx="3481222" cy="3253688"/>
          </a:xfrm>
        </p:grpSpPr>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r="15863"/>
            <a:stretch/>
          </p:blipFill>
          <p:spPr>
            <a:xfrm>
              <a:off x="3323942" y="3242877"/>
              <a:ext cx="3481222" cy="3005523"/>
            </a:xfrm>
            <a:prstGeom prst="rect">
              <a:avLst/>
            </a:prstGeom>
          </p:spPr>
        </p:pic>
        <p:sp>
          <p:nvSpPr>
            <p:cNvPr id="108" name="Text Box 5"/>
            <p:cNvSpPr txBox="1"/>
            <p:nvPr/>
          </p:nvSpPr>
          <p:spPr>
            <a:xfrm>
              <a:off x="3326242" y="6311900"/>
              <a:ext cx="3476622" cy="184665"/>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rtl="1">
                <a:lnSpc>
                  <a:spcPct val="120000"/>
                </a:lnSpc>
                <a:spcBef>
                  <a:spcPts val="600"/>
                </a:spcBef>
                <a:spcAft>
                  <a:spcPts val="0"/>
                </a:spcAft>
              </a:pPr>
              <a:r>
                <a:rPr lang="ar-SA" sz="1000" b="1" dirty="0" smtClean="0">
                  <a:solidFill>
                    <a:srgbClr val="000000"/>
                  </a:solidFill>
                  <a:effectLst/>
                  <a:latin typeface="Times New Roman"/>
                  <a:ea typeface="Times New Roman"/>
                  <a:cs typeface="B Nazanin"/>
                </a:rPr>
                <a:t>شکل</a:t>
              </a:r>
              <a:r>
                <a:rPr lang="fa-IR" sz="1000" b="1" dirty="0" smtClean="0">
                  <a:solidFill>
                    <a:srgbClr val="000000"/>
                  </a:solidFill>
                  <a:effectLst/>
                  <a:latin typeface="Times New Roman"/>
                  <a:ea typeface="Times New Roman"/>
                  <a:cs typeface="B Nazanin"/>
                </a:rPr>
                <a:t>6</a:t>
              </a:r>
              <a:r>
                <a:rPr lang="ar-SA" sz="1000" b="1" dirty="0" smtClean="0">
                  <a:solidFill>
                    <a:srgbClr val="000000"/>
                  </a:solidFill>
                  <a:effectLst/>
                  <a:latin typeface="Times New Roman"/>
                  <a:ea typeface="Times New Roman"/>
                  <a:cs typeface="B Nazanin"/>
                </a:rPr>
                <a:t> </a:t>
              </a:r>
              <a:r>
                <a:rPr lang="ar-SA" sz="1000" b="1" dirty="0">
                  <a:solidFill>
                    <a:srgbClr val="000000"/>
                  </a:solidFill>
                  <a:effectLst/>
                  <a:latin typeface="Times New Roman"/>
                  <a:ea typeface="Times New Roman"/>
                  <a:cs typeface="Times New Roman"/>
                </a:rPr>
                <a:t>–</a:t>
              </a:r>
              <a:r>
                <a:rPr lang="ar-SA" sz="1000" b="1" dirty="0">
                  <a:solidFill>
                    <a:srgbClr val="000000"/>
                  </a:solidFill>
                  <a:effectLst/>
                  <a:latin typeface="Times New Roman"/>
                  <a:ea typeface="Times New Roman"/>
                  <a:cs typeface="B Nazanin"/>
                </a:rPr>
                <a:t> </a:t>
              </a:r>
              <a:r>
                <a:rPr lang="fa-IR" sz="1000" b="1" dirty="0" smtClean="0">
                  <a:solidFill>
                    <a:srgbClr val="000000"/>
                  </a:solidFill>
                  <a:effectLst/>
                  <a:latin typeface="Times New Roman"/>
                  <a:ea typeface="Times New Roman"/>
                  <a:cs typeface="B Nazanin"/>
                </a:rPr>
                <a:t>نمایی از روش چنداجرایی امن [۱]</a:t>
              </a:r>
              <a:endParaRPr lang="en-US" sz="1000" b="1" dirty="0">
                <a:solidFill>
                  <a:srgbClr val="000000"/>
                </a:solidFill>
                <a:effectLst/>
                <a:latin typeface="Times New Roman"/>
                <a:ea typeface="Times New Roman"/>
                <a:cs typeface="B Nazanin"/>
              </a:endParaRPr>
            </a:p>
          </p:txBody>
        </p:sp>
      </p:grpSp>
    </p:spTree>
    <p:extLst>
      <p:ext uri="{BB962C8B-B14F-4D97-AF65-F5344CB8AC3E}">
        <p14:creationId xmlns:p14="http://schemas.microsoft.com/office/powerpoint/2010/main" val="3068133463"/>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smtClean="0">
                <a:effectLst>
                  <a:outerShdw blurRad="38100" dist="38100" dir="2700000" algn="tl">
                    <a:srgbClr val="000000">
                      <a:alpha val="43137"/>
                    </a:srgbClr>
                  </a:outerShdw>
                </a:effectLst>
                <a:cs typeface="B Koodak" pitchFamily="2" charset="-78"/>
              </a:rPr>
              <a:t>تعریف مسئله</a:t>
            </a:r>
            <a:endParaRPr lang="fa-IR"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6 از </a:t>
            </a:r>
            <a:r>
              <a:rPr lang="fa-IR" sz="1600" dirty="0" smtClean="0">
                <a:solidFill>
                  <a:schemeClr val="tx2"/>
                </a:solidFill>
                <a:cs typeface="B Nazanin" panose="00000400000000000000" pitchFamily="2" charset="-78"/>
              </a:rPr>
              <a:t>37</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187624" y="1447800"/>
            <a:ext cx="7746064" cy="4800600"/>
          </a:xfrm>
        </p:spPr>
        <p:txBody>
          <a:bodyPr>
            <a:normAutofit/>
          </a:bodyPr>
          <a:lstStyle/>
          <a:p>
            <a:pPr algn="r" rtl="1"/>
            <a:r>
              <a:rPr lang="fa-IR" dirty="0" smtClean="0">
                <a:cs typeface="B Nazanin" panose="00000400000000000000" pitchFamily="2" charset="-78"/>
              </a:rPr>
              <a:t>بهبود مکانیزم‌های مبتنی بر روش چنداجرایی امن</a:t>
            </a:r>
          </a:p>
          <a:p>
            <a:pPr lvl="1" algn="r" rtl="1"/>
            <a:r>
              <a:rPr lang="fa-IR" dirty="0" smtClean="0">
                <a:cs typeface="B Nazanin" panose="00000400000000000000" pitchFamily="2" charset="-78"/>
              </a:rPr>
              <a:t>اعمال خط‌مشی عدم تداخل حساس به زمان</a:t>
            </a:r>
          </a:p>
          <a:p>
            <a:pPr lvl="2" algn="r" rtl="1"/>
            <a:r>
              <a:rPr lang="fa-IR" dirty="0" smtClean="0">
                <a:cs typeface="B Nazanin" panose="00000400000000000000" pitchFamily="2" charset="-78"/>
              </a:rPr>
              <a:t>تضمین امنیت</a:t>
            </a:r>
          </a:p>
          <a:p>
            <a:pPr lvl="2" algn="r" rtl="1"/>
            <a:r>
              <a:rPr lang="fa-IR" dirty="0" smtClean="0">
                <a:cs typeface="B Nazanin" panose="00000400000000000000" pitchFamily="2" charset="-78"/>
              </a:rPr>
              <a:t>حفظ ترتیب رویدادها در کانال‌های خروجی نسبت به یکدیگر برای اجراهای برنامه امن</a:t>
            </a:r>
          </a:p>
          <a:p>
            <a:pPr algn="r" rtl="1"/>
            <a:endParaRPr lang="fa-IR" dirty="0" smtClean="0">
              <a:cs typeface="B Nazanin" panose="00000400000000000000" pitchFamily="2" charset="-78"/>
            </a:endParaRPr>
          </a:p>
          <a:p>
            <a:pPr algn="r" rtl="1"/>
            <a:r>
              <a:rPr lang="fa-IR" dirty="0" smtClean="0">
                <a:cs typeface="B Nazanin" panose="00000400000000000000" pitchFamily="2" charset="-78"/>
              </a:rPr>
              <a:t>ایده کلی برای حل</a:t>
            </a:r>
          </a:p>
          <a:p>
            <a:pPr lvl="1" algn="r" rtl="1"/>
            <a:r>
              <a:rPr lang="fa-IR" dirty="0" smtClean="0">
                <a:cs typeface="B Nazanin" panose="00000400000000000000" pitchFamily="2" charset="-78"/>
              </a:rPr>
              <a:t>استفاده از بافر و زمان‌بندی مناسب</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9536" y="3848100"/>
            <a:ext cx="2640007" cy="2637626"/>
          </a:xfrm>
          <a:prstGeom prst="rect">
            <a:avLst/>
          </a:prstGeom>
        </p:spPr>
      </p:pic>
    </p:spTree>
    <p:extLst>
      <p:ext uri="{BB962C8B-B14F-4D97-AF65-F5344CB8AC3E}">
        <p14:creationId xmlns:p14="http://schemas.microsoft.com/office/powerpoint/2010/main" val="2191265949"/>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smtClean="0">
                <a:effectLst>
                  <a:outerShdw blurRad="38100" dist="38100" dir="2700000" algn="tl">
                    <a:srgbClr val="000000">
                      <a:alpha val="43137"/>
                    </a:srgbClr>
                  </a:outerShdw>
                </a:effectLst>
                <a:cs typeface="B Koodak" pitchFamily="2" charset="-78"/>
              </a:rPr>
              <a:t>خط‌مشی امنیتی؛ خاصیت‌ها و فوق‌خاصیت‌ها</a:t>
            </a:r>
            <a:endParaRPr lang="fa-IR"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7 از </a:t>
            </a:r>
            <a:r>
              <a:rPr lang="fa-IR" sz="1600" dirty="0" smtClean="0">
                <a:solidFill>
                  <a:schemeClr val="tx2"/>
                </a:solidFill>
                <a:cs typeface="B Nazanin" panose="00000400000000000000" pitchFamily="2" charset="-78"/>
              </a:rPr>
              <a:t>37</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786376" y="1447800"/>
            <a:ext cx="8250120" cy="5149552"/>
          </a:xfrm>
        </p:spPr>
        <p:txBody>
          <a:bodyPr>
            <a:normAutofit/>
          </a:bodyPr>
          <a:lstStyle/>
          <a:p>
            <a:pPr algn="r" rtl="1"/>
            <a:r>
              <a:rPr lang="fa-IR" dirty="0" smtClean="0">
                <a:cs typeface="B Nazanin" panose="00000400000000000000" pitchFamily="2" charset="-78"/>
              </a:rPr>
              <a:t>خط‌مشی </a:t>
            </a:r>
            <a:r>
              <a:rPr lang="fa-IR" dirty="0" smtClean="0">
                <a:cs typeface="B Nazanin" panose="00000400000000000000" pitchFamily="2" charset="-78"/>
              </a:rPr>
              <a:t>امنیتی</a:t>
            </a:r>
            <a:endParaRPr lang="fa-IR" b="1" dirty="0">
              <a:cs typeface="B Nazanin" panose="00000400000000000000" pitchFamily="2" charset="-78"/>
            </a:endParaRPr>
          </a:p>
          <a:p>
            <a:pPr lvl="1" algn="r" rtl="1"/>
            <a:r>
              <a:rPr lang="fa-IR" dirty="0" smtClean="0">
                <a:cs typeface="B Nazanin" panose="00000400000000000000" pitchFamily="2" charset="-78"/>
              </a:rPr>
              <a:t>خاصیت: خط‌مشی‌های قابل تعریف روی تک اجرا</a:t>
            </a:r>
          </a:p>
          <a:p>
            <a:pPr lvl="2" algn="r" rtl="1"/>
            <a:r>
              <a:rPr lang="fa-IR" dirty="0" smtClean="0">
                <a:cs typeface="B Nazanin" panose="00000400000000000000" pitchFamily="2" charset="-78"/>
              </a:rPr>
              <a:t>مانند کنترل دسترسی</a:t>
            </a:r>
          </a:p>
          <a:p>
            <a:pPr lvl="1" algn="r" rtl="1"/>
            <a:r>
              <a:rPr lang="fa-IR" dirty="0" smtClean="0">
                <a:cs typeface="B Nazanin" panose="00000400000000000000" pitchFamily="2" charset="-78"/>
              </a:rPr>
              <a:t>فوق‌خاصیت: خط‌مشی‌های قابل تعریف روی مجموعه‌ای از اجراها </a:t>
            </a:r>
            <a:r>
              <a:rPr lang="fa-IR" sz="2400" dirty="0" smtClean="0">
                <a:cs typeface="B Nazanin" panose="00000400000000000000" pitchFamily="2" charset="-78"/>
              </a:rPr>
              <a:t>[۲]</a:t>
            </a:r>
          </a:p>
          <a:p>
            <a:pPr lvl="2" algn="r" rtl="1"/>
            <a:r>
              <a:rPr lang="fa-IR" dirty="0" smtClean="0">
                <a:cs typeface="B Nazanin" panose="00000400000000000000" pitchFamily="2" charset="-78"/>
              </a:rPr>
              <a:t>مانند جریان اطلاعات</a:t>
            </a:r>
          </a:p>
          <a:p>
            <a:pPr marL="82296" indent="0" algn="r" rtl="1">
              <a:buNone/>
            </a:pPr>
            <a:endParaRPr lang="fa-IR" dirty="0" smtClean="0">
              <a:cs typeface="B Nazanin" panose="00000400000000000000" pitchFamily="2" charset="-78"/>
            </a:endParaRPr>
          </a:p>
        </p:txBody>
      </p:sp>
      <p:grpSp>
        <p:nvGrpSpPr>
          <p:cNvPr id="15" name="Group 14"/>
          <p:cNvGrpSpPr/>
          <p:nvPr/>
        </p:nvGrpSpPr>
        <p:grpSpPr>
          <a:xfrm>
            <a:off x="2012870" y="3821354"/>
            <a:ext cx="5771802" cy="2524963"/>
            <a:chOff x="1973035" y="2335213"/>
            <a:chExt cx="5771802" cy="2524963"/>
          </a:xfrm>
        </p:grpSpPr>
        <p:sp>
          <p:nvSpPr>
            <p:cNvPr id="16" name="Oval 15"/>
            <p:cNvSpPr>
              <a:spLocks noChangeArrowheads="1"/>
            </p:cNvSpPr>
            <p:nvPr/>
          </p:nvSpPr>
          <p:spPr bwMode="auto">
            <a:xfrm>
              <a:off x="3276600" y="2335213"/>
              <a:ext cx="1981200" cy="1981200"/>
            </a:xfrm>
            <a:prstGeom prst="ellipse">
              <a:avLst/>
            </a:prstGeom>
            <a:solidFill>
              <a:schemeClr val="accent2">
                <a:lumMod val="20000"/>
                <a:lumOff val="80000"/>
              </a:schemeClr>
            </a:solidFill>
            <a:ln w="19050">
              <a:solidFill>
                <a:schemeClr val="tx1"/>
              </a:solidFill>
              <a:round/>
              <a:headEnd/>
              <a:tailEnd/>
            </a:ln>
            <a:effectLst/>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US" dirty="0">
                <a:solidFill>
                  <a:schemeClr val="bg1"/>
                </a:solidFill>
                <a:latin typeface="Cronos Pro"/>
                <a:cs typeface="Arial" charset="0"/>
              </a:endParaRPr>
            </a:p>
          </p:txBody>
        </p:sp>
        <p:sp>
          <p:nvSpPr>
            <p:cNvPr id="17" name="Text Box 4"/>
            <p:cNvSpPr txBox="1">
              <a:spLocks noChangeArrowheads="1"/>
            </p:cNvSpPr>
            <p:nvPr/>
          </p:nvSpPr>
          <p:spPr bwMode="auto">
            <a:xfrm>
              <a:off x="3657600" y="4392613"/>
              <a:ext cx="1274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Property</a:t>
              </a:r>
              <a:r>
                <a:rPr lang="en-US" dirty="0">
                  <a:solidFill>
                    <a:schemeClr val="bg1"/>
                  </a:solidFill>
                  <a:latin typeface="Cronos Pro" charset="0"/>
                </a:rPr>
                <a:t> </a:t>
              </a:r>
              <a:r>
                <a:rPr lang="en-US" i="1" dirty="0">
                  <a:solidFill>
                    <a:srgbClr val="00B050"/>
                  </a:solidFill>
                  <a:latin typeface="Didot"/>
                  <a:ea typeface="Didot"/>
                  <a:cs typeface="Didot"/>
                </a:rPr>
                <a:t>P</a:t>
              </a:r>
            </a:p>
          </p:txBody>
        </p:sp>
        <p:sp>
          <p:nvSpPr>
            <p:cNvPr id="18" name="Oval 17"/>
            <p:cNvSpPr>
              <a:spLocks noChangeArrowheads="1"/>
            </p:cNvSpPr>
            <p:nvPr/>
          </p:nvSpPr>
          <p:spPr bwMode="auto">
            <a:xfrm>
              <a:off x="3316288" y="2792413"/>
              <a:ext cx="990600" cy="990600"/>
            </a:xfrm>
            <a:prstGeom prst="ellipse">
              <a:avLst/>
            </a:prstGeom>
            <a:solidFill>
              <a:schemeClr val="accent1">
                <a:lumMod val="75000"/>
                <a:alpha val="89999"/>
              </a:schemeClr>
            </a:solidFill>
            <a:ln w="19050">
              <a:solidFill>
                <a:schemeClr val="tx1"/>
              </a:solidFill>
              <a:round/>
              <a:headEnd/>
              <a:tailEnd/>
            </a:ln>
            <a:effectLst/>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US" dirty="0">
                <a:solidFill>
                  <a:schemeClr val="bg1"/>
                </a:solidFill>
                <a:latin typeface="Cronos Pro"/>
                <a:cs typeface="Arial" charset="0"/>
              </a:endParaRPr>
            </a:p>
          </p:txBody>
        </p:sp>
        <p:sp>
          <p:nvSpPr>
            <p:cNvPr id="19" name="Text Box 6"/>
            <p:cNvSpPr txBox="1">
              <a:spLocks noChangeArrowheads="1"/>
            </p:cNvSpPr>
            <p:nvPr/>
          </p:nvSpPr>
          <p:spPr bwMode="auto">
            <a:xfrm>
              <a:off x="1973035" y="3064947"/>
              <a:ext cx="11721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System </a:t>
              </a:r>
              <a:r>
                <a:rPr lang="en-US" i="1" dirty="0">
                  <a:solidFill>
                    <a:srgbClr val="00B050"/>
                  </a:solidFill>
                  <a:latin typeface="Didot"/>
                  <a:ea typeface="Didot"/>
                  <a:cs typeface="Didot"/>
                </a:rPr>
                <a:t>S</a:t>
              </a:r>
            </a:p>
          </p:txBody>
        </p:sp>
        <p:sp>
          <p:nvSpPr>
            <p:cNvPr id="20" name="Text Box 30"/>
            <p:cNvSpPr txBox="1">
              <a:spLocks noChangeArrowheads="1"/>
            </p:cNvSpPr>
            <p:nvPr/>
          </p:nvSpPr>
          <p:spPr bwMode="auto">
            <a:xfrm>
              <a:off x="5867400" y="3103563"/>
              <a:ext cx="1877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sz="2400" i="1" dirty="0">
                  <a:solidFill>
                    <a:srgbClr val="00B050"/>
                  </a:solidFill>
                  <a:latin typeface="Didot"/>
                  <a:ea typeface="Didot"/>
                  <a:cs typeface="Didot"/>
                </a:rPr>
                <a:t>S</a:t>
              </a:r>
              <a:r>
                <a:rPr lang="en-US" sz="2400" dirty="0">
                  <a:solidFill>
                    <a:schemeClr val="bg1"/>
                  </a:solidFill>
                  <a:latin typeface="Cronos Pro" charset="0"/>
                </a:rPr>
                <a:t> </a:t>
              </a:r>
              <a:r>
                <a:rPr lang="en-US" sz="2400" dirty="0">
                  <a:latin typeface="Cronos Pro" charset="0"/>
                </a:rPr>
                <a:t>satisfies</a:t>
              </a:r>
              <a:r>
                <a:rPr lang="en-US" sz="2400" dirty="0">
                  <a:solidFill>
                    <a:schemeClr val="bg1"/>
                  </a:solidFill>
                  <a:latin typeface="Cronos Pro" charset="0"/>
                </a:rPr>
                <a:t> </a:t>
              </a:r>
              <a:r>
                <a:rPr lang="en-US" sz="2400" i="1" dirty="0">
                  <a:solidFill>
                    <a:srgbClr val="00B050"/>
                  </a:solidFill>
                  <a:latin typeface="Didot"/>
                  <a:ea typeface="Didot"/>
                  <a:cs typeface="Didot"/>
                </a:rPr>
                <a:t>P</a:t>
              </a:r>
            </a:p>
          </p:txBody>
        </p:sp>
        <p:sp>
          <p:nvSpPr>
            <p:cNvPr id="21" name="Rectangle 20"/>
            <p:cNvSpPr>
              <a:spLocks noChangeArrowheads="1"/>
            </p:cNvSpPr>
            <p:nvPr/>
          </p:nvSpPr>
          <p:spPr bwMode="auto">
            <a:xfrm>
              <a:off x="3505200" y="30210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22" name="Rectangle 21"/>
            <p:cNvSpPr>
              <a:spLocks noChangeArrowheads="1"/>
            </p:cNvSpPr>
            <p:nvPr/>
          </p:nvSpPr>
          <p:spPr bwMode="auto">
            <a:xfrm>
              <a:off x="3810000" y="30210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23" name="Rectangle 22"/>
            <p:cNvSpPr>
              <a:spLocks noChangeArrowheads="1"/>
            </p:cNvSpPr>
            <p:nvPr/>
          </p:nvSpPr>
          <p:spPr bwMode="auto">
            <a:xfrm>
              <a:off x="3657600" y="3249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24" name="Rectangle 23"/>
            <p:cNvSpPr>
              <a:spLocks noChangeArrowheads="1"/>
            </p:cNvSpPr>
            <p:nvPr/>
          </p:nvSpPr>
          <p:spPr bwMode="auto">
            <a:xfrm>
              <a:off x="3505200" y="34782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25" name="Rectangle 24"/>
            <p:cNvSpPr>
              <a:spLocks noChangeArrowheads="1"/>
            </p:cNvSpPr>
            <p:nvPr/>
          </p:nvSpPr>
          <p:spPr bwMode="auto">
            <a:xfrm>
              <a:off x="3810000" y="34782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26" name="Rectangle 25"/>
            <p:cNvSpPr>
              <a:spLocks noChangeArrowheads="1"/>
            </p:cNvSpPr>
            <p:nvPr/>
          </p:nvSpPr>
          <p:spPr bwMode="auto">
            <a:xfrm>
              <a:off x="3962400" y="3249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27" name="Rectangle 26"/>
            <p:cNvSpPr>
              <a:spLocks noChangeArrowheads="1"/>
            </p:cNvSpPr>
            <p:nvPr/>
          </p:nvSpPr>
          <p:spPr bwMode="auto">
            <a:xfrm>
              <a:off x="4038600" y="25638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28" name="Rectangle 27"/>
            <p:cNvSpPr>
              <a:spLocks noChangeArrowheads="1"/>
            </p:cNvSpPr>
            <p:nvPr/>
          </p:nvSpPr>
          <p:spPr bwMode="auto">
            <a:xfrm>
              <a:off x="4648200" y="26400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29" name="Rectangle 28"/>
            <p:cNvSpPr>
              <a:spLocks noChangeArrowheads="1"/>
            </p:cNvSpPr>
            <p:nvPr/>
          </p:nvSpPr>
          <p:spPr bwMode="auto">
            <a:xfrm>
              <a:off x="4267200" y="2868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30" name="Rectangle 29"/>
            <p:cNvSpPr>
              <a:spLocks noChangeArrowheads="1"/>
            </p:cNvSpPr>
            <p:nvPr/>
          </p:nvSpPr>
          <p:spPr bwMode="auto">
            <a:xfrm>
              <a:off x="4419600" y="3249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31" name="Rectangle 30"/>
            <p:cNvSpPr>
              <a:spLocks noChangeArrowheads="1"/>
            </p:cNvSpPr>
            <p:nvPr/>
          </p:nvSpPr>
          <p:spPr bwMode="auto">
            <a:xfrm>
              <a:off x="4648200" y="30972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32" name="Rectangle 31"/>
            <p:cNvSpPr>
              <a:spLocks noChangeArrowheads="1"/>
            </p:cNvSpPr>
            <p:nvPr/>
          </p:nvSpPr>
          <p:spPr bwMode="auto">
            <a:xfrm>
              <a:off x="5029200" y="31734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33" name="Rectangle 32"/>
            <p:cNvSpPr>
              <a:spLocks noChangeArrowheads="1"/>
            </p:cNvSpPr>
            <p:nvPr/>
          </p:nvSpPr>
          <p:spPr bwMode="auto">
            <a:xfrm>
              <a:off x="3962400" y="38592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34" name="Rectangle 33"/>
            <p:cNvSpPr>
              <a:spLocks noChangeArrowheads="1"/>
            </p:cNvSpPr>
            <p:nvPr/>
          </p:nvSpPr>
          <p:spPr bwMode="auto">
            <a:xfrm>
              <a:off x="4800600" y="35544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35" name="Rectangle 34"/>
            <p:cNvSpPr>
              <a:spLocks noChangeArrowheads="1"/>
            </p:cNvSpPr>
            <p:nvPr/>
          </p:nvSpPr>
          <p:spPr bwMode="auto">
            <a:xfrm>
              <a:off x="4343400" y="37830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36" name="Rectangle 35"/>
            <p:cNvSpPr>
              <a:spLocks noChangeArrowheads="1"/>
            </p:cNvSpPr>
            <p:nvPr/>
          </p:nvSpPr>
          <p:spPr bwMode="auto">
            <a:xfrm>
              <a:off x="4191000" y="4011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37" name="Rectangle 36"/>
            <p:cNvSpPr>
              <a:spLocks noChangeArrowheads="1"/>
            </p:cNvSpPr>
            <p:nvPr/>
          </p:nvSpPr>
          <p:spPr bwMode="auto">
            <a:xfrm>
              <a:off x="4495800" y="4011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38" name="Rectangle 37"/>
            <p:cNvSpPr>
              <a:spLocks noChangeArrowheads="1"/>
            </p:cNvSpPr>
            <p:nvPr/>
          </p:nvSpPr>
          <p:spPr bwMode="auto">
            <a:xfrm>
              <a:off x="4648200" y="37830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39" name="Text Box 61"/>
            <p:cNvSpPr txBox="1">
              <a:spLocks noChangeArrowheads="1"/>
            </p:cNvSpPr>
            <p:nvPr/>
          </p:nvSpPr>
          <p:spPr bwMode="auto">
            <a:xfrm>
              <a:off x="5735521" y="4490844"/>
              <a:ext cx="8963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 trace</a:t>
              </a:r>
            </a:p>
          </p:txBody>
        </p:sp>
        <p:sp>
          <p:nvSpPr>
            <p:cNvPr id="40" name="Rectangle 39"/>
            <p:cNvSpPr>
              <a:spLocks noChangeArrowheads="1"/>
            </p:cNvSpPr>
            <p:nvPr/>
          </p:nvSpPr>
          <p:spPr bwMode="auto">
            <a:xfrm>
              <a:off x="5598996" y="4651182"/>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grpSp>
      <p:grpSp>
        <p:nvGrpSpPr>
          <p:cNvPr id="41" name="Group 40"/>
          <p:cNvGrpSpPr/>
          <p:nvPr/>
        </p:nvGrpSpPr>
        <p:grpSpPr>
          <a:xfrm>
            <a:off x="1610266" y="3829936"/>
            <a:ext cx="7197892" cy="2516381"/>
            <a:chOff x="1572867" y="2332132"/>
            <a:chExt cx="7197892" cy="2516381"/>
          </a:xfrm>
        </p:grpSpPr>
        <p:sp>
          <p:nvSpPr>
            <p:cNvPr id="42" name="Oval 41"/>
            <p:cNvSpPr>
              <a:spLocks noChangeArrowheads="1"/>
            </p:cNvSpPr>
            <p:nvPr/>
          </p:nvSpPr>
          <p:spPr bwMode="auto">
            <a:xfrm>
              <a:off x="3275899" y="2332132"/>
              <a:ext cx="1981200" cy="1981200"/>
            </a:xfrm>
            <a:prstGeom prst="ellipse">
              <a:avLst/>
            </a:prstGeom>
            <a:solidFill>
              <a:schemeClr val="accent2">
                <a:lumMod val="20000"/>
                <a:lumOff val="80000"/>
              </a:schemeClr>
            </a:solidFill>
            <a:ln w="19050">
              <a:solidFill>
                <a:schemeClr val="tx1"/>
              </a:solidFill>
              <a:round/>
              <a:headEnd/>
              <a:tailEnd/>
            </a:ln>
            <a:effectLst/>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US" dirty="0">
                <a:solidFill>
                  <a:schemeClr val="bg1"/>
                </a:solidFill>
                <a:latin typeface="Cronos Pro"/>
                <a:cs typeface="Arial" charset="0"/>
              </a:endParaRPr>
            </a:p>
          </p:txBody>
        </p:sp>
        <p:sp>
          <p:nvSpPr>
            <p:cNvPr id="43" name="Text Box 4"/>
            <p:cNvSpPr txBox="1">
              <a:spLocks noChangeArrowheads="1"/>
            </p:cNvSpPr>
            <p:nvPr/>
          </p:nvSpPr>
          <p:spPr bwMode="auto">
            <a:xfrm>
              <a:off x="3657600" y="4392613"/>
              <a:ext cx="1274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Property</a:t>
              </a:r>
              <a:r>
                <a:rPr lang="en-US" dirty="0">
                  <a:solidFill>
                    <a:schemeClr val="bg1"/>
                  </a:solidFill>
                  <a:latin typeface="Cronos Pro" charset="0"/>
                </a:rPr>
                <a:t> </a:t>
              </a:r>
              <a:r>
                <a:rPr lang="en-US" i="1" dirty="0">
                  <a:solidFill>
                    <a:srgbClr val="00B050"/>
                  </a:solidFill>
                  <a:latin typeface="Didot"/>
                  <a:ea typeface="Didot"/>
                  <a:cs typeface="Didot"/>
                </a:rPr>
                <a:t>P</a:t>
              </a:r>
            </a:p>
          </p:txBody>
        </p:sp>
        <p:sp>
          <p:nvSpPr>
            <p:cNvPr id="44" name="Oval 43"/>
            <p:cNvSpPr>
              <a:spLocks noChangeArrowheads="1"/>
            </p:cNvSpPr>
            <p:nvPr/>
          </p:nvSpPr>
          <p:spPr bwMode="auto">
            <a:xfrm>
              <a:off x="2818699" y="2789332"/>
              <a:ext cx="990600" cy="990600"/>
            </a:xfrm>
            <a:prstGeom prst="ellipse">
              <a:avLst/>
            </a:prstGeom>
            <a:solidFill>
              <a:schemeClr val="accent1">
                <a:lumMod val="75000"/>
                <a:alpha val="89999"/>
              </a:schemeClr>
            </a:solidFill>
            <a:ln w="19050">
              <a:solidFill>
                <a:schemeClr val="tx1"/>
              </a:solidFill>
              <a:round/>
              <a:headEnd/>
              <a:tailEnd/>
            </a:ln>
            <a:effectLst/>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US" dirty="0">
                <a:solidFill>
                  <a:schemeClr val="bg1"/>
                </a:solidFill>
                <a:latin typeface="Cronos Pro"/>
                <a:cs typeface="Arial" charset="0"/>
              </a:endParaRPr>
            </a:p>
          </p:txBody>
        </p:sp>
        <p:sp>
          <p:nvSpPr>
            <p:cNvPr id="45" name="Text Box 6"/>
            <p:cNvSpPr txBox="1">
              <a:spLocks noChangeArrowheads="1"/>
            </p:cNvSpPr>
            <p:nvPr/>
          </p:nvSpPr>
          <p:spPr bwMode="auto">
            <a:xfrm>
              <a:off x="1572867" y="3078719"/>
              <a:ext cx="11721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System</a:t>
              </a:r>
              <a:r>
                <a:rPr lang="en-US" dirty="0">
                  <a:solidFill>
                    <a:schemeClr val="bg1"/>
                  </a:solidFill>
                  <a:latin typeface="Cronos Pro" charset="0"/>
                </a:rPr>
                <a:t> </a:t>
              </a:r>
              <a:r>
                <a:rPr lang="en-US" i="1" dirty="0">
                  <a:solidFill>
                    <a:srgbClr val="00B050"/>
                  </a:solidFill>
                  <a:latin typeface="Didot"/>
                  <a:ea typeface="Didot"/>
                  <a:cs typeface="Didot"/>
                </a:rPr>
                <a:t>S</a:t>
              </a:r>
            </a:p>
          </p:txBody>
        </p:sp>
        <p:sp>
          <p:nvSpPr>
            <p:cNvPr id="46" name="Text Box 7"/>
            <p:cNvSpPr txBox="1">
              <a:spLocks noChangeArrowheads="1"/>
            </p:cNvSpPr>
            <p:nvPr/>
          </p:nvSpPr>
          <p:spPr bwMode="auto">
            <a:xfrm>
              <a:off x="5867400" y="3103563"/>
              <a:ext cx="29033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sz="2400" i="1" dirty="0">
                  <a:solidFill>
                    <a:srgbClr val="00B050"/>
                  </a:solidFill>
                  <a:latin typeface="Didot"/>
                  <a:ea typeface="Didot"/>
                  <a:cs typeface="Didot"/>
                </a:rPr>
                <a:t>S</a:t>
              </a:r>
              <a:r>
                <a:rPr lang="en-US" sz="2400" dirty="0">
                  <a:solidFill>
                    <a:schemeClr val="bg1"/>
                  </a:solidFill>
                  <a:latin typeface="Cronos Pro" charset="0"/>
                </a:rPr>
                <a:t> </a:t>
              </a:r>
              <a:r>
                <a:rPr lang="en-US" sz="2400" dirty="0">
                  <a:latin typeface="Cronos Pro" charset="0"/>
                </a:rPr>
                <a:t>does not satisfy </a:t>
              </a:r>
              <a:r>
                <a:rPr lang="en-US" sz="2400" i="1" dirty="0">
                  <a:solidFill>
                    <a:srgbClr val="00B050"/>
                  </a:solidFill>
                  <a:latin typeface="Didot"/>
                  <a:ea typeface="Didot"/>
                  <a:cs typeface="Didot"/>
                </a:rPr>
                <a:t>P</a:t>
              </a:r>
            </a:p>
          </p:txBody>
        </p:sp>
        <p:sp>
          <p:nvSpPr>
            <p:cNvPr id="47" name="Rectangle 46"/>
            <p:cNvSpPr>
              <a:spLocks noChangeArrowheads="1"/>
            </p:cNvSpPr>
            <p:nvPr/>
          </p:nvSpPr>
          <p:spPr bwMode="auto">
            <a:xfrm>
              <a:off x="3008313" y="30210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48" name="Rectangle 47"/>
            <p:cNvSpPr>
              <a:spLocks noChangeArrowheads="1"/>
            </p:cNvSpPr>
            <p:nvPr/>
          </p:nvSpPr>
          <p:spPr bwMode="auto">
            <a:xfrm>
              <a:off x="3352800" y="30210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49" name="Rectangle 48"/>
            <p:cNvSpPr>
              <a:spLocks noChangeArrowheads="1"/>
            </p:cNvSpPr>
            <p:nvPr/>
          </p:nvSpPr>
          <p:spPr bwMode="auto">
            <a:xfrm>
              <a:off x="3160713" y="3249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50" name="Rectangle 49"/>
            <p:cNvSpPr>
              <a:spLocks noChangeArrowheads="1"/>
            </p:cNvSpPr>
            <p:nvPr/>
          </p:nvSpPr>
          <p:spPr bwMode="auto">
            <a:xfrm>
              <a:off x="3008313" y="34782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51" name="Rectangle 50"/>
            <p:cNvSpPr>
              <a:spLocks noChangeArrowheads="1"/>
            </p:cNvSpPr>
            <p:nvPr/>
          </p:nvSpPr>
          <p:spPr bwMode="auto">
            <a:xfrm>
              <a:off x="3352800" y="34782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52" name="Rectangle 51"/>
            <p:cNvSpPr>
              <a:spLocks noChangeArrowheads="1"/>
            </p:cNvSpPr>
            <p:nvPr/>
          </p:nvSpPr>
          <p:spPr bwMode="auto">
            <a:xfrm>
              <a:off x="3465513" y="3249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53" name="Rectangle 52"/>
            <p:cNvSpPr>
              <a:spLocks noChangeArrowheads="1"/>
            </p:cNvSpPr>
            <p:nvPr/>
          </p:nvSpPr>
          <p:spPr bwMode="auto">
            <a:xfrm>
              <a:off x="4038600" y="25638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54" name="Rectangle 53"/>
            <p:cNvSpPr>
              <a:spLocks noChangeArrowheads="1"/>
            </p:cNvSpPr>
            <p:nvPr/>
          </p:nvSpPr>
          <p:spPr bwMode="auto">
            <a:xfrm>
              <a:off x="4648200" y="26400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55" name="Rectangle 54"/>
            <p:cNvSpPr>
              <a:spLocks noChangeArrowheads="1"/>
            </p:cNvSpPr>
            <p:nvPr/>
          </p:nvSpPr>
          <p:spPr bwMode="auto">
            <a:xfrm>
              <a:off x="4267200" y="2868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56" name="Rectangle 55"/>
            <p:cNvSpPr>
              <a:spLocks noChangeArrowheads="1"/>
            </p:cNvSpPr>
            <p:nvPr/>
          </p:nvSpPr>
          <p:spPr bwMode="auto">
            <a:xfrm>
              <a:off x="4419600" y="3249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57" name="Rectangle 56"/>
            <p:cNvSpPr>
              <a:spLocks noChangeArrowheads="1"/>
            </p:cNvSpPr>
            <p:nvPr/>
          </p:nvSpPr>
          <p:spPr bwMode="auto">
            <a:xfrm>
              <a:off x="4648200" y="30972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58" name="Rectangle 57"/>
            <p:cNvSpPr>
              <a:spLocks noChangeArrowheads="1"/>
            </p:cNvSpPr>
            <p:nvPr/>
          </p:nvSpPr>
          <p:spPr bwMode="auto">
            <a:xfrm>
              <a:off x="5029200" y="31734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59" name="Rectangle 58"/>
            <p:cNvSpPr>
              <a:spLocks noChangeArrowheads="1"/>
            </p:cNvSpPr>
            <p:nvPr/>
          </p:nvSpPr>
          <p:spPr bwMode="auto">
            <a:xfrm>
              <a:off x="3962400" y="38592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60" name="Rectangle 59"/>
            <p:cNvSpPr>
              <a:spLocks noChangeArrowheads="1"/>
            </p:cNvSpPr>
            <p:nvPr/>
          </p:nvSpPr>
          <p:spPr bwMode="auto">
            <a:xfrm>
              <a:off x="4800600" y="35544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61" name="Rectangle 60"/>
            <p:cNvSpPr>
              <a:spLocks noChangeArrowheads="1"/>
            </p:cNvSpPr>
            <p:nvPr/>
          </p:nvSpPr>
          <p:spPr bwMode="auto">
            <a:xfrm>
              <a:off x="4343400" y="37830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62" name="Rectangle 61"/>
            <p:cNvSpPr>
              <a:spLocks noChangeArrowheads="1"/>
            </p:cNvSpPr>
            <p:nvPr/>
          </p:nvSpPr>
          <p:spPr bwMode="auto">
            <a:xfrm>
              <a:off x="4191000" y="4011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63" name="Rectangle 62"/>
            <p:cNvSpPr>
              <a:spLocks noChangeArrowheads="1"/>
            </p:cNvSpPr>
            <p:nvPr/>
          </p:nvSpPr>
          <p:spPr bwMode="auto">
            <a:xfrm>
              <a:off x="4495800" y="40116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64" name="Rectangle 63"/>
            <p:cNvSpPr>
              <a:spLocks noChangeArrowheads="1"/>
            </p:cNvSpPr>
            <p:nvPr/>
          </p:nvSpPr>
          <p:spPr bwMode="auto">
            <a:xfrm>
              <a:off x="4648200" y="3783013"/>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sp>
          <p:nvSpPr>
            <p:cNvPr id="65" name="Text Box 26"/>
            <p:cNvSpPr txBox="1">
              <a:spLocks noChangeArrowheads="1"/>
            </p:cNvSpPr>
            <p:nvPr/>
          </p:nvSpPr>
          <p:spPr bwMode="auto">
            <a:xfrm>
              <a:off x="5737956" y="4479181"/>
              <a:ext cx="8963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 trace</a:t>
              </a:r>
            </a:p>
          </p:txBody>
        </p:sp>
        <p:sp>
          <p:nvSpPr>
            <p:cNvPr id="66" name="Rectangle 65"/>
            <p:cNvSpPr>
              <a:spLocks noChangeArrowheads="1"/>
            </p:cNvSpPr>
            <p:nvPr/>
          </p:nvSpPr>
          <p:spPr bwMode="auto">
            <a:xfrm>
              <a:off x="5601431" y="4639519"/>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solidFill>
                  <a:schemeClr val="bg1"/>
                </a:solidFill>
                <a:latin typeface="Cronos Pro" charset="0"/>
              </a:endParaRPr>
            </a:p>
          </p:txBody>
        </p:sp>
      </p:grpSp>
      <p:grpSp>
        <p:nvGrpSpPr>
          <p:cNvPr id="91" name="Group 90"/>
          <p:cNvGrpSpPr/>
          <p:nvPr/>
        </p:nvGrpSpPr>
        <p:grpSpPr>
          <a:xfrm>
            <a:off x="2476238" y="3821354"/>
            <a:ext cx="5333121" cy="2517976"/>
            <a:chOff x="-6778301" y="1239018"/>
            <a:chExt cx="5333121" cy="2517976"/>
          </a:xfrm>
        </p:grpSpPr>
        <p:grpSp>
          <p:nvGrpSpPr>
            <p:cNvPr id="92" name="Group 91"/>
            <p:cNvGrpSpPr/>
            <p:nvPr/>
          </p:nvGrpSpPr>
          <p:grpSpPr>
            <a:xfrm>
              <a:off x="-6778301" y="1239018"/>
              <a:ext cx="5333121" cy="2517976"/>
              <a:chOff x="-6778301" y="1239018"/>
              <a:chExt cx="5333121" cy="2517976"/>
            </a:xfrm>
          </p:grpSpPr>
          <p:grpSp>
            <p:nvGrpSpPr>
              <p:cNvPr id="96" name="Group 95"/>
              <p:cNvGrpSpPr/>
              <p:nvPr/>
            </p:nvGrpSpPr>
            <p:grpSpPr>
              <a:xfrm>
                <a:off x="-6778301" y="1239018"/>
                <a:ext cx="5333121" cy="2517976"/>
                <a:chOff x="2276950" y="2205038"/>
                <a:chExt cx="5333121" cy="2517976"/>
              </a:xfrm>
            </p:grpSpPr>
            <p:sp>
              <p:nvSpPr>
                <p:cNvPr id="102" name="Text Box 8"/>
                <p:cNvSpPr txBox="1">
                  <a:spLocks noChangeArrowheads="1"/>
                </p:cNvSpPr>
                <p:nvPr/>
              </p:nvSpPr>
              <p:spPr bwMode="auto">
                <a:xfrm>
                  <a:off x="5715000" y="2973388"/>
                  <a:ext cx="18950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sz="2400" i="1" dirty="0">
                      <a:solidFill>
                        <a:srgbClr val="00B050"/>
                      </a:solidFill>
                      <a:latin typeface="Didot"/>
                      <a:ea typeface="Didot"/>
                      <a:cs typeface="Didot"/>
                    </a:rPr>
                    <a:t>S</a:t>
                  </a:r>
                  <a:r>
                    <a:rPr lang="en-US" sz="2400" dirty="0">
                      <a:solidFill>
                        <a:schemeClr val="bg1"/>
                      </a:solidFill>
                      <a:latin typeface="Cronos Pro" charset="0"/>
                    </a:rPr>
                    <a:t> </a:t>
                  </a:r>
                  <a:r>
                    <a:rPr lang="en-US" sz="2400" dirty="0" smtClean="0">
                      <a:latin typeface="Cronos Pro" charset="0"/>
                    </a:rPr>
                    <a:t>satisfies </a:t>
                  </a:r>
                  <a:r>
                    <a:rPr lang="en-US" sz="2400" i="1" dirty="0" smtClean="0">
                      <a:solidFill>
                        <a:srgbClr val="00B050"/>
                      </a:solidFill>
                      <a:latin typeface="Didot"/>
                      <a:ea typeface="Didot"/>
                      <a:cs typeface="Didot"/>
                    </a:rPr>
                    <a:t>H</a:t>
                  </a:r>
                  <a:endParaRPr lang="en-US" sz="2400" i="1" dirty="0">
                    <a:solidFill>
                      <a:srgbClr val="00B050"/>
                    </a:solidFill>
                    <a:latin typeface="Didot"/>
                    <a:ea typeface="Didot"/>
                    <a:cs typeface="Didot"/>
                  </a:endParaRPr>
                </a:p>
              </p:txBody>
            </p:sp>
            <p:sp>
              <p:nvSpPr>
                <p:cNvPr id="98" name="Oval 97"/>
                <p:cNvSpPr>
                  <a:spLocks noChangeArrowheads="1"/>
                </p:cNvSpPr>
                <p:nvPr/>
              </p:nvSpPr>
              <p:spPr bwMode="auto">
                <a:xfrm>
                  <a:off x="3124200" y="2205038"/>
                  <a:ext cx="1981200" cy="1981200"/>
                </a:xfrm>
                <a:prstGeom prst="ellipse">
                  <a:avLst/>
                </a:prstGeom>
                <a:solidFill>
                  <a:schemeClr val="accent2"/>
                </a:solidFill>
                <a:ln w="19050">
                  <a:solidFill>
                    <a:schemeClr val="tx1"/>
                  </a:solidFill>
                  <a:round/>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99" name="Text Box 5"/>
                <p:cNvSpPr txBox="1">
                  <a:spLocks noChangeArrowheads="1"/>
                </p:cNvSpPr>
                <p:nvPr/>
              </p:nvSpPr>
              <p:spPr bwMode="auto">
                <a:xfrm>
                  <a:off x="3200400" y="4262438"/>
                  <a:ext cx="18774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Hyperproperty</a:t>
                  </a:r>
                  <a:r>
                    <a:rPr lang="en-US" dirty="0">
                      <a:solidFill>
                        <a:schemeClr val="bg1"/>
                      </a:solidFill>
                      <a:latin typeface="Cronos Pro" charset="0"/>
                    </a:rPr>
                    <a:t> </a:t>
                  </a:r>
                  <a:r>
                    <a:rPr lang="en-US" i="1" dirty="0">
                      <a:solidFill>
                        <a:srgbClr val="00B050"/>
                      </a:solidFill>
                      <a:latin typeface="Didot"/>
                      <a:ea typeface="Didot"/>
                      <a:cs typeface="Didot"/>
                    </a:rPr>
                    <a:t>H</a:t>
                  </a:r>
                </a:p>
              </p:txBody>
            </p:sp>
            <p:sp>
              <p:nvSpPr>
                <p:cNvPr id="101" name="Text Box 7"/>
                <p:cNvSpPr txBox="1">
                  <a:spLocks noChangeArrowheads="1"/>
                </p:cNvSpPr>
                <p:nvPr/>
              </p:nvSpPr>
              <p:spPr bwMode="auto">
                <a:xfrm>
                  <a:off x="2276950" y="3424238"/>
                  <a:ext cx="11721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System</a:t>
                  </a:r>
                  <a:r>
                    <a:rPr lang="en-US" dirty="0">
                      <a:solidFill>
                        <a:schemeClr val="bg1"/>
                      </a:solidFill>
                      <a:latin typeface="Cronos Pro" charset="0"/>
                    </a:rPr>
                    <a:t> </a:t>
                  </a:r>
                  <a:r>
                    <a:rPr lang="en-US" i="1" dirty="0">
                      <a:solidFill>
                        <a:srgbClr val="00B050"/>
                      </a:solidFill>
                      <a:latin typeface="Didot"/>
                      <a:ea typeface="Didot"/>
                      <a:cs typeface="Didot"/>
                    </a:rPr>
                    <a:t>S</a:t>
                  </a:r>
                </a:p>
              </p:txBody>
            </p:sp>
            <p:sp>
              <p:nvSpPr>
                <p:cNvPr id="103" name="Oval 102"/>
                <p:cNvSpPr>
                  <a:spLocks noChangeArrowheads="1"/>
                </p:cNvSpPr>
                <p:nvPr/>
              </p:nvSpPr>
              <p:spPr bwMode="auto">
                <a:xfrm>
                  <a:off x="3429000" y="2433638"/>
                  <a:ext cx="762000" cy="762000"/>
                </a:xfrm>
                <a:prstGeom prst="ellipse">
                  <a:avLst/>
                </a:prstGeom>
                <a:solidFill>
                  <a:schemeClr val="accent1">
                    <a:lumMod val="40000"/>
                    <a:lumOff val="60000"/>
                    <a:alpha val="89803"/>
                  </a:schemeClr>
                </a:solidFill>
                <a:ln w="19050">
                  <a:solidFill>
                    <a:schemeClr val="tx1"/>
                  </a:solidFill>
                  <a:round/>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104" name="Oval 103"/>
                <p:cNvSpPr>
                  <a:spLocks noChangeArrowheads="1"/>
                </p:cNvSpPr>
                <p:nvPr/>
              </p:nvSpPr>
              <p:spPr bwMode="auto">
                <a:xfrm>
                  <a:off x="4267200" y="2814638"/>
                  <a:ext cx="762000" cy="762000"/>
                </a:xfrm>
                <a:prstGeom prst="ellipse">
                  <a:avLst/>
                </a:prstGeom>
                <a:solidFill>
                  <a:schemeClr val="accent1">
                    <a:lumMod val="40000"/>
                    <a:lumOff val="60000"/>
                    <a:alpha val="89803"/>
                  </a:schemeClr>
                </a:solidFill>
                <a:ln w="19050">
                  <a:solidFill>
                    <a:schemeClr val="tx1"/>
                  </a:solidFill>
                  <a:round/>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105" name="Text Box 31"/>
                <p:cNvSpPr txBox="1">
                  <a:spLocks noChangeArrowheads="1"/>
                </p:cNvSpPr>
                <p:nvPr/>
              </p:nvSpPr>
              <p:spPr bwMode="auto">
                <a:xfrm>
                  <a:off x="5564545" y="4353682"/>
                  <a:ext cx="8963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a:t>
                  </a:r>
                  <a:r>
                    <a:rPr lang="en-US" dirty="0">
                      <a:solidFill>
                        <a:schemeClr val="bg1"/>
                      </a:solidFill>
                      <a:latin typeface="Cronos Pro" charset="0"/>
                    </a:rPr>
                    <a:t> </a:t>
                  </a:r>
                  <a:r>
                    <a:rPr lang="en-US" dirty="0">
                      <a:latin typeface="Cronos Pro" charset="0"/>
                    </a:rPr>
                    <a:t>trace</a:t>
                  </a:r>
                </a:p>
              </p:txBody>
            </p:sp>
            <p:sp>
              <p:nvSpPr>
                <p:cNvPr id="106" name="Rectangle 105"/>
                <p:cNvSpPr>
                  <a:spLocks noChangeArrowheads="1"/>
                </p:cNvSpPr>
                <p:nvPr/>
              </p:nvSpPr>
              <p:spPr bwMode="auto">
                <a:xfrm>
                  <a:off x="5428020" y="4514020"/>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110" name="Rectangle 109"/>
                <p:cNvSpPr>
                  <a:spLocks noChangeArrowheads="1"/>
                </p:cNvSpPr>
                <p:nvPr/>
              </p:nvSpPr>
              <p:spPr bwMode="auto">
                <a:xfrm>
                  <a:off x="3581400" y="27384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111" name="Rectangle 110"/>
                <p:cNvSpPr>
                  <a:spLocks noChangeArrowheads="1"/>
                </p:cNvSpPr>
                <p:nvPr/>
              </p:nvSpPr>
              <p:spPr bwMode="auto">
                <a:xfrm>
                  <a:off x="3810000" y="29670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112" name="Rectangle 111"/>
                <p:cNvSpPr>
                  <a:spLocks noChangeArrowheads="1"/>
                </p:cNvSpPr>
                <p:nvPr/>
              </p:nvSpPr>
              <p:spPr bwMode="auto">
                <a:xfrm>
                  <a:off x="3886200" y="25860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113" name="Rectangle 112"/>
                <p:cNvSpPr>
                  <a:spLocks noChangeArrowheads="1"/>
                </p:cNvSpPr>
                <p:nvPr/>
              </p:nvSpPr>
              <p:spPr bwMode="auto">
                <a:xfrm>
                  <a:off x="4495800" y="33480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114" name="Rectangle 113"/>
                <p:cNvSpPr>
                  <a:spLocks noChangeArrowheads="1"/>
                </p:cNvSpPr>
                <p:nvPr/>
              </p:nvSpPr>
              <p:spPr bwMode="auto">
                <a:xfrm>
                  <a:off x="4419600" y="30432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115" name="Rectangle 114"/>
                <p:cNvSpPr>
                  <a:spLocks noChangeArrowheads="1"/>
                </p:cNvSpPr>
                <p:nvPr/>
              </p:nvSpPr>
              <p:spPr bwMode="auto">
                <a:xfrm>
                  <a:off x="4724400" y="31956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116" name="Rectangle 115"/>
                <p:cNvSpPr>
                  <a:spLocks noChangeArrowheads="1"/>
                </p:cNvSpPr>
                <p:nvPr/>
              </p:nvSpPr>
              <p:spPr bwMode="auto">
                <a:xfrm>
                  <a:off x="4800600" y="30432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grpSp>
          <p:sp>
            <p:nvSpPr>
              <p:cNvPr id="97" name="Oval 96"/>
              <p:cNvSpPr>
                <a:spLocks noChangeArrowheads="1"/>
              </p:cNvSpPr>
              <p:nvPr/>
            </p:nvSpPr>
            <p:spPr bwMode="auto">
              <a:xfrm>
                <a:off x="-5511951" y="2293886"/>
                <a:ext cx="762000" cy="762000"/>
              </a:xfrm>
              <a:prstGeom prst="ellipse">
                <a:avLst/>
              </a:prstGeom>
              <a:solidFill>
                <a:srgbClr val="0070C0">
                  <a:alpha val="89803"/>
                </a:srgbClr>
              </a:solidFill>
              <a:ln w="19050">
                <a:solidFill>
                  <a:schemeClr val="tx1"/>
                </a:solidFill>
                <a:round/>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grpSp>
        <p:sp>
          <p:nvSpPr>
            <p:cNvPr id="93" name="Rectangle 92"/>
            <p:cNvSpPr>
              <a:spLocks noChangeArrowheads="1"/>
            </p:cNvSpPr>
            <p:nvPr/>
          </p:nvSpPr>
          <p:spPr bwMode="auto">
            <a:xfrm>
              <a:off x="-5283351" y="2478036"/>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94" name="Rectangle 93"/>
            <p:cNvSpPr>
              <a:spLocks noChangeArrowheads="1"/>
            </p:cNvSpPr>
            <p:nvPr/>
          </p:nvSpPr>
          <p:spPr bwMode="auto">
            <a:xfrm>
              <a:off x="-5283351" y="2782836"/>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95" name="Rectangle 94"/>
            <p:cNvSpPr>
              <a:spLocks noChangeArrowheads="1"/>
            </p:cNvSpPr>
            <p:nvPr/>
          </p:nvSpPr>
          <p:spPr bwMode="auto">
            <a:xfrm>
              <a:off x="-4978551" y="2706636"/>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grpSp>
      <p:grpSp>
        <p:nvGrpSpPr>
          <p:cNvPr id="5" name="Group 4"/>
          <p:cNvGrpSpPr/>
          <p:nvPr/>
        </p:nvGrpSpPr>
        <p:grpSpPr>
          <a:xfrm>
            <a:off x="1299968" y="3821354"/>
            <a:ext cx="7538133" cy="2523337"/>
            <a:chOff x="-7957392" y="1239018"/>
            <a:chExt cx="7538133" cy="2523337"/>
          </a:xfrm>
        </p:grpSpPr>
        <p:grpSp>
          <p:nvGrpSpPr>
            <p:cNvPr id="3" name="Group 2"/>
            <p:cNvGrpSpPr/>
            <p:nvPr/>
          </p:nvGrpSpPr>
          <p:grpSpPr>
            <a:xfrm>
              <a:off x="-7957392" y="1239018"/>
              <a:ext cx="7538133" cy="2523337"/>
              <a:chOff x="-7957392" y="1239018"/>
              <a:chExt cx="7538133" cy="2523337"/>
            </a:xfrm>
          </p:grpSpPr>
          <p:grpSp>
            <p:nvGrpSpPr>
              <p:cNvPr id="67" name="Group 66"/>
              <p:cNvGrpSpPr/>
              <p:nvPr/>
            </p:nvGrpSpPr>
            <p:grpSpPr>
              <a:xfrm>
                <a:off x="-7957392" y="1239018"/>
                <a:ext cx="7538133" cy="2523337"/>
                <a:chOff x="1097859" y="2205038"/>
                <a:chExt cx="7538133" cy="2523337"/>
              </a:xfrm>
            </p:grpSpPr>
            <p:sp>
              <p:nvSpPr>
                <p:cNvPr id="68" name="Oval 67"/>
                <p:cNvSpPr>
                  <a:spLocks noChangeArrowheads="1"/>
                </p:cNvSpPr>
                <p:nvPr/>
              </p:nvSpPr>
              <p:spPr bwMode="auto">
                <a:xfrm>
                  <a:off x="3124200" y="2205038"/>
                  <a:ext cx="1981200" cy="1981200"/>
                </a:xfrm>
                <a:prstGeom prst="ellipse">
                  <a:avLst/>
                </a:prstGeom>
                <a:solidFill>
                  <a:schemeClr val="accent2"/>
                </a:solidFill>
                <a:ln w="19050">
                  <a:solidFill>
                    <a:schemeClr val="tx1"/>
                  </a:solidFill>
                  <a:round/>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69" name="Text Box 5"/>
                <p:cNvSpPr txBox="1">
                  <a:spLocks noChangeArrowheads="1"/>
                </p:cNvSpPr>
                <p:nvPr/>
              </p:nvSpPr>
              <p:spPr bwMode="auto">
                <a:xfrm>
                  <a:off x="3200400" y="4262438"/>
                  <a:ext cx="18774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Hyperproperty</a:t>
                  </a:r>
                  <a:r>
                    <a:rPr lang="en-US" dirty="0">
                      <a:solidFill>
                        <a:schemeClr val="bg1"/>
                      </a:solidFill>
                      <a:latin typeface="Cronos Pro" charset="0"/>
                    </a:rPr>
                    <a:t> </a:t>
                  </a:r>
                  <a:r>
                    <a:rPr lang="en-US" i="1" dirty="0">
                      <a:solidFill>
                        <a:srgbClr val="00B050"/>
                      </a:solidFill>
                      <a:latin typeface="Didot"/>
                      <a:ea typeface="Didot"/>
                      <a:cs typeface="Didot"/>
                    </a:rPr>
                    <a:t>H</a:t>
                  </a:r>
                </a:p>
              </p:txBody>
            </p:sp>
            <p:sp>
              <p:nvSpPr>
                <p:cNvPr id="70" name="Oval 69"/>
                <p:cNvSpPr>
                  <a:spLocks noChangeArrowheads="1"/>
                </p:cNvSpPr>
                <p:nvPr/>
              </p:nvSpPr>
              <p:spPr bwMode="auto">
                <a:xfrm>
                  <a:off x="2286000" y="2782888"/>
                  <a:ext cx="762000" cy="762000"/>
                </a:xfrm>
                <a:prstGeom prst="ellipse">
                  <a:avLst/>
                </a:prstGeom>
                <a:solidFill>
                  <a:srgbClr val="0070C0">
                    <a:alpha val="89803"/>
                  </a:srgbClr>
                </a:solidFill>
                <a:ln w="19050">
                  <a:solidFill>
                    <a:schemeClr val="tx1"/>
                  </a:solidFill>
                  <a:round/>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71" name="Text Box 7"/>
                <p:cNvSpPr txBox="1">
                  <a:spLocks noChangeArrowheads="1"/>
                </p:cNvSpPr>
                <p:nvPr/>
              </p:nvSpPr>
              <p:spPr bwMode="auto">
                <a:xfrm>
                  <a:off x="1097859" y="2967038"/>
                  <a:ext cx="11721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System</a:t>
                  </a:r>
                  <a:r>
                    <a:rPr lang="en-US" dirty="0">
                      <a:solidFill>
                        <a:schemeClr val="bg1"/>
                      </a:solidFill>
                      <a:latin typeface="Cronos Pro" charset="0"/>
                    </a:rPr>
                    <a:t> </a:t>
                  </a:r>
                  <a:r>
                    <a:rPr lang="en-US" i="1" dirty="0">
                      <a:solidFill>
                        <a:srgbClr val="00B050"/>
                      </a:solidFill>
                      <a:latin typeface="Didot"/>
                      <a:ea typeface="Didot"/>
                      <a:cs typeface="Didot"/>
                    </a:rPr>
                    <a:t>S</a:t>
                  </a:r>
                </a:p>
              </p:txBody>
            </p:sp>
            <p:sp>
              <p:nvSpPr>
                <p:cNvPr id="72" name="Text Box 8"/>
                <p:cNvSpPr txBox="1">
                  <a:spLocks noChangeArrowheads="1"/>
                </p:cNvSpPr>
                <p:nvPr/>
              </p:nvSpPr>
              <p:spPr bwMode="auto">
                <a:xfrm>
                  <a:off x="5715000" y="2973388"/>
                  <a:ext cx="2920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sz="2400" i="1" dirty="0">
                      <a:solidFill>
                        <a:srgbClr val="00B050"/>
                      </a:solidFill>
                      <a:latin typeface="Didot"/>
                      <a:ea typeface="Didot"/>
                      <a:cs typeface="Didot"/>
                    </a:rPr>
                    <a:t>S</a:t>
                  </a:r>
                  <a:r>
                    <a:rPr lang="en-US" sz="2400" dirty="0">
                      <a:solidFill>
                        <a:schemeClr val="bg1"/>
                      </a:solidFill>
                      <a:latin typeface="Cronos Pro" charset="0"/>
                    </a:rPr>
                    <a:t> </a:t>
                  </a:r>
                  <a:r>
                    <a:rPr lang="en-US" sz="2400" dirty="0">
                      <a:latin typeface="Cronos Pro" charset="0"/>
                    </a:rPr>
                    <a:t>does</a:t>
                  </a:r>
                  <a:r>
                    <a:rPr lang="en-US" sz="2400" dirty="0">
                      <a:solidFill>
                        <a:schemeClr val="bg1"/>
                      </a:solidFill>
                      <a:latin typeface="Cronos Pro" charset="0"/>
                    </a:rPr>
                    <a:t> </a:t>
                  </a:r>
                  <a:r>
                    <a:rPr lang="en-US" sz="2400" dirty="0">
                      <a:latin typeface="Cronos Pro" charset="0"/>
                    </a:rPr>
                    <a:t>not</a:t>
                  </a:r>
                  <a:r>
                    <a:rPr lang="en-US" sz="2400" dirty="0">
                      <a:solidFill>
                        <a:schemeClr val="bg1"/>
                      </a:solidFill>
                      <a:latin typeface="Cronos Pro" charset="0"/>
                    </a:rPr>
                    <a:t> </a:t>
                  </a:r>
                  <a:r>
                    <a:rPr lang="en-US" sz="2400" dirty="0">
                      <a:latin typeface="Cronos Pro" charset="0"/>
                    </a:rPr>
                    <a:t>satisfy</a:t>
                  </a:r>
                  <a:r>
                    <a:rPr lang="en-US" sz="2400" dirty="0">
                      <a:solidFill>
                        <a:schemeClr val="bg1"/>
                      </a:solidFill>
                      <a:latin typeface="Cronos Pro" charset="0"/>
                    </a:rPr>
                    <a:t> </a:t>
                  </a:r>
                  <a:r>
                    <a:rPr lang="en-US" sz="2400" i="1" dirty="0">
                      <a:solidFill>
                        <a:srgbClr val="00B050"/>
                      </a:solidFill>
                      <a:latin typeface="Didot"/>
                      <a:ea typeface="Didot"/>
                      <a:cs typeface="Didot"/>
                    </a:rPr>
                    <a:t>H</a:t>
                  </a:r>
                </a:p>
              </p:txBody>
            </p:sp>
            <p:sp>
              <p:nvSpPr>
                <p:cNvPr id="73" name="Oval 72"/>
                <p:cNvSpPr>
                  <a:spLocks noChangeArrowheads="1"/>
                </p:cNvSpPr>
                <p:nvPr/>
              </p:nvSpPr>
              <p:spPr bwMode="auto">
                <a:xfrm>
                  <a:off x="3429000" y="2433638"/>
                  <a:ext cx="762000" cy="762000"/>
                </a:xfrm>
                <a:prstGeom prst="ellipse">
                  <a:avLst/>
                </a:prstGeom>
                <a:solidFill>
                  <a:schemeClr val="accent1">
                    <a:lumMod val="40000"/>
                    <a:lumOff val="60000"/>
                    <a:alpha val="89803"/>
                  </a:schemeClr>
                </a:solidFill>
                <a:ln w="19050">
                  <a:solidFill>
                    <a:schemeClr val="tx1"/>
                  </a:solidFill>
                  <a:round/>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74" name="Oval 73"/>
                <p:cNvSpPr>
                  <a:spLocks noChangeArrowheads="1"/>
                </p:cNvSpPr>
                <p:nvPr/>
              </p:nvSpPr>
              <p:spPr bwMode="auto">
                <a:xfrm>
                  <a:off x="4267200" y="2814638"/>
                  <a:ext cx="762000" cy="762000"/>
                </a:xfrm>
                <a:prstGeom prst="ellipse">
                  <a:avLst/>
                </a:prstGeom>
                <a:solidFill>
                  <a:schemeClr val="accent1">
                    <a:lumMod val="40000"/>
                    <a:lumOff val="60000"/>
                    <a:alpha val="89803"/>
                  </a:schemeClr>
                </a:solidFill>
                <a:ln w="19050">
                  <a:solidFill>
                    <a:schemeClr val="tx1"/>
                  </a:solidFill>
                  <a:round/>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75" name="Text Box 31"/>
                <p:cNvSpPr txBox="1">
                  <a:spLocks noChangeArrowheads="1"/>
                </p:cNvSpPr>
                <p:nvPr/>
              </p:nvSpPr>
              <p:spPr bwMode="auto">
                <a:xfrm>
                  <a:off x="5568629" y="4359043"/>
                  <a:ext cx="8963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US" dirty="0">
                      <a:latin typeface="Cronos Pro" charset="0"/>
                    </a:rPr>
                    <a:t>=</a:t>
                  </a:r>
                  <a:r>
                    <a:rPr lang="en-US" dirty="0">
                      <a:solidFill>
                        <a:schemeClr val="bg1"/>
                      </a:solidFill>
                      <a:latin typeface="Cronos Pro" charset="0"/>
                    </a:rPr>
                    <a:t> </a:t>
                  </a:r>
                  <a:r>
                    <a:rPr lang="en-US" dirty="0">
                      <a:latin typeface="Cronos Pro" charset="0"/>
                    </a:rPr>
                    <a:t>trace</a:t>
                  </a:r>
                </a:p>
              </p:txBody>
            </p:sp>
            <p:sp>
              <p:nvSpPr>
                <p:cNvPr id="76" name="Rectangle 75"/>
                <p:cNvSpPr>
                  <a:spLocks noChangeArrowheads="1"/>
                </p:cNvSpPr>
                <p:nvPr/>
              </p:nvSpPr>
              <p:spPr bwMode="auto">
                <a:xfrm>
                  <a:off x="5432104" y="4519381"/>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77" name="Rectangle 76"/>
                <p:cNvSpPr>
                  <a:spLocks noChangeArrowheads="1"/>
                </p:cNvSpPr>
                <p:nvPr/>
              </p:nvSpPr>
              <p:spPr bwMode="auto">
                <a:xfrm>
                  <a:off x="2514600" y="29670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78" name="Rectangle 77"/>
                <p:cNvSpPr>
                  <a:spLocks noChangeArrowheads="1"/>
                </p:cNvSpPr>
                <p:nvPr/>
              </p:nvSpPr>
              <p:spPr bwMode="auto">
                <a:xfrm>
                  <a:off x="2514600" y="32718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79" name="Rectangle 78"/>
                <p:cNvSpPr>
                  <a:spLocks noChangeArrowheads="1"/>
                </p:cNvSpPr>
                <p:nvPr/>
              </p:nvSpPr>
              <p:spPr bwMode="auto">
                <a:xfrm>
                  <a:off x="2819400" y="31956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80" name="Rectangle 79"/>
                <p:cNvSpPr>
                  <a:spLocks noChangeArrowheads="1"/>
                </p:cNvSpPr>
                <p:nvPr/>
              </p:nvSpPr>
              <p:spPr bwMode="auto">
                <a:xfrm>
                  <a:off x="3581400" y="27384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81" name="Rectangle 80"/>
                <p:cNvSpPr>
                  <a:spLocks noChangeArrowheads="1"/>
                </p:cNvSpPr>
                <p:nvPr/>
              </p:nvSpPr>
              <p:spPr bwMode="auto">
                <a:xfrm>
                  <a:off x="3810000" y="29670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82" name="Rectangle 81"/>
                <p:cNvSpPr>
                  <a:spLocks noChangeArrowheads="1"/>
                </p:cNvSpPr>
                <p:nvPr/>
              </p:nvSpPr>
              <p:spPr bwMode="auto">
                <a:xfrm>
                  <a:off x="3886200" y="25860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83" name="Rectangle 82"/>
                <p:cNvSpPr>
                  <a:spLocks noChangeArrowheads="1"/>
                </p:cNvSpPr>
                <p:nvPr/>
              </p:nvSpPr>
              <p:spPr bwMode="auto">
                <a:xfrm>
                  <a:off x="4495800" y="33480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84" name="Rectangle 83"/>
                <p:cNvSpPr>
                  <a:spLocks noChangeArrowheads="1"/>
                </p:cNvSpPr>
                <p:nvPr/>
              </p:nvSpPr>
              <p:spPr bwMode="auto">
                <a:xfrm>
                  <a:off x="4419600" y="30432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85" name="Rectangle 84"/>
                <p:cNvSpPr>
                  <a:spLocks noChangeArrowheads="1"/>
                </p:cNvSpPr>
                <p:nvPr/>
              </p:nvSpPr>
              <p:spPr bwMode="auto">
                <a:xfrm>
                  <a:off x="4724400" y="31956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86" name="Rectangle 85"/>
                <p:cNvSpPr>
                  <a:spLocks noChangeArrowheads="1"/>
                </p:cNvSpPr>
                <p:nvPr/>
              </p:nvSpPr>
              <p:spPr bwMode="auto">
                <a:xfrm>
                  <a:off x="4800600" y="3043238"/>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grpSp>
          <p:sp>
            <p:nvSpPr>
              <p:cNvPr id="87" name="Oval 86"/>
              <p:cNvSpPr>
                <a:spLocks noChangeArrowheads="1"/>
              </p:cNvSpPr>
              <p:nvPr/>
            </p:nvSpPr>
            <p:spPr bwMode="auto">
              <a:xfrm>
                <a:off x="-5511951" y="2293886"/>
                <a:ext cx="762000" cy="762000"/>
              </a:xfrm>
              <a:prstGeom prst="ellipse">
                <a:avLst/>
              </a:prstGeom>
              <a:solidFill>
                <a:schemeClr val="accent1">
                  <a:lumMod val="40000"/>
                  <a:lumOff val="60000"/>
                  <a:alpha val="89803"/>
                </a:schemeClr>
              </a:solidFill>
              <a:ln w="19050">
                <a:solidFill>
                  <a:schemeClr val="tx1"/>
                </a:solidFill>
                <a:round/>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grpSp>
        <p:sp>
          <p:nvSpPr>
            <p:cNvPr id="88" name="Rectangle 87"/>
            <p:cNvSpPr>
              <a:spLocks noChangeArrowheads="1"/>
            </p:cNvSpPr>
            <p:nvPr/>
          </p:nvSpPr>
          <p:spPr bwMode="auto">
            <a:xfrm>
              <a:off x="-5283351" y="2478036"/>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89" name="Rectangle 88"/>
            <p:cNvSpPr>
              <a:spLocks noChangeArrowheads="1"/>
            </p:cNvSpPr>
            <p:nvPr/>
          </p:nvSpPr>
          <p:spPr bwMode="auto">
            <a:xfrm>
              <a:off x="-5283351" y="2782836"/>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sp>
          <p:nvSpPr>
            <p:cNvPr id="90" name="Rectangle 89"/>
            <p:cNvSpPr>
              <a:spLocks noChangeArrowheads="1"/>
            </p:cNvSpPr>
            <p:nvPr/>
          </p:nvSpPr>
          <p:spPr bwMode="auto">
            <a:xfrm>
              <a:off x="-4978551" y="2706636"/>
              <a:ext cx="76200" cy="76200"/>
            </a:xfrm>
            <a:prstGeom prst="rect">
              <a:avLst/>
            </a:prstGeom>
            <a:solidFill>
              <a:schemeClr val="tx1"/>
            </a:solidFill>
            <a:ln w="19050">
              <a:solidFill>
                <a:schemeClr val="tx1"/>
              </a:solidFill>
              <a:miter lim="800000"/>
              <a:headEnd/>
              <a:tailEnd/>
            </a:ln>
          </p:spPr>
          <p:txBody>
            <a:bodyPr wrap="none" anchor="ctr"/>
            <a:ls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latin typeface="Cronos Pro" charset="0"/>
              </a:endParaRPr>
            </a:p>
          </p:txBody>
        </p:sp>
      </p:grpSp>
    </p:spTree>
    <p:extLst>
      <p:ext uri="{BB962C8B-B14F-4D97-AF65-F5344CB8AC3E}">
        <p14:creationId xmlns:p14="http://schemas.microsoft.com/office/powerpoint/2010/main" val="2746853842"/>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xit" presetSubtype="0" fill="hold" nodeType="withEffect">
                                  <p:stCondLst>
                                    <p:cond delay="0"/>
                                  </p:stCondLst>
                                  <p:childTnLst>
                                    <p:animEffect transition="out" filter="fade">
                                      <p:cBhvr>
                                        <p:cTn id="9" dur="500"/>
                                        <p:tgtEl>
                                          <p:spTgt spid="12">
                                            <p:txEl>
                                              <p:pRg st="3" end="3"/>
                                            </p:txEl>
                                          </p:spTgt>
                                        </p:tgtEl>
                                      </p:cBhvr>
                                    </p:animEffect>
                                    <p:set>
                                      <p:cBhvr>
                                        <p:cTn id="10" dur="1" fill="hold">
                                          <p:stCondLst>
                                            <p:cond delay="499"/>
                                          </p:stCondLst>
                                        </p:cTn>
                                        <p:tgtEl>
                                          <p:spTgt spid="12">
                                            <p:txEl>
                                              <p:pRg st="3" end="3"/>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2">
                                            <p:txEl>
                                              <p:pRg st="4" end="4"/>
                                            </p:txEl>
                                          </p:spTgt>
                                        </p:tgtEl>
                                      </p:cBhvr>
                                    </p:animEffect>
                                    <p:set>
                                      <p:cBhvr>
                                        <p:cTn id="13" dur="1" fill="hold">
                                          <p:stCondLst>
                                            <p:cond delay="499"/>
                                          </p:stCondLst>
                                        </p:cTn>
                                        <p:tgtEl>
                                          <p:spTgt spid="12">
                                            <p:txEl>
                                              <p:pRg st="4" end="4"/>
                                            </p:txEl>
                                          </p:spTgt>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41"/>
                                        </p:tgtEl>
                                      </p:cBhvr>
                                    </p:animEffect>
                                    <p:set>
                                      <p:cBhvr>
                                        <p:cTn id="18" dur="1" fill="hold">
                                          <p:stCondLst>
                                            <p:cond delay="499"/>
                                          </p:stCondLst>
                                        </p:cTn>
                                        <p:tgtEl>
                                          <p:spTgt spid="41"/>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5"/>
                                        </p:tgtEl>
                                      </p:cBhvr>
                                    </p:animEffect>
                                    <p:set>
                                      <p:cBhvr>
                                        <p:cTn id="26" dur="1" fill="hold">
                                          <p:stCondLst>
                                            <p:cond delay="499"/>
                                          </p:stCondLst>
                                        </p:cTn>
                                        <p:tgtEl>
                                          <p:spTgt spid="15"/>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xit" presetSubtype="0" fill="hold" nodeType="withEffect">
                                  <p:stCondLst>
                                    <p:cond delay="0"/>
                                  </p:stCondLst>
                                  <p:childTnLst>
                                    <p:animEffect transition="out" filter="fade">
                                      <p:cBhvr>
                                        <p:cTn id="31" dur="500"/>
                                        <p:tgtEl>
                                          <p:spTgt spid="12">
                                            <p:txEl>
                                              <p:pRg st="1" end="1"/>
                                            </p:txEl>
                                          </p:spTgt>
                                        </p:tgtEl>
                                      </p:cBhvr>
                                    </p:animEffect>
                                    <p:set>
                                      <p:cBhvr>
                                        <p:cTn id="32" dur="1" fill="hold">
                                          <p:stCondLst>
                                            <p:cond delay="499"/>
                                          </p:stCondLst>
                                        </p:cTn>
                                        <p:tgtEl>
                                          <p:spTgt spid="12">
                                            <p:txEl>
                                              <p:pRg st="1" end="1"/>
                                            </p:txEl>
                                          </p:spTgt>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2">
                                            <p:txEl>
                                              <p:pRg st="2" end="2"/>
                                            </p:txEl>
                                          </p:spTgt>
                                        </p:tgtEl>
                                      </p:cBhvr>
                                    </p:animEffect>
                                    <p:set>
                                      <p:cBhvr>
                                        <p:cTn id="35" dur="1" fill="hold">
                                          <p:stCondLst>
                                            <p:cond delay="499"/>
                                          </p:stCondLst>
                                        </p:cTn>
                                        <p:tgtEl>
                                          <p:spTgt spid="12">
                                            <p:txEl>
                                              <p:pRg st="2" end="2"/>
                                            </p:txEl>
                                          </p:spTgt>
                                        </p:tgtEl>
                                        <p:attrNameLst>
                                          <p:attrName>style.visibility</p:attrName>
                                        </p:attrNameLst>
                                      </p:cBhvr>
                                      <p:to>
                                        <p:strVal val="hidden"/>
                                      </p:to>
                                    </p:set>
                                  </p:childTnLst>
                                </p:cTn>
                              </p:par>
                              <p:par>
                                <p:cTn id="36" presetID="10" presetClass="entr" presetSubtype="0" fill="hold" nodeType="withEffect">
                                  <p:stCondLst>
                                    <p:cond delay="0"/>
                                  </p:stCondLst>
                                  <p:childTnLst>
                                    <p:set>
                                      <p:cBhvr>
                                        <p:cTn id="37" dur="1" fill="hold">
                                          <p:stCondLst>
                                            <p:cond delay="0"/>
                                          </p:stCondLst>
                                        </p:cTn>
                                        <p:tgtEl>
                                          <p:spTgt spid="12">
                                            <p:txEl>
                                              <p:pRg st="3" end="3"/>
                                            </p:txEl>
                                          </p:spTgt>
                                        </p:tgtEl>
                                        <p:attrNameLst>
                                          <p:attrName>style.visibility</p:attrName>
                                        </p:attrNameLst>
                                      </p:cBhvr>
                                      <p:to>
                                        <p:strVal val="visible"/>
                                      </p:to>
                                    </p:set>
                                    <p:animEffect transition="in" filter="fade">
                                      <p:cBhvr>
                                        <p:cTn id="38" dur="500"/>
                                        <p:tgtEl>
                                          <p:spTgt spid="12">
                                            <p:txEl>
                                              <p:pRg st="3" end="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2">
                                            <p:txEl>
                                              <p:pRg st="4" end="4"/>
                                            </p:txEl>
                                          </p:spTgt>
                                        </p:tgtEl>
                                        <p:attrNameLst>
                                          <p:attrName>style.visibility</p:attrName>
                                        </p:attrNameLst>
                                      </p:cBhvr>
                                      <p:to>
                                        <p:strVal val="visible"/>
                                      </p:to>
                                    </p:set>
                                    <p:animEffect transition="in" filter="fade">
                                      <p:cBhvr>
                                        <p:cTn id="41" dur="500"/>
                                        <p:tgtEl>
                                          <p:spTgt spid="12">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5"/>
                                        </p:tgtEl>
                                      </p:cBhvr>
                                    </p:animEffect>
                                    <p:set>
                                      <p:cBhvr>
                                        <p:cTn id="46" dur="1" fill="hold">
                                          <p:stCondLst>
                                            <p:cond delay="499"/>
                                          </p:stCondLst>
                                        </p:cTn>
                                        <p:tgtEl>
                                          <p:spTgt spid="5"/>
                                        </p:tgtEl>
                                        <p:attrNameLst>
                                          <p:attrName>style.visibility</p:attrName>
                                        </p:attrNameLst>
                                      </p:cBhvr>
                                      <p:to>
                                        <p:strVal val="hidden"/>
                                      </p:to>
                                    </p:set>
                                  </p:childTnLst>
                                </p:cTn>
                              </p:par>
                              <p:par>
                                <p:cTn id="47" presetID="10" presetClass="entr" presetSubtype="0" fill="hold" nodeType="withEffect">
                                  <p:stCondLst>
                                    <p:cond delay="0"/>
                                  </p:stCondLst>
                                  <p:childTnLst>
                                    <p:set>
                                      <p:cBhvr>
                                        <p:cTn id="48" dur="1" fill="hold">
                                          <p:stCondLst>
                                            <p:cond delay="0"/>
                                          </p:stCondLst>
                                        </p:cTn>
                                        <p:tgtEl>
                                          <p:spTgt spid="91"/>
                                        </p:tgtEl>
                                        <p:attrNameLst>
                                          <p:attrName>style.visibility</p:attrName>
                                        </p:attrNameLst>
                                      </p:cBhvr>
                                      <p:to>
                                        <p:strVal val="visible"/>
                                      </p:to>
                                    </p:set>
                                    <p:animEffect transition="in" filter="fade">
                                      <p:cBhvr>
                                        <p:cTn id="49"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r"/>
            <a:r>
              <a:rPr lang="fa-IR" sz="3200" dirty="0">
                <a:effectLst>
                  <a:outerShdw blurRad="38100" dist="38100" dir="2700000" algn="tl">
                    <a:srgbClr val="000000">
                      <a:alpha val="43137"/>
                    </a:srgbClr>
                  </a:outerShdw>
                </a:effectLst>
                <a:cs typeface="B Koodak" pitchFamily="2" charset="-78"/>
              </a:rPr>
              <a:t>خط‌مشی امنیتی؛ خاصیت‌ها و فوق‌خاصیت‌ها </a:t>
            </a:r>
            <a:r>
              <a:rPr lang="fa-IR" sz="3200" dirty="0" smtClean="0">
                <a:effectLst>
                  <a:outerShdw blurRad="38100" dist="38100" dir="2700000" algn="tl">
                    <a:srgbClr val="000000">
                      <a:alpha val="43137"/>
                    </a:srgbClr>
                  </a:outerShdw>
                </a:effectLst>
                <a:cs typeface="B Koodak" pitchFamily="2" charset="-78"/>
              </a:rPr>
              <a:t>(ادامه)</a:t>
            </a:r>
            <a:endParaRPr lang="en-US" sz="3200"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 از 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899592" y="1447800"/>
            <a:ext cx="8244408" cy="4800600"/>
          </a:xfrm>
        </p:spPr>
        <p:txBody>
          <a:bodyPr>
            <a:normAutofit/>
          </a:bodyPr>
          <a:lstStyle/>
          <a:p>
            <a:pPr lvl="1" algn="r" rtl="1"/>
            <a:endParaRPr lang="fa-IR" dirty="0" smtClean="0">
              <a:cs typeface="B Nazanin" panose="00000400000000000000" pitchFamily="2" charset="-78"/>
            </a:endParaRPr>
          </a:p>
          <a:p>
            <a:pPr lvl="1" algn="r" rtl="1"/>
            <a:endParaRPr lang="fa-IR" dirty="0" smtClean="0">
              <a:cs typeface="B Nazanin" panose="00000400000000000000" pitchFamily="2" charset="-78"/>
            </a:endParaRPr>
          </a:p>
        </p:txBody>
      </p:sp>
      <p:graphicFrame>
        <p:nvGraphicFramePr>
          <p:cNvPr id="3" name="Diagram 2"/>
          <p:cNvGraphicFramePr/>
          <p:nvPr>
            <p:extLst>
              <p:ext uri="{D42A27DB-BD31-4B8C-83A1-F6EECF244321}">
                <p14:modId xmlns:p14="http://schemas.microsoft.com/office/powerpoint/2010/main" val="3783556354"/>
              </p:ext>
            </p:extLst>
          </p:nvPr>
        </p:nvGraphicFramePr>
        <p:xfrm>
          <a:off x="1259632" y="1196752"/>
          <a:ext cx="7704856"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5881710"/>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r"/>
            <a:r>
              <a:rPr lang="fa-IR" sz="3200" dirty="0">
                <a:effectLst>
                  <a:outerShdw blurRad="38100" dist="38100" dir="2700000" algn="tl">
                    <a:srgbClr val="000000">
                      <a:alpha val="43137"/>
                    </a:srgbClr>
                  </a:outerShdw>
                </a:effectLst>
                <a:cs typeface="B Koodak" pitchFamily="2" charset="-78"/>
              </a:rPr>
              <a:t>خط‌مشی امنیتی؛ خاصیت‌ها و فوق‌خاصیت‌ها </a:t>
            </a:r>
            <a:r>
              <a:rPr lang="fa-IR" sz="3200" dirty="0" smtClean="0">
                <a:effectLst>
                  <a:outerShdw blurRad="38100" dist="38100" dir="2700000" algn="tl">
                    <a:srgbClr val="000000">
                      <a:alpha val="43137"/>
                    </a:srgbClr>
                  </a:outerShdw>
                </a:effectLst>
                <a:cs typeface="B Koodak" pitchFamily="2" charset="-78"/>
              </a:rPr>
              <a:t>(ادامه)</a:t>
            </a:r>
            <a:endParaRPr lang="en-US" sz="3200" dirty="0">
              <a:effectLst>
                <a:outerShdw blurRad="38100" dist="38100" dir="2700000" algn="tl">
                  <a:srgbClr val="000000">
                    <a:alpha val="43137"/>
                  </a:srgbClr>
                </a:outerShdw>
              </a:effectLst>
              <a:cs typeface="B Koodak" pitchFamily="2" charset="-78"/>
            </a:endParaRPr>
          </a:p>
        </p:txBody>
      </p:sp>
      <p:sp>
        <p:nvSpPr>
          <p:cNvPr id="6" name="Slide Number Placeholder 5"/>
          <p:cNvSpPr>
            <a:spLocks noGrp="1"/>
          </p:cNvSpPr>
          <p:nvPr>
            <p:ph type="sldNum" sz="quarter" idx="12"/>
          </p:nvPr>
        </p:nvSpPr>
        <p:spPr>
          <a:xfrm>
            <a:off x="8172400" y="6305550"/>
            <a:ext cx="898448" cy="476250"/>
          </a:xfrm>
        </p:spPr>
        <p:txBody>
          <a:bodyPr/>
          <a:lstStyle/>
          <a:p>
            <a:r>
              <a:rPr lang="fa-IR" sz="1600" dirty="0" smtClean="0">
                <a:solidFill>
                  <a:schemeClr val="tx2"/>
                </a:solidFill>
                <a:cs typeface="B Nazanin" panose="00000400000000000000" pitchFamily="2" charset="-78"/>
              </a:rPr>
              <a:t>- از 48</a:t>
            </a:r>
            <a:endParaRPr lang="en-US" sz="1600" dirty="0">
              <a:solidFill>
                <a:schemeClr val="tx2"/>
              </a:solidFill>
              <a:cs typeface="B Nazanin" panose="00000400000000000000" pitchFamily="2" charset="-78"/>
            </a:endParaRPr>
          </a:p>
        </p:txBody>
      </p:sp>
      <p:sp>
        <p:nvSpPr>
          <p:cNvPr id="12" name="Content Placeholder 2"/>
          <p:cNvSpPr>
            <a:spLocks noGrp="1"/>
          </p:cNvSpPr>
          <p:nvPr>
            <p:ph idx="1"/>
          </p:nvPr>
        </p:nvSpPr>
        <p:spPr>
          <a:xfrm>
            <a:off x="1435608" y="1447800"/>
            <a:ext cx="7498080" cy="4800600"/>
          </a:xfrm>
        </p:spPr>
        <p:txBody>
          <a:bodyPr>
            <a:normAutofit/>
          </a:bodyPr>
          <a:lstStyle/>
          <a:p>
            <a:pPr lvl="1" algn="r" rtl="1"/>
            <a:endParaRPr lang="fa-IR" dirty="0" smtClean="0">
              <a:cs typeface="B Nazanin" panose="00000400000000000000" pitchFamily="2" charset="-78"/>
            </a:endParaRPr>
          </a:p>
          <a:p>
            <a:pPr lvl="1" algn="r" rtl="1"/>
            <a:endParaRPr lang="fa-IR" dirty="0" smtClean="0">
              <a:cs typeface="B Nazanin" panose="00000400000000000000" pitchFamily="2" charset="-7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412776"/>
            <a:ext cx="7353300"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9"/>
          <p:cNvSpPr txBox="1"/>
          <p:nvPr/>
        </p:nvSpPr>
        <p:spPr>
          <a:xfrm>
            <a:off x="2488010" y="5868155"/>
            <a:ext cx="489654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1"/>
            <a:r>
              <a:rPr lang="fa-IR" sz="1400" dirty="0" smtClean="0">
                <a:cs typeface="B Nazanin" panose="00000400000000000000" pitchFamily="2" charset="-78"/>
              </a:rPr>
              <a:t>شکل 1 – دسته‌بندی خط‌مشی‌های امنیتی [47]</a:t>
            </a:r>
            <a:endParaRPr lang="en-US" sz="1400" dirty="0">
              <a:cs typeface="B Nazanin" panose="00000400000000000000" pitchFamily="2" charset="-78"/>
            </a:endParaRPr>
          </a:p>
        </p:txBody>
      </p:sp>
    </p:spTree>
    <p:extLst>
      <p:ext uri="{BB962C8B-B14F-4D97-AF65-F5344CB8AC3E}">
        <p14:creationId xmlns:p14="http://schemas.microsoft.com/office/powerpoint/2010/main" val="316790067"/>
      </p:ext>
    </p:extLst>
  </p:cSld>
  <p:clrMapOvr>
    <a:masterClrMapping/>
  </p:clrMapOvr>
  <mc:AlternateContent xmlns:mc="http://schemas.openxmlformats.org/markup-compatibility/2006" xmlns:p14="http://schemas.microsoft.com/office/powerpoint/2010/main">
    <mc:Choice Requires="p14">
      <p:transition spd="med" p14:dur="700" advTm="3">
        <p:fade/>
      </p:transition>
    </mc:Choice>
    <mc:Fallback xmlns="">
      <p:transition spd="med" advTm="3">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9|40.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13375</TotalTime>
  <Words>6509</Words>
  <Application>Microsoft Office PowerPoint</Application>
  <PresentationFormat>On-screen Show (4:3)</PresentationFormat>
  <Paragraphs>761</Paragraphs>
  <Slides>44</Slides>
  <Notes>44</Notes>
  <HiddenSlides>6</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Solstice</vt:lpstr>
      <vt:lpstr>PowerPoint Presentation</vt:lpstr>
      <vt:lpstr>فهرست</vt:lpstr>
      <vt:lpstr>مقدمه</vt:lpstr>
      <vt:lpstr>جریان اطلاعات غیرمجاز</vt:lpstr>
      <vt:lpstr>روش چنداجرایی امن</vt:lpstr>
      <vt:lpstr>تعریف مسئله</vt:lpstr>
      <vt:lpstr>خط‌مشی امنیتی؛ خاصیت‌ها و فوق‌خاصیت‌ها</vt:lpstr>
      <vt:lpstr>خط‌مشی امنیتی؛ خاصیت‌ها و فوق‌خاصیت‌ها (ادامه)</vt:lpstr>
      <vt:lpstr>خط‌مشی امنیتی؛ خاصیت‌ها و فوق‌خاصیت‌ها (ادامه)</vt:lpstr>
      <vt:lpstr>مکانیزم اعمال خط‌مشی امنیتی</vt:lpstr>
      <vt:lpstr>دسته‌بندی روش‌های اعمال خط‌مشی</vt:lpstr>
      <vt:lpstr>دسته‌بندی روش‌های اعمال خط‌مشی</vt:lpstr>
      <vt:lpstr>مکانیزم‌های مبتنی بر چنداجرایی امن</vt:lpstr>
      <vt:lpstr>مکانیزم‌های مبتنی بر چنداجرایی امن (ادامه)</vt:lpstr>
      <vt:lpstr>مکانیزم‌های مبتنی بر چنداجرایی امن (ادامه)</vt:lpstr>
      <vt:lpstr>مروری بر مزایا و چالش‌های چنداجرایی امن</vt:lpstr>
      <vt:lpstr>شرح مکانیزم پیشنهادی</vt:lpstr>
      <vt:lpstr> شرح مکانیزم پیشنهادی (ادامه)</vt:lpstr>
      <vt:lpstr>مثال‌هایی از نحوه اجرای مکانیزم پیشنهادی</vt:lpstr>
      <vt:lpstr>مثال‌هایی از نحوه اجرای مکانیزم پیشنهادی (ادامه)</vt:lpstr>
      <vt:lpstr>مثال‌هایی از نحوه اجرای مکانیزم پیشنهادی (ادامه)</vt:lpstr>
      <vt:lpstr>مثال‌هایی از نحوه اجرای مکانیزم پیشنهادی (ادامه)</vt:lpstr>
      <vt:lpstr>مثال‌هایی از نحوه اجرای مکانیزم پیشنهادی (ادامه)</vt:lpstr>
      <vt:lpstr>مثال‌هایی از نحوه اجرای مکانیزم پیشنهادی (ادامه)</vt:lpstr>
      <vt:lpstr>مثال‌هایی از نحوه اجرای مکانیزم پیشنهادی (ادامه)</vt:lpstr>
      <vt:lpstr>صوری‌سازی مکانیزم</vt:lpstr>
      <vt:lpstr>صوری‌سازی مکانیزم (ادامه)</vt:lpstr>
      <vt:lpstr>صوری‌سازی مکانیزم (ادامه)</vt:lpstr>
      <vt:lpstr>صوری‌سازی مکانیزم (ادامه)</vt:lpstr>
      <vt:lpstr>معناشناخت محلی</vt:lpstr>
      <vt:lpstr>زمان‌بند مورد استفاده</vt:lpstr>
      <vt:lpstr>معناشناخت سراسری</vt:lpstr>
      <vt:lpstr>معناشناخت سراسری (ادامه)</vt:lpstr>
      <vt:lpstr>اثبات درستی مکانیزم</vt:lpstr>
      <vt:lpstr>اثبات درستی مکانیزم (ادامه)</vt:lpstr>
      <vt:lpstr>اثبات درستی مکانیزم (ادامه)</vt:lpstr>
      <vt:lpstr>اثبات شفافیت کامل مکانیزم</vt:lpstr>
      <vt:lpstr>اثبات شفافیت کامل مکانیزم (ادامه)</vt:lpstr>
      <vt:lpstr>جمع‌بندی</vt:lpstr>
      <vt:lpstr>کارهای آینده</vt:lpstr>
      <vt:lpstr>منابع و مراجع</vt:lpstr>
      <vt:lpstr>منابع و مراجع</vt:lpstr>
      <vt:lpstr>منابع و مراجع</vt:lpstr>
      <vt:lpstr>با سپاس از توجه شما!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Seyed Mohammad Mehdi Ahmadpanah</dc:creator>
  <cp:lastModifiedBy>Mohammad</cp:lastModifiedBy>
  <cp:revision>3065</cp:revision>
  <dcterms:created xsi:type="dcterms:W3CDTF">2012-09-25T07:25:39Z</dcterms:created>
  <dcterms:modified xsi:type="dcterms:W3CDTF">2017-10-21T09:53:38Z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