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72" r:id="rId1"/>
  </p:sldMasterIdLst>
  <p:notesMasterIdLst>
    <p:notesMasterId r:id="rId50"/>
  </p:notesMasterIdLst>
  <p:handoutMasterIdLst>
    <p:handoutMasterId r:id="rId51"/>
  </p:handoutMasterIdLst>
  <p:sldIdLst>
    <p:sldId id="361" r:id="rId2"/>
    <p:sldId id="363" r:id="rId3"/>
    <p:sldId id="442" r:id="rId4"/>
    <p:sldId id="364" r:id="rId5"/>
    <p:sldId id="408" r:id="rId6"/>
    <p:sldId id="440" r:id="rId7"/>
    <p:sldId id="443" r:id="rId8"/>
    <p:sldId id="441" r:id="rId9"/>
    <p:sldId id="444" r:id="rId10"/>
    <p:sldId id="446" r:id="rId11"/>
    <p:sldId id="447" r:id="rId12"/>
    <p:sldId id="454" r:id="rId13"/>
    <p:sldId id="455" r:id="rId14"/>
    <p:sldId id="456" r:id="rId15"/>
    <p:sldId id="448" r:id="rId16"/>
    <p:sldId id="449" r:id="rId17"/>
    <p:sldId id="457" r:id="rId18"/>
    <p:sldId id="460" r:id="rId19"/>
    <p:sldId id="461" r:id="rId20"/>
    <p:sldId id="450" r:id="rId21"/>
    <p:sldId id="462" r:id="rId22"/>
    <p:sldId id="463" r:id="rId23"/>
    <p:sldId id="458" r:id="rId24"/>
    <p:sldId id="451" r:id="rId25"/>
    <p:sldId id="452" r:id="rId26"/>
    <p:sldId id="464" r:id="rId27"/>
    <p:sldId id="465" r:id="rId28"/>
    <p:sldId id="466" r:id="rId29"/>
    <p:sldId id="467" r:id="rId30"/>
    <p:sldId id="468" r:id="rId31"/>
    <p:sldId id="469" r:id="rId32"/>
    <p:sldId id="470" r:id="rId33"/>
    <p:sldId id="453" r:id="rId34"/>
    <p:sldId id="471" r:id="rId35"/>
    <p:sldId id="473" r:id="rId36"/>
    <p:sldId id="474" r:id="rId37"/>
    <p:sldId id="475" r:id="rId38"/>
    <p:sldId id="472" r:id="rId39"/>
    <p:sldId id="401" r:id="rId40"/>
    <p:sldId id="402" r:id="rId41"/>
    <p:sldId id="439" r:id="rId42"/>
    <p:sldId id="403" r:id="rId43"/>
    <p:sldId id="476" r:id="rId44"/>
    <p:sldId id="477" r:id="rId45"/>
    <p:sldId id="478" r:id="rId46"/>
    <p:sldId id="479" r:id="rId47"/>
    <p:sldId id="480" r:id="rId48"/>
    <p:sldId id="40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86501" autoAdjust="0"/>
  </p:normalViewPr>
  <p:slideViewPr>
    <p:cSldViewPr>
      <p:cViewPr>
        <p:scale>
          <a:sx n="75" d="100"/>
          <a:sy n="75" d="100"/>
        </p:scale>
        <p:origin x="-294" y="2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A6F9A-0D0C-4CA4-A049-6FBBEA84ABD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0F83A25-5484-4A38-A961-218FD13B94C1}">
      <dgm:prSet phldrT="[Text]"/>
      <dgm:spPr/>
      <dgm:t>
        <a:bodyPr/>
        <a:lstStyle/>
        <a:p>
          <a:r>
            <a:rPr lang="fa-IR" dirty="0" smtClean="0">
              <a:cs typeface="B Nazanin" pitchFamily="2" charset="-78"/>
            </a:rPr>
            <a:t>خط‌‌مشی </a:t>
          </a:r>
          <a:r>
            <a:rPr lang="fa-IR" dirty="0" smtClean="0">
              <a:cs typeface="B Nazanin" pitchFamily="2" charset="-78"/>
            </a:rPr>
            <a:t> امنیتی (فوق‌خاصیت)</a:t>
          </a:r>
          <a:endParaRPr lang="en-US" dirty="0">
            <a:cs typeface="B Nazanin" pitchFamily="2" charset="-78"/>
          </a:endParaRPr>
        </a:p>
      </dgm:t>
    </dgm:pt>
    <dgm:pt modelId="{86ED151D-8D15-45AF-A965-16541F0C0755}" type="parTrans" cxnId="{1531B40B-E6B7-4599-A4CA-D6E8FE8C5429}">
      <dgm:prSet/>
      <dgm:spPr/>
      <dgm:t>
        <a:bodyPr/>
        <a:lstStyle/>
        <a:p>
          <a:endParaRPr lang="en-US"/>
        </a:p>
      </dgm:t>
    </dgm:pt>
    <dgm:pt modelId="{31FF310D-D996-4E4E-812C-40C8598BDE6A}" type="sibTrans" cxnId="{1531B40B-E6B7-4599-A4CA-D6E8FE8C5429}">
      <dgm:prSet/>
      <dgm:spPr/>
      <dgm:t>
        <a:bodyPr/>
        <a:lstStyle/>
        <a:p>
          <a:endParaRPr lang="en-US"/>
        </a:p>
      </dgm:t>
    </dgm:pt>
    <dgm:pt modelId="{9F1FA2B0-00DA-416A-875B-D706F32372A9}">
      <dgm:prSet phldrT="[Text]"/>
      <dgm:spPr/>
      <dgm:t>
        <a:bodyPr/>
        <a:lstStyle/>
        <a:p>
          <a:r>
            <a:rPr lang="fa-IR" dirty="0" smtClean="0">
              <a:cs typeface="B Nazanin" pitchFamily="2" charset="-78"/>
            </a:rPr>
            <a:t>ناخاصیت</a:t>
          </a:r>
          <a:endParaRPr lang="en-US" dirty="0">
            <a:cs typeface="B Nazanin" pitchFamily="2" charset="-78"/>
          </a:endParaRPr>
        </a:p>
      </dgm:t>
    </dgm:pt>
    <dgm:pt modelId="{F257588D-C97E-4C61-9CC8-F584BE7F8CEE}" type="parTrans" cxnId="{822FBC44-20D1-4744-9A6F-3D527F1AD9D7}">
      <dgm:prSet/>
      <dgm:spPr/>
      <dgm:t>
        <a:bodyPr/>
        <a:lstStyle/>
        <a:p>
          <a:endParaRPr lang="en-US"/>
        </a:p>
      </dgm:t>
    </dgm:pt>
    <dgm:pt modelId="{0A820AF3-B2E0-4611-99AF-473DD6C25FE7}" type="sibTrans" cxnId="{822FBC44-20D1-4744-9A6F-3D527F1AD9D7}">
      <dgm:prSet/>
      <dgm:spPr/>
      <dgm:t>
        <a:bodyPr/>
        <a:lstStyle/>
        <a:p>
          <a:endParaRPr lang="en-US"/>
        </a:p>
      </dgm:t>
    </dgm:pt>
    <dgm:pt modelId="{0C886B4B-2E38-45CF-8945-93A6E6715484}">
      <dgm:prSet phldrT="[Text]"/>
      <dgm:spPr/>
      <dgm:t>
        <a:bodyPr/>
        <a:lstStyle/>
        <a:p>
          <a:r>
            <a:rPr lang="fa-IR" dirty="0" smtClean="0">
              <a:cs typeface="B Nazanin" pitchFamily="2" charset="-78"/>
            </a:rPr>
            <a:t>خاصیت</a:t>
          </a:r>
          <a:endParaRPr lang="en-US" dirty="0">
            <a:cs typeface="B Nazanin" pitchFamily="2" charset="-78"/>
          </a:endParaRPr>
        </a:p>
      </dgm:t>
    </dgm:pt>
    <dgm:pt modelId="{4210D1ED-1C36-4841-BF6C-915981C6DCDC}" type="parTrans" cxnId="{078F4B32-2DA1-4287-80A6-63AAABFFBFE8}">
      <dgm:prSet/>
      <dgm:spPr/>
      <dgm:t>
        <a:bodyPr/>
        <a:lstStyle/>
        <a:p>
          <a:endParaRPr lang="en-US"/>
        </a:p>
      </dgm:t>
    </dgm:pt>
    <dgm:pt modelId="{EE63A81B-1ADC-47A6-BDB0-52CB69043D7C}" type="sibTrans" cxnId="{078F4B32-2DA1-4287-80A6-63AAABFFBFE8}">
      <dgm:prSet/>
      <dgm:spPr/>
      <dgm:t>
        <a:bodyPr/>
        <a:lstStyle/>
        <a:p>
          <a:endParaRPr lang="en-US"/>
        </a:p>
      </dgm:t>
    </dgm:pt>
    <dgm:pt modelId="{B4579842-EC02-4AD1-8683-98D0E14345B4}" type="pres">
      <dgm:prSet presAssocID="{B68A6F9A-0D0C-4CA4-A049-6FBBEA84ABD7}" presName="hierChild1" presStyleCnt="0">
        <dgm:presLayoutVars>
          <dgm:chPref val="1"/>
          <dgm:dir/>
          <dgm:animOne val="branch"/>
          <dgm:animLvl val="lvl"/>
          <dgm:resizeHandles/>
        </dgm:presLayoutVars>
      </dgm:prSet>
      <dgm:spPr/>
      <dgm:t>
        <a:bodyPr/>
        <a:lstStyle/>
        <a:p>
          <a:endParaRPr lang="en-US"/>
        </a:p>
      </dgm:t>
    </dgm:pt>
    <dgm:pt modelId="{52585A1B-0232-4371-A2C8-6BE8D72B687C}" type="pres">
      <dgm:prSet presAssocID="{60F83A25-5484-4A38-A961-218FD13B94C1}" presName="hierRoot1" presStyleCnt="0"/>
      <dgm:spPr/>
      <dgm:t>
        <a:bodyPr/>
        <a:lstStyle/>
        <a:p>
          <a:endParaRPr lang="en-US"/>
        </a:p>
      </dgm:t>
    </dgm:pt>
    <dgm:pt modelId="{4AC619DA-D09D-49B1-9AF1-3509232A1E12}" type="pres">
      <dgm:prSet presAssocID="{60F83A25-5484-4A38-A961-218FD13B94C1}" presName="composite" presStyleCnt="0"/>
      <dgm:spPr/>
      <dgm:t>
        <a:bodyPr/>
        <a:lstStyle/>
        <a:p>
          <a:endParaRPr lang="en-US"/>
        </a:p>
      </dgm:t>
    </dgm:pt>
    <dgm:pt modelId="{058112B1-49AE-4285-8FE1-65BD0060282E}" type="pres">
      <dgm:prSet presAssocID="{60F83A25-5484-4A38-A961-218FD13B94C1}" presName="background" presStyleLbl="node0" presStyleIdx="0" presStyleCnt="1"/>
      <dgm:spPr/>
      <dgm:t>
        <a:bodyPr/>
        <a:lstStyle/>
        <a:p>
          <a:endParaRPr lang="en-US"/>
        </a:p>
      </dgm:t>
    </dgm:pt>
    <dgm:pt modelId="{E625547A-3AB1-4AF1-B3EC-A0D5F8C9B6A9}" type="pres">
      <dgm:prSet presAssocID="{60F83A25-5484-4A38-A961-218FD13B94C1}" presName="text" presStyleLbl="fgAcc0" presStyleIdx="0" presStyleCnt="1">
        <dgm:presLayoutVars>
          <dgm:chPref val="3"/>
        </dgm:presLayoutVars>
      </dgm:prSet>
      <dgm:spPr/>
      <dgm:t>
        <a:bodyPr/>
        <a:lstStyle/>
        <a:p>
          <a:endParaRPr lang="en-US"/>
        </a:p>
      </dgm:t>
    </dgm:pt>
    <dgm:pt modelId="{A0E6F5E0-466F-4A8D-BFDC-BA0D9564225D}" type="pres">
      <dgm:prSet presAssocID="{60F83A25-5484-4A38-A961-218FD13B94C1}" presName="hierChild2" presStyleCnt="0"/>
      <dgm:spPr/>
      <dgm:t>
        <a:bodyPr/>
        <a:lstStyle/>
        <a:p>
          <a:endParaRPr lang="en-US"/>
        </a:p>
      </dgm:t>
    </dgm:pt>
    <dgm:pt modelId="{B2A11C2C-42F7-4769-BE53-4BF0F7716FAE}" type="pres">
      <dgm:prSet presAssocID="{F257588D-C97E-4C61-9CC8-F584BE7F8CEE}" presName="Name10" presStyleLbl="parChTrans1D2" presStyleIdx="0" presStyleCnt="2"/>
      <dgm:spPr/>
      <dgm:t>
        <a:bodyPr/>
        <a:lstStyle/>
        <a:p>
          <a:endParaRPr lang="en-US"/>
        </a:p>
      </dgm:t>
    </dgm:pt>
    <dgm:pt modelId="{3E227745-795A-4DC1-8302-1CFA0968658A}" type="pres">
      <dgm:prSet presAssocID="{9F1FA2B0-00DA-416A-875B-D706F32372A9}" presName="hierRoot2" presStyleCnt="0"/>
      <dgm:spPr/>
      <dgm:t>
        <a:bodyPr/>
        <a:lstStyle/>
        <a:p>
          <a:endParaRPr lang="en-US"/>
        </a:p>
      </dgm:t>
    </dgm:pt>
    <dgm:pt modelId="{480F3710-7038-46F1-9B54-9E9D04D3A74B}" type="pres">
      <dgm:prSet presAssocID="{9F1FA2B0-00DA-416A-875B-D706F32372A9}" presName="composite2" presStyleCnt="0"/>
      <dgm:spPr/>
      <dgm:t>
        <a:bodyPr/>
        <a:lstStyle/>
        <a:p>
          <a:endParaRPr lang="en-US"/>
        </a:p>
      </dgm:t>
    </dgm:pt>
    <dgm:pt modelId="{2579925B-97CF-48C9-A9C6-7038888F9E54}" type="pres">
      <dgm:prSet presAssocID="{9F1FA2B0-00DA-416A-875B-D706F32372A9}" presName="background2" presStyleLbl="node2" presStyleIdx="0" presStyleCnt="2"/>
      <dgm:spPr/>
      <dgm:t>
        <a:bodyPr/>
        <a:lstStyle/>
        <a:p>
          <a:endParaRPr lang="en-US"/>
        </a:p>
      </dgm:t>
    </dgm:pt>
    <dgm:pt modelId="{064574D8-C028-457B-9917-1B48F99EBF50}" type="pres">
      <dgm:prSet presAssocID="{9F1FA2B0-00DA-416A-875B-D706F32372A9}" presName="text2" presStyleLbl="fgAcc2" presStyleIdx="0" presStyleCnt="2">
        <dgm:presLayoutVars>
          <dgm:chPref val="3"/>
        </dgm:presLayoutVars>
      </dgm:prSet>
      <dgm:spPr/>
      <dgm:t>
        <a:bodyPr/>
        <a:lstStyle/>
        <a:p>
          <a:endParaRPr lang="en-US"/>
        </a:p>
      </dgm:t>
    </dgm:pt>
    <dgm:pt modelId="{58686226-9913-4183-BE77-D9BB3A0A10DE}" type="pres">
      <dgm:prSet presAssocID="{9F1FA2B0-00DA-416A-875B-D706F32372A9}" presName="hierChild3" presStyleCnt="0"/>
      <dgm:spPr/>
      <dgm:t>
        <a:bodyPr/>
        <a:lstStyle/>
        <a:p>
          <a:endParaRPr lang="en-US"/>
        </a:p>
      </dgm:t>
    </dgm:pt>
    <dgm:pt modelId="{D854E82D-5661-4FE5-BC80-E512434F902E}" type="pres">
      <dgm:prSet presAssocID="{4210D1ED-1C36-4841-BF6C-915981C6DCDC}" presName="Name10" presStyleLbl="parChTrans1D2" presStyleIdx="1" presStyleCnt="2"/>
      <dgm:spPr/>
      <dgm:t>
        <a:bodyPr/>
        <a:lstStyle/>
        <a:p>
          <a:endParaRPr lang="en-US"/>
        </a:p>
      </dgm:t>
    </dgm:pt>
    <dgm:pt modelId="{0E17B860-0CEB-4141-A974-FB3E649FF885}" type="pres">
      <dgm:prSet presAssocID="{0C886B4B-2E38-45CF-8945-93A6E6715484}" presName="hierRoot2" presStyleCnt="0"/>
      <dgm:spPr/>
      <dgm:t>
        <a:bodyPr/>
        <a:lstStyle/>
        <a:p>
          <a:endParaRPr lang="en-US"/>
        </a:p>
      </dgm:t>
    </dgm:pt>
    <dgm:pt modelId="{8B6CDECF-5889-438F-9320-C8643EB414F1}" type="pres">
      <dgm:prSet presAssocID="{0C886B4B-2E38-45CF-8945-93A6E6715484}" presName="composite2" presStyleCnt="0"/>
      <dgm:spPr/>
      <dgm:t>
        <a:bodyPr/>
        <a:lstStyle/>
        <a:p>
          <a:endParaRPr lang="en-US"/>
        </a:p>
      </dgm:t>
    </dgm:pt>
    <dgm:pt modelId="{531020E2-D7E2-43CC-9401-FA51BD6D9960}" type="pres">
      <dgm:prSet presAssocID="{0C886B4B-2E38-45CF-8945-93A6E6715484}" presName="background2" presStyleLbl="node2" presStyleIdx="1" presStyleCnt="2"/>
      <dgm:spPr/>
      <dgm:t>
        <a:bodyPr/>
        <a:lstStyle/>
        <a:p>
          <a:endParaRPr lang="en-US"/>
        </a:p>
      </dgm:t>
    </dgm:pt>
    <dgm:pt modelId="{367DFF68-BAA9-424D-B6F6-AACC76CA9445}" type="pres">
      <dgm:prSet presAssocID="{0C886B4B-2E38-45CF-8945-93A6E6715484}" presName="text2" presStyleLbl="fgAcc2" presStyleIdx="1" presStyleCnt="2">
        <dgm:presLayoutVars>
          <dgm:chPref val="3"/>
        </dgm:presLayoutVars>
      </dgm:prSet>
      <dgm:spPr/>
      <dgm:t>
        <a:bodyPr/>
        <a:lstStyle/>
        <a:p>
          <a:endParaRPr lang="en-US"/>
        </a:p>
      </dgm:t>
    </dgm:pt>
    <dgm:pt modelId="{83A8CDEB-06E5-403B-8C95-71BB7BE74BC6}" type="pres">
      <dgm:prSet presAssocID="{0C886B4B-2E38-45CF-8945-93A6E6715484}" presName="hierChild3" presStyleCnt="0"/>
      <dgm:spPr/>
      <dgm:t>
        <a:bodyPr/>
        <a:lstStyle/>
        <a:p>
          <a:endParaRPr lang="en-US"/>
        </a:p>
      </dgm:t>
    </dgm:pt>
  </dgm:ptLst>
  <dgm:cxnLst>
    <dgm:cxn modelId="{822FBC44-20D1-4744-9A6F-3D527F1AD9D7}" srcId="{60F83A25-5484-4A38-A961-218FD13B94C1}" destId="{9F1FA2B0-00DA-416A-875B-D706F32372A9}" srcOrd="0" destOrd="0" parTransId="{F257588D-C97E-4C61-9CC8-F584BE7F8CEE}" sibTransId="{0A820AF3-B2E0-4611-99AF-473DD6C25FE7}"/>
    <dgm:cxn modelId="{B1777982-0292-4556-86D7-1E67958881A6}" type="presOf" srcId="{B68A6F9A-0D0C-4CA4-A049-6FBBEA84ABD7}" destId="{B4579842-EC02-4AD1-8683-98D0E14345B4}" srcOrd="0" destOrd="0" presId="urn:microsoft.com/office/officeart/2005/8/layout/hierarchy1"/>
    <dgm:cxn modelId="{3C0ACFE7-D8FD-4167-A431-CA041995FB31}" type="presOf" srcId="{60F83A25-5484-4A38-A961-218FD13B94C1}" destId="{E625547A-3AB1-4AF1-B3EC-A0D5F8C9B6A9}" srcOrd="0" destOrd="0" presId="urn:microsoft.com/office/officeart/2005/8/layout/hierarchy1"/>
    <dgm:cxn modelId="{3D4B20A2-A8BD-481A-BED5-9BA5D9943CAE}" type="presOf" srcId="{0C886B4B-2E38-45CF-8945-93A6E6715484}" destId="{367DFF68-BAA9-424D-B6F6-AACC76CA9445}" srcOrd="0" destOrd="0" presId="urn:microsoft.com/office/officeart/2005/8/layout/hierarchy1"/>
    <dgm:cxn modelId="{402C1CE0-B4F6-4454-B063-113D83EAFB86}" type="presOf" srcId="{9F1FA2B0-00DA-416A-875B-D706F32372A9}" destId="{064574D8-C028-457B-9917-1B48F99EBF50}" srcOrd="0" destOrd="0" presId="urn:microsoft.com/office/officeart/2005/8/layout/hierarchy1"/>
    <dgm:cxn modelId="{078F4B32-2DA1-4287-80A6-63AAABFFBFE8}" srcId="{60F83A25-5484-4A38-A961-218FD13B94C1}" destId="{0C886B4B-2E38-45CF-8945-93A6E6715484}" srcOrd="1" destOrd="0" parTransId="{4210D1ED-1C36-4841-BF6C-915981C6DCDC}" sibTransId="{EE63A81B-1ADC-47A6-BDB0-52CB69043D7C}"/>
    <dgm:cxn modelId="{99EBDF29-4340-4834-8C77-CBBFA27D3745}" type="presOf" srcId="{4210D1ED-1C36-4841-BF6C-915981C6DCDC}" destId="{D854E82D-5661-4FE5-BC80-E512434F902E}" srcOrd="0" destOrd="0" presId="urn:microsoft.com/office/officeart/2005/8/layout/hierarchy1"/>
    <dgm:cxn modelId="{1531B40B-E6B7-4599-A4CA-D6E8FE8C5429}" srcId="{B68A6F9A-0D0C-4CA4-A049-6FBBEA84ABD7}" destId="{60F83A25-5484-4A38-A961-218FD13B94C1}" srcOrd="0" destOrd="0" parTransId="{86ED151D-8D15-45AF-A965-16541F0C0755}" sibTransId="{31FF310D-D996-4E4E-812C-40C8598BDE6A}"/>
    <dgm:cxn modelId="{3BFC9FA6-BB2E-497E-8B28-53AB402D018B}" type="presOf" srcId="{F257588D-C97E-4C61-9CC8-F584BE7F8CEE}" destId="{B2A11C2C-42F7-4769-BE53-4BF0F7716FAE}" srcOrd="0" destOrd="0" presId="urn:microsoft.com/office/officeart/2005/8/layout/hierarchy1"/>
    <dgm:cxn modelId="{B44DBF35-8FBB-4FD1-A62A-AE174246AE26}" type="presParOf" srcId="{B4579842-EC02-4AD1-8683-98D0E14345B4}" destId="{52585A1B-0232-4371-A2C8-6BE8D72B687C}" srcOrd="0" destOrd="0" presId="urn:microsoft.com/office/officeart/2005/8/layout/hierarchy1"/>
    <dgm:cxn modelId="{7225BDB2-464A-43E7-B47F-6D62472B5FAA}" type="presParOf" srcId="{52585A1B-0232-4371-A2C8-6BE8D72B687C}" destId="{4AC619DA-D09D-49B1-9AF1-3509232A1E12}" srcOrd="0" destOrd="0" presId="urn:microsoft.com/office/officeart/2005/8/layout/hierarchy1"/>
    <dgm:cxn modelId="{D8D1A4BC-E3D6-4939-A68C-5951CF2A706D}" type="presParOf" srcId="{4AC619DA-D09D-49B1-9AF1-3509232A1E12}" destId="{058112B1-49AE-4285-8FE1-65BD0060282E}" srcOrd="0" destOrd="0" presId="urn:microsoft.com/office/officeart/2005/8/layout/hierarchy1"/>
    <dgm:cxn modelId="{29294C7F-C3D5-4C7F-962B-BD2DDEAFE3F3}" type="presParOf" srcId="{4AC619DA-D09D-49B1-9AF1-3509232A1E12}" destId="{E625547A-3AB1-4AF1-B3EC-A0D5F8C9B6A9}" srcOrd="1" destOrd="0" presId="urn:microsoft.com/office/officeart/2005/8/layout/hierarchy1"/>
    <dgm:cxn modelId="{12B3D998-DE0B-438E-99E0-5857A9CC67EE}" type="presParOf" srcId="{52585A1B-0232-4371-A2C8-6BE8D72B687C}" destId="{A0E6F5E0-466F-4A8D-BFDC-BA0D9564225D}" srcOrd="1" destOrd="0" presId="urn:microsoft.com/office/officeart/2005/8/layout/hierarchy1"/>
    <dgm:cxn modelId="{BE9D0495-A947-451A-AAF2-8A73D799F204}" type="presParOf" srcId="{A0E6F5E0-466F-4A8D-BFDC-BA0D9564225D}" destId="{B2A11C2C-42F7-4769-BE53-4BF0F7716FAE}" srcOrd="0" destOrd="0" presId="urn:microsoft.com/office/officeart/2005/8/layout/hierarchy1"/>
    <dgm:cxn modelId="{5D17B4FA-9860-433C-9698-06EE5908252F}" type="presParOf" srcId="{A0E6F5E0-466F-4A8D-BFDC-BA0D9564225D}" destId="{3E227745-795A-4DC1-8302-1CFA0968658A}" srcOrd="1" destOrd="0" presId="urn:microsoft.com/office/officeart/2005/8/layout/hierarchy1"/>
    <dgm:cxn modelId="{9E869EA1-7BF9-481F-8BC9-07BC442AFC7C}" type="presParOf" srcId="{3E227745-795A-4DC1-8302-1CFA0968658A}" destId="{480F3710-7038-46F1-9B54-9E9D04D3A74B}" srcOrd="0" destOrd="0" presId="urn:microsoft.com/office/officeart/2005/8/layout/hierarchy1"/>
    <dgm:cxn modelId="{142FDC2A-6E56-4762-BBD3-09151F2B24A9}" type="presParOf" srcId="{480F3710-7038-46F1-9B54-9E9D04D3A74B}" destId="{2579925B-97CF-48C9-A9C6-7038888F9E54}" srcOrd="0" destOrd="0" presId="urn:microsoft.com/office/officeart/2005/8/layout/hierarchy1"/>
    <dgm:cxn modelId="{54B273BF-55BD-43E4-B7D0-0D420CDCE158}" type="presParOf" srcId="{480F3710-7038-46F1-9B54-9E9D04D3A74B}" destId="{064574D8-C028-457B-9917-1B48F99EBF50}" srcOrd="1" destOrd="0" presId="urn:microsoft.com/office/officeart/2005/8/layout/hierarchy1"/>
    <dgm:cxn modelId="{3F1C1B4D-C78B-4302-8724-5415537A3A71}" type="presParOf" srcId="{3E227745-795A-4DC1-8302-1CFA0968658A}" destId="{58686226-9913-4183-BE77-D9BB3A0A10DE}" srcOrd="1" destOrd="0" presId="urn:microsoft.com/office/officeart/2005/8/layout/hierarchy1"/>
    <dgm:cxn modelId="{B3F32E28-F06F-409B-8862-BBCE55B5963B}" type="presParOf" srcId="{A0E6F5E0-466F-4A8D-BFDC-BA0D9564225D}" destId="{D854E82D-5661-4FE5-BC80-E512434F902E}" srcOrd="2" destOrd="0" presId="urn:microsoft.com/office/officeart/2005/8/layout/hierarchy1"/>
    <dgm:cxn modelId="{21B15D1C-FD9E-486F-966D-4DC846CEB99F}" type="presParOf" srcId="{A0E6F5E0-466F-4A8D-BFDC-BA0D9564225D}" destId="{0E17B860-0CEB-4141-A974-FB3E649FF885}" srcOrd="3" destOrd="0" presId="urn:microsoft.com/office/officeart/2005/8/layout/hierarchy1"/>
    <dgm:cxn modelId="{CB395CDE-CECD-4EDB-AC9A-CE9D6B4DD75A}" type="presParOf" srcId="{0E17B860-0CEB-4141-A974-FB3E649FF885}" destId="{8B6CDECF-5889-438F-9320-C8643EB414F1}" srcOrd="0" destOrd="0" presId="urn:microsoft.com/office/officeart/2005/8/layout/hierarchy1"/>
    <dgm:cxn modelId="{A0D48556-D4AC-4277-9D86-217E295DBF1F}" type="presParOf" srcId="{8B6CDECF-5889-438F-9320-C8643EB414F1}" destId="{531020E2-D7E2-43CC-9401-FA51BD6D9960}" srcOrd="0" destOrd="0" presId="urn:microsoft.com/office/officeart/2005/8/layout/hierarchy1"/>
    <dgm:cxn modelId="{B2077498-BA7B-4C15-BFA0-4C0F105CCE69}" type="presParOf" srcId="{8B6CDECF-5889-438F-9320-C8643EB414F1}" destId="{367DFF68-BAA9-424D-B6F6-AACC76CA9445}" srcOrd="1" destOrd="0" presId="urn:microsoft.com/office/officeart/2005/8/layout/hierarchy1"/>
    <dgm:cxn modelId="{F17F17B9-5376-4A93-BB09-CD293F55C8BD}" type="presParOf" srcId="{0E17B860-0CEB-4141-A974-FB3E649FF885}" destId="{83A8CDEB-06E5-403B-8C95-71BB7BE74BC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41CB31-FDE7-4B7D-9171-77CA05625D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CAA257E-4591-4610-9505-DE6A190C2EF4}">
      <dgm:prSet phldrT="[Text]" custT="1"/>
      <dgm:spPr/>
      <dgm:t>
        <a:bodyPr/>
        <a:lstStyle/>
        <a:p>
          <a:r>
            <a:rPr lang="fa-IR" sz="2000" dirty="0" smtClean="0">
              <a:cs typeface="B Nazanin" pitchFamily="2" charset="-78"/>
            </a:rPr>
            <a:t>خط‌مشی‌ امنیتی (فوق‌خاصیت)</a:t>
          </a:r>
          <a:endParaRPr lang="en-US" sz="2000" dirty="0">
            <a:cs typeface="B Nazanin" pitchFamily="2" charset="-78"/>
          </a:endParaRPr>
        </a:p>
      </dgm:t>
    </dgm:pt>
    <dgm:pt modelId="{0A3A473F-473E-4966-81F6-D7E119AC8776}" type="parTrans" cxnId="{5980EE08-AC58-4F7A-B806-ACB41ADB338F}">
      <dgm:prSet/>
      <dgm:spPr/>
      <dgm:t>
        <a:bodyPr/>
        <a:lstStyle/>
        <a:p>
          <a:endParaRPr lang="en-US"/>
        </a:p>
      </dgm:t>
    </dgm:pt>
    <dgm:pt modelId="{2D13807A-50E4-49C1-B640-585E59B5A5FD}" type="sibTrans" cxnId="{5980EE08-AC58-4F7A-B806-ACB41ADB338F}">
      <dgm:prSet/>
      <dgm:spPr/>
      <dgm:t>
        <a:bodyPr/>
        <a:lstStyle/>
        <a:p>
          <a:endParaRPr lang="en-US"/>
        </a:p>
      </dgm:t>
    </dgm:pt>
    <dgm:pt modelId="{EA6832A2-7EE0-4141-89DD-D3D6B149B089}">
      <dgm:prSet phldrT="[Text]" custT="1"/>
      <dgm:spPr/>
      <dgm:t>
        <a:bodyPr/>
        <a:lstStyle/>
        <a:p>
          <a:r>
            <a:rPr lang="fa-IR" sz="2000" dirty="0" smtClean="0">
              <a:cs typeface="B Nazanin" pitchFamily="2" charset="-78"/>
            </a:rPr>
            <a:t>ناخاصیت</a:t>
          </a:r>
          <a:endParaRPr lang="en-US" sz="2000" dirty="0">
            <a:cs typeface="B Nazanin" pitchFamily="2" charset="-78"/>
          </a:endParaRPr>
        </a:p>
      </dgm:t>
    </dgm:pt>
    <dgm:pt modelId="{3FC2C979-72BC-44EF-9776-709A80901D8E}" type="parTrans" cxnId="{8A917097-789A-4266-B75A-15B81190914D}">
      <dgm:prSet/>
      <dgm:spPr/>
      <dgm:t>
        <a:bodyPr/>
        <a:lstStyle/>
        <a:p>
          <a:endParaRPr lang="en-US"/>
        </a:p>
      </dgm:t>
    </dgm:pt>
    <dgm:pt modelId="{1DC01F2F-CC7E-48FF-A173-D64D34593A39}" type="sibTrans" cxnId="{8A917097-789A-4266-B75A-15B81190914D}">
      <dgm:prSet/>
      <dgm:spPr/>
      <dgm:t>
        <a:bodyPr/>
        <a:lstStyle/>
        <a:p>
          <a:endParaRPr lang="en-US"/>
        </a:p>
      </dgm:t>
    </dgm:pt>
    <dgm:pt modelId="{F27DC3F9-BC46-4E0D-ACEC-F98D5AE5EE9F}">
      <dgm:prSet phldrT="[Text]" custT="1"/>
      <dgm:spPr/>
      <dgm:t>
        <a:bodyPr/>
        <a:lstStyle/>
        <a:p>
          <a:r>
            <a:rPr lang="fa-IR" sz="1800" dirty="0" smtClean="0">
              <a:cs typeface="B Nazanin" pitchFamily="2" charset="-78"/>
            </a:rPr>
            <a:t>ناخاصیت‌های دیگر</a:t>
          </a:r>
          <a:endParaRPr lang="en-US" sz="1800" dirty="0">
            <a:cs typeface="B Nazanin" pitchFamily="2" charset="-78"/>
          </a:endParaRPr>
        </a:p>
      </dgm:t>
    </dgm:pt>
    <dgm:pt modelId="{2D9010D8-35E3-4482-A262-E033DAAEEEB7}" type="parTrans" cxnId="{D71A8DD8-1C6D-4693-BD1C-616D06348875}">
      <dgm:prSet/>
      <dgm:spPr/>
      <dgm:t>
        <a:bodyPr/>
        <a:lstStyle/>
        <a:p>
          <a:endParaRPr lang="en-US"/>
        </a:p>
      </dgm:t>
    </dgm:pt>
    <dgm:pt modelId="{4EF1DC87-48D6-4A1E-8FE6-6950B184B61F}" type="sibTrans" cxnId="{D71A8DD8-1C6D-4693-BD1C-616D06348875}">
      <dgm:prSet/>
      <dgm:spPr/>
      <dgm:t>
        <a:bodyPr/>
        <a:lstStyle/>
        <a:p>
          <a:endParaRPr lang="en-US"/>
        </a:p>
      </dgm:t>
    </dgm:pt>
    <dgm:pt modelId="{487BF388-FF38-46AE-986F-348D2D1727F6}">
      <dgm:prSet phldrT="[Text]" custT="1"/>
      <dgm:spPr/>
      <dgm:t>
        <a:bodyPr/>
        <a:lstStyle/>
        <a:p>
          <a:r>
            <a:rPr lang="fa-IR" sz="2000" dirty="0" smtClean="0">
              <a:cs typeface="B Nazanin" pitchFamily="2" charset="-78"/>
            </a:rPr>
            <a:t>فوق‌مانایی</a:t>
          </a:r>
          <a:endParaRPr lang="en-US" sz="2000" dirty="0">
            <a:cs typeface="B Nazanin" pitchFamily="2" charset="-78"/>
          </a:endParaRPr>
        </a:p>
      </dgm:t>
    </dgm:pt>
    <dgm:pt modelId="{47E4F768-AAF3-49F9-AE8F-9B4B9B130B53}" type="parTrans" cxnId="{E8B99AFC-2941-4D8E-B889-EF7D6E5BB5F7}">
      <dgm:prSet/>
      <dgm:spPr/>
      <dgm:t>
        <a:bodyPr/>
        <a:lstStyle/>
        <a:p>
          <a:endParaRPr lang="en-US"/>
        </a:p>
      </dgm:t>
    </dgm:pt>
    <dgm:pt modelId="{183CD36A-54D5-441F-A097-384F3DBD7342}" type="sibTrans" cxnId="{E8B99AFC-2941-4D8E-B889-EF7D6E5BB5F7}">
      <dgm:prSet/>
      <dgm:spPr/>
      <dgm:t>
        <a:bodyPr/>
        <a:lstStyle/>
        <a:p>
          <a:endParaRPr lang="en-US"/>
        </a:p>
      </dgm:t>
    </dgm:pt>
    <dgm:pt modelId="{606371CE-1087-40F2-A209-6CCB507E3597}">
      <dgm:prSet phldrT="[Text]" custT="1"/>
      <dgm:spPr/>
      <dgm:t>
        <a:bodyPr/>
        <a:lstStyle/>
        <a:p>
          <a:r>
            <a:rPr lang="fa-IR" sz="2000" dirty="0" smtClean="0">
              <a:cs typeface="B Nazanin" pitchFamily="2" charset="-78"/>
            </a:rPr>
            <a:t>خاصیت</a:t>
          </a:r>
          <a:endParaRPr lang="en-US" sz="2000" dirty="0">
            <a:cs typeface="B Nazanin" pitchFamily="2" charset="-78"/>
          </a:endParaRPr>
        </a:p>
      </dgm:t>
    </dgm:pt>
    <dgm:pt modelId="{1A7B0FFA-1BB0-426A-8774-A0B2E672D1E9}" type="parTrans" cxnId="{6F9601BF-9165-4A54-B717-EF36263AA398}">
      <dgm:prSet/>
      <dgm:spPr/>
      <dgm:t>
        <a:bodyPr/>
        <a:lstStyle/>
        <a:p>
          <a:endParaRPr lang="en-US"/>
        </a:p>
      </dgm:t>
    </dgm:pt>
    <dgm:pt modelId="{AA1BF10D-5E16-491A-BA8B-0E521513A067}" type="sibTrans" cxnId="{6F9601BF-9165-4A54-B717-EF36263AA398}">
      <dgm:prSet/>
      <dgm:spPr/>
      <dgm:t>
        <a:bodyPr/>
        <a:lstStyle/>
        <a:p>
          <a:endParaRPr lang="en-US"/>
        </a:p>
      </dgm:t>
    </dgm:pt>
    <dgm:pt modelId="{C626430A-12E1-4E40-ADFE-59D71C315694}">
      <dgm:prSet phldrT="[Text]" custT="1"/>
      <dgm:spPr/>
      <dgm:t>
        <a:bodyPr/>
        <a:lstStyle/>
        <a:p>
          <a:r>
            <a:rPr lang="fa-IR" sz="1800" dirty="0" smtClean="0">
              <a:cs typeface="B Nazanin" pitchFamily="2" charset="-78"/>
            </a:rPr>
            <a:t>خاصیت‌های دیگر</a:t>
          </a:r>
          <a:endParaRPr lang="en-US" sz="1800" dirty="0">
            <a:cs typeface="B Nazanin" pitchFamily="2" charset="-78"/>
          </a:endParaRPr>
        </a:p>
      </dgm:t>
    </dgm:pt>
    <dgm:pt modelId="{F935714A-E7CF-4DED-8C38-BB2A14488125}" type="parTrans" cxnId="{BF99A744-3FBE-4EB1-BF56-E775FFAA337E}">
      <dgm:prSet/>
      <dgm:spPr/>
      <dgm:t>
        <a:bodyPr/>
        <a:lstStyle/>
        <a:p>
          <a:endParaRPr lang="en-US"/>
        </a:p>
      </dgm:t>
    </dgm:pt>
    <dgm:pt modelId="{0F003F97-624C-4276-88A7-03598C7FD3EB}" type="sibTrans" cxnId="{BF99A744-3FBE-4EB1-BF56-E775FFAA337E}">
      <dgm:prSet/>
      <dgm:spPr/>
      <dgm:t>
        <a:bodyPr/>
        <a:lstStyle/>
        <a:p>
          <a:endParaRPr lang="en-US"/>
        </a:p>
      </dgm:t>
    </dgm:pt>
    <dgm:pt modelId="{9097AA99-5BC7-4174-9D88-38DFB0F11033}">
      <dgm:prSet phldrT="[Text]" custT="1"/>
      <dgm:spPr/>
      <dgm:t>
        <a:bodyPr/>
        <a:lstStyle/>
        <a:p>
          <a:r>
            <a:rPr lang="fa-IR" sz="2000" dirty="0" smtClean="0">
              <a:cs typeface="B Nazanin" pitchFamily="2" charset="-78"/>
            </a:rPr>
            <a:t>فوق‌ایمنی</a:t>
          </a:r>
          <a:endParaRPr lang="en-US" sz="2000" dirty="0">
            <a:cs typeface="B Nazanin" pitchFamily="2" charset="-78"/>
          </a:endParaRPr>
        </a:p>
      </dgm:t>
    </dgm:pt>
    <dgm:pt modelId="{47016AF1-A082-4F6B-BAF8-1AEF8EE015F2}" type="parTrans" cxnId="{358F760F-529B-4992-BC93-0789DB3CC45E}">
      <dgm:prSet/>
      <dgm:spPr/>
      <dgm:t>
        <a:bodyPr/>
        <a:lstStyle/>
        <a:p>
          <a:endParaRPr lang="en-US"/>
        </a:p>
      </dgm:t>
    </dgm:pt>
    <dgm:pt modelId="{4121BAB8-B4C5-4B2B-BCD8-5F870921B1E3}" type="sibTrans" cxnId="{358F760F-529B-4992-BC93-0789DB3CC45E}">
      <dgm:prSet/>
      <dgm:spPr/>
      <dgm:t>
        <a:bodyPr/>
        <a:lstStyle/>
        <a:p>
          <a:endParaRPr lang="en-US"/>
        </a:p>
      </dgm:t>
    </dgm:pt>
    <dgm:pt modelId="{67A724A6-6893-4650-A12D-A15C64B0773F}">
      <dgm:prSet phldrT="[Text]" custT="1"/>
      <dgm:spPr/>
      <dgm:t>
        <a:bodyPr/>
        <a:lstStyle/>
        <a:p>
          <a:r>
            <a:rPr lang="fa-IR" sz="2000" dirty="0" smtClean="0">
              <a:cs typeface="B Nazanin" pitchFamily="2" charset="-78"/>
            </a:rPr>
            <a:t>ایمنی</a:t>
          </a:r>
          <a:endParaRPr lang="en-US" sz="2000" dirty="0">
            <a:cs typeface="B Nazanin" pitchFamily="2" charset="-78"/>
          </a:endParaRPr>
        </a:p>
      </dgm:t>
    </dgm:pt>
    <dgm:pt modelId="{ACD3B3CD-6AC1-40A9-8CAE-D85C1DB6E87B}" type="parTrans" cxnId="{CEF134DB-CB9B-4D61-97D5-988E7A600371}">
      <dgm:prSet/>
      <dgm:spPr/>
      <dgm:t>
        <a:bodyPr/>
        <a:lstStyle/>
        <a:p>
          <a:endParaRPr lang="en-US"/>
        </a:p>
      </dgm:t>
    </dgm:pt>
    <dgm:pt modelId="{BFCEB88A-DA36-4968-A151-6D993965525F}" type="sibTrans" cxnId="{CEF134DB-CB9B-4D61-97D5-988E7A600371}">
      <dgm:prSet/>
      <dgm:spPr/>
      <dgm:t>
        <a:bodyPr/>
        <a:lstStyle/>
        <a:p>
          <a:endParaRPr lang="en-US"/>
        </a:p>
      </dgm:t>
    </dgm:pt>
    <dgm:pt modelId="{CC5BC889-D7CE-4349-BF8F-DDFD95C360CC}">
      <dgm:prSet phldrT="[Text]" custT="1"/>
      <dgm:spPr/>
      <dgm:t>
        <a:bodyPr/>
        <a:lstStyle/>
        <a:p>
          <a:r>
            <a:rPr lang="fa-IR" sz="2000" dirty="0" smtClean="0">
              <a:cs typeface="B Nazanin" pitchFamily="2" charset="-78"/>
            </a:rPr>
            <a:t>مانایی</a:t>
          </a:r>
          <a:endParaRPr lang="en-US" sz="2000" dirty="0">
            <a:cs typeface="B Nazanin" pitchFamily="2" charset="-78"/>
          </a:endParaRPr>
        </a:p>
      </dgm:t>
    </dgm:pt>
    <dgm:pt modelId="{A1C264CA-C932-4BFE-AFF3-EBBF4AA0C7BC}" type="parTrans" cxnId="{0C133E1A-C012-46D6-8D94-1B9D65C86C17}">
      <dgm:prSet/>
      <dgm:spPr/>
      <dgm:t>
        <a:bodyPr/>
        <a:lstStyle/>
        <a:p>
          <a:endParaRPr lang="en-US"/>
        </a:p>
      </dgm:t>
    </dgm:pt>
    <dgm:pt modelId="{4E06072B-8E30-408B-8EB1-0108416FBAED}" type="sibTrans" cxnId="{0C133E1A-C012-46D6-8D94-1B9D65C86C17}">
      <dgm:prSet/>
      <dgm:spPr/>
      <dgm:t>
        <a:bodyPr/>
        <a:lstStyle/>
        <a:p>
          <a:endParaRPr lang="en-US"/>
        </a:p>
      </dgm:t>
    </dgm:pt>
    <dgm:pt modelId="{B88512F1-936C-478B-9872-8FDDCC1611E0}">
      <dgm:prSet phldrT="[Text]" custT="1"/>
      <dgm:spPr/>
      <dgm:t>
        <a:bodyPr/>
        <a:lstStyle/>
        <a:p>
          <a:pPr rtl="1"/>
          <a:r>
            <a:rPr lang="en-US" sz="2000" dirty="0" smtClean="0">
              <a:cs typeface="B Nazanin" pitchFamily="2" charset="-78"/>
            </a:rPr>
            <a:t>k</a:t>
          </a:r>
          <a:r>
            <a:rPr lang="fa-IR" sz="2000" dirty="0" smtClean="0">
              <a:cs typeface="B Nazanin" pitchFamily="2" charset="-78"/>
            </a:rPr>
            <a:t>-ایمنی</a:t>
          </a:r>
          <a:endParaRPr lang="en-US" sz="2000" dirty="0">
            <a:cs typeface="B Nazanin" pitchFamily="2" charset="-78"/>
          </a:endParaRPr>
        </a:p>
      </dgm:t>
    </dgm:pt>
    <dgm:pt modelId="{0352FE60-A002-44AE-B096-648C1D6C5FFD}" type="parTrans" cxnId="{63F4EF04-4314-44BD-9FA9-00E0634E9F9F}">
      <dgm:prSet/>
      <dgm:spPr/>
      <dgm:t>
        <a:bodyPr/>
        <a:lstStyle/>
        <a:p>
          <a:endParaRPr lang="en-US"/>
        </a:p>
      </dgm:t>
    </dgm:pt>
    <dgm:pt modelId="{79A71B5A-8A08-4B07-846C-B94D2AE856D5}" type="sibTrans" cxnId="{63F4EF04-4314-44BD-9FA9-00E0634E9F9F}">
      <dgm:prSet/>
      <dgm:spPr/>
      <dgm:t>
        <a:bodyPr/>
        <a:lstStyle/>
        <a:p>
          <a:endParaRPr lang="en-US"/>
        </a:p>
      </dgm:t>
    </dgm:pt>
    <dgm:pt modelId="{01861A72-4BC2-4730-9EE8-68210EB04DC2}" type="pres">
      <dgm:prSet presAssocID="{D741CB31-FDE7-4B7D-9171-77CA05625D29}" presName="hierChild1" presStyleCnt="0">
        <dgm:presLayoutVars>
          <dgm:chPref val="1"/>
          <dgm:dir/>
          <dgm:animOne val="branch"/>
          <dgm:animLvl val="lvl"/>
          <dgm:resizeHandles/>
        </dgm:presLayoutVars>
      </dgm:prSet>
      <dgm:spPr/>
    </dgm:pt>
    <dgm:pt modelId="{F9FF45F1-D3E4-430E-A8F6-F8749F84AA63}" type="pres">
      <dgm:prSet presAssocID="{1CAA257E-4591-4610-9505-DE6A190C2EF4}" presName="hierRoot1" presStyleCnt="0"/>
      <dgm:spPr/>
    </dgm:pt>
    <dgm:pt modelId="{59999CA8-ECC1-40BF-9417-1686AD8225AD}" type="pres">
      <dgm:prSet presAssocID="{1CAA257E-4591-4610-9505-DE6A190C2EF4}" presName="composite" presStyleCnt="0"/>
      <dgm:spPr/>
    </dgm:pt>
    <dgm:pt modelId="{2E46888A-B1FA-4CAA-B819-17AA0AB61465}" type="pres">
      <dgm:prSet presAssocID="{1CAA257E-4591-4610-9505-DE6A190C2EF4}" presName="background" presStyleLbl="node0" presStyleIdx="0" presStyleCnt="1"/>
      <dgm:spPr/>
    </dgm:pt>
    <dgm:pt modelId="{C8B494C4-0B26-44C6-B39F-8256E4D6D601}" type="pres">
      <dgm:prSet presAssocID="{1CAA257E-4591-4610-9505-DE6A190C2EF4}" presName="text" presStyleLbl="fgAcc0" presStyleIdx="0" presStyleCnt="1" custScaleX="157674">
        <dgm:presLayoutVars>
          <dgm:chPref val="3"/>
        </dgm:presLayoutVars>
      </dgm:prSet>
      <dgm:spPr/>
      <dgm:t>
        <a:bodyPr/>
        <a:lstStyle/>
        <a:p>
          <a:endParaRPr lang="en-US"/>
        </a:p>
      </dgm:t>
    </dgm:pt>
    <dgm:pt modelId="{A7E26B8F-6BAD-4447-8AEF-065DB04C5410}" type="pres">
      <dgm:prSet presAssocID="{1CAA257E-4591-4610-9505-DE6A190C2EF4}" presName="hierChild2" presStyleCnt="0"/>
      <dgm:spPr/>
    </dgm:pt>
    <dgm:pt modelId="{6F26C4D7-0B34-4D85-95D1-77D449CC67DB}" type="pres">
      <dgm:prSet presAssocID="{3FC2C979-72BC-44EF-9776-709A80901D8E}" presName="Name10" presStyleLbl="parChTrans1D2" presStyleIdx="0" presStyleCnt="2"/>
      <dgm:spPr/>
    </dgm:pt>
    <dgm:pt modelId="{B20CB378-29DC-4C13-8C41-2CCA37235C93}" type="pres">
      <dgm:prSet presAssocID="{EA6832A2-7EE0-4141-89DD-D3D6B149B089}" presName="hierRoot2" presStyleCnt="0"/>
      <dgm:spPr/>
    </dgm:pt>
    <dgm:pt modelId="{11F21422-9F73-4714-B36C-02487A607AE1}" type="pres">
      <dgm:prSet presAssocID="{EA6832A2-7EE0-4141-89DD-D3D6B149B089}" presName="composite2" presStyleCnt="0"/>
      <dgm:spPr/>
    </dgm:pt>
    <dgm:pt modelId="{6EF4149F-13BF-48D2-A7EF-A85507926072}" type="pres">
      <dgm:prSet presAssocID="{EA6832A2-7EE0-4141-89DD-D3D6B149B089}" presName="background2" presStyleLbl="node2" presStyleIdx="0" presStyleCnt="2"/>
      <dgm:spPr/>
    </dgm:pt>
    <dgm:pt modelId="{67960D4E-A1E6-464B-A292-AFC1318CAB7E}" type="pres">
      <dgm:prSet presAssocID="{EA6832A2-7EE0-4141-89DD-D3D6B149B089}" presName="text2" presStyleLbl="fgAcc2" presStyleIdx="0" presStyleCnt="2">
        <dgm:presLayoutVars>
          <dgm:chPref val="3"/>
        </dgm:presLayoutVars>
      </dgm:prSet>
      <dgm:spPr/>
    </dgm:pt>
    <dgm:pt modelId="{7B87EA4A-3D87-4241-A045-63D7E3554162}" type="pres">
      <dgm:prSet presAssocID="{EA6832A2-7EE0-4141-89DD-D3D6B149B089}" presName="hierChild3" presStyleCnt="0"/>
      <dgm:spPr/>
    </dgm:pt>
    <dgm:pt modelId="{536A150E-1817-49FE-BBE4-8AEDEBC6C78F}" type="pres">
      <dgm:prSet presAssocID="{2D9010D8-35E3-4482-A262-E033DAAEEEB7}" presName="Name17" presStyleLbl="parChTrans1D3" presStyleIdx="0" presStyleCnt="6"/>
      <dgm:spPr/>
    </dgm:pt>
    <dgm:pt modelId="{15E9E6D3-8E39-46AC-85BD-922ACEF08291}" type="pres">
      <dgm:prSet presAssocID="{F27DC3F9-BC46-4E0D-ACEC-F98D5AE5EE9F}" presName="hierRoot3" presStyleCnt="0"/>
      <dgm:spPr/>
    </dgm:pt>
    <dgm:pt modelId="{51CDD51A-395E-4DC7-BD15-04B7A3D5106E}" type="pres">
      <dgm:prSet presAssocID="{F27DC3F9-BC46-4E0D-ACEC-F98D5AE5EE9F}" presName="composite3" presStyleCnt="0"/>
      <dgm:spPr/>
    </dgm:pt>
    <dgm:pt modelId="{AE51D52B-44D3-47C0-A542-A7F3A0E0FE7E}" type="pres">
      <dgm:prSet presAssocID="{F27DC3F9-BC46-4E0D-ACEC-F98D5AE5EE9F}" presName="background3" presStyleLbl="node3" presStyleIdx="0" presStyleCnt="6"/>
      <dgm:spPr/>
    </dgm:pt>
    <dgm:pt modelId="{7A164CEE-5AF6-46F3-93F8-6CACAF2CB79F}" type="pres">
      <dgm:prSet presAssocID="{F27DC3F9-BC46-4E0D-ACEC-F98D5AE5EE9F}" presName="text3" presStyleLbl="fgAcc3" presStyleIdx="0" presStyleCnt="6" custScaleX="122398">
        <dgm:presLayoutVars>
          <dgm:chPref val="3"/>
        </dgm:presLayoutVars>
      </dgm:prSet>
      <dgm:spPr/>
    </dgm:pt>
    <dgm:pt modelId="{1F4836B6-CCE3-433A-8261-5D82FC93D46D}" type="pres">
      <dgm:prSet presAssocID="{F27DC3F9-BC46-4E0D-ACEC-F98D5AE5EE9F}" presName="hierChild4" presStyleCnt="0"/>
      <dgm:spPr/>
    </dgm:pt>
    <dgm:pt modelId="{A58CBE4E-0412-4E2B-9758-A40FF33497B3}" type="pres">
      <dgm:prSet presAssocID="{47E4F768-AAF3-49F9-AE8F-9B4B9B130B53}" presName="Name17" presStyleLbl="parChTrans1D3" presStyleIdx="1" presStyleCnt="6"/>
      <dgm:spPr/>
    </dgm:pt>
    <dgm:pt modelId="{5A37B67E-2C78-4950-B060-FE51959857EC}" type="pres">
      <dgm:prSet presAssocID="{487BF388-FF38-46AE-986F-348D2D1727F6}" presName="hierRoot3" presStyleCnt="0"/>
      <dgm:spPr/>
    </dgm:pt>
    <dgm:pt modelId="{336FE5BA-CC73-4921-BC4B-5B102E2BC931}" type="pres">
      <dgm:prSet presAssocID="{487BF388-FF38-46AE-986F-348D2D1727F6}" presName="composite3" presStyleCnt="0"/>
      <dgm:spPr/>
    </dgm:pt>
    <dgm:pt modelId="{FA168A3A-825C-46BD-A895-94BEF3F8A17E}" type="pres">
      <dgm:prSet presAssocID="{487BF388-FF38-46AE-986F-348D2D1727F6}" presName="background3" presStyleLbl="node3" presStyleIdx="1" presStyleCnt="6"/>
      <dgm:spPr/>
    </dgm:pt>
    <dgm:pt modelId="{4EC50A2D-81C5-42DD-BFC2-2F423D9370C7}" type="pres">
      <dgm:prSet presAssocID="{487BF388-FF38-46AE-986F-348D2D1727F6}" presName="text3" presStyleLbl="fgAcc3" presStyleIdx="1" presStyleCnt="6">
        <dgm:presLayoutVars>
          <dgm:chPref val="3"/>
        </dgm:presLayoutVars>
      </dgm:prSet>
      <dgm:spPr/>
      <dgm:t>
        <a:bodyPr/>
        <a:lstStyle/>
        <a:p>
          <a:endParaRPr lang="en-US"/>
        </a:p>
      </dgm:t>
    </dgm:pt>
    <dgm:pt modelId="{557B49BB-91BE-4BE2-B0E4-A24D9E4A8519}" type="pres">
      <dgm:prSet presAssocID="{487BF388-FF38-46AE-986F-348D2D1727F6}" presName="hierChild4" presStyleCnt="0"/>
      <dgm:spPr/>
    </dgm:pt>
    <dgm:pt modelId="{B00EBE94-7637-452B-93B6-FA7C778E58E4}" type="pres">
      <dgm:prSet presAssocID="{47016AF1-A082-4F6B-BAF8-1AEF8EE015F2}" presName="Name17" presStyleLbl="parChTrans1D3" presStyleIdx="2" presStyleCnt="6"/>
      <dgm:spPr/>
    </dgm:pt>
    <dgm:pt modelId="{BB62533F-C124-4F3A-9DBA-64FE0BCE85D6}" type="pres">
      <dgm:prSet presAssocID="{9097AA99-5BC7-4174-9D88-38DFB0F11033}" presName="hierRoot3" presStyleCnt="0"/>
      <dgm:spPr/>
    </dgm:pt>
    <dgm:pt modelId="{8FCB10C3-26BB-4E1F-B82A-036ABE97B613}" type="pres">
      <dgm:prSet presAssocID="{9097AA99-5BC7-4174-9D88-38DFB0F11033}" presName="composite3" presStyleCnt="0"/>
      <dgm:spPr/>
    </dgm:pt>
    <dgm:pt modelId="{C8668F1A-9E03-44FC-8100-B069E607E764}" type="pres">
      <dgm:prSet presAssocID="{9097AA99-5BC7-4174-9D88-38DFB0F11033}" presName="background3" presStyleLbl="node3" presStyleIdx="2" presStyleCnt="6"/>
      <dgm:spPr/>
    </dgm:pt>
    <dgm:pt modelId="{F2C7C15A-5E80-470C-843F-68D6D0CED373}" type="pres">
      <dgm:prSet presAssocID="{9097AA99-5BC7-4174-9D88-38DFB0F11033}" presName="text3" presStyleLbl="fgAcc3" presStyleIdx="2" presStyleCnt="6">
        <dgm:presLayoutVars>
          <dgm:chPref val="3"/>
        </dgm:presLayoutVars>
      </dgm:prSet>
      <dgm:spPr/>
      <dgm:t>
        <a:bodyPr/>
        <a:lstStyle/>
        <a:p>
          <a:endParaRPr lang="en-US"/>
        </a:p>
      </dgm:t>
    </dgm:pt>
    <dgm:pt modelId="{85A42E7E-9864-47B1-BF50-0A518AFD0F46}" type="pres">
      <dgm:prSet presAssocID="{9097AA99-5BC7-4174-9D88-38DFB0F11033}" presName="hierChild4" presStyleCnt="0"/>
      <dgm:spPr/>
    </dgm:pt>
    <dgm:pt modelId="{EDC47CB1-9D46-4427-A10C-98FE392AF9CC}" type="pres">
      <dgm:prSet presAssocID="{0352FE60-A002-44AE-B096-648C1D6C5FFD}" presName="Name23" presStyleLbl="parChTrans1D4" presStyleIdx="0" presStyleCnt="1"/>
      <dgm:spPr/>
    </dgm:pt>
    <dgm:pt modelId="{679D37E0-357E-4CA3-8E39-D8103CDC5923}" type="pres">
      <dgm:prSet presAssocID="{B88512F1-936C-478B-9872-8FDDCC1611E0}" presName="hierRoot4" presStyleCnt="0"/>
      <dgm:spPr/>
    </dgm:pt>
    <dgm:pt modelId="{2E3D6885-DD61-4151-A460-0F52E8F8A86A}" type="pres">
      <dgm:prSet presAssocID="{B88512F1-936C-478B-9872-8FDDCC1611E0}" presName="composite4" presStyleCnt="0"/>
      <dgm:spPr/>
    </dgm:pt>
    <dgm:pt modelId="{35D696A0-30AC-40B6-B9BA-277372AA2837}" type="pres">
      <dgm:prSet presAssocID="{B88512F1-936C-478B-9872-8FDDCC1611E0}" presName="background4" presStyleLbl="node4" presStyleIdx="0" presStyleCnt="1"/>
      <dgm:spPr/>
    </dgm:pt>
    <dgm:pt modelId="{FE421D78-6138-453E-A11C-C91EA6F345F9}" type="pres">
      <dgm:prSet presAssocID="{B88512F1-936C-478B-9872-8FDDCC1611E0}" presName="text4" presStyleLbl="fgAcc4" presStyleIdx="0" presStyleCnt="1">
        <dgm:presLayoutVars>
          <dgm:chPref val="3"/>
        </dgm:presLayoutVars>
      </dgm:prSet>
      <dgm:spPr/>
      <dgm:t>
        <a:bodyPr/>
        <a:lstStyle/>
        <a:p>
          <a:endParaRPr lang="en-US"/>
        </a:p>
      </dgm:t>
    </dgm:pt>
    <dgm:pt modelId="{8231CDF6-9048-4816-B243-5FD763B69022}" type="pres">
      <dgm:prSet presAssocID="{B88512F1-936C-478B-9872-8FDDCC1611E0}" presName="hierChild5" presStyleCnt="0"/>
      <dgm:spPr/>
    </dgm:pt>
    <dgm:pt modelId="{B87D2DE8-A21A-4ADA-87A1-1EADE3413385}" type="pres">
      <dgm:prSet presAssocID="{1A7B0FFA-1BB0-426A-8774-A0B2E672D1E9}" presName="Name10" presStyleLbl="parChTrans1D2" presStyleIdx="1" presStyleCnt="2"/>
      <dgm:spPr/>
    </dgm:pt>
    <dgm:pt modelId="{5D436D7D-EA54-40AB-B099-AE415BB62E8E}" type="pres">
      <dgm:prSet presAssocID="{606371CE-1087-40F2-A209-6CCB507E3597}" presName="hierRoot2" presStyleCnt="0"/>
      <dgm:spPr/>
    </dgm:pt>
    <dgm:pt modelId="{F4956164-2EDC-4058-A9EA-9387698012BC}" type="pres">
      <dgm:prSet presAssocID="{606371CE-1087-40F2-A209-6CCB507E3597}" presName="composite2" presStyleCnt="0"/>
      <dgm:spPr/>
    </dgm:pt>
    <dgm:pt modelId="{D22196A2-98C3-4AF3-A0CE-AFC43050BCDC}" type="pres">
      <dgm:prSet presAssocID="{606371CE-1087-40F2-A209-6CCB507E3597}" presName="background2" presStyleLbl="node2" presStyleIdx="1" presStyleCnt="2"/>
      <dgm:spPr/>
    </dgm:pt>
    <dgm:pt modelId="{EBDAADF7-298F-4554-8ACA-9940EC01443C}" type="pres">
      <dgm:prSet presAssocID="{606371CE-1087-40F2-A209-6CCB507E3597}" presName="text2" presStyleLbl="fgAcc2" presStyleIdx="1" presStyleCnt="2">
        <dgm:presLayoutVars>
          <dgm:chPref val="3"/>
        </dgm:presLayoutVars>
      </dgm:prSet>
      <dgm:spPr/>
      <dgm:t>
        <a:bodyPr/>
        <a:lstStyle/>
        <a:p>
          <a:endParaRPr lang="en-US"/>
        </a:p>
      </dgm:t>
    </dgm:pt>
    <dgm:pt modelId="{C5A27687-E908-4394-8333-509C237416C9}" type="pres">
      <dgm:prSet presAssocID="{606371CE-1087-40F2-A209-6CCB507E3597}" presName="hierChild3" presStyleCnt="0"/>
      <dgm:spPr/>
    </dgm:pt>
    <dgm:pt modelId="{F022C328-F4DF-4852-86B5-F48A2CC4A855}" type="pres">
      <dgm:prSet presAssocID="{F935714A-E7CF-4DED-8C38-BB2A14488125}" presName="Name17" presStyleLbl="parChTrans1D3" presStyleIdx="3" presStyleCnt="6"/>
      <dgm:spPr/>
    </dgm:pt>
    <dgm:pt modelId="{DA1C21EF-F9FD-4F8C-BB93-9F4DDE57C418}" type="pres">
      <dgm:prSet presAssocID="{C626430A-12E1-4E40-ADFE-59D71C315694}" presName="hierRoot3" presStyleCnt="0"/>
      <dgm:spPr/>
    </dgm:pt>
    <dgm:pt modelId="{5E3BF24C-08AB-4ECE-8938-8F22F8B24606}" type="pres">
      <dgm:prSet presAssocID="{C626430A-12E1-4E40-ADFE-59D71C315694}" presName="composite3" presStyleCnt="0"/>
      <dgm:spPr/>
    </dgm:pt>
    <dgm:pt modelId="{D701F765-5ABB-465F-BAAB-B822B0DAA4E2}" type="pres">
      <dgm:prSet presAssocID="{C626430A-12E1-4E40-ADFE-59D71C315694}" presName="background3" presStyleLbl="node3" presStyleIdx="3" presStyleCnt="6"/>
      <dgm:spPr/>
    </dgm:pt>
    <dgm:pt modelId="{8441DC1F-B806-4130-ADBC-FB6058B037E3}" type="pres">
      <dgm:prSet presAssocID="{C626430A-12E1-4E40-ADFE-59D71C315694}" presName="text3" presStyleLbl="fgAcc3" presStyleIdx="3" presStyleCnt="6">
        <dgm:presLayoutVars>
          <dgm:chPref val="3"/>
        </dgm:presLayoutVars>
      </dgm:prSet>
      <dgm:spPr/>
      <dgm:t>
        <a:bodyPr/>
        <a:lstStyle/>
        <a:p>
          <a:endParaRPr lang="en-US"/>
        </a:p>
      </dgm:t>
    </dgm:pt>
    <dgm:pt modelId="{81E9261F-4754-4F09-ABD0-A851AC79845B}" type="pres">
      <dgm:prSet presAssocID="{C626430A-12E1-4E40-ADFE-59D71C315694}" presName="hierChild4" presStyleCnt="0"/>
      <dgm:spPr/>
    </dgm:pt>
    <dgm:pt modelId="{9094E2FA-69E5-43B9-B29B-4EF55D89A7D4}" type="pres">
      <dgm:prSet presAssocID="{A1C264CA-C932-4BFE-AFF3-EBBF4AA0C7BC}" presName="Name17" presStyleLbl="parChTrans1D3" presStyleIdx="4" presStyleCnt="6"/>
      <dgm:spPr/>
    </dgm:pt>
    <dgm:pt modelId="{F9123C85-CB0F-44A2-BDD8-ABDD606910EB}" type="pres">
      <dgm:prSet presAssocID="{CC5BC889-D7CE-4349-BF8F-DDFD95C360CC}" presName="hierRoot3" presStyleCnt="0"/>
      <dgm:spPr/>
    </dgm:pt>
    <dgm:pt modelId="{D26D265E-4B38-4C5D-83BE-DD5FC4F608A8}" type="pres">
      <dgm:prSet presAssocID="{CC5BC889-D7CE-4349-BF8F-DDFD95C360CC}" presName="composite3" presStyleCnt="0"/>
      <dgm:spPr/>
    </dgm:pt>
    <dgm:pt modelId="{5CB1A220-EEFE-4087-8F1D-8267567B3E08}" type="pres">
      <dgm:prSet presAssocID="{CC5BC889-D7CE-4349-BF8F-DDFD95C360CC}" presName="background3" presStyleLbl="node3" presStyleIdx="4" presStyleCnt="6"/>
      <dgm:spPr/>
    </dgm:pt>
    <dgm:pt modelId="{63EB845B-46CA-48F1-9782-FF9FC029AA70}" type="pres">
      <dgm:prSet presAssocID="{CC5BC889-D7CE-4349-BF8F-DDFD95C360CC}" presName="text3" presStyleLbl="fgAcc3" presStyleIdx="4" presStyleCnt="6">
        <dgm:presLayoutVars>
          <dgm:chPref val="3"/>
        </dgm:presLayoutVars>
      </dgm:prSet>
      <dgm:spPr/>
    </dgm:pt>
    <dgm:pt modelId="{4F42EA88-64DF-45E8-8DCF-03DEF6B35219}" type="pres">
      <dgm:prSet presAssocID="{CC5BC889-D7CE-4349-BF8F-DDFD95C360CC}" presName="hierChild4" presStyleCnt="0"/>
      <dgm:spPr/>
    </dgm:pt>
    <dgm:pt modelId="{63FE80D5-30B8-408C-A2E8-AC8D4D2770F2}" type="pres">
      <dgm:prSet presAssocID="{ACD3B3CD-6AC1-40A9-8CAE-D85C1DB6E87B}" presName="Name17" presStyleLbl="parChTrans1D3" presStyleIdx="5" presStyleCnt="6"/>
      <dgm:spPr/>
    </dgm:pt>
    <dgm:pt modelId="{D06569AB-C298-4ABD-93A7-DBD505FE0D82}" type="pres">
      <dgm:prSet presAssocID="{67A724A6-6893-4650-A12D-A15C64B0773F}" presName="hierRoot3" presStyleCnt="0"/>
      <dgm:spPr/>
    </dgm:pt>
    <dgm:pt modelId="{3072F30B-C20E-412B-BCF0-9EEAE9D6E010}" type="pres">
      <dgm:prSet presAssocID="{67A724A6-6893-4650-A12D-A15C64B0773F}" presName="composite3" presStyleCnt="0"/>
      <dgm:spPr/>
    </dgm:pt>
    <dgm:pt modelId="{11C246E7-6348-4118-A18D-97ACB1A555C9}" type="pres">
      <dgm:prSet presAssocID="{67A724A6-6893-4650-A12D-A15C64B0773F}" presName="background3" presStyleLbl="node3" presStyleIdx="5" presStyleCnt="6"/>
      <dgm:spPr/>
    </dgm:pt>
    <dgm:pt modelId="{99A2F74E-A13A-4ECE-8449-F37C57805FFE}" type="pres">
      <dgm:prSet presAssocID="{67A724A6-6893-4650-A12D-A15C64B0773F}" presName="text3" presStyleLbl="fgAcc3" presStyleIdx="5" presStyleCnt="6">
        <dgm:presLayoutVars>
          <dgm:chPref val="3"/>
        </dgm:presLayoutVars>
      </dgm:prSet>
      <dgm:spPr/>
    </dgm:pt>
    <dgm:pt modelId="{7FED3251-80DC-4D05-A5EB-DF4E5103837C}" type="pres">
      <dgm:prSet presAssocID="{67A724A6-6893-4650-A12D-A15C64B0773F}" presName="hierChild4" presStyleCnt="0"/>
      <dgm:spPr/>
    </dgm:pt>
  </dgm:ptLst>
  <dgm:cxnLst>
    <dgm:cxn modelId="{BF99A744-3FBE-4EB1-BF56-E775FFAA337E}" srcId="{606371CE-1087-40F2-A209-6CCB507E3597}" destId="{C626430A-12E1-4E40-ADFE-59D71C315694}" srcOrd="0" destOrd="0" parTransId="{F935714A-E7CF-4DED-8C38-BB2A14488125}" sibTransId="{0F003F97-624C-4276-88A7-03598C7FD3EB}"/>
    <dgm:cxn modelId="{E7AF3CA0-5031-428C-81DA-190ECAF5B410}" type="presOf" srcId="{67A724A6-6893-4650-A12D-A15C64B0773F}" destId="{99A2F74E-A13A-4ECE-8449-F37C57805FFE}" srcOrd="0" destOrd="0" presId="urn:microsoft.com/office/officeart/2005/8/layout/hierarchy1"/>
    <dgm:cxn modelId="{E8B99AFC-2941-4D8E-B889-EF7D6E5BB5F7}" srcId="{EA6832A2-7EE0-4141-89DD-D3D6B149B089}" destId="{487BF388-FF38-46AE-986F-348D2D1727F6}" srcOrd="1" destOrd="0" parTransId="{47E4F768-AAF3-49F9-AE8F-9B4B9B130B53}" sibTransId="{183CD36A-54D5-441F-A097-384F3DBD7342}"/>
    <dgm:cxn modelId="{63F4EF04-4314-44BD-9FA9-00E0634E9F9F}" srcId="{9097AA99-5BC7-4174-9D88-38DFB0F11033}" destId="{B88512F1-936C-478B-9872-8FDDCC1611E0}" srcOrd="0" destOrd="0" parTransId="{0352FE60-A002-44AE-B096-648C1D6C5FFD}" sibTransId="{79A71B5A-8A08-4B07-846C-B94D2AE856D5}"/>
    <dgm:cxn modelId="{75DD1603-1591-49E7-9A6D-B0A5B722C22E}" type="presOf" srcId="{D741CB31-FDE7-4B7D-9171-77CA05625D29}" destId="{01861A72-4BC2-4730-9EE8-68210EB04DC2}" srcOrd="0" destOrd="0" presId="urn:microsoft.com/office/officeart/2005/8/layout/hierarchy1"/>
    <dgm:cxn modelId="{786429E6-C98E-4061-96F6-E6391E2AC7FD}" type="presOf" srcId="{C626430A-12E1-4E40-ADFE-59D71C315694}" destId="{8441DC1F-B806-4130-ADBC-FB6058B037E3}" srcOrd="0" destOrd="0" presId="urn:microsoft.com/office/officeart/2005/8/layout/hierarchy1"/>
    <dgm:cxn modelId="{67378924-E44E-4FFF-A60C-438D16FF7E67}" type="presOf" srcId="{2D9010D8-35E3-4482-A262-E033DAAEEEB7}" destId="{536A150E-1817-49FE-BBE4-8AEDEBC6C78F}" srcOrd="0" destOrd="0" presId="urn:microsoft.com/office/officeart/2005/8/layout/hierarchy1"/>
    <dgm:cxn modelId="{2CC5F0E8-CC1A-4104-B9A5-AFA366D63E18}" type="presOf" srcId="{ACD3B3CD-6AC1-40A9-8CAE-D85C1DB6E87B}" destId="{63FE80D5-30B8-408C-A2E8-AC8D4D2770F2}" srcOrd="0" destOrd="0" presId="urn:microsoft.com/office/officeart/2005/8/layout/hierarchy1"/>
    <dgm:cxn modelId="{104EB9E8-4271-40CC-BCD6-45B9A7E204B7}" type="presOf" srcId="{3FC2C979-72BC-44EF-9776-709A80901D8E}" destId="{6F26C4D7-0B34-4D85-95D1-77D449CC67DB}" srcOrd="0" destOrd="0" presId="urn:microsoft.com/office/officeart/2005/8/layout/hierarchy1"/>
    <dgm:cxn modelId="{CEF134DB-CB9B-4D61-97D5-988E7A600371}" srcId="{606371CE-1087-40F2-A209-6CCB507E3597}" destId="{67A724A6-6893-4650-A12D-A15C64B0773F}" srcOrd="2" destOrd="0" parTransId="{ACD3B3CD-6AC1-40A9-8CAE-D85C1DB6E87B}" sibTransId="{BFCEB88A-DA36-4968-A151-6D993965525F}"/>
    <dgm:cxn modelId="{5980EE08-AC58-4F7A-B806-ACB41ADB338F}" srcId="{D741CB31-FDE7-4B7D-9171-77CA05625D29}" destId="{1CAA257E-4591-4610-9505-DE6A190C2EF4}" srcOrd="0" destOrd="0" parTransId="{0A3A473F-473E-4966-81F6-D7E119AC8776}" sibTransId="{2D13807A-50E4-49C1-B640-585E59B5A5FD}"/>
    <dgm:cxn modelId="{7E3BA284-632B-4D39-8747-D8C501C5D635}" type="presOf" srcId="{F935714A-E7CF-4DED-8C38-BB2A14488125}" destId="{F022C328-F4DF-4852-86B5-F48A2CC4A855}" srcOrd="0" destOrd="0" presId="urn:microsoft.com/office/officeart/2005/8/layout/hierarchy1"/>
    <dgm:cxn modelId="{D71A8DD8-1C6D-4693-BD1C-616D06348875}" srcId="{EA6832A2-7EE0-4141-89DD-D3D6B149B089}" destId="{F27DC3F9-BC46-4E0D-ACEC-F98D5AE5EE9F}" srcOrd="0" destOrd="0" parTransId="{2D9010D8-35E3-4482-A262-E033DAAEEEB7}" sibTransId="{4EF1DC87-48D6-4A1E-8FE6-6950B184B61F}"/>
    <dgm:cxn modelId="{B746CB9D-58F5-4C55-909B-3B75C412EBA2}" type="presOf" srcId="{B88512F1-936C-478B-9872-8FDDCC1611E0}" destId="{FE421D78-6138-453E-A11C-C91EA6F345F9}" srcOrd="0" destOrd="0" presId="urn:microsoft.com/office/officeart/2005/8/layout/hierarchy1"/>
    <dgm:cxn modelId="{6629ADB8-4E78-4D55-8555-5F7195D79727}" type="presOf" srcId="{487BF388-FF38-46AE-986F-348D2D1727F6}" destId="{4EC50A2D-81C5-42DD-BFC2-2F423D9370C7}" srcOrd="0" destOrd="0" presId="urn:microsoft.com/office/officeart/2005/8/layout/hierarchy1"/>
    <dgm:cxn modelId="{AE0F09E4-DB11-4DFE-8D67-72AC710CEEB2}" type="presOf" srcId="{CC5BC889-D7CE-4349-BF8F-DDFD95C360CC}" destId="{63EB845B-46CA-48F1-9782-FF9FC029AA70}" srcOrd="0" destOrd="0" presId="urn:microsoft.com/office/officeart/2005/8/layout/hierarchy1"/>
    <dgm:cxn modelId="{9A95313A-1236-4DD4-AF2E-46EF60054DF1}" type="presOf" srcId="{606371CE-1087-40F2-A209-6CCB507E3597}" destId="{EBDAADF7-298F-4554-8ACA-9940EC01443C}" srcOrd="0" destOrd="0" presId="urn:microsoft.com/office/officeart/2005/8/layout/hierarchy1"/>
    <dgm:cxn modelId="{8A917097-789A-4266-B75A-15B81190914D}" srcId="{1CAA257E-4591-4610-9505-DE6A190C2EF4}" destId="{EA6832A2-7EE0-4141-89DD-D3D6B149B089}" srcOrd="0" destOrd="0" parTransId="{3FC2C979-72BC-44EF-9776-709A80901D8E}" sibTransId="{1DC01F2F-CC7E-48FF-A173-D64D34593A39}"/>
    <dgm:cxn modelId="{6F9601BF-9165-4A54-B717-EF36263AA398}" srcId="{1CAA257E-4591-4610-9505-DE6A190C2EF4}" destId="{606371CE-1087-40F2-A209-6CCB507E3597}" srcOrd="1" destOrd="0" parTransId="{1A7B0FFA-1BB0-426A-8774-A0B2E672D1E9}" sibTransId="{AA1BF10D-5E16-491A-BA8B-0E521513A067}"/>
    <dgm:cxn modelId="{358F760F-529B-4992-BC93-0789DB3CC45E}" srcId="{EA6832A2-7EE0-4141-89DD-D3D6B149B089}" destId="{9097AA99-5BC7-4174-9D88-38DFB0F11033}" srcOrd="2" destOrd="0" parTransId="{47016AF1-A082-4F6B-BAF8-1AEF8EE015F2}" sibTransId="{4121BAB8-B4C5-4B2B-BCD8-5F870921B1E3}"/>
    <dgm:cxn modelId="{0C133E1A-C012-46D6-8D94-1B9D65C86C17}" srcId="{606371CE-1087-40F2-A209-6CCB507E3597}" destId="{CC5BC889-D7CE-4349-BF8F-DDFD95C360CC}" srcOrd="1" destOrd="0" parTransId="{A1C264CA-C932-4BFE-AFF3-EBBF4AA0C7BC}" sibTransId="{4E06072B-8E30-408B-8EB1-0108416FBAED}"/>
    <dgm:cxn modelId="{B2EB0EC8-F63F-4102-83B1-AFA283E555F3}" type="presOf" srcId="{47E4F768-AAF3-49F9-AE8F-9B4B9B130B53}" destId="{A58CBE4E-0412-4E2B-9758-A40FF33497B3}" srcOrd="0" destOrd="0" presId="urn:microsoft.com/office/officeart/2005/8/layout/hierarchy1"/>
    <dgm:cxn modelId="{E4D80D00-250B-4E90-8A62-E3B95B4DDEF9}" type="presOf" srcId="{EA6832A2-7EE0-4141-89DD-D3D6B149B089}" destId="{67960D4E-A1E6-464B-A292-AFC1318CAB7E}" srcOrd="0" destOrd="0" presId="urn:microsoft.com/office/officeart/2005/8/layout/hierarchy1"/>
    <dgm:cxn modelId="{731138F7-9446-482B-AC01-C3FBE0CEC843}" type="presOf" srcId="{1CAA257E-4591-4610-9505-DE6A190C2EF4}" destId="{C8B494C4-0B26-44C6-B39F-8256E4D6D601}" srcOrd="0" destOrd="0" presId="urn:microsoft.com/office/officeart/2005/8/layout/hierarchy1"/>
    <dgm:cxn modelId="{5BFF4381-50DE-43EE-9BE5-A897728A3A12}" type="presOf" srcId="{A1C264CA-C932-4BFE-AFF3-EBBF4AA0C7BC}" destId="{9094E2FA-69E5-43B9-B29B-4EF55D89A7D4}" srcOrd="0" destOrd="0" presId="urn:microsoft.com/office/officeart/2005/8/layout/hierarchy1"/>
    <dgm:cxn modelId="{4185F30B-AFAF-4D53-93B8-06EAE28ED698}" type="presOf" srcId="{9097AA99-5BC7-4174-9D88-38DFB0F11033}" destId="{F2C7C15A-5E80-470C-843F-68D6D0CED373}" srcOrd="0" destOrd="0" presId="urn:microsoft.com/office/officeart/2005/8/layout/hierarchy1"/>
    <dgm:cxn modelId="{F326AF53-C882-43D8-B8B4-014340F0B1C6}" type="presOf" srcId="{1A7B0FFA-1BB0-426A-8774-A0B2E672D1E9}" destId="{B87D2DE8-A21A-4ADA-87A1-1EADE3413385}" srcOrd="0" destOrd="0" presId="urn:microsoft.com/office/officeart/2005/8/layout/hierarchy1"/>
    <dgm:cxn modelId="{41733ECF-CCEF-4233-8051-2562E631EABC}" type="presOf" srcId="{47016AF1-A082-4F6B-BAF8-1AEF8EE015F2}" destId="{B00EBE94-7637-452B-93B6-FA7C778E58E4}" srcOrd="0" destOrd="0" presId="urn:microsoft.com/office/officeart/2005/8/layout/hierarchy1"/>
    <dgm:cxn modelId="{0D94F679-EB35-4545-A53A-0BEE0D64D2AB}" type="presOf" srcId="{0352FE60-A002-44AE-B096-648C1D6C5FFD}" destId="{EDC47CB1-9D46-4427-A10C-98FE392AF9CC}" srcOrd="0" destOrd="0" presId="urn:microsoft.com/office/officeart/2005/8/layout/hierarchy1"/>
    <dgm:cxn modelId="{E1221408-A2B0-42D6-AF5D-864D4DF0564F}" type="presOf" srcId="{F27DC3F9-BC46-4E0D-ACEC-F98D5AE5EE9F}" destId="{7A164CEE-5AF6-46F3-93F8-6CACAF2CB79F}" srcOrd="0" destOrd="0" presId="urn:microsoft.com/office/officeart/2005/8/layout/hierarchy1"/>
    <dgm:cxn modelId="{766914CE-C979-4DDC-8DA4-E215A96322A6}" type="presParOf" srcId="{01861A72-4BC2-4730-9EE8-68210EB04DC2}" destId="{F9FF45F1-D3E4-430E-A8F6-F8749F84AA63}" srcOrd="0" destOrd="0" presId="urn:microsoft.com/office/officeart/2005/8/layout/hierarchy1"/>
    <dgm:cxn modelId="{450C688F-CE99-4CD8-AB75-1C0AAA65BDB1}" type="presParOf" srcId="{F9FF45F1-D3E4-430E-A8F6-F8749F84AA63}" destId="{59999CA8-ECC1-40BF-9417-1686AD8225AD}" srcOrd="0" destOrd="0" presId="urn:microsoft.com/office/officeart/2005/8/layout/hierarchy1"/>
    <dgm:cxn modelId="{2026BEF1-B931-4467-86D0-921574F71DF4}" type="presParOf" srcId="{59999CA8-ECC1-40BF-9417-1686AD8225AD}" destId="{2E46888A-B1FA-4CAA-B819-17AA0AB61465}" srcOrd="0" destOrd="0" presId="urn:microsoft.com/office/officeart/2005/8/layout/hierarchy1"/>
    <dgm:cxn modelId="{76DD5CD3-72DA-4D52-9345-E3EB5F63154E}" type="presParOf" srcId="{59999CA8-ECC1-40BF-9417-1686AD8225AD}" destId="{C8B494C4-0B26-44C6-B39F-8256E4D6D601}" srcOrd="1" destOrd="0" presId="urn:microsoft.com/office/officeart/2005/8/layout/hierarchy1"/>
    <dgm:cxn modelId="{CFE68B7F-EF31-4AF1-BE3D-A52A506DCB94}" type="presParOf" srcId="{F9FF45F1-D3E4-430E-A8F6-F8749F84AA63}" destId="{A7E26B8F-6BAD-4447-8AEF-065DB04C5410}" srcOrd="1" destOrd="0" presId="urn:microsoft.com/office/officeart/2005/8/layout/hierarchy1"/>
    <dgm:cxn modelId="{E314B9CF-F4AA-4CF8-9A2A-90F0494C6733}" type="presParOf" srcId="{A7E26B8F-6BAD-4447-8AEF-065DB04C5410}" destId="{6F26C4D7-0B34-4D85-95D1-77D449CC67DB}" srcOrd="0" destOrd="0" presId="urn:microsoft.com/office/officeart/2005/8/layout/hierarchy1"/>
    <dgm:cxn modelId="{7D04A36A-0FD9-400F-882C-49F18C782535}" type="presParOf" srcId="{A7E26B8F-6BAD-4447-8AEF-065DB04C5410}" destId="{B20CB378-29DC-4C13-8C41-2CCA37235C93}" srcOrd="1" destOrd="0" presId="urn:microsoft.com/office/officeart/2005/8/layout/hierarchy1"/>
    <dgm:cxn modelId="{AF2E2C6D-8B74-4CD0-AB45-9270AEFCC7F8}" type="presParOf" srcId="{B20CB378-29DC-4C13-8C41-2CCA37235C93}" destId="{11F21422-9F73-4714-B36C-02487A607AE1}" srcOrd="0" destOrd="0" presId="urn:microsoft.com/office/officeart/2005/8/layout/hierarchy1"/>
    <dgm:cxn modelId="{993DBA9B-F852-459C-8A13-F388871B68AD}" type="presParOf" srcId="{11F21422-9F73-4714-B36C-02487A607AE1}" destId="{6EF4149F-13BF-48D2-A7EF-A85507926072}" srcOrd="0" destOrd="0" presId="urn:microsoft.com/office/officeart/2005/8/layout/hierarchy1"/>
    <dgm:cxn modelId="{7B2AD19A-26D1-43AA-8899-B371AA75FA50}" type="presParOf" srcId="{11F21422-9F73-4714-B36C-02487A607AE1}" destId="{67960D4E-A1E6-464B-A292-AFC1318CAB7E}" srcOrd="1" destOrd="0" presId="urn:microsoft.com/office/officeart/2005/8/layout/hierarchy1"/>
    <dgm:cxn modelId="{35FB2106-614D-4753-8037-601FE14E64FA}" type="presParOf" srcId="{B20CB378-29DC-4C13-8C41-2CCA37235C93}" destId="{7B87EA4A-3D87-4241-A045-63D7E3554162}" srcOrd="1" destOrd="0" presId="urn:microsoft.com/office/officeart/2005/8/layout/hierarchy1"/>
    <dgm:cxn modelId="{75D925AD-9325-49B7-8845-7236C2781C7F}" type="presParOf" srcId="{7B87EA4A-3D87-4241-A045-63D7E3554162}" destId="{536A150E-1817-49FE-BBE4-8AEDEBC6C78F}" srcOrd="0" destOrd="0" presId="urn:microsoft.com/office/officeart/2005/8/layout/hierarchy1"/>
    <dgm:cxn modelId="{44B901D4-8388-4201-8DC9-4EDC53F4B5FE}" type="presParOf" srcId="{7B87EA4A-3D87-4241-A045-63D7E3554162}" destId="{15E9E6D3-8E39-46AC-85BD-922ACEF08291}" srcOrd="1" destOrd="0" presId="urn:microsoft.com/office/officeart/2005/8/layout/hierarchy1"/>
    <dgm:cxn modelId="{4CF2AC2D-A0F3-4DCF-8125-F2D435BB12A2}" type="presParOf" srcId="{15E9E6D3-8E39-46AC-85BD-922ACEF08291}" destId="{51CDD51A-395E-4DC7-BD15-04B7A3D5106E}" srcOrd="0" destOrd="0" presId="urn:microsoft.com/office/officeart/2005/8/layout/hierarchy1"/>
    <dgm:cxn modelId="{AAC70797-A46F-4DA2-8B39-E477A3A41FAA}" type="presParOf" srcId="{51CDD51A-395E-4DC7-BD15-04B7A3D5106E}" destId="{AE51D52B-44D3-47C0-A542-A7F3A0E0FE7E}" srcOrd="0" destOrd="0" presId="urn:microsoft.com/office/officeart/2005/8/layout/hierarchy1"/>
    <dgm:cxn modelId="{4FDBCAC9-6279-4BC7-90C1-7AEC74CE3100}" type="presParOf" srcId="{51CDD51A-395E-4DC7-BD15-04B7A3D5106E}" destId="{7A164CEE-5AF6-46F3-93F8-6CACAF2CB79F}" srcOrd="1" destOrd="0" presId="urn:microsoft.com/office/officeart/2005/8/layout/hierarchy1"/>
    <dgm:cxn modelId="{4F9129DC-65F1-441F-843C-88DBE60FFEFD}" type="presParOf" srcId="{15E9E6D3-8E39-46AC-85BD-922ACEF08291}" destId="{1F4836B6-CCE3-433A-8261-5D82FC93D46D}" srcOrd="1" destOrd="0" presId="urn:microsoft.com/office/officeart/2005/8/layout/hierarchy1"/>
    <dgm:cxn modelId="{A045C40F-2CBB-44B8-A89A-D722CE41BC28}" type="presParOf" srcId="{7B87EA4A-3D87-4241-A045-63D7E3554162}" destId="{A58CBE4E-0412-4E2B-9758-A40FF33497B3}" srcOrd="2" destOrd="0" presId="urn:microsoft.com/office/officeart/2005/8/layout/hierarchy1"/>
    <dgm:cxn modelId="{65F1F87A-DBF9-4E97-84B7-32AD14A7FB00}" type="presParOf" srcId="{7B87EA4A-3D87-4241-A045-63D7E3554162}" destId="{5A37B67E-2C78-4950-B060-FE51959857EC}" srcOrd="3" destOrd="0" presId="urn:microsoft.com/office/officeart/2005/8/layout/hierarchy1"/>
    <dgm:cxn modelId="{59229238-2A40-41F3-889E-2950FE385D4F}" type="presParOf" srcId="{5A37B67E-2C78-4950-B060-FE51959857EC}" destId="{336FE5BA-CC73-4921-BC4B-5B102E2BC931}" srcOrd="0" destOrd="0" presId="urn:microsoft.com/office/officeart/2005/8/layout/hierarchy1"/>
    <dgm:cxn modelId="{390AAB68-D71F-45E9-B646-2879C7339939}" type="presParOf" srcId="{336FE5BA-CC73-4921-BC4B-5B102E2BC931}" destId="{FA168A3A-825C-46BD-A895-94BEF3F8A17E}" srcOrd="0" destOrd="0" presId="urn:microsoft.com/office/officeart/2005/8/layout/hierarchy1"/>
    <dgm:cxn modelId="{062DC983-E8A8-4CB2-A072-E8FE76C748BA}" type="presParOf" srcId="{336FE5BA-CC73-4921-BC4B-5B102E2BC931}" destId="{4EC50A2D-81C5-42DD-BFC2-2F423D9370C7}" srcOrd="1" destOrd="0" presId="urn:microsoft.com/office/officeart/2005/8/layout/hierarchy1"/>
    <dgm:cxn modelId="{ADAE944E-3D84-460D-810D-5780444573B6}" type="presParOf" srcId="{5A37B67E-2C78-4950-B060-FE51959857EC}" destId="{557B49BB-91BE-4BE2-B0E4-A24D9E4A8519}" srcOrd="1" destOrd="0" presId="urn:microsoft.com/office/officeart/2005/8/layout/hierarchy1"/>
    <dgm:cxn modelId="{5F082C36-0AC3-459D-9D74-956274DB44C7}" type="presParOf" srcId="{7B87EA4A-3D87-4241-A045-63D7E3554162}" destId="{B00EBE94-7637-452B-93B6-FA7C778E58E4}" srcOrd="4" destOrd="0" presId="urn:microsoft.com/office/officeart/2005/8/layout/hierarchy1"/>
    <dgm:cxn modelId="{267EC5A9-A7A6-4AC4-96D0-5580B6D2A924}" type="presParOf" srcId="{7B87EA4A-3D87-4241-A045-63D7E3554162}" destId="{BB62533F-C124-4F3A-9DBA-64FE0BCE85D6}" srcOrd="5" destOrd="0" presId="urn:microsoft.com/office/officeart/2005/8/layout/hierarchy1"/>
    <dgm:cxn modelId="{036CD176-3093-4241-B8BD-7276E5A442CB}" type="presParOf" srcId="{BB62533F-C124-4F3A-9DBA-64FE0BCE85D6}" destId="{8FCB10C3-26BB-4E1F-B82A-036ABE97B613}" srcOrd="0" destOrd="0" presId="urn:microsoft.com/office/officeart/2005/8/layout/hierarchy1"/>
    <dgm:cxn modelId="{DF372419-13AE-44E7-A85A-3ED29FDBD50C}" type="presParOf" srcId="{8FCB10C3-26BB-4E1F-B82A-036ABE97B613}" destId="{C8668F1A-9E03-44FC-8100-B069E607E764}" srcOrd="0" destOrd="0" presId="urn:microsoft.com/office/officeart/2005/8/layout/hierarchy1"/>
    <dgm:cxn modelId="{C984285A-6E1F-4F87-946C-8442E4E7BD4A}" type="presParOf" srcId="{8FCB10C3-26BB-4E1F-B82A-036ABE97B613}" destId="{F2C7C15A-5E80-470C-843F-68D6D0CED373}" srcOrd="1" destOrd="0" presId="urn:microsoft.com/office/officeart/2005/8/layout/hierarchy1"/>
    <dgm:cxn modelId="{66E9D4B3-CC34-43E8-801D-8C833AE1BEC1}" type="presParOf" srcId="{BB62533F-C124-4F3A-9DBA-64FE0BCE85D6}" destId="{85A42E7E-9864-47B1-BF50-0A518AFD0F46}" srcOrd="1" destOrd="0" presId="urn:microsoft.com/office/officeart/2005/8/layout/hierarchy1"/>
    <dgm:cxn modelId="{123559B2-723F-4324-BE74-C2705ED7BF06}" type="presParOf" srcId="{85A42E7E-9864-47B1-BF50-0A518AFD0F46}" destId="{EDC47CB1-9D46-4427-A10C-98FE392AF9CC}" srcOrd="0" destOrd="0" presId="urn:microsoft.com/office/officeart/2005/8/layout/hierarchy1"/>
    <dgm:cxn modelId="{62BDB5DE-7373-49B0-99DB-1CAE3F6BBAA1}" type="presParOf" srcId="{85A42E7E-9864-47B1-BF50-0A518AFD0F46}" destId="{679D37E0-357E-4CA3-8E39-D8103CDC5923}" srcOrd="1" destOrd="0" presId="urn:microsoft.com/office/officeart/2005/8/layout/hierarchy1"/>
    <dgm:cxn modelId="{B2422A60-5635-4715-91CD-DFF02EB57944}" type="presParOf" srcId="{679D37E0-357E-4CA3-8E39-D8103CDC5923}" destId="{2E3D6885-DD61-4151-A460-0F52E8F8A86A}" srcOrd="0" destOrd="0" presId="urn:microsoft.com/office/officeart/2005/8/layout/hierarchy1"/>
    <dgm:cxn modelId="{B29B9283-2016-416B-9472-30B60003D700}" type="presParOf" srcId="{2E3D6885-DD61-4151-A460-0F52E8F8A86A}" destId="{35D696A0-30AC-40B6-B9BA-277372AA2837}" srcOrd="0" destOrd="0" presId="urn:microsoft.com/office/officeart/2005/8/layout/hierarchy1"/>
    <dgm:cxn modelId="{B397F0BC-10C7-41FE-A1AB-D8DA99D674D6}" type="presParOf" srcId="{2E3D6885-DD61-4151-A460-0F52E8F8A86A}" destId="{FE421D78-6138-453E-A11C-C91EA6F345F9}" srcOrd="1" destOrd="0" presId="urn:microsoft.com/office/officeart/2005/8/layout/hierarchy1"/>
    <dgm:cxn modelId="{83D58EC1-281E-4B31-9E61-C876B451C34F}" type="presParOf" srcId="{679D37E0-357E-4CA3-8E39-D8103CDC5923}" destId="{8231CDF6-9048-4816-B243-5FD763B69022}" srcOrd="1" destOrd="0" presId="urn:microsoft.com/office/officeart/2005/8/layout/hierarchy1"/>
    <dgm:cxn modelId="{EF3E8D6B-8CEC-4152-895E-A7A23E371196}" type="presParOf" srcId="{A7E26B8F-6BAD-4447-8AEF-065DB04C5410}" destId="{B87D2DE8-A21A-4ADA-87A1-1EADE3413385}" srcOrd="2" destOrd="0" presId="urn:microsoft.com/office/officeart/2005/8/layout/hierarchy1"/>
    <dgm:cxn modelId="{AEEAD6D7-4EEB-40A8-A535-B6234090577A}" type="presParOf" srcId="{A7E26B8F-6BAD-4447-8AEF-065DB04C5410}" destId="{5D436D7D-EA54-40AB-B099-AE415BB62E8E}" srcOrd="3" destOrd="0" presId="urn:microsoft.com/office/officeart/2005/8/layout/hierarchy1"/>
    <dgm:cxn modelId="{619064F8-332C-45D2-A6A6-28691E3B0373}" type="presParOf" srcId="{5D436D7D-EA54-40AB-B099-AE415BB62E8E}" destId="{F4956164-2EDC-4058-A9EA-9387698012BC}" srcOrd="0" destOrd="0" presId="urn:microsoft.com/office/officeart/2005/8/layout/hierarchy1"/>
    <dgm:cxn modelId="{82156353-7770-4EF3-8858-DDAF60855C34}" type="presParOf" srcId="{F4956164-2EDC-4058-A9EA-9387698012BC}" destId="{D22196A2-98C3-4AF3-A0CE-AFC43050BCDC}" srcOrd="0" destOrd="0" presId="urn:microsoft.com/office/officeart/2005/8/layout/hierarchy1"/>
    <dgm:cxn modelId="{C772ACA4-4BCF-42C8-90F9-EB4D3D3D6F81}" type="presParOf" srcId="{F4956164-2EDC-4058-A9EA-9387698012BC}" destId="{EBDAADF7-298F-4554-8ACA-9940EC01443C}" srcOrd="1" destOrd="0" presId="urn:microsoft.com/office/officeart/2005/8/layout/hierarchy1"/>
    <dgm:cxn modelId="{7CB750FC-8D65-47E9-A8F9-3CA582FFE139}" type="presParOf" srcId="{5D436D7D-EA54-40AB-B099-AE415BB62E8E}" destId="{C5A27687-E908-4394-8333-509C237416C9}" srcOrd="1" destOrd="0" presId="urn:microsoft.com/office/officeart/2005/8/layout/hierarchy1"/>
    <dgm:cxn modelId="{A79F7924-4E15-4312-83F0-C48B125C7DF7}" type="presParOf" srcId="{C5A27687-E908-4394-8333-509C237416C9}" destId="{F022C328-F4DF-4852-86B5-F48A2CC4A855}" srcOrd="0" destOrd="0" presId="urn:microsoft.com/office/officeart/2005/8/layout/hierarchy1"/>
    <dgm:cxn modelId="{C306ED23-5C88-452D-B0C8-92E7FEB467BA}" type="presParOf" srcId="{C5A27687-E908-4394-8333-509C237416C9}" destId="{DA1C21EF-F9FD-4F8C-BB93-9F4DDE57C418}" srcOrd="1" destOrd="0" presId="urn:microsoft.com/office/officeart/2005/8/layout/hierarchy1"/>
    <dgm:cxn modelId="{00162A99-9A47-4690-AD5D-B1CC75C8D2F5}" type="presParOf" srcId="{DA1C21EF-F9FD-4F8C-BB93-9F4DDE57C418}" destId="{5E3BF24C-08AB-4ECE-8938-8F22F8B24606}" srcOrd="0" destOrd="0" presId="urn:microsoft.com/office/officeart/2005/8/layout/hierarchy1"/>
    <dgm:cxn modelId="{F248E382-7B44-4F56-ACE5-440CE7C38CC0}" type="presParOf" srcId="{5E3BF24C-08AB-4ECE-8938-8F22F8B24606}" destId="{D701F765-5ABB-465F-BAAB-B822B0DAA4E2}" srcOrd="0" destOrd="0" presId="urn:microsoft.com/office/officeart/2005/8/layout/hierarchy1"/>
    <dgm:cxn modelId="{AFDC5757-6529-48CD-8809-201AFD8FC3EE}" type="presParOf" srcId="{5E3BF24C-08AB-4ECE-8938-8F22F8B24606}" destId="{8441DC1F-B806-4130-ADBC-FB6058B037E3}" srcOrd="1" destOrd="0" presId="urn:microsoft.com/office/officeart/2005/8/layout/hierarchy1"/>
    <dgm:cxn modelId="{CADB387B-DE93-4570-8BF5-AE3E03496DF2}" type="presParOf" srcId="{DA1C21EF-F9FD-4F8C-BB93-9F4DDE57C418}" destId="{81E9261F-4754-4F09-ABD0-A851AC79845B}" srcOrd="1" destOrd="0" presId="urn:microsoft.com/office/officeart/2005/8/layout/hierarchy1"/>
    <dgm:cxn modelId="{F77AD11E-4B25-4085-B5E2-4E4731E14E90}" type="presParOf" srcId="{C5A27687-E908-4394-8333-509C237416C9}" destId="{9094E2FA-69E5-43B9-B29B-4EF55D89A7D4}" srcOrd="2" destOrd="0" presId="urn:microsoft.com/office/officeart/2005/8/layout/hierarchy1"/>
    <dgm:cxn modelId="{6857CF59-BC7F-4649-8AB5-4178D4DFA0C7}" type="presParOf" srcId="{C5A27687-E908-4394-8333-509C237416C9}" destId="{F9123C85-CB0F-44A2-BDD8-ABDD606910EB}" srcOrd="3" destOrd="0" presId="urn:microsoft.com/office/officeart/2005/8/layout/hierarchy1"/>
    <dgm:cxn modelId="{1D6DF8E1-9DEA-4A47-94DF-824E139D9243}" type="presParOf" srcId="{F9123C85-CB0F-44A2-BDD8-ABDD606910EB}" destId="{D26D265E-4B38-4C5D-83BE-DD5FC4F608A8}" srcOrd="0" destOrd="0" presId="urn:microsoft.com/office/officeart/2005/8/layout/hierarchy1"/>
    <dgm:cxn modelId="{715B94FB-D15E-4A03-83A3-F12853E0EDB2}" type="presParOf" srcId="{D26D265E-4B38-4C5D-83BE-DD5FC4F608A8}" destId="{5CB1A220-EEFE-4087-8F1D-8267567B3E08}" srcOrd="0" destOrd="0" presId="urn:microsoft.com/office/officeart/2005/8/layout/hierarchy1"/>
    <dgm:cxn modelId="{39E2B070-051C-4FFD-9125-1719769AB779}" type="presParOf" srcId="{D26D265E-4B38-4C5D-83BE-DD5FC4F608A8}" destId="{63EB845B-46CA-48F1-9782-FF9FC029AA70}" srcOrd="1" destOrd="0" presId="urn:microsoft.com/office/officeart/2005/8/layout/hierarchy1"/>
    <dgm:cxn modelId="{CEA99CBA-0D0A-4D58-B6AA-BDAD1DF9BE0B}" type="presParOf" srcId="{F9123C85-CB0F-44A2-BDD8-ABDD606910EB}" destId="{4F42EA88-64DF-45E8-8DCF-03DEF6B35219}" srcOrd="1" destOrd="0" presId="urn:microsoft.com/office/officeart/2005/8/layout/hierarchy1"/>
    <dgm:cxn modelId="{439EAA07-5B35-43B4-9603-1D30DC4BA577}" type="presParOf" srcId="{C5A27687-E908-4394-8333-509C237416C9}" destId="{63FE80D5-30B8-408C-A2E8-AC8D4D2770F2}" srcOrd="4" destOrd="0" presId="urn:microsoft.com/office/officeart/2005/8/layout/hierarchy1"/>
    <dgm:cxn modelId="{DB7DE616-A04A-4F4E-887E-7FF34E9FA291}" type="presParOf" srcId="{C5A27687-E908-4394-8333-509C237416C9}" destId="{D06569AB-C298-4ABD-93A7-DBD505FE0D82}" srcOrd="5" destOrd="0" presId="urn:microsoft.com/office/officeart/2005/8/layout/hierarchy1"/>
    <dgm:cxn modelId="{D89AE07F-0F1D-4635-A43D-6C764645C738}" type="presParOf" srcId="{D06569AB-C298-4ABD-93A7-DBD505FE0D82}" destId="{3072F30B-C20E-412B-BCF0-9EEAE9D6E010}" srcOrd="0" destOrd="0" presId="urn:microsoft.com/office/officeart/2005/8/layout/hierarchy1"/>
    <dgm:cxn modelId="{C8015BC2-68B4-4EB0-ACB7-BCA834D43859}" type="presParOf" srcId="{3072F30B-C20E-412B-BCF0-9EEAE9D6E010}" destId="{11C246E7-6348-4118-A18D-97ACB1A555C9}" srcOrd="0" destOrd="0" presId="urn:microsoft.com/office/officeart/2005/8/layout/hierarchy1"/>
    <dgm:cxn modelId="{CF9C53D8-32EF-482E-A2E4-8E7461BC0276}" type="presParOf" srcId="{3072F30B-C20E-412B-BCF0-9EEAE9D6E010}" destId="{99A2F74E-A13A-4ECE-8449-F37C57805FFE}" srcOrd="1" destOrd="0" presId="urn:microsoft.com/office/officeart/2005/8/layout/hierarchy1"/>
    <dgm:cxn modelId="{7570CF30-C87F-4AAD-819A-F4B6CD28030F}" type="presParOf" srcId="{D06569AB-C298-4ABD-93A7-DBD505FE0D82}" destId="{7FED3251-80DC-4D05-A5EB-DF4E5103837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D70346-E469-44F0-9AEC-60CC1162DCBF}"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GB"/>
        </a:p>
      </dgm:t>
    </dgm:pt>
    <dgm:pt modelId="{7F288DD2-22E2-4D57-9121-8A4D560F36C7}">
      <dgm:prSet phldrT="[Text]" custT="1"/>
      <dgm:spPr>
        <a:solidFill>
          <a:srgbClr val="92D050"/>
        </a:solidFill>
      </dgm:spPr>
      <dgm:t>
        <a:bodyPr/>
        <a:lstStyle/>
        <a:p>
          <a:pPr rtl="1"/>
          <a:r>
            <a:rPr lang="fa-IR" sz="1600" b="0" dirty="0" smtClean="0">
              <a:cs typeface="B Nazanin" pitchFamily="2" charset="-78"/>
            </a:rPr>
            <a:t>مکانیزم اعمال خط‌مشی</a:t>
          </a:r>
          <a:endParaRPr lang="en-GB" sz="1600" b="0" dirty="0">
            <a:cs typeface="B Nazanin" pitchFamily="2" charset="-78"/>
          </a:endParaRPr>
        </a:p>
      </dgm:t>
    </dgm:pt>
    <dgm:pt modelId="{539FF5F8-F49C-4F35-B8B1-E6E3DD15C355}" type="parTrans" cxnId="{96E3D093-3FB1-41B8-A931-22F7BC159C2B}">
      <dgm:prSet/>
      <dgm:spPr/>
      <dgm:t>
        <a:bodyPr/>
        <a:lstStyle/>
        <a:p>
          <a:pPr rtl="1"/>
          <a:endParaRPr lang="en-GB" sz="1600" b="0">
            <a:cs typeface="B Zar" panose="00000400000000000000" pitchFamily="2" charset="-78"/>
          </a:endParaRPr>
        </a:p>
      </dgm:t>
    </dgm:pt>
    <dgm:pt modelId="{F5884A1D-ABBC-4B4D-B2A9-A87493E4077A}" type="sibTrans" cxnId="{96E3D093-3FB1-41B8-A931-22F7BC159C2B}">
      <dgm:prSet/>
      <dgm:spPr/>
      <dgm:t>
        <a:bodyPr/>
        <a:lstStyle/>
        <a:p>
          <a:pPr rtl="1"/>
          <a:endParaRPr lang="en-GB" sz="1600" b="0">
            <a:cs typeface="B Zar" panose="00000400000000000000" pitchFamily="2" charset="-78"/>
          </a:endParaRPr>
        </a:p>
      </dgm:t>
    </dgm:pt>
    <dgm:pt modelId="{24117FBB-CBC2-44CD-A7AD-B50271082C4D}">
      <dgm:prSet phldrT="[Text]" custT="1"/>
      <dgm:spPr>
        <a:solidFill>
          <a:srgbClr val="FFC000"/>
        </a:solidFill>
      </dgm:spPr>
      <dgm:t>
        <a:bodyPr/>
        <a:lstStyle/>
        <a:p>
          <a:pPr rtl="1"/>
          <a:r>
            <a:rPr lang="fa-IR" sz="1600" b="0" dirty="0" smtClean="0">
              <a:cs typeface="B Nazanin" pitchFamily="2" charset="-78"/>
            </a:rPr>
            <a:t>ایستا</a:t>
          </a:r>
          <a:endParaRPr lang="en-GB" sz="1600" b="0" dirty="0">
            <a:cs typeface="B Nazanin" pitchFamily="2" charset="-78"/>
          </a:endParaRPr>
        </a:p>
      </dgm:t>
    </dgm:pt>
    <dgm:pt modelId="{B6A10080-4393-4668-B18B-8B4D758F69F0}" type="parTrans" cxnId="{B48FAB23-1105-4E3D-AA00-FF3F070CFBC2}">
      <dgm:prSet/>
      <dgm:spPr>
        <a:ln>
          <a:solidFill>
            <a:srgbClr val="FFC000"/>
          </a:solidFill>
        </a:ln>
      </dgm:spPr>
      <dgm:t>
        <a:bodyPr/>
        <a:lstStyle/>
        <a:p>
          <a:pPr rtl="1"/>
          <a:endParaRPr lang="en-GB" sz="1600" b="0">
            <a:cs typeface="B Zar" panose="00000400000000000000" pitchFamily="2" charset="-78"/>
          </a:endParaRPr>
        </a:p>
      </dgm:t>
    </dgm:pt>
    <dgm:pt modelId="{842D8FE1-F3B5-4D45-BA38-27AD8E192D1D}" type="sibTrans" cxnId="{B48FAB23-1105-4E3D-AA00-FF3F070CFBC2}">
      <dgm:prSet/>
      <dgm:spPr/>
      <dgm:t>
        <a:bodyPr/>
        <a:lstStyle/>
        <a:p>
          <a:pPr rtl="1"/>
          <a:endParaRPr lang="en-GB" sz="1600" b="0">
            <a:cs typeface="B Zar" panose="00000400000000000000" pitchFamily="2" charset="-78"/>
          </a:endParaRPr>
        </a:p>
      </dgm:t>
    </dgm:pt>
    <dgm:pt modelId="{93BAD5B9-E7D3-4A44-864D-47354929761E}">
      <dgm:prSet phldrT="[Text]" custT="1"/>
      <dgm:spPr>
        <a:solidFill>
          <a:srgbClr val="FFC000"/>
        </a:solidFill>
      </dgm:spPr>
      <dgm:t>
        <a:bodyPr/>
        <a:lstStyle/>
        <a:p>
          <a:pPr rtl="1"/>
          <a:r>
            <a:rPr lang="fa-IR" sz="1600" b="0" dirty="0" smtClean="0">
              <a:cs typeface="B Nazanin" pitchFamily="2" charset="-78"/>
            </a:rPr>
            <a:t>بازنویسی برنامه</a:t>
          </a:r>
          <a:endParaRPr lang="en-GB" sz="1600" b="0" dirty="0">
            <a:cs typeface="B Nazanin" pitchFamily="2" charset="-78"/>
          </a:endParaRPr>
        </a:p>
      </dgm:t>
    </dgm:pt>
    <dgm:pt modelId="{E63192B1-BCC7-40E4-B4F1-C4248D9EDCA2}" type="parTrans" cxnId="{8C274CFB-1E00-45D7-8D96-20DAF380BC29}">
      <dgm:prSet/>
      <dgm:spPr>
        <a:solidFill>
          <a:schemeClr val="tx1"/>
        </a:solidFill>
        <a:ln>
          <a:solidFill>
            <a:srgbClr val="FFC000"/>
          </a:solidFill>
        </a:ln>
      </dgm:spPr>
      <dgm:t>
        <a:bodyPr/>
        <a:lstStyle/>
        <a:p>
          <a:pPr rtl="1"/>
          <a:endParaRPr lang="en-GB" sz="1600" b="0"/>
        </a:p>
      </dgm:t>
    </dgm:pt>
    <dgm:pt modelId="{A8465F40-0282-477F-A4A3-BC5D9B95CBB9}" type="sibTrans" cxnId="{8C274CFB-1E00-45D7-8D96-20DAF380BC29}">
      <dgm:prSet/>
      <dgm:spPr/>
      <dgm:t>
        <a:bodyPr/>
        <a:lstStyle/>
        <a:p>
          <a:pPr rtl="1"/>
          <a:endParaRPr lang="en-GB" sz="1600" b="0"/>
        </a:p>
      </dgm:t>
    </dgm:pt>
    <dgm:pt modelId="{6F0CD589-F966-4A16-B12E-34C0D8C8D39C}">
      <dgm:prSet phldrT="[Text]" custT="1"/>
      <dgm:spPr/>
      <dgm:t>
        <a:bodyPr/>
        <a:lstStyle/>
        <a:p>
          <a:pPr rtl="1"/>
          <a:r>
            <a:rPr lang="fa-IR" sz="1600" b="0" dirty="0" smtClean="0">
              <a:latin typeface="Times New Roman" panose="02020603050405020304" pitchFamily="18" charset="0"/>
              <a:cs typeface="B Nazanin" pitchFamily="2" charset="-78"/>
            </a:rPr>
            <a:t>اجرای برنامه با معناشناخت تغییر </a:t>
          </a:r>
          <a:r>
            <a:rPr lang="fa-IR" sz="1600" b="0" dirty="0" smtClean="0">
              <a:latin typeface="Times New Roman" panose="02020603050405020304" pitchFamily="18" charset="0"/>
              <a:cs typeface="B Nazanin" pitchFamily="2" charset="-78"/>
            </a:rPr>
            <a:t>یافته (آفلاین)</a:t>
          </a:r>
          <a:endParaRPr lang="en-GB" sz="1600" b="0" dirty="0">
            <a:latin typeface="Times New Roman" panose="02020603050405020304" pitchFamily="18" charset="0"/>
            <a:cs typeface="B Nazanin" pitchFamily="2" charset="-78"/>
          </a:endParaRPr>
        </a:p>
      </dgm:t>
    </dgm:pt>
    <dgm:pt modelId="{BD378C34-154A-4B74-9E23-DB6066FA8C71}" type="parTrans" cxnId="{A1B78AF2-F72B-4C6D-95FE-DE8666306F02}">
      <dgm:prSet/>
      <dgm:spPr/>
      <dgm:t>
        <a:bodyPr/>
        <a:lstStyle/>
        <a:p>
          <a:pPr rtl="1"/>
          <a:endParaRPr lang="en-GB" sz="1600" b="0"/>
        </a:p>
      </dgm:t>
    </dgm:pt>
    <dgm:pt modelId="{E24604D9-134C-4338-97A7-7E436BE5E0D4}" type="sibTrans" cxnId="{A1B78AF2-F72B-4C6D-95FE-DE8666306F02}">
      <dgm:prSet/>
      <dgm:spPr/>
      <dgm:t>
        <a:bodyPr/>
        <a:lstStyle/>
        <a:p>
          <a:pPr rtl="1"/>
          <a:endParaRPr lang="en-GB" sz="1600" b="0"/>
        </a:p>
      </dgm:t>
    </dgm:pt>
    <dgm:pt modelId="{88C3D179-A91A-4714-9262-8B546FFF6F25}">
      <dgm:prSet phldrT="[Text]" custT="1"/>
      <dgm:spPr>
        <a:solidFill>
          <a:srgbClr val="FFC000"/>
        </a:solidFill>
      </dgm:spPr>
      <dgm:t>
        <a:bodyPr/>
        <a:lstStyle/>
        <a:p>
          <a:pPr rtl="1"/>
          <a:r>
            <a:rPr lang="fa-IR" sz="1600" b="0" dirty="0" smtClean="0">
              <a:cs typeface="B Nazanin" pitchFamily="2" charset="-78"/>
            </a:rPr>
            <a:t>پویا</a:t>
          </a:r>
          <a:endParaRPr lang="en-GB" sz="1600" b="0" dirty="0">
            <a:cs typeface="B Nazanin" pitchFamily="2" charset="-78"/>
          </a:endParaRPr>
        </a:p>
      </dgm:t>
    </dgm:pt>
    <dgm:pt modelId="{E070CF34-29FE-410C-B064-57B961AEA020}" type="parTrans" cxnId="{BFDD6BFE-843A-4837-A59C-16174A795489}">
      <dgm:prSet/>
      <dgm:spPr>
        <a:ln>
          <a:solidFill>
            <a:srgbClr val="FFC000"/>
          </a:solidFill>
        </a:ln>
      </dgm:spPr>
      <dgm:t>
        <a:bodyPr/>
        <a:lstStyle/>
        <a:p>
          <a:pPr rtl="1"/>
          <a:endParaRPr lang="en-GB" sz="1600" b="0"/>
        </a:p>
      </dgm:t>
    </dgm:pt>
    <dgm:pt modelId="{98AB564F-1225-462D-AF75-D978AB08A9BE}" type="sibTrans" cxnId="{BFDD6BFE-843A-4837-A59C-16174A795489}">
      <dgm:prSet/>
      <dgm:spPr/>
      <dgm:t>
        <a:bodyPr/>
        <a:lstStyle/>
        <a:p>
          <a:pPr rtl="1"/>
          <a:endParaRPr lang="en-GB" sz="1600" b="0"/>
        </a:p>
      </dgm:t>
    </dgm:pt>
    <dgm:pt modelId="{4600EBB4-AE8F-410A-9959-803B518BE9C8}">
      <dgm:prSet phldrT="[Text]" custT="1"/>
      <dgm:spPr/>
      <dgm:t>
        <a:bodyPr/>
        <a:lstStyle/>
        <a:p>
          <a:pPr rtl="1"/>
          <a:r>
            <a:rPr lang="fa-IR" sz="1600" b="0" dirty="0" smtClean="0">
              <a:cs typeface="B Nazanin" pitchFamily="2" charset="-78"/>
            </a:rPr>
            <a:t>همراه با تحلیل کد</a:t>
          </a:r>
          <a:endParaRPr lang="en-GB" sz="1600" b="0" dirty="0">
            <a:cs typeface="B Nazanin" pitchFamily="2" charset="-78"/>
          </a:endParaRPr>
        </a:p>
      </dgm:t>
    </dgm:pt>
    <dgm:pt modelId="{2DCEFE78-E5D5-427A-B446-C0FAAE3AEB94}" type="parTrans" cxnId="{21038D91-573B-4ED1-87DC-89A2AB7C7433}">
      <dgm:prSet/>
      <dgm:spPr/>
      <dgm:t>
        <a:bodyPr/>
        <a:lstStyle/>
        <a:p>
          <a:endParaRPr lang="en-GB" sz="1600"/>
        </a:p>
      </dgm:t>
    </dgm:pt>
    <dgm:pt modelId="{69DCA02A-ECBF-4C84-87BC-DED2A2B240BF}" type="sibTrans" cxnId="{21038D91-573B-4ED1-87DC-89A2AB7C7433}">
      <dgm:prSet/>
      <dgm:spPr/>
      <dgm:t>
        <a:bodyPr/>
        <a:lstStyle/>
        <a:p>
          <a:endParaRPr lang="en-GB" sz="1600"/>
        </a:p>
      </dgm:t>
    </dgm:pt>
    <dgm:pt modelId="{42A8FD50-9BE0-4D2C-84E9-8BEF450EC77D}">
      <dgm:prSet phldrT="[Text]" custT="1"/>
      <dgm:spPr/>
      <dgm:t>
        <a:bodyPr/>
        <a:lstStyle/>
        <a:p>
          <a:pPr rtl="1"/>
          <a:r>
            <a:rPr lang="fa-IR" sz="1600" b="0" dirty="0" smtClean="0">
              <a:cs typeface="B Nazanin" pitchFamily="2" charset="-78"/>
            </a:rPr>
            <a:t>بدون تحلیل کد</a:t>
          </a:r>
          <a:endParaRPr lang="en-GB" sz="1600" b="0" dirty="0">
            <a:cs typeface="B Nazanin" pitchFamily="2" charset="-78"/>
          </a:endParaRPr>
        </a:p>
      </dgm:t>
    </dgm:pt>
    <dgm:pt modelId="{585C41B5-7B90-4FEC-85A3-0DA1924A5C5C}" type="parTrans" cxnId="{90CB27F5-F636-49B0-BF57-9237A3C22909}">
      <dgm:prSet/>
      <dgm:spPr/>
      <dgm:t>
        <a:bodyPr/>
        <a:lstStyle/>
        <a:p>
          <a:endParaRPr lang="en-GB" sz="1600"/>
        </a:p>
      </dgm:t>
    </dgm:pt>
    <dgm:pt modelId="{B2E76BE4-F042-4329-9BD0-2761C4F45867}" type="sibTrans" cxnId="{90CB27F5-F636-49B0-BF57-9237A3C22909}">
      <dgm:prSet/>
      <dgm:spPr/>
      <dgm:t>
        <a:bodyPr/>
        <a:lstStyle/>
        <a:p>
          <a:endParaRPr lang="en-GB" sz="1600"/>
        </a:p>
      </dgm:t>
    </dgm:pt>
    <dgm:pt modelId="{DCCCAAC0-1CCF-46A8-A524-D311C22C570B}">
      <dgm:prSet phldrT="[Text]" custT="1"/>
      <dgm:spPr/>
      <dgm:t>
        <a:bodyPr/>
        <a:lstStyle/>
        <a:p>
          <a:pPr rtl="1"/>
          <a:r>
            <a:rPr lang="fa-IR" sz="1600" b="0" dirty="0" smtClean="0">
              <a:cs typeface="B Nazanin" pitchFamily="2" charset="-78"/>
            </a:rPr>
            <a:t>ایستا</a:t>
          </a:r>
          <a:endParaRPr lang="en-GB" sz="1600" b="0" dirty="0">
            <a:cs typeface="B Nazanin" pitchFamily="2" charset="-78"/>
          </a:endParaRPr>
        </a:p>
      </dgm:t>
    </dgm:pt>
    <dgm:pt modelId="{2810F390-E3B5-4153-AC50-1928645D156F}" type="parTrans" cxnId="{1C77C8E7-968F-4DB2-8558-46F1C988F97C}">
      <dgm:prSet/>
      <dgm:spPr/>
      <dgm:t>
        <a:bodyPr/>
        <a:lstStyle/>
        <a:p>
          <a:endParaRPr lang="en-GB" sz="1600"/>
        </a:p>
      </dgm:t>
    </dgm:pt>
    <dgm:pt modelId="{95EEFC27-6B52-4112-8B58-52AEA5976A32}" type="sibTrans" cxnId="{1C77C8E7-968F-4DB2-8558-46F1C988F97C}">
      <dgm:prSet/>
      <dgm:spPr/>
      <dgm:t>
        <a:bodyPr/>
        <a:lstStyle/>
        <a:p>
          <a:endParaRPr lang="en-GB" sz="1600"/>
        </a:p>
      </dgm:t>
    </dgm:pt>
    <dgm:pt modelId="{922B9B38-7542-401A-9223-B4B5DC6D5009}">
      <dgm:prSet phldrT="[Text]" custT="1"/>
      <dgm:spPr/>
      <dgm:t>
        <a:bodyPr/>
        <a:lstStyle/>
        <a:p>
          <a:pPr rtl="1"/>
          <a:r>
            <a:rPr lang="fa-IR" sz="1600" b="0" dirty="0" smtClean="0">
              <a:cs typeface="B Nazanin" pitchFamily="2" charset="-78"/>
            </a:rPr>
            <a:t>پویا</a:t>
          </a:r>
          <a:endParaRPr lang="en-GB" sz="1600" b="0" dirty="0">
            <a:cs typeface="B Nazanin" pitchFamily="2" charset="-78"/>
          </a:endParaRPr>
        </a:p>
      </dgm:t>
    </dgm:pt>
    <dgm:pt modelId="{A4DE8E33-978A-40CA-AC5A-393FE6C52FE1}" type="parTrans" cxnId="{09057C89-9106-4214-94CE-FA75FDB67C1E}">
      <dgm:prSet/>
      <dgm:spPr/>
      <dgm:t>
        <a:bodyPr/>
        <a:lstStyle/>
        <a:p>
          <a:endParaRPr lang="en-GB" sz="1600"/>
        </a:p>
      </dgm:t>
    </dgm:pt>
    <dgm:pt modelId="{97B016E0-4B37-490D-8B1A-8158CAF805C7}" type="sibTrans" cxnId="{09057C89-9106-4214-94CE-FA75FDB67C1E}">
      <dgm:prSet/>
      <dgm:spPr/>
      <dgm:t>
        <a:bodyPr/>
        <a:lstStyle/>
        <a:p>
          <a:endParaRPr lang="en-GB" sz="1600"/>
        </a:p>
      </dgm:t>
    </dgm:pt>
    <dgm:pt modelId="{B5360F91-7EA6-4411-8EBE-07CFEB1E826D}">
      <dgm:prSet phldrT="[Text]" custT="1"/>
      <dgm:spPr/>
      <dgm:t>
        <a:bodyPr/>
        <a:lstStyle/>
        <a:p>
          <a:pPr rtl="1"/>
          <a:r>
            <a:rPr lang="fa-IR" sz="1600" b="0" dirty="0" smtClean="0">
              <a:cs typeface="B Nazanin" pitchFamily="2" charset="-78"/>
            </a:rPr>
            <a:t>ناظر زمان‌اجرای ترکیبی</a:t>
          </a:r>
          <a:endParaRPr lang="en-GB" sz="1600" b="0" dirty="0">
            <a:cs typeface="B Nazanin" pitchFamily="2" charset="-78"/>
          </a:endParaRPr>
        </a:p>
      </dgm:t>
    </dgm:pt>
    <dgm:pt modelId="{01040EE6-552C-482A-93AD-A5E3C3A383AB}" type="parTrans" cxnId="{10CFF004-E2B1-43AF-AB9E-BAFBB7C4F3DE}">
      <dgm:prSet/>
      <dgm:spPr/>
      <dgm:t>
        <a:bodyPr/>
        <a:lstStyle/>
        <a:p>
          <a:endParaRPr lang="en-GB" sz="1600"/>
        </a:p>
      </dgm:t>
    </dgm:pt>
    <dgm:pt modelId="{710A89CF-EC71-457F-94B4-1D6B1D51A1CE}" type="sibTrans" cxnId="{10CFF004-E2B1-43AF-AB9E-BAFBB7C4F3DE}">
      <dgm:prSet/>
      <dgm:spPr/>
      <dgm:t>
        <a:bodyPr/>
        <a:lstStyle/>
        <a:p>
          <a:endParaRPr lang="en-GB" sz="1600"/>
        </a:p>
      </dgm:t>
    </dgm:pt>
    <dgm:pt modelId="{0DC84AFC-2F56-4040-8681-13DEB7F41893}">
      <dgm:prSet phldrT="[Text]" custT="1"/>
      <dgm:spPr/>
      <dgm:t>
        <a:bodyPr/>
        <a:lstStyle/>
        <a:p>
          <a:pPr rtl="1"/>
          <a:r>
            <a:rPr lang="fa-IR" sz="1600" b="0" dirty="0" smtClean="0">
              <a:cs typeface="B Nazanin" pitchFamily="2" charset="-78"/>
            </a:rPr>
            <a:t>ناظر زمان‌اجرا با اجرای برنامه به منظور تحلیل</a:t>
          </a:r>
          <a:endParaRPr lang="en-GB" sz="1600" b="0" dirty="0">
            <a:cs typeface="B Nazanin" pitchFamily="2" charset="-78"/>
          </a:endParaRPr>
        </a:p>
      </dgm:t>
    </dgm:pt>
    <dgm:pt modelId="{3DB05EDB-B2CB-440A-A7B8-ED0C049C81D0}" type="parTrans" cxnId="{86874AAA-68C0-40ED-A84A-C51A39FF2032}">
      <dgm:prSet/>
      <dgm:spPr/>
      <dgm:t>
        <a:bodyPr/>
        <a:lstStyle/>
        <a:p>
          <a:endParaRPr lang="en-GB" sz="1600"/>
        </a:p>
      </dgm:t>
    </dgm:pt>
    <dgm:pt modelId="{8D3521C4-9983-4112-8789-7FA3F2D60389}" type="sibTrans" cxnId="{86874AAA-68C0-40ED-A84A-C51A39FF2032}">
      <dgm:prSet/>
      <dgm:spPr/>
      <dgm:t>
        <a:bodyPr/>
        <a:lstStyle/>
        <a:p>
          <a:endParaRPr lang="en-GB" sz="1600"/>
        </a:p>
      </dgm:t>
    </dgm:pt>
    <dgm:pt modelId="{EF53EC39-992E-4E19-8A71-AE3587AFBF73}">
      <dgm:prSet phldrT="[Text]" custT="1"/>
      <dgm:spPr/>
      <dgm:t>
        <a:bodyPr/>
        <a:lstStyle/>
        <a:p>
          <a:pPr rtl="1"/>
          <a:r>
            <a:rPr lang="fa-IR" sz="1600" b="0" dirty="0" smtClean="0">
              <a:cs typeface="B Nazanin" pitchFamily="2" charset="-78"/>
            </a:rPr>
            <a:t>نظارت زمان‌اجرا</a:t>
          </a:r>
          <a:endParaRPr lang="en-GB" sz="1600" b="0" dirty="0">
            <a:cs typeface="B Nazanin" pitchFamily="2" charset="-78"/>
          </a:endParaRPr>
        </a:p>
      </dgm:t>
    </dgm:pt>
    <dgm:pt modelId="{CFD20867-79E3-4512-A7B4-5722CA08003E}" type="parTrans" cxnId="{A3B66DA3-E735-4569-89E2-0CB07AB54A05}">
      <dgm:prSet/>
      <dgm:spPr/>
      <dgm:t>
        <a:bodyPr/>
        <a:lstStyle/>
        <a:p>
          <a:endParaRPr lang="en-GB" sz="1600"/>
        </a:p>
      </dgm:t>
    </dgm:pt>
    <dgm:pt modelId="{C6E0C6DF-D48B-49BF-B81D-8D99DC523D37}" type="sibTrans" cxnId="{A3B66DA3-E735-4569-89E2-0CB07AB54A05}">
      <dgm:prSet/>
      <dgm:spPr/>
      <dgm:t>
        <a:bodyPr/>
        <a:lstStyle/>
        <a:p>
          <a:endParaRPr lang="en-GB" sz="1600"/>
        </a:p>
      </dgm:t>
    </dgm:pt>
    <dgm:pt modelId="{A7DA6F30-4230-443A-AFD1-D752177991F9}">
      <dgm:prSet phldrT="[Text]" custT="1"/>
      <dgm:spPr/>
      <dgm:t>
        <a:bodyPr/>
        <a:lstStyle/>
        <a:p>
          <a:pPr rtl="1"/>
          <a:r>
            <a:rPr lang="fa-IR" sz="1600" b="0" dirty="0" smtClean="0">
              <a:latin typeface="Times New Roman" panose="02020603050405020304" pitchFamily="18" charset="0"/>
              <a:cs typeface="B Nazanin" pitchFamily="2" charset="-78"/>
            </a:rPr>
            <a:t>اجرای چندباره امن</a:t>
          </a:r>
          <a:endParaRPr lang="en-GB" sz="1600" b="0" dirty="0">
            <a:latin typeface="Times New Roman" panose="02020603050405020304" pitchFamily="18" charset="0"/>
            <a:cs typeface="B Nazanin" pitchFamily="2" charset="-78"/>
          </a:endParaRPr>
        </a:p>
      </dgm:t>
    </dgm:pt>
    <dgm:pt modelId="{6B127ECA-F2E9-429B-A4F5-8451977ECE27}" type="parTrans" cxnId="{B8E01E3B-0A33-4602-BFF0-59866FDB3718}">
      <dgm:prSet/>
      <dgm:spPr/>
      <dgm:t>
        <a:bodyPr/>
        <a:lstStyle/>
        <a:p>
          <a:endParaRPr lang="en-GB" sz="1600"/>
        </a:p>
      </dgm:t>
    </dgm:pt>
    <dgm:pt modelId="{7A1F68C5-7831-4FBC-AEC8-CF37D1C988BD}" type="sibTrans" cxnId="{B8E01E3B-0A33-4602-BFF0-59866FDB3718}">
      <dgm:prSet/>
      <dgm:spPr/>
      <dgm:t>
        <a:bodyPr/>
        <a:lstStyle/>
        <a:p>
          <a:endParaRPr lang="en-GB" sz="1600"/>
        </a:p>
      </dgm:t>
    </dgm:pt>
    <dgm:pt modelId="{AC74FDDD-D6AC-45E3-B6FE-6564B48FE6C3}">
      <dgm:prSet phldrT="[Text]" custT="1"/>
      <dgm:spPr/>
      <dgm:t>
        <a:bodyPr/>
        <a:lstStyle/>
        <a:p>
          <a:pPr rtl="1"/>
          <a:r>
            <a:rPr lang="fa-IR" sz="1600" b="0" dirty="0" smtClean="0">
              <a:cs typeface="B Nazanin" pitchFamily="2" charset="-78"/>
            </a:rPr>
            <a:t>ناظر زمان‌اجرای پویای خالص</a:t>
          </a:r>
          <a:endParaRPr lang="en-GB" sz="1600" b="0" dirty="0">
            <a:cs typeface="B Nazanin" pitchFamily="2" charset="-78"/>
          </a:endParaRPr>
        </a:p>
      </dgm:t>
    </dgm:pt>
    <dgm:pt modelId="{31595E86-BA23-4AB4-A54A-662397E33D49}" type="parTrans" cxnId="{DFAF5B0B-001D-4D29-B84A-7A3AADFEC4D1}">
      <dgm:prSet/>
      <dgm:spPr/>
      <dgm:t>
        <a:bodyPr/>
        <a:lstStyle/>
        <a:p>
          <a:endParaRPr lang="en-US"/>
        </a:p>
      </dgm:t>
    </dgm:pt>
    <dgm:pt modelId="{59C79E6B-D107-461A-8B2B-40414B535AA2}" type="sibTrans" cxnId="{DFAF5B0B-001D-4D29-B84A-7A3AADFEC4D1}">
      <dgm:prSet/>
      <dgm:spPr/>
      <dgm:t>
        <a:bodyPr/>
        <a:lstStyle/>
        <a:p>
          <a:endParaRPr lang="en-US"/>
        </a:p>
      </dgm:t>
    </dgm:pt>
    <dgm:pt modelId="{FBC75430-64D8-4B06-87E7-E6FFA9054150}" type="pres">
      <dgm:prSet presAssocID="{B6D70346-E469-44F0-9AEC-60CC1162DCBF}" presName="hierChild1" presStyleCnt="0">
        <dgm:presLayoutVars>
          <dgm:orgChart val="1"/>
          <dgm:chPref val="1"/>
          <dgm:dir/>
          <dgm:animOne val="branch"/>
          <dgm:animLvl val="lvl"/>
          <dgm:resizeHandles/>
        </dgm:presLayoutVars>
      </dgm:prSet>
      <dgm:spPr/>
      <dgm:t>
        <a:bodyPr/>
        <a:lstStyle/>
        <a:p>
          <a:endParaRPr lang="en-GB"/>
        </a:p>
      </dgm:t>
    </dgm:pt>
    <dgm:pt modelId="{BC8EB06B-95B8-4F13-8F7B-10A57CA788F3}" type="pres">
      <dgm:prSet presAssocID="{7F288DD2-22E2-4D57-9121-8A4D560F36C7}" presName="hierRoot1" presStyleCnt="0">
        <dgm:presLayoutVars>
          <dgm:hierBranch val="init"/>
        </dgm:presLayoutVars>
      </dgm:prSet>
      <dgm:spPr/>
    </dgm:pt>
    <dgm:pt modelId="{A0CB3956-4CCD-4A55-8171-0F13BFEFBA0E}" type="pres">
      <dgm:prSet presAssocID="{7F288DD2-22E2-4D57-9121-8A4D560F36C7}" presName="rootComposite1" presStyleCnt="0"/>
      <dgm:spPr/>
    </dgm:pt>
    <dgm:pt modelId="{35256EE4-CBA4-4A60-830C-5C2AC4B95BD8}" type="pres">
      <dgm:prSet presAssocID="{7F288DD2-22E2-4D57-9121-8A4D560F36C7}" presName="rootText1" presStyleLbl="node0" presStyleIdx="0" presStyleCnt="1" custScaleX="146468">
        <dgm:presLayoutVars>
          <dgm:chPref val="3"/>
        </dgm:presLayoutVars>
      </dgm:prSet>
      <dgm:spPr/>
      <dgm:t>
        <a:bodyPr/>
        <a:lstStyle/>
        <a:p>
          <a:endParaRPr lang="en-GB"/>
        </a:p>
      </dgm:t>
    </dgm:pt>
    <dgm:pt modelId="{8B8FFAFB-AA57-4E30-BD24-E7567DF7F223}" type="pres">
      <dgm:prSet presAssocID="{7F288DD2-22E2-4D57-9121-8A4D560F36C7}" presName="rootConnector1" presStyleLbl="node1" presStyleIdx="0" presStyleCnt="0"/>
      <dgm:spPr/>
      <dgm:t>
        <a:bodyPr/>
        <a:lstStyle/>
        <a:p>
          <a:endParaRPr lang="en-GB"/>
        </a:p>
      </dgm:t>
    </dgm:pt>
    <dgm:pt modelId="{14B3B2C3-EB77-4909-8683-AD1754FE413C}" type="pres">
      <dgm:prSet presAssocID="{7F288DD2-22E2-4D57-9121-8A4D560F36C7}" presName="hierChild2" presStyleCnt="0"/>
      <dgm:spPr/>
    </dgm:pt>
    <dgm:pt modelId="{E9FC410A-2994-4598-AA2D-E613B3D95D63}" type="pres">
      <dgm:prSet presAssocID="{E63192B1-BCC7-40E4-B4F1-C4248D9EDCA2}" presName="Name37" presStyleLbl="parChTrans1D2" presStyleIdx="0" presStyleCnt="3"/>
      <dgm:spPr/>
      <dgm:t>
        <a:bodyPr/>
        <a:lstStyle/>
        <a:p>
          <a:endParaRPr lang="en-GB"/>
        </a:p>
      </dgm:t>
    </dgm:pt>
    <dgm:pt modelId="{D2E7AC35-9DBF-48C3-89CE-292A3CAD66BB}" type="pres">
      <dgm:prSet presAssocID="{93BAD5B9-E7D3-4A44-864D-47354929761E}" presName="hierRoot2" presStyleCnt="0">
        <dgm:presLayoutVars>
          <dgm:hierBranch val="init"/>
        </dgm:presLayoutVars>
      </dgm:prSet>
      <dgm:spPr/>
    </dgm:pt>
    <dgm:pt modelId="{D6292D44-ADBA-468F-A5CC-C05F15DB797E}" type="pres">
      <dgm:prSet presAssocID="{93BAD5B9-E7D3-4A44-864D-47354929761E}" presName="rootComposite" presStyleCnt="0"/>
      <dgm:spPr/>
    </dgm:pt>
    <dgm:pt modelId="{9753A5BA-4738-4D20-A151-25AC4DD0993D}" type="pres">
      <dgm:prSet presAssocID="{93BAD5B9-E7D3-4A44-864D-47354929761E}" presName="rootText" presStyleLbl="node2" presStyleIdx="0" presStyleCnt="3">
        <dgm:presLayoutVars>
          <dgm:chPref val="3"/>
        </dgm:presLayoutVars>
      </dgm:prSet>
      <dgm:spPr/>
      <dgm:t>
        <a:bodyPr/>
        <a:lstStyle/>
        <a:p>
          <a:endParaRPr lang="en-GB"/>
        </a:p>
      </dgm:t>
    </dgm:pt>
    <dgm:pt modelId="{06230BBB-DCEF-43AB-B1D8-4957BA8CE868}" type="pres">
      <dgm:prSet presAssocID="{93BAD5B9-E7D3-4A44-864D-47354929761E}" presName="rootConnector" presStyleLbl="node2" presStyleIdx="0" presStyleCnt="3"/>
      <dgm:spPr/>
      <dgm:t>
        <a:bodyPr/>
        <a:lstStyle/>
        <a:p>
          <a:endParaRPr lang="en-GB"/>
        </a:p>
      </dgm:t>
    </dgm:pt>
    <dgm:pt modelId="{2ACBB1E4-5812-4B51-97B4-2351CA2CE1CE}" type="pres">
      <dgm:prSet presAssocID="{93BAD5B9-E7D3-4A44-864D-47354929761E}" presName="hierChild4" presStyleCnt="0"/>
      <dgm:spPr/>
    </dgm:pt>
    <dgm:pt modelId="{3EF8A7B9-AFC7-43C2-8293-2671CED94E17}" type="pres">
      <dgm:prSet presAssocID="{93BAD5B9-E7D3-4A44-864D-47354929761E}" presName="hierChild5" presStyleCnt="0"/>
      <dgm:spPr/>
    </dgm:pt>
    <dgm:pt modelId="{014E86A6-9AAA-4AC8-A1B2-F237F37CFF6E}" type="pres">
      <dgm:prSet presAssocID="{E070CF34-29FE-410C-B064-57B961AEA020}" presName="Name37" presStyleLbl="parChTrans1D2" presStyleIdx="1" presStyleCnt="3"/>
      <dgm:spPr/>
      <dgm:t>
        <a:bodyPr/>
        <a:lstStyle/>
        <a:p>
          <a:endParaRPr lang="en-GB"/>
        </a:p>
      </dgm:t>
    </dgm:pt>
    <dgm:pt modelId="{6B349765-2385-4D9C-B636-C1FE96F531AE}" type="pres">
      <dgm:prSet presAssocID="{88C3D179-A91A-4714-9262-8B546FFF6F25}" presName="hierRoot2" presStyleCnt="0">
        <dgm:presLayoutVars>
          <dgm:hierBranch val="init"/>
        </dgm:presLayoutVars>
      </dgm:prSet>
      <dgm:spPr/>
    </dgm:pt>
    <dgm:pt modelId="{34BF6C5B-5492-4B60-AB42-F72C3406D191}" type="pres">
      <dgm:prSet presAssocID="{88C3D179-A91A-4714-9262-8B546FFF6F25}" presName="rootComposite" presStyleCnt="0"/>
      <dgm:spPr/>
    </dgm:pt>
    <dgm:pt modelId="{BAA378CD-7628-468E-AFBB-61BFE44C96D4}" type="pres">
      <dgm:prSet presAssocID="{88C3D179-A91A-4714-9262-8B546FFF6F25}" presName="rootText" presStyleLbl="node2" presStyleIdx="1" presStyleCnt="3">
        <dgm:presLayoutVars>
          <dgm:chPref val="3"/>
        </dgm:presLayoutVars>
      </dgm:prSet>
      <dgm:spPr/>
      <dgm:t>
        <a:bodyPr/>
        <a:lstStyle/>
        <a:p>
          <a:endParaRPr lang="en-GB"/>
        </a:p>
      </dgm:t>
    </dgm:pt>
    <dgm:pt modelId="{11973226-E719-4B51-82F4-CE4C45135595}" type="pres">
      <dgm:prSet presAssocID="{88C3D179-A91A-4714-9262-8B546FFF6F25}" presName="rootConnector" presStyleLbl="node2" presStyleIdx="1" presStyleCnt="3"/>
      <dgm:spPr/>
      <dgm:t>
        <a:bodyPr/>
        <a:lstStyle/>
        <a:p>
          <a:endParaRPr lang="en-GB"/>
        </a:p>
      </dgm:t>
    </dgm:pt>
    <dgm:pt modelId="{28E48DE0-2660-4632-BBAA-00FADB6FEB85}" type="pres">
      <dgm:prSet presAssocID="{88C3D179-A91A-4714-9262-8B546FFF6F25}" presName="hierChild4" presStyleCnt="0"/>
      <dgm:spPr/>
    </dgm:pt>
    <dgm:pt modelId="{CC3DCC88-5AD6-440B-AC9B-DEECF7DE1141}" type="pres">
      <dgm:prSet presAssocID="{BD378C34-154A-4B74-9E23-DB6066FA8C71}" presName="Name37" presStyleLbl="parChTrans1D3" presStyleIdx="0" presStyleCnt="2"/>
      <dgm:spPr/>
      <dgm:t>
        <a:bodyPr/>
        <a:lstStyle/>
        <a:p>
          <a:endParaRPr lang="en-GB"/>
        </a:p>
      </dgm:t>
    </dgm:pt>
    <dgm:pt modelId="{2A158CC3-A845-4410-9766-018B65097528}" type="pres">
      <dgm:prSet presAssocID="{6F0CD589-F966-4A16-B12E-34C0D8C8D39C}" presName="hierRoot2" presStyleCnt="0">
        <dgm:presLayoutVars>
          <dgm:hierBranch val="init"/>
        </dgm:presLayoutVars>
      </dgm:prSet>
      <dgm:spPr/>
    </dgm:pt>
    <dgm:pt modelId="{65BD448C-0778-4261-8360-B0711790965C}" type="pres">
      <dgm:prSet presAssocID="{6F0CD589-F966-4A16-B12E-34C0D8C8D39C}" presName="rootComposite" presStyleCnt="0"/>
      <dgm:spPr/>
    </dgm:pt>
    <dgm:pt modelId="{C9EDD7C4-9752-4E0F-BFA5-F6B5B2ED1B9A}" type="pres">
      <dgm:prSet presAssocID="{6F0CD589-F966-4A16-B12E-34C0D8C8D39C}" presName="rootText" presStyleLbl="node3" presStyleIdx="0" presStyleCnt="2" custScaleX="140441">
        <dgm:presLayoutVars>
          <dgm:chPref val="3"/>
        </dgm:presLayoutVars>
      </dgm:prSet>
      <dgm:spPr/>
      <dgm:t>
        <a:bodyPr/>
        <a:lstStyle/>
        <a:p>
          <a:endParaRPr lang="en-GB"/>
        </a:p>
      </dgm:t>
    </dgm:pt>
    <dgm:pt modelId="{6FB8CA5D-86B2-4126-8649-5A474ADF4320}" type="pres">
      <dgm:prSet presAssocID="{6F0CD589-F966-4A16-B12E-34C0D8C8D39C}" presName="rootConnector" presStyleLbl="node3" presStyleIdx="0" presStyleCnt="2"/>
      <dgm:spPr/>
      <dgm:t>
        <a:bodyPr/>
        <a:lstStyle/>
        <a:p>
          <a:endParaRPr lang="en-GB"/>
        </a:p>
      </dgm:t>
    </dgm:pt>
    <dgm:pt modelId="{34BDAAC7-58C0-4904-94CD-0289108E0645}" type="pres">
      <dgm:prSet presAssocID="{6F0CD589-F966-4A16-B12E-34C0D8C8D39C}" presName="hierChild4" presStyleCnt="0"/>
      <dgm:spPr/>
    </dgm:pt>
    <dgm:pt modelId="{8F038F41-A0BF-44C7-9F23-5DC583FB4052}" type="pres">
      <dgm:prSet presAssocID="{6B127ECA-F2E9-429B-A4F5-8451977ECE27}" presName="Name37" presStyleLbl="parChTrans1D4" presStyleIdx="0" presStyleCnt="8"/>
      <dgm:spPr/>
      <dgm:t>
        <a:bodyPr/>
        <a:lstStyle/>
        <a:p>
          <a:endParaRPr lang="en-GB"/>
        </a:p>
      </dgm:t>
    </dgm:pt>
    <dgm:pt modelId="{FD1499E4-3685-43EC-AA04-0F163564A97E}" type="pres">
      <dgm:prSet presAssocID="{A7DA6F30-4230-443A-AFD1-D752177991F9}" presName="hierRoot2" presStyleCnt="0">
        <dgm:presLayoutVars>
          <dgm:hierBranch val="init"/>
        </dgm:presLayoutVars>
      </dgm:prSet>
      <dgm:spPr/>
    </dgm:pt>
    <dgm:pt modelId="{FDD23E39-139B-428B-AF85-6A125DA2110B}" type="pres">
      <dgm:prSet presAssocID="{A7DA6F30-4230-443A-AFD1-D752177991F9}" presName="rootComposite" presStyleCnt="0"/>
      <dgm:spPr/>
    </dgm:pt>
    <dgm:pt modelId="{62451387-D290-4ACB-B6BF-8649F41D28A5}" type="pres">
      <dgm:prSet presAssocID="{A7DA6F30-4230-443A-AFD1-D752177991F9}" presName="rootText" presStyleLbl="node4" presStyleIdx="0" presStyleCnt="8">
        <dgm:presLayoutVars>
          <dgm:chPref val="3"/>
        </dgm:presLayoutVars>
      </dgm:prSet>
      <dgm:spPr/>
      <dgm:t>
        <a:bodyPr/>
        <a:lstStyle/>
        <a:p>
          <a:endParaRPr lang="en-GB"/>
        </a:p>
      </dgm:t>
    </dgm:pt>
    <dgm:pt modelId="{2D800660-93C1-4C55-8934-827EA749D9E7}" type="pres">
      <dgm:prSet presAssocID="{A7DA6F30-4230-443A-AFD1-D752177991F9}" presName="rootConnector" presStyleLbl="node4" presStyleIdx="0" presStyleCnt="8"/>
      <dgm:spPr/>
      <dgm:t>
        <a:bodyPr/>
        <a:lstStyle/>
        <a:p>
          <a:endParaRPr lang="en-GB"/>
        </a:p>
      </dgm:t>
    </dgm:pt>
    <dgm:pt modelId="{166758D0-3A48-4F9C-9CA7-D471A1A3AB98}" type="pres">
      <dgm:prSet presAssocID="{A7DA6F30-4230-443A-AFD1-D752177991F9}" presName="hierChild4" presStyleCnt="0"/>
      <dgm:spPr/>
    </dgm:pt>
    <dgm:pt modelId="{A06B381C-EE81-4F1E-B4B6-52BFB93C2142}" type="pres">
      <dgm:prSet presAssocID="{A7DA6F30-4230-443A-AFD1-D752177991F9}" presName="hierChild5" presStyleCnt="0"/>
      <dgm:spPr/>
    </dgm:pt>
    <dgm:pt modelId="{7C2CCF43-F892-44BC-B0B6-F23C1304F639}" type="pres">
      <dgm:prSet presAssocID="{6F0CD589-F966-4A16-B12E-34C0D8C8D39C}" presName="hierChild5" presStyleCnt="0"/>
      <dgm:spPr/>
    </dgm:pt>
    <dgm:pt modelId="{BD27B73B-5A88-4952-AE51-201CC43C6773}" type="pres">
      <dgm:prSet presAssocID="{CFD20867-79E3-4512-A7B4-5722CA08003E}" presName="Name37" presStyleLbl="parChTrans1D3" presStyleIdx="1" presStyleCnt="2"/>
      <dgm:spPr/>
      <dgm:t>
        <a:bodyPr/>
        <a:lstStyle/>
        <a:p>
          <a:endParaRPr lang="en-GB"/>
        </a:p>
      </dgm:t>
    </dgm:pt>
    <dgm:pt modelId="{889EEE43-8757-4614-93C9-D8F814BE6830}" type="pres">
      <dgm:prSet presAssocID="{EF53EC39-992E-4E19-8A71-AE3587AFBF73}" presName="hierRoot2" presStyleCnt="0">
        <dgm:presLayoutVars>
          <dgm:hierBranch val="init"/>
        </dgm:presLayoutVars>
      </dgm:prSet>
      <dgm:spPr/>
    </dgm:pt>
    <dgm:pt modelId="{D53767DA-C326-48F3-8102-B8F3C43468A9}" type="pres">
      <dgm:prSet presAssocID="{EF53EC39-992E-4E19-8A71-AE3587AFBF73}" presName="rootComposite" presStyleCnt="0"/>
      <dgm:spPr/>
    </dgm:pt>
    <dgm:pt modelId="{18103144-F3DB-4E1B-BCE2-D0D919D845D2}" type="pres">
      <dgm:prSet presAssocID="{EF53EC39-992E-4E19-8A71-AE3587AFBF73}" presName="rootText" presStyleLbl="node3" presStyleIdx="1" presStyleCnt="2">
        <dgm:presLayoutVars>
          <dgm:chPref val="3"/>
        </dgm:presLayoutVars>
      </dgm:prSet>
      <dgm:spPr/>
      <dgm:t>
        <a:bodyPr/>
        <a:lstStyle/>
        <a:p>
          <a:endParaRPr lang="en-GB"/>
        </a:p>
      </dgm:t>
    </dgm:pt>
    <dgm:pt modelId="{654FAB5F-A74A-42AC-AE6C-6623FD9305FF}" type="pres">
      <dgm:prSet presAssocID="{EF53EC39-992E-4E19-8A71-AE3587AFBF73}" presName="rootConnector" presStyleLbl="node3" presStyleIdx="1" presStyleCnt="2"/>
      <dgm:spPr/>
      <dgm:t>
        <a:bodyPr/>
        <a:lstStyle/>
        <a:p>
          <a:endParaRPr lang="en-GB"/>
        </a:p>
      </dgm:t>
    </dgm:pt>
    <dgm:pt modelId="{40941D4B-CDC2-4625-BC46-0800FAB179BB}" type="pres">
      <dgm:prSet presAssocID="{EF53EC39-992E-4E19-8A71-AE3587AFBF73}" presName="hierChild4" presStyleCnt="0"/>
      <dgm:spPr/>
    </dgm:pt>
    <dgm:pt modelId="{BC55B859-390D-4F36-A7E4-AABA96A3A558}" type="pres">
      <dgm:prSet presAssocID="{585C41B5-7B90-4FEC-85A3-0DA1924A5C5C}" presName="Name37" presStyleLbl="parChTrans1D4" presStyleIdx="1" presStyleCnt="8"/>
      <dgm:spPr/>
      <dgm:t>
        <a:bodyPr/>
        <a:lstStyle/>
        <a:p>
          <a:endParaRPr lang="en-GB"/>
        </a:p>
      </dgm:t>
    </dgm:pt>
    <dgm:pt modelId="{F9B5C592-6380-4271-ABCE-FF3D45168569}" type="pres">
      <dgm:prSet presAssocID="{42A8FD50-9BE0-4D2C-84E9-8BEF450EC77D}" presName="hierRoot2" presStyleCnt="0">
        <dgm:presLayoutVars>
          <dgm:hierBranch val="init"/>
        </dgm:presLayoutVars>
      </dgm:prSet>
      <dgm:spPr/>
    </dgm:pt>
    <dgm:pt modelId="{7079D0A2-3F2A-49B2-AA7B-BDB8084F86F4}" type="pres">
      <dgm:prSet presAssocID="{42A8FD50-9BE0-4D2C-84E9-8BEF450EC77D}" presName="rootComposite" presStyleCnt="0"/>
      <dgm:spPr/>
    </dgm:pt>
    <dgm:pt modelId="{81F06C54-FEF4-4137-815E-B71D428A0DCF}" type="pres">
      <dgm:prSet presAssocID="{42A8FD50-9BE0-4D2C-84E9-8BEF450EC77D}" presName="rootText" presStyleLbl="node4" presStyleIdx="1" presStyleCnt="8">
        <dgm:presLayoutVars>
          <dgm:chPref val="3"/>
        </dgm:presLayoutVars>
      </dgm:prSet>
      <dgm:spPr/>
      <dgm:t>
        <a:bodyPr/>
        <a:lstStyle/>
        <a:p>
          <a:endParaRPr lang="en-GB"/>
        </a:p>
      </dgm:t>
    </dgm:pt>
    <dgm:pt modelId="{8C5A35D1-FEBC-4A34-8724-889F084EB8E3}" type="pres">
      <dgm:prSet presAssocID="{42A8FD50-9BE0-4D2C-84E9-8BEF450EC77D}" presName="rootConnector" presStyleLbl="node4" presStyleIdx="1" presStyleCnt="8"/>
      <dgm:spPr/>
      <dgm:t>
        <a:bodyPr/>
        <a:lstStyle/>
        <a:p>
          <a:endParaRPr lang="en-GB"/>
        </a:p>
      </dgm:t>
    </dgm:pt>
    <dgm:pt modelId="{C658C3BD-80A6-4FE3-A382-AAF1820D36B0}" type="pres">
      <dgm:prSet presAssocID="{42A8FD50-9BE0-4D2C-84E9-8BEF450EC77D}" presName="hierChild4" presStyleCnt="0"/>
      <dgm:spPr/>
    </dgm:pt>
    <dgm:pt modelId="{F1023BD6-64AE-4562-B9D8-4F4C53A8E264}" type="pres">
      <dgm:prSet presAssocID="{31595E86-BA23-4AB4-A54A-662397E33D49}" presName="Name37" presStyleLbl="parChTrans1D4" presStyleIdx="2" presStyleCnt="8"/>
      <dgm:spPr/>
      <dgm:t>
        <a:bodyPr/>
        <a:lstStyle/>
        <a:p>
          <a:endParaRPr lang="en-US"/>
        </a:p>
      </dgm:t>
    </dgm:pt>
    <dgm:pt modelId="{F51380A6-EB89-48C4-8569-1A0A6E2321AD}" type="pres">
      <dgm:prSet presAssocID="{AC74FDDD-D6AC-45E3-B6FE-6564B48FE6C3}" presName="hierRoot2" presStyleCnt="0">
        <dgm:presLayoutVars>
          <dgm:hierBranch val="init"/>
        </dgm:presLayoutVars>
      </dgm:prSet>
      <dgm:spPr/>
    </dgm:pt>
    <dgm:pt modelId="{91E207C7-D76B-47BB-A761-7B792B4569EF}" type="pres">
      <dgm:prSet presAssocID="{AC74FDDD-D6AC-45E3-B6FE-6564B48FE6C3}" presName="rootComposite" presStyleCnt="0"/>
      <dgm:spPr/>
    </dgm:pt>
    <dgm:pt modelId="{B7B3B872-3C10-44AC-A8BD-D876D119CAC4}" type="pres">
      <dgm:prSet presAssocID="{AC74FDDD-D6AC-45E3-B6FE-6564B48FE6C3}" presName="rootText" presStyleLbl="node4" presStyleIdx="2" presStyleCnt="8" custAng="0" custLinFactNeighborX="-7723" custLinFactNeighborY="11604">
        <dgm:presLayoutVars>
          <dgm:chPref val="3"/>
        </dgm:presLayoutVars>
      </dgm:prSet>
      <dgm:spPr/>
      <dgm:t>
        <a:bodyPr/>
        <a:lstStyle/>
        <a:p>
          <a:endParaRPr lang="en-US"/>
        </a:p>
      </dgm:t>
    </dgm:pt>
    <dgm:pt modelId="{9F1E4ACF-5605-4711-83B7-5D725B858193}" type="pres">
      <dgm:prSet presAssocID="{AC74FDDD-D6AC-45E3-B6FE-6564B48FE6C3}" presName="rootConnector" presStyleLbl="node4" presStyleIdx="2" presStyleCnt="8"/>
      <dgm:spPr/>
      <dgm:t>
        <a:bodyPr/>
        <a:lstStyle/>
        <a:p>
          <a:endParaRPr lang="en-US"/>
        </a:p>
      </dgm:t>
    </dgm:pt>
    <dgm:pt modelId="{16C7C740-157E-45B1-AD98-729A4589356A}" type="pres">
      <dgm:prSet presAssocID="{AC74FDDD-D6AC-45E3-B6FE-6564B48FE6C3}" presName="hierChild4" presStyleCnt="0"/>
      <dgm:spPr/>
    </dgm:pt>
    <dgm:pt modelId="{9BDAA70F-3448-4EC6-ABC5-527E5D085746}" type="pres">
      <dgm:prSet presAssocID="{AC74FDDD-D6AC-45E3-B6FE-6564B48FE6C3}" presName="hierChild5" presStyleCnt="0"/>
      <dgm:spPr/>
    </dgm:pt>
    <dgm:pt modelId="{2A589870-DA1A-40DB-BE50-FE39F58E48D1}" type="pres">
      <dgm:prSet presAssocID="{42A8FD50-9BE0-4D2C-84E9-8BEF450EC77D}" presName="hierChild5" presStyleCnt="0"/>
      <dgm:spPr/>
    </dgm:pt>
    <dgm:pt modelId="{313C6EA3-D94B-4A1E-AD7A-BB3298BC1B86}" type="pres">
      <dgm:prSet presAssocID="{2DCEFE78-E5D5-427A-B446-C0FAAE3AEB94}" presName="Name37" presStyleLbl="parChTrans1D4" presStyleIdx="3" presStyleCnt="8"/>
      <dgm:spPr/>
      <dgm:t>
        <a:bodyPr/>
        <a:lstStyle/>
        <a:p>
          <a:endParaRPr lang="en-GB"/>
        </a:p>
      </dgm:t>
    </dgm:pt>
    <dgm:pt modelId="{D4CD5F5A-D37B-4800-8DB2-327A27CB7C49}" type="pres">
      <dgm:prSet presAssocID="{4600EBB4-AE8F-410A-9959-803B518BE9C8}" presName="hierRoot2" presStyleCnt="0">
        <dgm:presLayoutVars>
          <dgm:hierBranch val="init"/>
        </dgm:presLayoutVars>
      </dgm:prSet>
      <dgm:spPr/>
    </dgm:pt>
    <dgm:pt modelId="{C2B9D8BB-C658-4580-A41B-4B99C3EBBBFD}" type="pres">
      <dgm:prSet presAssocID="{4600EBB4-AE8F-410A-9959-803B518BE9C8}" presName="rootComposite" presStyleCnt="0"/>
      <dgm:spPr/>
    </dgm:pt>
    <dgm:pt modelId="{69E57464-AB15-4371-BAB8-C06F51FC3B1E}" type="pres">
      <dgm:prSet presAssocID="{4600EBB4-AE8F-410A-9959-803B518BE9C8}" presName="rootText" presStyleLbl="node4" presStyleIdx="3" presStyleCnt="8">
        <dgm:presLayoutVars>
          <dgm:chPref val="3"/>
        </dgm:presLayoutVars>
      </dgm:prSet>
      <dgm:spPr/>
      <dgm:t>
        <a:bodyPr/>
        <a:lstStyle/>
        <a:p>
          <a:endParaRPr lang="en-GB"/>
        </a:p>
      </dgm:t>
    </dgm:pt>
    <dgm:pt modelId="{485BDD08-6FDE-4F1D-B97B-3652FDFB22F8}" type="pres">
      <dgm:prSet presAssocID="{4600EBB4-AE8F-410A-9959-803B518BE9C8}" presName="rootConnector" presStyleLbl="node4" presStyleIdx="3" presStyleCnt="8"/>
      <dgm:spPr/>
      <dgm:t>
        <a:bodyPr/>
        <a:lstStyle/>
        <a:p>
          <a:endParaRPr lang="en-GB"/>
        </a:p>
      </dgm:t>
    </dgm:pt>
    <dgm:pt modelId="{C263CB6B-DA90-41A8-8A35-F98BE4E73C4C}" type="pres">
      <dgm:prSet presAssocID="{4600EBB4-AE8F-410A-9959-803B518BE9C8}" presName="hierChild4" presStyleCnt="0"/>
      <dgm:spPr/>
    </dgm:pt>
    <dgm:pt modelId="{93442E4A-9C8C-46A7-8B53-57FFEDA1C72C}" type="pres">
      <dgm:prSet presAssocID="{2810F390-E3B5-4153-AC50-1928645D156F}" presName="Name37" presStyleLbl="parChTrans1D4" presStyleIdx="4" presStyleCnt="8"/>
      <dgm:spPr/>
      <dgm:t>
        <a:bodyPr/>
        <a:lstStyle/>
        <a:p>
          <a:endParaRPr lang="en-GB"/>
        </a:p>
      </dgm:t>
    </dgm:pt>
    <dgm:pt modelId="{2461F209-42A0-46DE-90A3-37869E06A5A2}" type="pres">
      <dgm:prSet presAssocID="{DCCCAAC0-1CCF-46A8-A524-D311C22C570B}" presName="hierRoot2" presStyleCnt="0">
        <dgm:presLayoutVars>
          <dgm:hierBranch val="init"/>
        </dgm:presLayoutVars>
      </dgm:prSet>
      <dgm:spPr/>
    </dgm:pt>
    <dgm:pt modelId="{0020B5D3-43CF-4229-95EF-9A14261D9F56}" type="pres">
      <dgm:prSet presAssocID="{DCCCAAC0-1CCF-46A8-A524-D311C22C570B}" presName="rootComposite" presStyleCnt="0"/>
      <dgm:spPr/>
    </dgm:pt>
    <dgm:pt modelId="{975DDFB5-72B7-48CB-9880-AFAAEBAA7AE5}" type="pres">
      <dgm:prSet presAssocID="{DCCCAAC0-1CCF-46A8-A524-D311C22C570B}" presName="rootText" presStyleLbl="node4" presStyleIdx="4" presStyleCnt="8">
        <dgm:presLayoutVars>
          <dgm:chPref val="3"/>
        </dgm:presLayoutVars>
      </dgm:prSet>
      <dgm:spPr/>
      <dgm:t>
        <a:bodyPr/>
        <a:lstStyle/>
        <a:p>
          <a:endParaRPr lang="en-GB"/>
        </a:p>
      </dgm:t>
    </dgm:pt>
    <dgm:pt modelId="{3EA97588-17DA-458D-95F9-3D8769D14B41}" type="pres">
      <dgm:prSet presAssocID="{DCCCAAC0-1CCF-46A8-A524-D311C22C570B}" presName="rootConnector" presStyleLbl="node4" presStyleIdx="4" presStyleCnt="8"/>
      <dgm:spPr/>
      <dgm:t>
        <a:bodyPr/>
        <a:lstStyle/>
        <a:p>
          <a:endParaRPr lang="en-GB"/>
        </a:p>
      </dgm:t>
    </dgm:pt>
    <dgm:pt modelId="{E4891051-B228-40B9-94F5-802551B35831}" type="pres">
      <dgm:prSet presAssocID="{DCCCAAC0-1CCF-46A8-A524-D311C22C570B}" presName="hierChild4" presStyleCnt="0"/>
      <dgm:spPr/>
    </dgm:pt>
    <dgm:pt modelId="{FA4CF7B1-0F22-4BD7-97CE-978F5EDDEFF6}" type="pres">
      <dgm:prSet presAssocID="{01040EE6-552C-482A-93AD-A5E3C3A383AB}" presName="Name37" presStyleLbl="parChTrans1D4" presStyleIdx="5" presStyleCnt="8"/>
      <dgm:spPr/>
      <dgm:t>
        <a:bodyPr/>
        <a:lstStyle/>
        <a:p>
          <a:endParaRPr lang="en-GB"/>
        </a:p>
      </dgm:t>
    </dgm:pt>
    <dgm:pt modelId="{67F430CD-0FED-4CCC-8278-06522431028D}" type="pres">
      <dgm:prSet presAssocID="{B5360F91-7EA6-4411-8EBE-07CFEB1E826D}" presName="hierRoot2" presStyleCnt="0">
        <dgm:presLayoutVars>
          <dgm:hierBranch val="init"/>
        </dgm:presLayoutVars>
      </dgm:prSet>
      <dgm:spPr/>
    </dgm:pt>
    <dgm:pt modelId="{32BCCC54-C25D-4522-9620-EAC453908B63}" type="pres">
      <dgm:prSet presAssocID="{B5360F91-7EA6-4411-8EBE-07CFEB1E826D}" presName="rootComposite" presStyleCnt="0"/>
      <dgm:spPr/>
    </dgm:pt>
    <dgm:pt modelId="{02C14E4A-9A11-4302-8963-F64D219AED78}" type="pres">
      <dgm:prSet presAssocID="{B5360F91-7EA6-4411-8EBE-07CFEB1E826D}" presName="rootText" presStyleLbl="node4" presStyleIdx="5" presStyleCnt="8">
        <dgm:presLayoutVars>
          <dgm:chPref val="3"/>
        </dgm:presLayoutVars>
      </dgm:prSet>
      <dgm:spPr/>
      <dgm:t>
        <a:bodyPr/>
        <a:lstStyle/>
        <a:p>
          <a:endParaRPr lang="en-GB"/>
        </a:p>
      </dgm:t>
    </dgm:pt>
    <dgm:pt modelId="{59976B1D-5F3E-48DD-99E7-EF5EE0366682}" type="pres">
      <dgm:prSet presAssocID="{B5360F91-7EA6-4411-8EBE-07CFEB1E826D}" presName="rootConnector" presStyleLbl="node4" presStyleIdx="5" presStyleCnt="8"/>
      <dgm:spPr/>
      <dgm:t>
        <a:bodyPr/>
        <a:lstStyle/>
        <a:p>
          <a:endParaRPr lang="en-GB"/>
        </a:p>
      </dgm:t>
    </dgm:pt>
    <dgm:pt modelId="{8B3949E6-EED0-4301-966C-87B6147CB2F7}" type="pres">
      <dgm:prSet presAssocID="{B5360F91-7EA6-4411-8EBE-07CFEB1E826D}" presName="hierChild4" presStyleCnt="0"/>
      <dgm:spPr/>
    </dgm:pt>
    <dgm:pt modelId="{CCDBC557-4A39-4F61-9A6D-F9CB8980548B}" type="pres">
      <dgm:prSet presAssocID="{B5360F91-7EA6-4411-8EBE-07CFEB1E826D}" presName="hierChild5" presStyleCnt="0"/>
      <dgm:spPr/>
    </dgm:pt>
    <dgm:pt modelId="{9180D0F7-F704-400B-8357-E7E9701D7541}" type="pres">
      <dgm:prSet presAssocID="{DCCCAAC0-1CCF-46A8-A524-D311C22C570B}" presName="hierChild5" presStyleCnt="0"/>
      <dgm:spPr/>
    </dgm:pt>
    <dgm:pt modelId="{51B5F6F9-7D5C-4C67-B6B5-FE67C15A4A45}" type="pres">
      <dgm:prSet presAssocID="{A4DE8E33-978A-40CA-AC5A-393FE6C52FE1}" presName="Name37" presStyleLbl="parChTrans1D4" presStyleIdx="6" presStyleCnt="8"/>
      <dgm:spPr/>
      <dgm:t>
        <a:bodyPr/>
        <a:lstStyle/>
        <a:p>
          <a:endParaRPr lang="en-GB"/>
        </a:p>
      </dgm:t>
    </dgm:pt>
    <dgm:pt modelId="{4824F8E6-1FCC-45E3-B8AD-DF874EE21A4C}" type="pres">
      <dgm:prSet presAssocID="{922B9B38-7542-401A-9223-B4B5DC6D5009}" presName="hierRoot2" presStyleCnt="0">
        <dgm:presLayoutVars>
          <dgm:hierBranch val="init"/>
        </dgm:presLayoutVars>
      </dgm:prSet>
      <dgm:spPr/>
    </dgm:pt>
    <dgm:pt modelId="{14DC546A-5C3F-423C-898A-2B28EC73C294}" type="pres">
      <dgm:prSet presAssocID="{922B9B38-7542-401A-9223-B4B5DC6D5009}" presName="rootComposite" presStyleCnt="0"/>
      <dgm:spPr/>
    </dgm:pt>
    <dgm:pt modelId="{E4AAA586-E8AB-4B80-92E3-04C699BEB709}" type="pres">
      <dgm:prSet presAssocID="{922B9B38-7542-401A-9223-B4B5DC6D5009}" presName="rootText" presStyleLbl="node4" presStyleIdx="6" presStyleCnt="8">
        <dgm:presLayoutVars>
          <dgm:chPref val="3"/>
        </dgm:presLayoutVars>
      </dgm:prSet>
      <dgm:spPr/>
      <dgm:t>
        <a:bodyPr/>
        <a:lstStyle/>
        <a:p>
          <a:endParaRPr lang="en-GB"/>
        </a:p>
      </dgm:t>
    </dgm:pt>
    <dgm:pt modelId="{A076152E-8E1B-48F6-9BC9-1106105E40D1}" type="pres">
      <dgm:prSet presAssocID="{922B9B38-7542-401A-9223-B4B5DC6D5009}" presName="rootConnector" presStyleLbl="node4" presStyleIdx="6" presStyleCnt="8"/>
      <dgm:spPr/>
      <dgm:t>
        <a:bodyPr/>
        <a:lstStyle/>
        <a:p>
          <a:endParaRPr lang="en-GB"/>
        </a:p>
      </dgm:t>
    </dgm:pt>
    <dgm:pt modelId="{C3B58083-9379-4679-A236-0FD8FE626815}" type="pres">
      <dgm:prSet presAssocID="{922B9B38-7542-401A-9223-B4B5DC6D5009}" presName="hierChild4" presStyleCnt="0"/>
      <dgm:spPr/>
    </dgm:pt>
    <dgm:pt modelId="{1D030DDC-2F57-4F89-846F-B1A9A3F551BD}" type="pres">
      <dgm:prSet presAssocID="{3DB05EDB-B2CB-440A-A7B8-ED0C049C81D0}" presName="Name37" presStyleLbl="parChTrans1D4" presStyleIdx="7" presStyleCnt="8"/>
      <dgm:spPr/>
      <dgm:t>
        <a:bodyPr/>
        <a:lstStyle/>
        <a:p>
          <a:endParaRPr lang="en-GB"/>
        </a:p>
      </dgm:t>
    </dgm:pt>
    <dgm:pt modelId="{812FD0CF-54A1-453F-B65D-4EE358199F98}" type="pres">
      <dgm:prSet presAssocID="{0DC84AFC-2F56-4040-8681-13DEB7F41893}" presName="hierRoot2" presStyleCnt="0">
        <dgm:presLayoutVars>
          <dgm:hierBranch val="init"/>
        </dgm:presLayoutVars>
      </dgm:prSet>
      <dgm:spPr/>
    </dgm:pt>
    <dgm:pt modelId="{2756A301-1901-4370-8A43-C4C877AFBAD8}" type="pres">
      <dgm:prSet presAssocID="{0DC84AFC-2F56-4040-8681-13DEB7F41893}" presName="rootComposite" presStyleCnt="0"/>
      <dgm:spPr/>
    </dgm:pt>
    <dgm:pt modelId="{243A2A8E-9E0D-4A22-BCA2-058BE8BC63F9}" type="pres">
      <dgm:prSet presAssocID="{0DC84AFC-2F56-4040-8681-13DEB7F41893}" presName="rootText" presStyleLbl="node4" presStyleIdx="7" presStyleCnt="8">
        <dgm:presLayoutVars>
          <dgm:chPref val="3"/>
        </dgm:presLayoutVars>
      </dgm:prSet>
      <dgm:spPr/>
      <dgm:t>
        <a:bodyPr/>
        <a:lstStyle/>
        <a:p>
          <a:endParaRPr lang="en-GB"/>
        </a:p>
      </dgm:t>
    </dgm:pt>
    <dgm:pt modelId="{553AB1B6-90B9-45CC-8DF7-575D04FE3762}" type="pres">
      <dgm:prSet presAssocID="{0DC84AFC-2F56-4040-8681-13DEB7F41893}" presName="rootConnector" presStyleLbl="node4" presStyleIdx="7" presStyleCnt="8"/>
      <dgm:spPr/>
      <dgm:t>
        <a:bodyPr/>
        <a:lstStyle/>
        <a:p>
          <a:endParaRPr lang="en-GB"/>
        </a:p>
      </dgm:t>
    </dgm:pt>
    <dgm:pt modelId="{A538FCC8-D908-411E-81F8-D9039F5531D2}" type="pres">
      <dgm:prSet presAssocID="{0DC84AFC-2F56-4040-8681-13DEB7F41893}" presName="hierChild4" presStyleCnt="0"/>
      <dgm:spPr/>
    </dgm:pt>
    <dgm:pt modelId="{F8D24BD3-D219-4B4B-891F-3FC2B58CCB13}" type="pres">
      <dgm:prSet presAssocID="{0DC84AFC-2F56-4040-8681-13DEB7F41893}" presName="hierChild5" presStyleCnt="0"/>
      <dgm:spPr/>
    </dgm:pt>
    <dgm:pt modelId="{9EDFEE3D-1D6E-4FE4-90BC-59AD8D5052BB}" type="pres">
      <dgm:prSet presAssocID="{922B9B38-7542-401A-9223-B4B5DC6D5009}" presName="hierChild5" presStyleCnt="0"/>
      <dgm:spPr/>
    </dgm:pt>
    <dgm:pt modelId="{E95BCB51-A0A7-4896-848B-DE4415DD632F}" type="pres">
      <dgm:prSet presAssocID="{4600EBB4-AE8F-410A-9959-803B518BE9C8}" presName="hierChild5" presStyleCnt="0"/>
      <dgm:spPr/>
    </dgm:pt>
    <dgm:pt modelId="{1D3B76A7-9701-4AE6-A22A-EE1739DB479A}" type="pres">
      <dgm:prSet presAssocID="{EF53EC39-992E-4E19-8A71-AE3587AFBF73}" presName="hierChild5" presStyleCnt="0"/>
      <dgm:spPr/>
    </dgm:pt>
    <dgm:pt modelId="{70DE786F-EA3B-4517-A68D-163C70C4483F}" type="pres">
      <dgm:prSet presAssocID="{88C3D179-A91A-4714-9262-8B546FFF6F25}" presName="hierChild5" presStyleCnt="0"/>
      <dgm:spPr/>
    </dgm:pt>
    <dgm:pt modelId="{DD3034FA-9A9D-4DD7-820B-F2F351BEA848}" type="pres">
      <dgm:prSet presAssocID="{B6A10080-4393-4668-B18B-8B4D758F69F0}" presName="Name37" presStyleLbl="parChTrans1D2" presStyleIdx="2" presStyleCnt="3"/>
      <dgm:spPr/>
      <dgm:t>
        <a:bodyPr/>
        <a:lstStyle/>
        <a:p>
          <a:endParaRPr lang="en-GB"/>
        </a:p>
      </dgm:t>
    </dgm:pt>
    <dgm:pt modelId="{9D40EBFC-37AF-47B0-84D6-F7B29B5F31D5}" type="pres">
      <dgm:prSet presAssocID="{24117FBB-CBC2-44CD-A7AD-B50271082C4D}" presName="hierRoot2" presStyleCnt="0">
        <dgm:presLayoutVars>
          <dgm:hierBranch val="init"/>
        </dgm:presLayoutVars>
      </dgm:prSet>
      <dgm:spPr/>
    </dgm:pt>
    <dgm:pt modelId="{F3CA9269-75A0-43A1-8D7D-81356E3F0835}" type="pres">
      <dgm:prSet presAssocID="{24117FBB-CBC2-44CD-A7AD-B50271082C4D}" presName="rootComposite" presStyleCnt="0"/>
      <dgm:spPr/>
    </dgm:pt>
    <dgm:pt modelId="{27EC2516-C89A-4E26-B422-DD0F3E34A007}" type="pres">
      <dgm:prSet presAssocID="{24117FBB-CBC2-44CD-A7AD-B50271082C4D}" presName="rootText" presStyleLbl="node2" presStyleIdx="2" presStyleCnt="3">
        <dgm:presLayoutVars>
          <dgm:chPref val="3"/>
        </dgm:presLayoutVars>
      </dgm:prSet>
      <dgm:spPr/>
      <dgm:t>
        <a:bodyPr/>
        <a:lstStyle/>
        <a:p>
          <a:endParaRPr lang="en-GB"/>
        </a:p>
      </dgm:t>
    </dgm:pt>
    <dgm:pt modelId="{FF82770E-05B6-4DD5-A1DE-B673053DF116}" type="pres">
      <dgm:prSet presAssocID="{24117FBB-CBC2-44CD-A7AD-B50271082C4D}" presName="rootConnector" presStyleLbl="node2" presStyleIdx="2" presStyleCnt="3"/>
      <dgm:spPr/>
      <dgm:t>
        <a:bodyPr/>
        <a:lstStyle/>
        <a:p>
          <a:endParaRPr lang="en-GB"/>
        </a:p>
      </dgm:t>
    </dgm:pt>
    <dgm:pt modelId="{347F2371-DCAC-4BAE-96FD-AE3DE64456B8}" type="pres">
      <dgm:prSet presAssocID="{24117FBB-CBC2-44CD-A7AD-B50271082C4D}" presName="hierChild4" presStyleCnt="0"/>
      <dgm:spPr/>
    </dgm:pt>
    <dgm:pt modelId="{0A43FC26-CF33-4E00-9854-4D27FC4B30AA}" type="pres">
      <dgm:prSet presAssocID="{24117FBB-CBC2-44CD-A7AD-B50271082C4D}" presName="hierChild5" presStyleCnt="0"/>
      <dgm:spPr/>
    </dgm:pt>
    <dgm:pt modelId="{55AE14A1-B7A8-406F-B8C7-4ED98EF1D177}" type="pres">
      <dgm:prSet presAssocID="{7F288DD2-22E2-4D57-9121-8A4D560F36C7}" presName="hierChild3" presStyleCnt="0"/>
      <dgm:spPr/>
    </dgm:pt>
  </dgm:ptLst>
  <dgm:cxnLst>
    <dgm:cxn modelId="{6F12EA7C-2F1A-4EBA-A487-DE006CCDC102}" type="presOf" srcId="{24117FBB-CBC2-44CD-A7AD-B50271082C4D}" destId="{27EC2516-C89A-4E26-B422-DD0F3E34A007}" srcOrd="0" destOrd="0" presId="urn:microsoft.com/office/officeart/2005/8/layout/orgChart1"/>
    <dgm:cxn modelId="{44FB06E4-2B80-43AE-85AB-F8CD78020CE2}" type="presOf" srcId="{AC74FDDD-D6AC-45E3-B6FE-6564B48FE6C3}" destId="{9F1E4ACF-5605-4711-83B7-5D725B858193}" srcOrd="1" destOrd="0" presId="urn:microsoft.com/office/officeart/2005/8/layout/orgChart1"/>
    <dgm:cxn modelId="{AB073252-8829-4C0E-85D1-7F08B8EBA2B9}" type="presOf" srcId="{AC74FDDD-D6AC-45E3-B6FE-6564B48FE6C3}" destId="{B7B3B872-3C10-44AC-A8BD-D876D119CAC4}" srcOrd="0" destOrd="0" presId="urn:microsoft.com/office/officeart/2005/8/layout/orgChart1"/>
    <dgm:cxn modelId="{1C77C8E7-968F-4DB2-8558-46F1C988F97C}" srcId="{4600EBB4-AE8F-410A-9959-803B518BE9C8}" destId="{DCCCAAC0-1CCF-46A8-A524-D311C22C570B}" srcOrd="0" destOrd="0" parTransId="{2810F390-E3B5-4153-AC50-1928645D156F}" sibTransId="{95EEFC27-6B52-4112-8B58-52AEA5976A32}"/>
    <dgm:cxn modelId="{8A4FAA0B-9671-4C21-B31B-6481EDD538D7}" type="presOf" srcId="{93BAD5B9-E7D3-4A44-864D-47354929761E}" destId="{9753A5BA-4738-4D20-A151-25AC4DD0993D}" srcOrd="0" destOrd="0" presId="urn:microsoft.com/office/officeart/2005/8/layout/orgChart1"/>
    <dgm:cxn modelId="{F5DEBE68-33DF-4E71-90A1-C60D5865977F}" type="presOf" srcId="{93BAD5B9-E7D3-4A44-864D-47354929761E}" destId="{06230BBB-DCEF-43AB-B1D8-4957BA8CE868}" srcOrd="1" destOrd="0" presId="urn:microsoft.com/office/officeart/2005/8/layout/orgChart1"/>
    <dgm:cxn modelId="{CEC09263-E47D-4297-A496-6B6DC3B7F6B0}" type="presOf" srcId="{24117FBB-CBC2-44CD-A7AD-B50271082C4D}" destId="{FF82770E-05B6-4DD5-A1DE-B673053DF116}" srcOrd="1" destOrd="0" presId="urn:microsoft.com/office/officeart/2005/8/layout/orgChart1"/>
    <dgm:cxn modelId="{9F0A0DF0-3F3F-4408-8BAD-A9326A79AFDE}" type="presOf" srcId="{2810F390-E3B5-4153-AC50-1928645D156F}" destId="{93442E4A-9C8C-46A7-8B53-57FFEDA1C72C}" srcOrd="0" destOrd="0" presId="urn:microsoft.com/office/officeart/2005/8/layout/orgChart1"/>
    <dgm:cxn modelId="{3105D3D9-D50C-467B-9170-BB7D742DE69C}" type="presOf" srcId="{922B9B38-7542-401A-9223-B4B5DC6D5009}" destId="{A076152E-8E1B-48F6-9BC9-1106105E40D1}" srcOrd="1" destOrd="0" presId="urn:microsoft.com/office/officeart/2005/8/layout/orgChart1"/>
    <dgm:cxn modelId="{F428ADD4-7F66-4FB3-8EC7-75597BA9CA18}" type="presOf" srcId="{01040EE6-552C-482A-93AD-A5E3C3A383AB}" destId="{FA4CF7B1-0F22-4BD7-97CE-978F5EDDEFF6}" srcOrd="0" destOrd="0" presId="urn:microsoft.com/office/officeart/2005/8/layout/orgChart1"/>
    <dgm:cxn modelId="{92243A64-CC86-4C50-9098-96106D526434}" type="presOf" srcId="{B5360F91-7EA6-4411-8EBE-07CFEB1E826D}" destId="{02C14E4A-9A11-4302-8963-F64D219AED78}" srcOrd="0" destOrd="0" presId="urn:microsoft.com/office/officeart/2005/8/layout/orgChart1"/>
    <dgm:cxn modelId="{DFAF5B0B-001D-4D29-B84A-7A3AADFEC4D1}" srcId="{42A8FD50-9BE0-4D2C-84E9-8BEF450EC77D}" destId="{AC74FDDD-D6AC-45E3-B6FE-6564B48FE6C3}" srcOrd="0" destOrd="0" parTransId="{31595E86-BA23-4AB4-A54A-662397E33D49}" sibTransId="{59C79E6B-D107-461A-8B2B-40414B535AA2}"/>
    <dgm:cxn modelId="{F666092F-457E-4F75-A6BE-C01DF804A0B0}" type="presOf" srcId="{B5360F91-7EA6-4411-8EBE-07CFEB1E826D}" destId="{59976B1D-5F3E-48DD-99E7-EF5EE0366682}" srcOrd="1" destOrd="0" presId="urn:microsoft.com/office/officeart/2005/8/layout/orgChart1"/>
    <dgm:cxn modelId="{90CB27F5-F636-49B0-BF57-9237A3C22909}" srcId="{EF53EC39-992E-4E19-8A71-AE3587AFBF73}" destId="{42A8FD50-9BE0-4D2C-84E9-8BEF450EC77D}" srcOrd="0" destOrd="0" parTransId="{585C41B5-7B90-4FEC-85A3-0DA1924A5C5C}" sibTransId="{B2E76BE4-F042-4329-9BD0-2761C4F45867}"/>
    <dgm:cxn modelId="{8C274CFB-1E00-45D7-8D96-20DAF380BC29}" srcId="{7F288DD2-22E2-4D57-9121-8A4D560F36C7}" destId="{93BAD5B9-E7D3-4A44-864D-47354929761E}" srcOrd="0" destOrd="0" parTransId="{E63192B1-BCC7-40E4-B4F1-C4248D9EDCA2}" sibTransId="{A8465F40-0282-477F-A4A3-BC5D9B95CBB9}"/>
    <dgm:cxn modelId="{21038D91-573B-4ED1-87DC-89A2AB7C7433}" srcId="{EF53EC39-992E-4E19-8A71-AE3587AFBF73}" destId="{4600EBB4-AE8F-410A-9959-803B518BE9C8}" srcOrd="1" destOrd="0" parTransId="{2DCEFE78-E5D5-427A-B446-C0FAAE3AEB94}" sibTransId="{69DCA02A-ECBF-4C84-87BC-DED2A2B240BF}"/>
    <dgm:cxn modelId="{B48FAB23-1105-4E3D-AA00-FF3F070CFBC2}" srcId="{7F288DD2-22E2-4D57-9121-8A4D560F36C7}" destId="{24117FBB-CBC2-44CD-A7AD-B50271082C4D}" srcOrd="2" destOrd="0" parTransId="{B6A10080-4393-4668-B18B-8B4D758F69F0}" sibTransId="{842D8FE1-F3B5-4D45-BA38-27AD8E192D1D}"/>
    <dgm:cxn modelId="{E14FA68E-36E9-4519-AA36-0630E786BE1D}" type="presOf" srcId="{E63192B1-BCC7-40E4-B4F1-C4248D9EDCA2}" destId="{E9FC410A-2994-4598-AA2D-E613B3D95D63}" srcOrd="0" destOrd="0" presId="urn:microsoft.com/office/officeart/2005/8/layout/orgChart1"/>
    <dgm:cxn modelId="{BFDD6BFE-843A-4837-A59C-16174A795489}" srcId="{7F288DD2-22E2-4D57-9121-8A4D560F36C7}" destId="{88C3D179-A91A-4714-9262-8B546FFF6F25}" srcOrd="1" destOrd="0" parTransId="{E070CF34-29FE-410C-B064-57B961AEA020}" sibTransId="{98AB564F-1225-462D-AF75-D978AB08A9BE}"/>
    <dgm:cxn modelId="{CF6A88DF-70D9-4317-A696-88EBFC912E7A}" type="presOf" srcId="{31595E86-BA23-4AB4-A54A-662397E33D49}" destId="{F1023BD6-64AE-4562-B9D8-4F4C53A8E264}" srcOrd="0" destOrd="0" presId="urn:microsoft.com/office/officeart/2005/8/layout/orgChart1"/>
    <dgm:cxn modelId="{6BEC0234-0505-4459-AE93-37EE3A732B3F}" type="presOf" srcId="{DCCCAAC0-1CCF-46A8-A524-D311C22C570B}" destId="{975DDFB5-72B7-48CB-9880-AFAAEBAA7AE5}" srcOrd="0" destOrd="0" presId="urn:microsoft.com/office/officeart/2005/8/layout/orgChart1"/>
    <dgm:cxn modelId="{72DA129E-A8BA-489E-8449-10E95740A356}" type="presOf" srcId="{6B127ECA-F2E9-429B-A4F5-8451977ECE27}" destId="{8F038F41-A0BF-44C7-9F23-5DC583FB4052}" srcOrd="0" destOrd="0" presId="urn:microsoft.com/office/officeart/2005/8/layout/orgChart1"/>
    <dgm:cxn modelId="{C875B223-11CE-43A7-B66C-ADE80E2FFF34}" type="presOf" srcId="{BD378C34-154A-4B74-9E23-DB6066FA8C71}" destId="{CC3DCC88-5AD6-440B-AC9B-DEECF7DE1141}" srcOrd="0" destOrd="0" presId="urn:microsoft.com/office/officeart/2005/8/layout/orgChart1"/>
    <dgm:cxn modelId="{86874AAA-68C0-40ED-A84A-C51A39FF2032}" srcId="{922B9B38-7542-401A-9223-B4B5DC6D5009}" destId="{0DC84AFC-2F56-4040-8681-13DEB7F41893}" srcOrd="0" destOrd="0" parTransId="{3DB05EDB-B2CB-440A-A7B8-ED0C049C81D0}" sibTransId="{8D3521C4-9983-4112-8789-7FA3F2D60389}"/>
    <dgm:cxn modelId="{BDE24842-D6B6-4A40-A61D-2E03D92AD725}" type="presOf" srcId="{4600EBB4-AE8F-410A-9959-803B518BE9C8}" destId="{69E57464-AB15-4371-BAB8-C06F51FC3B1E}" srcOrd="0" destOrd="0" presId="urn:microsoft.com/office/officeart/2005/8/layout/orgChart1"/>
    <dgm:cxn modelId="{C10E05C6-61F3-4147-957B-EDA9ACE0722A}" type="presOf" srcId="{585C41B5-7B90-4FEC-85A3-0DA1924A5C5C}" destId="{BC55B859-390D-4F36-A7E4-AABA96A3A558}" srcOrd="0" destOrd="0" presId="urn:microsoft.com/office/officeart/2005/8/layout/orgChart1"/>
    <dgm:cxn modelId="{DC28949E-36E8-4125-89A5-58224D9B66F5}" type="presOf" srcId="{42A8FD50-9BE0-4D2C-84E9-8BEF450EC77D}" destId="{81F06C54-FEF4-4137-815E-B71D428A0DCF}" srcOrd="0" destOrd="0" presId="urn:microsoft.com/office/officeart/2005/8/layout/orgChart1"/>
    <dgm:cxn modelId="{A3B66DA3-E735-4569-89E2-0CB07AB54A05}" srcId="{88C3D179-A91A-4714-9262-8B546FFF6F25}" destId="{EF53EC39-992E-4E19-8A71-AE3587AFBF73}" srcOrd="1" destOrd="0" parTransId="{CFD20867-79E3-4512-A7B4-5722CA08003E}" sibTransId="{C6E0C6DF-D48B-49BF-B81D-8D99DC523D37}"/>
    <dgm:cxn modelId="{DE278F08-E4C5-4DB4-ACC3-0C836C42FC6C}" type="presOf" srcId="{CFD20867-79E3-4512-A7B4-5722CA08003E}" destId="{BD27B73B-5A88-4952-AE51-201CC43C6773}" srcOrd="0" destOrd="0" presId="urn:microsoft.com/office/officeart/2005/8/layout/orgChart1"/>
    <dgm:cxn modelId="{C5124476-9A1D-4B6B-9E32-22C138D82806}" type="presOf" srcId="{0DC84AFC-2F56-4040-8681-13DEB7F41893}" destId="{553AB1B6-90B9-45CC-8DF7-575D04FE3762}" srcOrd="1" destOrd="0" presId="urn:microsoft.com/office/officeart/2005/8/layout/orgChart1"/>
    <dgm:cxn modelId="{78ACC97A-B8F1-4D1F-8C67-B88564690FA9}" type="presOf" srcId="{E070CF34-29FE-410C-B064-57B961AEA020}" destId="{014E86A6-9AAA-4AC8-A1B2-F237F37CFF6E}" srcOrd="0" destOrd="0" presId="urn:microsoft.com/office/officeart/2005/8/layout/orgChart1"/>
    <dgm:cxn modelId="{81D9D9EC-6B1B-460E-B7E4-01213A86C7D8}" type="presOf" srcId="{42A8FD50-9BE0-4D2C-84E9-8BEF450EC77D}" destId="{8C5A35D1-FEBC-4A34-8724-889F084EB8E3}" srcOrd="1" destOrd="0" presId="urn:microsoft.com/office/officeart/2005/8/layout/orgChart1"/>
    <dgm:cxn modelId="{6F48BEC9-4031-41F6-B215-ED01304B3D79}" type="presOf" srcId="{2DCEFE78-E5D5-427A-B446-C0FAAE3AEB94}" destId="{313C6EA3-D94B-4A1E-AD7A-BB3298BC1B86}" srcOrd="0" destOrd="0" presId="urn:microsoft.com/office/officeart/2005/8/layout/orgChart1"/>
    <dgm:cxn modelId="{5445C752-1721-48D5-9B04-6F5140605AF1}" type="presOf" srcId="{88C3D179-A91A-4714-9262-8B546FFF6F25}" destId="{11973226-E719-4B51-82F4-CE4C45135595}" srcOrd="1" destOrd="0" presId="urn:microsoft.com/office/officeart/2005/8/layout/orgChart1"/>
    <dgm:cxn modelId="{EC19594E-9606-4940-AB2F-358A198E78BD}" type="presOf" srcId="{B6D70346-E469-44F0-9AEC-60CC1162DCBF}" destId="{FBC75430-64D8-4B06-87E7-E6FFA9054150}" srcOrd="0" destOrd="0" presId="urn:microsoft.com/office/officeart/2005/8/layout/orgChart1"/>
    <dgm:cxn modelId="{DCA98515-753A-490B-A635-F5A210EE4C19}" type="presOf" srcId="{88C3D179-A91A-4714-9262-8B546FFF6F25}" destId="{BAA378CD-7628-468E-AFBB-61BFE44C96D4}" srcOrd="0" destOrd="0" presId="urn:microsoft.com/office/officeart/2005/8/layout/orgChart1"/>
    <dgm:cxn modelId="{D9387BC2-E985-476D-BADC-C4AA9534DB82}" type="presOf" srcId="{3DB05EDB-B2CB-440A-A7B8-ED0C049C81D0}" destId="{1D030DDC-2F57-4F89-846F-B1A9A3F551BD}" srcOrd="0" destOrd="0" presId="urn:microsoft.com/office/officeart/2005/8/layout/orgChart1"/>
    <dgm:cxn modelId="{B8E01E3B-0A33-4602-BFF0-59866FDB3718}" srcId="{6F0CD589-F966-4A16-B12E-34C0D8C8D39C}" destId="{A7DA6F30-4230-443A-AFD1-D752177991F9}" srcOrd="0" destOrd="0" parTransId="{6B127ECA-F2E9-429B-A4F5-8451977ECE27}" sibTransId="{7A1F68C5-7831-4FBC-AEC8-CF37D1C988BD}"/>
    <dgm:cxn modelId="{A62D2359-08EE-46A6-BF34-CAECFAAE9AFD}" type="presOf" srcId="{4600EBB4-AE8F-410A-9959-803B518BE9C8}" destId="{485BDD08-6FDE-4F1D-B97B-3652FDFB22F8}" srcOrd="1" destOrd="0" presId="urn:microsoft.com/office/officeart/2005/8/layout/orgChart1"/>
    <dgm:cxn modelId="{501E01C0-7F5F-41C3-8E60-CEDC19AECBA9}" type="presOf" srcId="{6F0CD589-F966-4A16-B12E-34C0D8C8D39C}" destId="{C9EDD7C4-9752-4E0F-BFA5-F6B5B2ED1B9A}" srcOrd="0" destOrd="0" presId="urn:microsoft.com/office/officeart/2005/8/layout/orgChart1"/>
    <dgm:cxn modelId="{04CBD1BC-522B-4606-B4C1-1A29AF2C35B6}" type="presOf" srcId="{DCCCAAC0-1CCF-46A8-A524-D311C22C570B}" destId="{3EA97588-17DA-458D-95F9-3D8769D14B41}" srcOrd="1" destOrd="0" presId="urn:microsoft.com/office/officeart/2005/8/layout/orgChart1"/>
    <dgm:cxn modelId="{A1B78AF2-F72B-4C6D-95FE-DE8666306F02}" srcId="{88C3D179-A91A-4714-9262-8B546FFF6F25}" destId="{6F0CD589-F966-4A16-B12E-34C0D8C8D39C}" srcOrd="0" destOrd="0" parTransId="{BD378C34-154A-4B74-9E23-DB6066FA8C71}" sibTransId="{E24604D9-134C-4338-97A7-7E436BE5E0D4}"/>
    <dgm:cxn modelId="{8546C565-B094-4164-8C43-BBECB4D8D0A4}" type="presOf" srcId="{6F0CD589-F966-4A16-B12E-34C0D8C8D39C}" destId="{6FB8CA5D-86B2-4126-8649-5A474ADF4320}" srcOrd="1" destOrd="0" presId="urn:microsoft.com/office/officeart/2005/8/layout/orgChart1"/>
    <dgm:cxn modelId="{09057C89-9106-4214-94CE-FA75FDB67C1E}" srcId="{4600EBB4-AE8F-410A-9959-803B518BE9C8}" destId="{922B9B38-7542-401A-9223-B4B5DC6D5009}" srcOrd="1" destOrd="0" parTransId="{A4DE8E33-978A-40CA-AC5A-393FE6C52FE1}" sibTransId="{97B016E0-4B37-490D-8B1A-8158CAF805C7}"/>
    <dgm:cxn modelId="{DD0F1D76-4EC9-4759-8B65-D0E141438264}" type="presOf" srcId="{EF53EC39-992E-4E19-8A71-AE3587AFBF73}" destId="{654FAB5F-A74A-42AC-AE6C-6623FD9305FF}" srcOrd="1" destOrd="0" presId="urn:microsoft.com/office/officeart/2005/8/layout/orgChart1"/>
    <dgm:cxn modelId="{6A6B4860-EC5A-4DE4-9156-31C5D44C3E2A}" type="presOf" srcId="{EF53EC39-992E-4E19-8A71-AE3587AFBF73}" destId="{18103144-F3DB-4E1B-BCE2-D0D919D845D2}" srcOrd="0" destOrd="0" presId="urn:microsoft.com/office/officeart/2005/8/layout/orgChart1"/>
    <dgm:cxn modelId="{10CFF004-E2B1-43AF-AB9E-BAFBB7C4F3DE}" srcId="{DCCCAAC0-1CCF-46A8-A524-D311C22C570B}" destId="{B5360F91-7EA6-4411-8EBE-07CFEB1E826D}" srcOrd="0" destOrd="0" parTransId="{01040EE6-552C-482A-93AD-A5E3C3A383AB}" sibTransId="{710A89CF-EC71-457F-94B4-1D6B1D51A1CE}"/>
    <dgm:cxn modelId="{96E3D093-3FB1-41B8-A931-22F7BC159C2B}" srcId="{B6D70346-E469-44F0-9AEC-60CC1162DCBF}" destId="{7F288DD2-22E2-4D57-9121-8A4D560F36C7}" srcOrd="0" destOrd="0" parTransId="{539FF5F8-F49C-4F35-B8B1-E6E3DD15C355}" sibTransId="{F5884A1D-ABBC-4B4D-B2A9-A87493E4077A}"/>
    <dgm:cxn modelId="{3E97B37C-C10A-4D68-B203-65EFB2A7CB9C}" type="presOf" srcId="{922B9B38-7542-401A-9223-B4B5DC6D5009}" destId="{E4AAA586-E8AB-4B80-92E3-04C699BEB709}" srcOrd="0" destOrd="0" presId="urn:microsoft.com/office/officeart/2005/8/layout/orgChart1"/>
    <dgm:cxn modelId="{5EC8F907-FDBD-4C82-A057-64464C8CD300}" type="presOf" srcId="{A4DE8E33-978A-40CA-AC5A-393FE6C52FE1}" destId="{51B5F6F9-7D5C-4C67-B6B5-FE67C15A4A45}" srcOrd="0" destOrd="0" presId="urn:microsoft.com/office/officeart/2005/8/layout/orgChart1"/>
    <dgm:cxn modelId="{62C010DC-7F61-437D-BED9-03F9935E1E09}" type="presOf" srcId="{0DC84AFC-2F56-4040-8681-13DEB7F41893}" destId="{243A2A8E-9E0D-4A22-BCA2-058BE8BC63F9}" srcOrd="0" destOrd="0" presId="urn:microsoft.com/office/officeart/2005/8/layout/orgChart1"/>
    <dgm:cxn modelId="{0ADA49E2-FED5-4ACB-AC63-5B34090ECA50}" type="presOf" srcId="{7F288DD2-22E2-4D57-9121-8A4D560F36C7}" destId="{8B8FFAFB-AA57-4E30-BD24-E7567DF7F223}" srcOrd="1" destOrd="0" presId="urn:microsoft.com/office/officeart/2005/8/layout/orgChart1"/>
    <dgm:cxn modelId="{4CD90CC1-23AD-4684-B49B-2FAC32984ED8}" type="presOf" srcId="{B6A10080-4393-4668-B18B-8B4D758F69F0}" destId="{DD3034FA-9A9D-4DD7-820B-F2F351BEA848}" srcOrd="0" destOrd="0" presId="urn:microsoft.com/office/officeart/2005/8/layout/orgChart1"/>
    <dgm:cxn modelId="{1E026593-7404-401B-9304-193398750A61}" type="presOf" srcId="{A7DA6F30-4230-443A-AFD1-D752177991F9}" destId="{62451387-D290-4ACB-B6BF-8649F41D28A5}" srcOrd="0" destOrd="0" presId="urn:microsoft.com/office/officeart/2005/8/layout/orgChart1"/>
    <dgm:cxn modelId="{A9B9B17E-C071-4FB5-B133-E696FB30A3A3}" type="presOf" srcId="{7F288DD2-22E2-4D57-9121-8A4D560F36C7}" destId="{35256EE4-CBA4-4A60-830C-5C2AC4B95BD8}" srcOrd="0" destOrd="0" presId="urn:microsoft.com/office/officeart/2005/8/layout/orgChart1"/>
    <dgm:cxn modelId="{58FE7320-FEB0-4A4D-B940-A5F11B57DA67}" type="presOf" srcId="{A7DA6F30-4230-443A-AFD1-D752177991F9}" destId="{2D800660-93C1-4C55-8934-827EA749D9E7}" srcOrd="1" destOrd="0" presId="urn:microsoft.com/office/officeart/2005/8/layout/orgChart1"/>
    <dgm:cxn modelId="{47C4985F-CCBD-4C62-9484-0A5C9F27C986}" type="presParOf" srcId="{FBC75430-64D8-4B06-87E7-E6FFA9054150}" destId="{BC8EB06B-95B8-4F13-8F7B-10A57CA788F3}" srcOrd="0" destOrd="0" presId="urn:microsoft.com/office/officeart/2005/8/layout/orgChart1"/>
    <dgm:cxn modelId="{2BD4ECB1-4362-4EF3-B427-F37CA0D3B59D}" type="presParOf" srcId="{BC8EB06B-95B8-4F13-8F7B-10A57CA788F3}" destId="{A0CB3956-4CCD-4A55-8171-0F13BFEFBA0E}" srcOrd="0" destOrd="0" presId="urn:microsoft.com/office/officeart/2005/8/layout/orgChart1"/>
    <dgm:cxn modelId="{5B5C43C3-59CC-44EC-8699-420B2C91ACCF}" type="presParOf" srcId="{A0CB3956-4CCD-4A55-8171-0F13BFEFBA0E}" destId="{35256EE4-CBA4-4A60-830C-5C2AC4B95BD8}" srcOrd="0" destOrd="0" presId="urn:microsoft.com/office/officeart/2005/8/layout/orgChart1"/>
    <dgm:cxn modelId="{84971842-D1DB-47E3-8143-542687087B79}" type="presParOf" srcId="{A0CB3956-4CCD-4A55-8171-0F13BFEFBA0E}" destId="{8B8FFAFB-AA57-4E30-BD24-E7567DF7F223}" srcOrd="1" destOrd="0" presId="urn:microsoft.com/office/officeart/2005/8/layout/orgChart1"/>
    <dgm:cxn modelId="{A242CBCC-25BD-4C8E-8A55-5B3B6CA2F71A}" type="presParOf" srcId="{BC8EB06B-95B8-4F13-8F7B-10A57CA788F3}" destId="{14B3B2C3-EB77-4909-8683-AD1754FE413C}" srcOrd="1" destOrd="0" presId="urn:microsoft.com/office/officeart/2005/8/layout/orgChart1"/>
    <dgm:cxn modelId="{607A5D79-FFB7-48CB-9C3B-24582452BFE9}" type="presParOf" srcId="{14B3B2C3-EB77-4909-8683-AD1754FE413C}" destId="{E9FC410A-2994-4598-AA2D-E613B3D95D63}" srcOrd="0" destOrd="0" presId="urn:microsoft.com/office/officeart/2005/8/layout/orgChart1"/>
    <dgm:cxn modelId="{7279E740-7F9E-4A8D-98DA-3A34075C1A9F}" type="presParOf" srcId="{14B3B2C3-EB77-4909-8683-AD1754FE413C}" destId="{D2E7AC35-9DBF-48C3-89CE-292A3CAD66BB}" srcOrd="1" destOrd="0" presId="urn:microsoft.com/office/officeart/2005/8/layout/orgChart1"/>
    <dgm:cxn modelId="{4EA6FB8E-7945-4C1D-AF49-7F754DB69419}" type="presParOf" srcId="{D2E7AC35-9DBF-48C3-89CE-292A3CAD66BB}" destId="{D6292D44-ADBA-468F-A5CC-C05F15DB797E}" srcOrd="0" destOrd="0" presId="urn:microsoft.com/office/officeart/2005/8/layout/orgChart1"/>
    <dgm:cxn modelId="{D37CE7E4-0975-4370-8736-3242EBAA8764}" type="presParOf" srcId="{D6292D44-ADBA-468F-A5CC-C05F15DB797E}" destId="{9753A5BA-4738-4D20-A151-25AC4DD0993D}" srcOrd="0" destOrd="0" presId="urn:microsoft.com/office/officeart/2005/8/layout/orgChart1"/>
    <dgm:cxn modelId="{1D5E83AF-4F29-40E0-A85F-026347850D12}" type="presParOf" srcId="{D6292D44-ADBA-468F-A5CC-C05F15DB797E}" destId="{06230BBB-DCEF-43AB-B1D8-4957BA8CE868}" srcOrd="1" destOrd="0" presId="urn:microsoft.com/office/officeart/2005/8/layout/orgChart1"/>
    <dgm:cxn modelId="{2AF83486-255A-4CD7-B2F4-F98A7314DEF5}" type="presParOf" srcId="{D2E7AC35-9DBF-48C3-89CE-292A3CAD66BB}" destId="{2ACBB1E4-5812-4B51-97B4-2351CA2CE1CE}" srcOrd="1" destOrd="0" presId="urn:microsoft.com/office/officeart/2005/8/layout/orgChart1"/>
    <dgm:cxn modelId="{C1755597-3FD5-4F48-B6B6-037FFBB76F46}" type="presParOf" srcId="{D2E7AC35-9DBF-48C3-89CE-292A3CAD66BB}" destId="{3EF8A7B9-AFC7-43C2-8293-2671CED94E17}" srcOrd="2" destOrd="0" presId="urn:microsoft.com/office/officeart/2005/8/layout/orgChart1"/>
    <dgm:cxn modelId="{E80E285F-52A9-447E-BBDC-57B750B4E791}" type="presParOf" srcId="{14B3B2C3-EB77-4909-8683-AD1754FE413C}" destId="{014E86A6-9AAA-4AC8-A1B2-F237F37CFF6E}" srcOrd="2" destOrd="0" presId="urn:microsoft.com/office/officeart/2005/8/layout/orgChart1"/>
    <dgm:cxn modelId="{4797D3EE-0FFB-4ACB-95FB-9733E6090C2D}" type="presParOf" srcId="{14B3B2C3-EB77-4909-8683-AD1754FE413C}" destId="{6B349765-2385-4D9C-B636-C1FE96F531AE}" srcOrd="3" destOrd="0" presId="urn:microsoft.com/office/officeart/2005/8/layout/orgChart1"/>
    <dgm:cxn modelId="{2EAA17C0-E7CE-4B58-8FD8-643C430BEA5A}" type="presParOf" srcId="{6B349765-2385-4D9C-B636-C1FE96F531AE}" destId="{34BF6C5B-5492-4B60-AB42-F72C3406D191}" srcOrd="0" destOrd="0" presId="urn:microsoft.com/office/officeart/2005/8/layout/orgChart1"/>
    <dgm:cxn modelId="{15F65F92-F323-4E97-9D40-1E4ED2080B82}" type="presParOf" srcId="{34BF6C5B-5492-4B60-AB42-F72C3406D191}" destId="{BAA378CD-7628-468E-AFBB-61BFE44C96D4}" srcOrd="0" destOrd="0" presId="urn:microsoft.com/office/officeart/2005/8/layout/orgChart1"/>
    <dgm:cxn modelId="{F8D2751A-EC33-435E-B31B-663B64CC2B19}" type="presParOf" srcId="{34BF6C5B-5492-4B60-AB42-F72C3406D191}" destId="{11973226-E719-4B51-82F4-CE4C45135595}" srcOrd="1" destOrd="0" presId="urn:microsoft.com/office/officeart/2005/8/layout/orgChart1"/>
    <dgm:cxn modelId="{30B69981-078F-4FD8-B746-AA8EECFC4D85}" type="presParOf" srcId="{6B349765-2385-4D9C-B636-C1FE96F531AE}" destId="{28E48DE0-2660-4632-BBAA-00FADB6FEB85}" srcOrd="1" destOrd="0" presId="urn:microsoft.com/office/officeart/2005/8/layout/orgChart1"/>
    <dgm:cxn modelId="{DE0F95CD-CE5D-4DDA-BF49-0A6CE8FEE530}" type="presParOf" srcId="{28E48DE0-2660-4632-BBAA-00FADB6FEB85}" destId="{CC3DCC88-5AD6-440B-AC9B-DEECF7DE1141}" srcOrd="0" destOrd="0" presId="urn:microsoft.com/office/officeart/2005/8/layout/orgChart1"/>
    <dgm:cxn modelId="{F8767983-5670-47AC-B61A-CBB50D05841B}" type="presParOf" srcId="{28E48DE0-2660-4632-BBAA-00FADB6FEB85}" destId="{2A158CC3-A845-4410-9766-018B65097528}" srcOrd="1" destOrd="0" presId="urn:microsoft.com/office/officeart/2005/8/layout/orgChart1"/>
    <dgm:cxn modelId="{D65C9B44-9917-4DB5-94CC-D659F6F713AF}" type="presParOf" srcId="{2A158CC3-A845-4410-9766-018B65097528}" destId="{65BD448C-0778-4261-8360-B0711790965C}" srcOrd="0" destOrd="0" presId="urn:microsoft.com/office/officeart/2005/8/layout/orgChart1"/>
    <dgm:cxn modelId="{334E237D-453D-451B-828B-70DB79E53F66}" type="presParOf" srcId="{65BD448C-0778-4261-8360-B0711790965C}" destId="{C9EDD7C4-9752-4E0F-BFA5-F6B5B2ED1B9A}" srcOrd="0" destOrd="0" presId="urn:microsoft.com/office/officeart/2005/8/layout/orgChart1"/>
    <dgm:cxn modelId="{37C38D7A-D487-46D2-9708-395200AEED0C}" type="presParOf" srcId="{65BD448C-0778-4261-8360-B0711790965C}" destId="{6FB8CA5D-86B2-4126-8649-5A474ADF4320}" srcOrd="1" destOrd="0" presId="urn:microsoft.com/office/officeart/2005/8/layout/orgChart1"/>
    <dgm:cxn modelId="{E2D96B6E-914A-4EDB-BF88-8273842E476E}" type="presParOf" srcId="{2A158CC3-A845-4410-9766-018B65097528}" destId="{34BDAAC7-58C0-4904-94CD-0289108E0645}" srcOrd="1" destOrd="0" presId="urn:microsoft.com/office/officeart/2005/8/layout/orgChart1"/>
    <dgm:cxn modelId="{BD1AB68E-9858-43A9-A915-452AACE0296C}" type="presParOf" srcId="{34BDAAC7-58C0-4904-94CD-0289108E0645}" destId="{8F038F41-A0BF-44C7-9F23-5DC583FB4052}" srcOrd="0" destOrd="0" presId="urn:microsoft.com/office/officeart/2005/8/layout/orgChart1"/>
    <dgm:cxn modelId="{77A0A00D-9CDB-4AA4-A12B-2BE2FA3B8872}" type="presParOf" srcId="{34BDAAC7-58C0-4904-94CD-0289108E0645}" destId="{FD1499E4-3685-43EC-AA04-0F163564A97E}" srcOrd="1" destOrd="0" presId="urn:microsoft.com/office/officeart/2005/8/layout/orgChart1"/>
    <dgm:cxn modelId="{A75F2B5A-522E-46B6-9E1B-828028E47D02}" type="presParOf" srcId="{FD1499E4-3685-43EC-AA04-0F163564A97E}" destId="{FDD23E39-139B-428B-AF85-6A125DA2110B}" srcOrd="0" destOrd="0" presId="urn:microsoft.com/office/officeart/2005/8/layout/orgChart1"/>
    <dgm:cxn modelId="{806EBE2A-23F2-46C2-93AF-9E5D8EDD0640}" type="presParOf" srcId="{FDD23E39-139B-428B-AF85-6A125DA2110B}" destId="{62451387-D290-4ACB-B6BF-8649F41D28A5}" srcOrd="0" destOrd="0" presId="urn:microsoft.com/office/officeart/2005/8/layout/orgChart1"/>
    <dgm:cxn modelId="{3EE6774C-CFE4-410F-AA28-90E4096E1BE8}" type="presParOf" srcId="{FDD23E39-139B-428B-AF85-6A125DA2110B}" destId="{2D800660-93C1-4C55-8934-827EA749D9E7}" srcOrd="1" destOrd="0" presId="urn:microsoft.com/office/officeart/2005/8/layout/orgChart1"/>
    <dgm:cxn modelId="{9B16EA71-87ED-4344-946E-187C5AC36522}" type="presParOf" srcId="{FD1499E4-3685-43EC-AA04-0F163564A97E}" destId="{166758D0-3A48-4F9C-9CA7-D471A1A3AB98}" srcOrd="1" destOrd="0" presId="urn:microsoft.com/office/officeart/2005/8/layout/orgChart1"/>
    <dgm:cxn modelId="{E360FA23-C3EF-4B9A-AD51-1BD28646ED91}" type="presParOf" srcId="{FD1499E4-3685-43EC-AA04-0F163564A97E}" destId="{A06B381C-EE81-4F1E-B4B6-52BFB93C2142}" srcOrd="2" destOrd="0" presId="urn:microsoft.com/office/officeart/2005/8/layout/orgChart1"/>
    <dgm:cxn modelId="{C8E71F8C-7B5B-4D64-8B26-6106045E743A}" type="presParOf" srcId="{2A158CC3-A845-4410-9766-018B65097528}" destId="{7C2CCF43-F892-44BC-B0B6-F23C1304F639}" srcOrd="2" destOrd="0" presId="urn:microsoft.com/office/officeart/2005/8/layout/orgChart1"/>
    <dgm:cxn modelId="{78837C0A-9E9D-49F8-A3BD-553D29CCF7DC}" type="presParOf" srcId="{28E48DE0-2660-4632-BBAA-00FADB6FEB85}" destId="{BD27B73B-5A88-4952-AE51-201CC43C6773}" srcOrd="2" destOrd="0" presId="urn:microsoft.com/office/officeart/2005/8/layout/orgChart1"/>
    <dgm:cxn modelId="{C462D692-C2DC-4995-88EF-2D8AE02ED519}" type="presParOf" srcId="{28E48DE0-2660-4632-BBAA-00FADB6FEB85}" destId="{889EEE43-8757-4614-93C9-D8F814BE6830}" srcOrd="3" destOrd="0" presId="urn:microsoft.com/office/officeart/2005/8/layout/orgChart1"/>
    <dgm:cxn modelId="{054A6E30-AA3D-4209-812F-77568D3AB1C8}" type="presParOf" srcId="{889EEE43-8757-4614-93C9-D8F814BE6830}" destId="{D53767DA-C326-48F3-8102-B8F3C43468A9}" srcOrd="0" destOrd="0" presId="urn:microsoft.com/office/officeart/2005/8/layout/orgChart1"/>
    <dgm:cxn modelId="{EEEF429C-3D5A-4DC0-A630-07D1B4745683}" type="presParOf" srcId="{D53767DA-C326-48F3-8102-B8F3C43468A9}" destId="{18103144-F3DB-4E1B-BCE2-D0D919D845D2}" srcOrd="0" destOrd="0" presId="urn:microsoft.com/office/officeart/2005/8/layout/orgChart1"/>
    <dgm:cxn modelId="{F036FAD2-B0A3-4F02-AFA7-4BE4B68BD641}" type="presParOf" srcId="{D53767DA-C326-48F3-8102-B8F3C43468A9}" destId="{654FAB5F-A74A-42AC-AE6C-6623FD9305FF}" srcOrd="1" destOrd="0" presId="urn:microsoft.com/office/officeart/2005/8/layout/orgChart1"/>
    <dgm:cxn modelId="{2C37F0FC-13B8-4B07-8B11-0A5E6168A04F}" type="presParOf" srcId="{889EEE43-8757-4614-93C9-D8F814BE6830}" destId="{40941D4B-CDC2-4625-BC46-0800FAB179BB}" srcOrd="1" destOrd="0" presId="urn:microsoft.com/office/officeart/2005/8/layout/orgChart1"/>
    <dgm:cxn modelId="{E638048B-4150-4425-B578-7A7BB1CE5206}" type="presParOf" srcId="{40941D4B-CDC2-4625-BC46-0800FAB179BB}" destId="{BC55B859-390D-4F36-A7E4-AABA96A3A558}" srcOrd="0" destOrd="0" presId="urn:microsoft.com/office/officeart/2005/8/layout/orgChart1"/>
    <dgm:cxn modelId="{AE8CD832-20C6-4EF0-BC1A-56F94CFE5127}" type="presParOf" srcId="{40941D4B-CDC2-4625-BC46-0800FAB179BB}" destId="{F9B5C592-6380-4271-ABCE-FF3D45168569}" srcOrd="1" destOrd="0" presId="urn:microsoft.com/office/officeart/2005/8/layout/orgChart1"/>
    <dgm:cxn modelId="{D08F190E-6F24-49A4-9A34-61280E7DC58C}" type="presParOf" srcId="{F9B5C592-6380-4271-ABCE-FF3D45168569}" destId="{7079D0A2-3F2A-49B2-AA7B-BDB8084F86F4}" srcOrd="0" destOrd="0" presId="urn:microsoft.com/office/officeart/2005/8/layout/orgChart1"/>
    <dgm:cxn modelId="{FF8EAA4E-E838-4529-BA3D-2B329EDD19B4}" type="presParOf" srcId="{7079D0A2-3F2A-49B2-AA7B-BDB8084F86F4}" destId="{81F06C54-FEF4-4137-815E-B71D428A0DCF}" srcOrd="0" destOrd="0" presId="urn:microsoft.com/office/officeart/2005/8/layout/orgChart1"/>
    <dgm:cxn modelId="{1D9A43EE-D276-4B41-948B-4D69A415481E}" type="presParOf" srcId="{7079D0A2-3F2A-49B2-AA7B-BDB8084F86F4}" destId="{8C5A35D1-FEBC-4A34-8724-889F084EB8E3}" srcOrd="1" destOrd="0" presId="urn:microsoft.com/office/officeart/2005/8/layout/orgChart1"/>
    <dgm:cxn modelId="{01CD2C55-76EB-4269-BD92-13A1EC29B2CC}" type="presParOf" srcId="{F9B5C592-6380-4271-ABCE-FF3D45168569}" destId="{C658C3BD-80A6-4FE3-A382-AAF1820D36B0}" srcOrd="1" destOrd="0" presId="urn:microsoft.com/office/officeart/2005/8/layout/orgChart1"/>
    <dgm:cxn modelId="{0D1B6E20-FD1E-460C-946A-89117878E338}" type="presParOf" srcId="{C658C3BD-80A6-4FE3-A382-AAF1820D36B0}" destId="{F1023BD6-64AE-4562-B9D8-4F4C53A8E264}" srcOrd="0" destOrd="0" presId="urn:microsoft.com/office/officeart/2005/8/layout/orgChart1"/>
    <dgm:cxn modelId="{D5F88AB8-ABEB-456A-8FDA-C093FEB8D0D6}" type="presParOf" srcId="{C658C3BD-80A6-4FE3-A382-AAF1820D36B0}" destId="{F51380A6-EB89-48C4-8569-1A0A6E2321AD}" srcOrd="1" destOrd="0" presId="urn:microsoft.com/office/officeart/2005/8/layout/orgChart1"/>
    <dgm:cxn modelId="{B0225D88-0727-48F4-8753-CBA9705AB029}" type="presParOf" srcId="{F51380A6-EB89-48C4-8569-1A0A6E2321AD}" destId="{91E207C7-D76B-47BB-A761-7B792B4569EF}" srcOrd="0" destOrd="0" presId="urn:microsoft.com/office/officeart/2005/8/layout/orgChart1"/>
    <dgm:cxn modelId="{0354A732-3DA2-47CC-B906-7D6CB93F02E7}" type="presParOf" srcId="{91E207C7-D76B-47BB-A761-7B792B4569EF}" destId="{B7B3B872-3C10-44AC-A8BD-D876D119CAC4}" srcOrd="0" destOrd="0" presId="urn:microsoft.com/office/officeart/2005/8/layout/orgChart1"/>
    <dgm:cxn modelId="{654FF7E1-B9C7-4F8A-BF97-7DC74623C104}" type="presParOf" srcId="{91E207C7-D76B-47BB-A761-7B792B4569EF}" destId="{9F1E4ACF-5605-4711-83B7-5D725B858193}" srcOrd="1" destOrd="0" presId="urn:microsoft.com/office/officeart/2005/8/layout/orgChart1"/>
    <dgm:cxn modelId="{37DADEF4-C862-43B3-A71B-3D72FC1FFDE2}" type="presParOf" srcId="{F51380A6-EB89-48C4-8569-1A0A6E2321AD}" destId="{16C7C740-157E-45B1-AD98-729A4589356A}" srcOrd="1" destOrd="0" presId="urn:microsoft.com/office/officeart/2005/8/layout/orgChart1"/>
    <dgm:cxn modelId="{89B601BD-4255-4128-BE7A-8C48E40044D7}" type="presParOf" srcId="{F51380A6-EB89-48C4-8569-1A0A6E2321AD}" destId="{9BDAA70F-3448-4EC6-ABC5-527E5D085746}" srcOrd="2" destOrd="0" presId="urn:microsoft.com/office/officeart/2005/8/layout/orgChart1"/>
    <dgm:cxn modelId="{779CE807-3B76-43B0-8041-9EB9EF50045E}" type="presParOf" srcId="{F9B5C592-6380-4271-ABCE-FF3D45168569}" destId="{2A589870-DA1A-40DB-BE50-FE39F58E48D1}" srcOrd="2" destOrd="0" presId="urn:microsoft.com/office/officeart/2005/8/layout/orgChart1"/>
    <dgm:cxn modelId="{2A027A31-935E-4CC9-BFA0-C28571582EA3}" type="presParOf" srcId="{40941D4B-CDC2-4625-BC46-0800FAB179BB}" destId="{313C6EA3-D94B-4A1E-AD7A-BB3298BC1B86}" srcOrd="2" destOrd="0" presId="urn:microsoft.com/office/officeart/2005/8/layout/orgChart1"/>
    <dgm:cxn modelId="{B1AF1595-2CD8-428A-BFEF-79A0E07013FE}" type="presParOf" srcId="{40941D4B-CDC2-4625-BC46-0800FAB179BB}" destId="{D4CD5F5A-D37B-4800-8DB2-327A27CB7C49}" srcOrd="3" destOrd="0" presId="urn:microsoft.com/office/officeart/2005/8/layout/orgChart1"/>
    <dgm:cxn modelId="{9217750C-0669-4CEC-A043-83774FCB1559}" type="presParOf" srcId="{D4CD5F5A-D37B-4800-8DB2-327A27CB7C49}" destId="{C2B9D8BB-C658-4580-A41B-4B99C3EBBBFD}" srcOrd="0" destOrd="0" presId="urn:microsoft.com/office/officeart/2005/8/layout/orgChart1"/>
    <dgm:cxn modelId="{2F8B10DD-8046-4E17-B4B0-D4BC6BF7020E}" type="presParOf" srcId="{C2B9D8BB-C658-4580-A41B-4B99C3EBBBFD}" destId="{69E57464-AB15-4371-BAB8-C06F51FC3B1E}" srcOrd="0" destOrd="0" presId="urn:microsoft.com/office/officeart/2005/8/layout/orgChart1"/>
    <dgm:cxn modelId="{3C794817-A489-42C7-BADA-EF1A9067BFF1}" type="presParOf" srcId="{C2B9D8BB-C658-4580-A41B-4B99C3EBBBFD}" destId="{485BDD08-6FDE-4F1D-B97B-3652FDFB22F8}" srcOrd="1" destOrd="0" presId="urn:microsoft.com/office/officeart/2005/8/layout/orgChart1"/>
    <dgm:cxn modelId="{B950AA35-448A-4D16-AAC4-5B759911DE70}" type="presParOf" srcId="{D4CD5F5A-D37B-4800-8DB2-327A27CB7C49}" destId="{C263CB6B-DA90-41A8-8A35-F98BE4E73C4C}" srcOrd="1" destOrd="0" presId="urn:microsoft.com/office/officeart/2005/8/layout/orgChart1"/>
    <dgm:cxn modelId="{C616F7C6-0515-4605-9590-157B5D10E259}" type="presParOf" srcId="{C263CB6B-DA90-41A8-8A35-F98BE4E73C4C}" destId="{93442E4A-9C8C-46A7-8B53-57FFEDA1C72C}" srcOrd="0" destOrd="0" presId="urn:microsoft.com/office/officeart/2005/8/layout/orgChart1"/>
    <dgm:cxn modelId="{7E2A281B-2245-4E91-AD01-0D3675C3EC52}" type="presParOf" srcId="{C263CB6B-DA90-41A8-8A35-F98BE4E73C4C}" destId="{2461F209-42A0-46DE-90A3-37869E06A5A2}" srcOrd="1" destOrd="0" presId="urn:microsoft.com/office/officeart/2005/8/layout/orgChart1"/>
    <dgm:cxn modelId="{DD71F7FB-C5EE-4043-9F17-EE66C61C4A6C}" type="presParOf" srcId="{2461F209-42A0-46DE-90A3-37869E06A5A2}" destId="{0020B5D3-43CF-4229-95EF-9A14261D9F56}" srcOrd="0" destOrd="0" presId="urn:microsoft.com/office/officeart/2005/8/layout/orgChart1"/>
    <dgm:cxn modelId="{5CB1B826-E80A-4395-8184-6FD4E023799D}" type="presParOf" srcId="{0020B5D3-43CF-4229-95EF-9A14261D9F56}" destId="{975DDFB5-72B7-48CB-9880-AFAAEBAA7AE5}" srcOrd="0" destOrd="0" presId="urn:microsoft.com/office/officeart/2005/8/layout/orgChart1"/>
    <dgm:cxn modelId="{D384A096-D679-4E0A-9D50-4B5E3A18FFC6}" type="presParOf" srcId="{0020B5D3-43CF-4229-95EF-9A14261D9F56}" destId="{3EA97588-17DA-458D-95F9-3D8769D14B41}" srcOrd="1" destOrd="0" presId="urn:microsoft.com/office/officeart/2005/8/layout/orgChart1"/>
    <dgm:cxn modelId="{92B2C1A7-8534-46F7-9EE9-B53A4DCB5BC9}" type="presParOf" srcId="{2461F209-42A0-46DE-90A3-37869E06A5A2}" destId="{E4891051-B228-40B9-94F5-802551B35831}" srcOrd="1" destOrd="0" presId="urn:microsoft.com/office/officeart/2005/8/layout/orgChart1"/>
    <dgm:cxn modelId="{CEC4D45A-851B-44DD-9DDC-655789B33675}" type="presParOf" srcId="{E4891051-B228-40B9-94F5-802551B35831}" destId="{FA4CF7B1-0F22-4BD7-97CE-978F5EDDEFF6}" srcOrd="0" destOrd="0" presId="urn:microsoft.com/office/officeart/2005/8/layout/orgChart1"/>
    <dgm:cxn modelId="{204AF636-B7BA-46BA-B79D-A5A01186D046}" type="presParOf" srcId="{E4891051-B228-40B9-94F5-802551B35831}" destId="{67F430CD-0FED-4CCC-8278-06522431028D}" srcOrd="1" destOrd="0" presId="urn:microsoft.com/office/officeart/2005/8/layout/orgChart1"/>
    <dgm:cxn modelId="{B0F4B3DE-8CB7-4759-8ED0-695E44E125F6}" type="presParOf" srcId="{67F430CD-0FED-4CCC-8278-06522431028D}" destId="{32BCCC54-C25D-4522-9620-EAC453908B63}" srcOrd="0" destOrd="0" presId="urn:microsoft.com/office/officeart/2005/8/layout/orgChart1"/>
    <dgm:cxn modelId="{25064E7C-F1C3-4680-A34A-46A63D0D2F73}" type="presParOf" srcId="{32BCCC54-C25D-4522-9620-EAC453908B63}" destId="{02C14E4A-9A11-4302-8963-F64D219AED78}" srcOrd="0" destOrd="0" presId="urn:microsoft.com/office/officeart/2005/8/layout/orgChart1"/>
    <dgm:cxn modelId="{12E1B235-64BF-4965-94F0-4CFB7E0CE184}" type="presParOf" srcId="{32BCCC54-C25D-4522-9620-EAC453908B63}" destId="{59976B1D-5F3E-48DD-99E7-EF5EE0366682}" srcOrd="1" destOrd="0" presId="urn:microsoft.com/office/officeart/2005/8/layout/orgChart1"/>
    <dgm:cxn modelId="{75B36897-72EF-4E06-851B-34E6AF52A8BF}" type="presParOf" srcId="{67F430CD-0FED-4CCC-8278-06522431028D}" destId="{8B3949E6-EED0-4301-966C-87B6147CB2F7}" srcOrd="1" destOrd="0" presId="urn:microsoft.com/office/officeart/2005/8/layout/orgChart1"/>
    <dgm:cxn modelId="{6016D705-5FED-4703-8EEE-443DAF94A072}" type="presParOf" srcId="{67F430CD-0FED-4CCC-8278-06522431028D}" destId="{CCDBC557-4A39-4F61-9A6D-F9CB8980548B}" srcOrd="2" destOrd="0" presId="urn:microsoft.com/office/officeart/2005/8/layout/orgChart1"/>
    <dgm:cxn modelId="{0E52C006-A07C-4886-82DA-E113A9A8B696}" type="presParOf" srcId="{2461F209-42A0-46DE-90A3-37869E06A5A2}" destId="{9180D0F7-F704-400B-8357-E7E9701D7541}" srcOrd="2" destOrd="0" presId="urn:microsoft.com/office/officeart/2005/8/layout/orgChart1"/>
    <dgm:cxn modelId="{1E463544-2069-44B2-9740-13C8CAC65D58}" type="presParOf" srcId="{C263CB6B-DA90-41A8-8A35-F98BE4E73C4C}" destId="{51B5F6F9-7D5C-4C67-B6B5-FE67C15A4A45}" srcOrd="2" destOrd="0" presId="urn:microsoft.com/office/officeart/2005/8/layout/orgChart1"/>
    <dgm:cxn modelId="{9FF6B19F-B1AD-4C3D-9FA2-8742FA1092C7}" type="presParOf" srcId="{C263CB6B-DA90-41A8-8A35-F98BE4E73C4C}" destId="{4824F8E6-1FCC-45E3-B8AD-DF874EE21A4C}" srcOrd="3" destOrd="0" presId="urn:microsoft.com/office/officeart/2005/8/layout/orgChart1"/>
    <dgm:cxn modelId="{348DC0C8-660A-4510-A41F-26CE27B68E8C}" type="presParOf" srcId="{4824F8E6-1FCC-45E3-B8AD-DF874EE21A4C}" destId="{14DC546A-5C3F-423C-898A-2B28EC73C294}" srcOrd="0" destOrd="0" presId="urn:microsoft.com/office/officeart/2005/8/layout/orgChart1"/>
    <dgm:cxn modelId="{5FE678FA-9381-4A53-8598-8E8DE1DFEF5C}" type="presParOf" srcId="{14DC546A-5C3F-423C-898A-2B28EC73C294}" destId="{E4AAA586-E8AB-4B80-92E3-04C699BEB709}" srcOrd="0" destOrd="0" presId="urn:microsoft.com/office/officeart/2005/8/layout/orgChart1"/>
    <dgm:cxn modelId="{6805DFE7-FEDF-4A3D-A4D5-D8B74231F15E}" type="presParOf" srcId="{14DC546A-5C3F-423C-898A-2B28EC73C294}" destId="{A076152E-8E1B-48F6-9BC9-1106105E40D1}" srcOrd="1" destOrd="0" presId="urn:microsoft.com/office/officeart/2005/8/layout/orgChart1"/>
    <dgm:cxn modelId="{BAE06F64-87AB-4524-B1AA-18D85AF72BE1}" type="presParOf" srcId="{4824F8E6-1FCC-45E3-B8AD-DF874EE21A4C}" destId="{C3B58083-9379-4679-A236-0FD8FE626815}" srcOrd="1" destOrd="0" presId="urn:microsoft.com/office/officeart/2005/8/layout/orgChart1"/>
    <dgm:cxn modelId="{7CEE502D-E884-40FA-9071-A88BB78496CF}" type="presParOf" srcId="{C3B58083-9379-4679-A236-0FD8FE626815}" destId="{1D030DDC-2F57-4F89-846F-B1A9A3F551BD}" srcOrd="0" destOrd="0" presId="urn:microsoft.com/office/officeart/2005/8/layout/orgChart1"/>
    <dgm:cxn modelId="{040CAEE4-C5C9-44D3-A937-642C77603EEC}" type="presParOf" srcId="{C3B58083-9379-4679-A236-0FD8FE626815}" destId="{812FD0CF-54A1-453F-B65D-4EE358199F98}" srcOrd="1" destOrd="0" presId="urn:microsoft.com/office/officeart/2005/8/layout/orgChart1"/>
    <dgm:cxn modelId="{0192BD87-6EE7-428F-9A62-73D46C69136D}" type="presParOf" srcId="{812FD0CF-54A1-453F-B65D-4EE358199F98}" destId="{2756A301-1901-4370-8A43-C4C877AFBAD8}" srcOrd="0" destOrd="0" presId="urn:microsoft.com/office/officeart/2005/8/layout/orgChart1"/>
    <dgm:cxn modelId="{57B5DA99-F829-4021-9B61-CBE9F6D1727F}" type="presParOf" srcId="{2756A301-1901-4370-8A43-C4C877AFBAD8}" destId="{243A2A8E-9E0D-4A22-BCA2-058BE8BC63F9}" srcOrd="0" destOrd="0" presId="urn:microsoft.com/office/officeart/2005/8/layout/orgChart1"/>
    <dgm:cxn modelId="{B4137F7C-0FEF-40B2-BB68-17AD4FE9B098}" type="presParOf" srcId="{2756A301-1901-4370-8A43-C4C877AFBAD8}" destId="{553AB1B6-90B9-45CC-8DF7-575D04FE3762}" srcOrd="1" destOrd="0" presId="urn:microsoft.com/office/officeart/2005/8/layout/orgChart1"/>
    <dgm:cxn modelId="{15573B89-AECC-472D-BF02-9EE375DA5B6D}" type="presParOf" srcId="{812FD0CF-54A1-453F-B65D-4EE358199F98}" destId="{A538FCC8-D908-411E-81F8-D9039F5531D2}" srcOrd="1" destOrd="0" presId="urn:microsoft.com/office/officeart/2005/8/layout/orgChart1"/>
    <dgm:cxn modelId="{410747F1-82BD-4E8C-87D3-AB042DACD6FA}" type="presParOf" srcId="{812FD0CF-54A1-453F-B65D-4EE358199F98}" destId="{F8D24BD3-D219-4B4B-891F-3FC2B58CCB13}" srcOrd="2" destOrd="0" presId="urn:microsoft.com/office/officeart/2005/8/layout/orgChart1"/>
    <dgm:cxn modelId="{EAC6EEA5-6542-4B0D-B14A-2E0631742D8C}" type="presParOf" srcId="{4824F8E6-1FCC-45E3-B8AD-DF874EE21A4C}" destId="{9EDFEE3D-1D6E-4FE4-90BC-59AD8D5052BB}" srcOrd="2" destOrd="0" presId="urn:microsoft.com/office/officeart/2005/8/layout/orgChart1"/>
    <dgm:cxn modelId="{DC0811CC-3235-45F9-A760-8B6577D0A4E5}" type="presParOf" srcId="{D4CD5F5A-D37B-4800-8DB2-327A27CB7C49}" destId="{E95BCB51-A0A7-4896-848B-DE4415DD632F}" srcOrd="2" destOrd="0" presId="urn:microsoft.com/office/officeart/2005/8/layout/orgChart1"/>
    <dgm:cxn modelId="{F649FB0B-76D3-4839-BF40-53C71AEFC8BD}" type="presParOf" srcId="{889EEE43-8757-4614-93C9-D8F814BE6830}" destId="{1D3B76A7-9701-4AE6-A22A-EE1739DB479A}" srcOrd="2" destOrd="0" presId="urn:microsoft.com/office/officeart/2005/8/layout/orgChart1"/>
    <dgm:cxn modelId="{C9F55564-0A5D-452F-B300-BAFB9BDEBC6F}" type="presParOf" srcId="{6B349765-2385-4D9C-B636-C1FE96F531AE}" destId="{70DE786F-EA3B-4517-A68D-163C70C4483F}" srcOrd="2" destOrd="0" presId="urn:microsoft.com/office/officeart/2005/8/layout/orgChart1"/>
    <dgm:cxn modelId="{EC1749A7-949F-4CDE-9E32-1411F3AD39DE}" type="presParOf" srcId="{14B3B2C3-EB77-4909-8683-AD1754FE413C}" destId="{DD3034FA-9A9D-4DD7-820B-F2F351BEA848}" srcOrd="4" destOrd="0" presId="urn:microsoft.com/office/officeart/2005/8/layout/orgChart1"/>
    <dgm:cxn modelId="{58D17BEE-388D-4A19-9F99-8BE6DFA769A3}" type="presParOf" srcId="{14B3B2C3-EB77-4909-8683-AD1754FE413C}" destId="{9D40EBFC-37AF-47B0-84D6-F7B29B5F31D5}" srcOrd="5" destOrd="0" presId="urn:microsoft.com/office/officeart/2005/8/layout/orgChart1"/>
    <dgm:cxn modelId="{03C3D3F5-CCDE-4BB4-80AE-B77A3597B61B}" type="presParOf" srcId="{9D40EBFC-37AF-47B0-84D6-F7B29B5F31D5}" destId="{F3CA9269-75A0-43A1-8D7D-81356E3F0835}" srcOrd="0" destOrd="0" presId="urn:microsoft.com/office/officeart/2005/8/layout/orgChart1"/>
    <dgm:cxn modelId="{F2297D20-DDE4-4AAF-921A-3CB4BF03A52E}" type="presParOf" srcId="{F3CA9269-75A0-43A1-8D7D-81356E3F0835}" destId="{27EC2516-C89A-4E26-B422-DD0F3E34A007}" srcOrd="0" destOrd="0" presId="urn:microsoft.com/office/officeart/2005/8/layout/orgChart1"/>
    <dgm:cxn modelId="{0292B46A-1CBE-4636-A7FA-A8C95448AC53}" type="presParOf" srcId="{F3CA9269-75A0-43A1-8D7D-81356E3F0835}" destId="{FF82770E-05B6-4DD5-A1DE-B673053DF116}" srcOrd="1" destOrd="0" presId="urn:microsoft.com/office/officeart/2005/8/layout/orgChart1"/>
    <dgm:cxn modelId="{C873EED1-1C31-4355-9AE8-CF96DC0EB6AE}" type="presParOf" srcId="{9D40EBFC-37AF-47B0-84D6-F7B29B5F31D5}" destId="{347F2371-DCAC-4BAE-96FD-AE3DE64456B8}" srcOrd="1" destOrd="0" presId="urn:microsoft.com/office/officeart/2005/8/layout/orgChart1"/>
    <dgm:cxn modelId="{7C5956EE-2A9E-4C8B-B2EB-17AAB1F83C57}" type="presParOf" srcId="{9D40EBFC-37AF-47B0-84D6-F7B29B5F31D5}" destId="{0A43FC26-CF33-4E00-9854-4D27FC4B30AA}" srcOrd="2" destOrd="0" presId="urn:microsoft.com/office/officeart/2005/8/layout/orgChart1"/>
    <dgm:cxn modelId="{B1A7F2A6-D1BB-478C-BA75-0C8AC05486C4}" type="presParOf" srcId="{BC8EB06B-95B8-4F13-8F7B-10A57CA788F3}" destId="{55AE14A1-B7A8-406F-B8C7-4ED98EF1D177}"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4E82D-5661-4FE5-BC80-E512434F902E}">
      <dsp:nvSpPr>
        <dsp:cNvPr id="0" name=""/>
        <dsp:cNvSpPr/>
      </dsp:nvSpPr>
      <dsp:spPr>
        <a:xfrm>
          <a:off x="2236359" y="911588"/>
          <a:ext cx="877014" cy="417379"/>
        </a:xfrm>
        <a:custGeom>
          <a:avLst/>
          <a:gdLst/>
          <a:ahLst/>
          <a:cxnLst/>
          <a:rect l="0" t="0" r="0" b="0"/>
          <a:pathLst>
            <a:path>
              <a:moveTo>
                <a:pt x="0" y="0"/>
              </a:moveTo>
              <a:lnTo>
                <a:pt x="0" y="284431"/>
              </a:lnTo>
              <a:lnTo>
                <a:pt x="877014" y="284431"/>
              </a:lnTo>
              <a:lnTo>
                <a:pt x="877014" y="4173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A11C2C-42F7-4769-BE53-4BF0F7716FAE}">
      <dsp:nvSpPr>
        <dsp:cNvPr id="0" name=""/>
        <dsp:cNvSpPr/>
      </dsp:nvSpPr>
      <dsp:spPr>
        <a:xfrm>
          <a:off x="1359344" y="911588"/>
          <a:ext cx="877014" cy="417379"/>
        </a:xfrm>
        <a:custGeom>
          <a:avLst/>
          <a:gdLst/>
          <a:ahLst/>
          <a:cxnLst/>
          <a:rect l="0" t="0" r="0" b="0"/>
          <a:pathLst>
            <a:path>
              <a:moveTo>
                <a:pt x="877014" y="0"/>
              </a:moveTo>
              <a:lnTo>
                <a:pt x="877014" y="284431"/>
              </a:lnTo>
              <a:lnTo>
                <a:pt x="0" y="284431"/>
              </a:lnTo>
              <a:lnTo>
                <a:pt x="0" y="4173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8112B1-49AE-4285-8FE1-65BD0060282E}">
      <dsp:nvSpPr>
        <dsp:cNvPr id="0" name=""/>
        <dsp:cNvSpPr/>
      </dsp:nvSpPr>
      <dsp:spPr>
        <a:xfrm>
          <a:off x="1518801" y="290"/>
          <a:ext cx="1435115" cy="9112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5547A-3AB1-4AF1-B3EC-A0D5F8C9B6A9}">
      <dsp:nvSpPr>
        <dsp:cNvPr id="0" name=""/>
        <dsp:cNvSpPr/>
      </dsp:nvSpPr>
      <dsp:spPr>
        <a:xfrm>
          <a:off x="1678259" y="151774"/>
          <a:ext cx="1435115" cy="9112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a-IR" sz="1800" kern="1200" dirty="0" smtClean="0">
              <a:cs typeface="B Nazanin" pitchFamily="2" charset="-78"/>
            </a:rPr>
            <a:t>خط‌‌مشی </a:t>
          </a:r>
          <a:r>
            <a:rPr lang="fa-IR" sz="1800" kern="1200" dirty="0" smtClean="0">
              <a:cs typeface="B Nazanin" pitchFamily="2" charset="-78"/>
            </a:rPr>
            <a:t> امنیتی (فوق‌خاصیت)</a:t>
          </a:r>
          <a:endParaRPr lang="en-US" sz="1800" kern="1200" dirty="0">
            <a:cs typeface="B Nazanin" pitchFamily="2" charset="-78"/>
          </a:endParaRPr>
        </a:p>
      </dsp:txBody>
      <dsp:txXfrm>
        <a:off x="1704950" y="178465"/>
        <a:ext cx="1381733" cy="857916"/>
      </dsp:txXfrm>
    </dsp:sp>
    <dsp:sp modelId="{2579925B-97CF-48C9-A9C6-7038888F9E54}">
      <dsp:nvSpPr>
        <dsp:cNvPr id="0" name=""/>
        <dsp:cNvSpPr/>
      </dsp:nvSpPr>
      <dsp:spPr>
        <a:xfrm>
          <a:off x="641787" y="1328967"/>
          <a:ext cx="1435115" cy="9112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4574D8-C028-457B-9917-1B48F99EBF50}">
      <dsp:nvSpPr>
        <dsp:cNvPr id="0" name=""/>
        <dsp:cNvSpPr/>
      </dsp:nvSpPr>
      <dsp:spPr>
        <a:xfrm>
          <a:off x="801244" y="1480451"/>
          <a:ext cx="1435115" cy="9112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a-IR" sz="1800" kern="1200" dirty="0" smtClean="0">
              <a:cs typeface="B Nazanin" pitchFamily="2" charset="-78"/>
            </a:rPr>
            <a:t>ناخاصیت</a:t>
          </a:r>
          <a:endParaRPr lang="en-US" sz="1800" kern="1200" dirty="0">
            <a:cs typeface="B Nazanin" pitchFamily="2" charset="-78"/>
          </a:endParaRPr>
        </a:p>
      </dsp:txBody>
      <dsp:txXfrm>
        <a:off x="827935" y="1507142"/>
        <a:ext cx="1381733" cy="857916"/>
      </dsp:txXfrm>
    </dsp:sp>
    <dsp:sp modelId="{531020E2-D7E2-43CC-9401-FA51BD6D9960}">
      <dsp:nvSpPr>
        <dsp:cNvPr id="0" name=""/>
        <dsp:cNvSpPr/>
      </dsp:nvSpPr>
      <dsp:spPr>
        <a:xfrm>
          <a:off x="2395816" y="1328967"/>
          <a:ext cx="1435115" cy="9112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DFF68-BAA9-424D-B6F6-AACC76CA9445}">
      <dsp:nvSpPr>
        <dsp:cNvPr id="0" name=""/>
        <dsp:cNvSpPr/>
      </dsp:nvSpPr>
      <dsp:spPr>
        <a:xfrm>
          <a:off x="2555273" y="1480451"/>
          <a:ext cx="1435115" cy="9112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a-IR" sz="1800" kern="1200" dirty="0" smtClean="0">
              <a:cs typeface="B Nazanin" pitchFamily="2" charset="-78"/>
            </a:rPr>
            <a:t>خاصیت</a:t>
          </a:r>
          <a:endParaRPr lang="en-US" sz="1800" kern="1200" dirty="0">
            <a:cs typeface="B Nazanin" pitchFamily="2" charset="-78"/>
          </a:endParaRPr>
        </a:p>
      </dsp:txBody>
      <dsp:txXfrm>
        <a:off x="2581964" y="1507142"/>
        <a:ext cx="1381733" cy="8579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E80D5-30B8-408C-A2E8-AC8D4D2770F2}">
      <dsp:nvSpPr>
        <dsp:cNvPr id="0" name=""/>
        <dsp:cNvSpPr/>
      </dsp:nvSpPr>
      <dsp:spPr>
        <a:xfrm>
          <a:off x="5807202" y="2387275"/>
          <a:ext cx="1264266" cy="300837"/>
        </a:xfrm>
        <a:custGeom>
          <a:avLst/>
          <a:gdLst/>
          <a:ahLst/>
          <a:cxnLst/>
          <a:rect l="0" t="0" r="0" b="0"/>
          <a:pathLst>
            <a:path>
              <a:moveTo>
                <a:pt x="0" y="0"/>
              </a:moveTo>
              <a:lnTo>
                <a:pt x="0" y="205012"/>
              </a:lnTo>
              <a:lnTo>
                <a:pt x="1264266" y="205012"/>
              </a:lnTo>
              <a:lnTo>
                <a:pt x="1264266"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94E2FA-69E5-43B9-B29B-4EF55D89A7D4}">
      <dsp:nvSpPr>
        <dsp:cNvPr id="0" name=""/>
        <dsp:cNvSpPr/>
      </dsp:nvSpPr>
      <dsp:spPr>
        <a:xfrm>
          <a:off x="5761482" y="2387275"/>
          <a:ext cx="91440" cy="300837"/>
        </a:xfrm>
        <a:custGeom>
          <a:avLst/>
          <a:gdLst/>
          <a:ahLst/>
          <a:cxnLst/>
          <a:rect l="0" t="0" r="0" b="0"/>
          <a:pathLst>
            <a:path>
              <a:moveTo>
                <a:pt x="45720" y="0"/>
              </a:moveTo>
              <a:lnTo>
                <a:pt x="45720"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22C328-F4DF-4852-86B5-F48A2CC4A855}">
      <dsp:nvSpPr>
        <dsp:cNvPr id="0" name=""/>
        <dsp:cNvSpPr/>
      </dsp:nvSpPr>
      <dsp:spPr>
        <a:xfrm>
          <a:off x="4542936" y="2387275"/>
          <a:ext cx="1264266" cy="300837"/>
        </a:xfrm>
        <a:custGeom>
          <a:avLst/>
          <a:gdLst/>
          <a:ahLst/>
          <a:cxnLst/>
          <a:rect l="0" t="0" r="0" b="0"/>
          <a:pathLst>
            <a:path>
              <a:moveTo>
                <a:pt x="1264266" y="0"/>
              </a:moveTo>
              <a:lnTo>
                <a:pt x="1264266" y="205012"/>
              </a:lnTo>
              <a:lnTo>
                <a:pt x="0" y="205012"/>
              </a:lnTo>
              <a:lnTo>
                <a:pt x="0"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7D2DE8-A21A-4ADA-87A1-1EADE3413385}">
      <dsp:nvSpPr>
        <dsp:cNvPr id="0" name=""/>
        <dsp:cNvSpPr/>
      </dsp:nvSpPr>
      <dsp:spPr>
        <a:xfrm>
          <a:off x="3852882" y="1429594"/>
          <a:ext cx="1954320" cy="300837"/>
        </a:xfrm>
        <a:custGeom>
          <a:avLst/>
          <a:gdLst/>
          <a:ahLst/>
          <a:cxnLst/>
          <a:rect l="0" t="0" r="0" b="0"/>
          <a:pathLst>
            <a:path>
              <a:moveTo>
                <a:pt x="0" y="0"/>
              </a:moveTo>
              <a:lnTo>
                <a:pt x="0" y="205012"/>
              </a:lnTo>
              <a:lnTo>
                <a:pt x="1954320" y="205012"/>
              </a:lnTo>
              <a:lnTo>
                <a:pt x="1954320" y="3008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47CB1-9D46-4427-A10C-98FE392AF9CC}">
      <dsp:nvSpPr>
        <dsp:cNvPr id="0" name=""/>
        <dsp:cNvSpPr/>
      </dsp:nvSpPr>
      <dsp:spPr>
        <a:xfrm>
          <a:off x="3232950" y="3344957"/>
          <a:ext cx="91440" cy="300837"/>
        </a:xfrm>
        <a:custGeom>
          <a:avLst/>
          <a:gdLst/>
          <a:ahLst/>
          <a:cxnLst/>
          <a:rect l="0" t="0" r="0" b="0"/>
          <a:pathLst>
            <a:path>
              <a:moveTo>
                <a:pt x="45720" y="0"/>
              </a:moveTo>
              <a:lnTo>
                <a:pt x="45720"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0EBE94-7637-452B-93B6-FA7C778E58E4}">
      <dsp:nvSpPr>
        <dsp:cNvPr id="0" name=""/>
        <dsp:cNvSpPr/>
      </dsp:nvSpPr>
      <dsp:spPr>
        <a:xfrm>
          <a:off x="1898562" y="2387275"/>
          <a:ext cx="1380108" cy="300837"/>
        </a:xfrm>
        <a:custGeom>
          <a:avLst/>
          <a:gdLst/>
          <a:ahLst/>
          <a:cxnLst/>
          <a:rect l="0" t="0" r="0" b="0"/>
          <a:pathLst>
            <a:path>
              <a:moveTo>
                <a:pt x="0" y="0"/>
              </a:moveTo>
              <a:lnTo>
                <a:pt x="0" y="205012"/>
              </a:lnTo>
              <a:lnTo>
                <a:pt x="1380108" y="205012"/>
              </a:lnTo>
              <a:lnTo>
                <a:pt x="1380108"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8CBE4E-0412-4E2B-9758-A40FF33497B3}">
      <dsp:nvSpPr>
        <dsp:cNvPr id="0" name=""/>
        <dsp:cNvSpPr/>
      </dsp:nvSpPr>
      <dsp:spPr>
        <a:xfrm>
          <a:off x="1898562" y="2387275"/>
          <a:ext cx="115842" cy="300837"/>
        </a:xfrm>
        <a:custGeom>
          <a:avLst/>
          <a:gdLst/>
          <a:ahLst/>
          <a:cxnLst/>
          <a:rect l="0" t="0" r="0" b="0"/>
          <a:pathLst>
            <a:path>
              <a:moveTo>
                <a:pt x="0" y="0"/>
              </a:moveTo>
              <a:lnTo>
                <a:pt x="0" y="205012"/>
              </a:lnTo>
              <a:lnTo>
                <a:pt x="115842" y="205012"/>
              </a:lnTo>
              <a:lnTo>
                <a:pt x="115842"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6A150E-1817-49FE-BBE4-8AEDEBC6C78F}">
      <dsp:nvSpPr>
        <dsp:cNvPr id="0" name=""/>
        <dsp:cNvSpPr/>
      </dsp:nvSpPr>
      <dsp:spPr>
        <a:xfrm>
          <a:off x="634296" y="2387275"/>
          <a:ext cx="1264266" cy="300837"/>
        </a:xfrm>
        <a:custGeom>
          <a:avLst/>
          <a:gdLst/>
          <a:ahLst/>
          <a:cxnLst/>
          <a:rect l="0" t="0" r="0" b="0"/>
          <a:pathLst>
            <a:path>
              <a:moveTo>
                <a:pt x="1264266" y="0"/>
              </a:moveTo>
              <a:lnTo>
                <a:pt x="1264266" y="205012"/>
              </a:lnTo>
              <a:lnTo>
                <a:pt x="0" y="205012"/>
              </a:lnTo>
              <a:lnTo>
                <a:pt x="0"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6C4D7-0B34-4D85-95D1-77D449CC67DB}">
      <dsp:nvSpPr>
        <dsp:cNvPr id="0" name=""/>
        <dsp:cNvSpPr/>
      </dsp:nvSpPr>
      <dsp:spPr>
        <a:xfrm>
          <a:off x="1898562" y="1429594"/>
          <a:ext cx="1954320" cy="300837"/>
        </a:xfrm>
        <a:custGeom>
          <a:avLst/>
          <a:gdLst/>
          <a:ahLst/>
          <a:cxnLst/>
          <a:rect l="0" t="0" r="0" b="0"/>
          <a:pathLst>
            <a:path>
              <a:moveTo>
                <a:pt x="1954320" y="0"/>
              </a:moveTo>
              <a:lnTo>
                <a:pt x="1954320" y="205012"/>
              </a:lnTo>
              <a:lnTo>
                <a:pt x="0" y="205012"/>
              </a:lnTo>
              <a:lnTo>
                <a:pt x="0" y="3008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46888A-B1FA-4CAA-B819-17AA0AB61465}">
      <dsp:nvSpPr>
        <dsp:cNvPr id="0" name=""/>
        <dsp:cNvSpPr/>
      </dsp:nvSpPr>
      <dsp:spPr>
        <a:xfrm>
          <a:off x="3037393" y="772750"/>
          <a:ext cx="163097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B494C4-0B26-44C6-B39F-8256E4D6D601}">
      <dsp:nvSpPr>
        <dsp:cNvPr id="0" name=""/>
        <dsp:cNvSpPr/>
      </dsp:nvSpPr>
      <dsp:spPr>
        <a:xfrm>
          <a:off x="3152326" y="881937"/>
          <a:ext cx="163097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خط‌مشی‌ امنیتی (فوق‌خاصیت)</a:t>
          </a:r>
          <a:endParaRPr lang="en-US" sz="2000" kern="1200" dirty="0">
            <a:cs typeface="B Nazanin" pitchFamily="2" charset="-78"/>
          </a:endParaRPr>
        </a:p>
      </dsp:txBody>
      <dsp:txXfrm>
        <a:off x="3171564" y="901175"/>
        <a:ext cx="1592503" cy="618367"/>
      </dsp:txXfrm>
    </dsp:sp>
    <dsp:sp modelId="{6EF4149F-13BF-48D2-A7EF-A85507926072}">
      <dsp:nvSpPr>
        <dsp:cNvPr id="0" name=""/>
        <dsp:cNvSpPr/>
      </dsp:nvSpPr>
      <dsp:spPr>
        <a:xfrm>
          <a:off x="1381362" y="1730432"/>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960D4E-A1E6-464B-A292-AFC1318CAB7E}">
      <dsp:nvSpPr>
        <dsp:cNvPr id="0" name=""/>
        <dsp:cNvSpPr/>
      </dsp:nvSpPr>
      <dsp:spPr>
        <a:xfrm>
          <a:off x="1496295" y="1839618"/>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ناخاصیت</a:t>
          </a:r>
          <a:endParaRPr lang="en-US" sz="2000" kern="1200" dirty="0">
            <a:cs typeface="B Nazanin" pitchFamily="2" charset="-78"/>
          </a:endParaRPr>
        </a:p>
      </dsp:txBody>
      <dsp:txXfrm>
        <a:off x="1515533" y="1858856"/>
        <a:ext cx="995923" cy="618367"/>
      </dsp:txXfrm>
    </dsp:sp>
    <dsp:sp modelId="{AE51D52B-44D3-47C0-A542-A7F3A0E0FE7E}">
      <dsp:nvSpPr>
        <dsp:cNvPr id="0" name=""/>
        <dsp:cNvSpPr/>
      </dsp:nvSpPr>
      <dsp:spPr>
        <a:xfrm>
          <a:off x="1254" y="2688113"/>
          <a:ext cx="1266084"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164CEE-5AF6-46F3-93F8-6CACAF2CB79F}">
      <dsp:nvSpPr>
        <dsp:cNvPr id="0" name=""/>
        <dsp:cNvSpPr/>
      </dsp:nvSpPr>
      <dsp:spPr>
        <a:xfrm>
          <a:off x="116187" y="2797300"/>
          <a:ext cx="1266084"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a-IR" sz="1800" kern="1200" dirty="0" smtClean="0">
              <a:cs typeface="B Nazanin" pitchFamily="2" charset="-78"/>
            </a:rPr>
            <a:t>ناخاصیت‌های دیگر</a:t>
          </a:r>
          <a:endParaRPr lang="en-US" sz="1800" kern="1200" dirty="0">
            <a:cs typeface="B Nazanin" pitchFamily="2" charset="-78"/>
          </a:endParaRPr>
        </a:p>
      </dsp:txBody>
      <dsp:txXfrm>
        <a:off x="135425" y="2816538"/>
        <a:ext cx="1227608" cy="618367"/>
      </dsp:txXfrm>
    </dsp:sp>
    <dsp:sp modelId="{FA168A3A-825C-46BD-A895-94BEF3F8A17E}">
      <dsp:nvSpPr>
        <dsp:cNvPr id="0" name=""/>
        <dsp:cNvSpPr/>
      </dsp:nvSpPr>
      <dsp:spPr>
        <a:xfrm>
          <a:off x="1497204" y="2688113"/>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C50A2D-81C5-42DD-BFC2-2F423D9370C7}">
      <dsp:nvSpPr>
        <dsp:cNvPr id="0" name=""/>
        <dsp:cNvSpPr/>
      </dsp:nvSpPr>
      <dsp:spPr>
        <a:xfrm>
          <a:off x="1612138" y="2797300"/>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فوق‌مانایی</a:t>
          </a:r>
          <a:endParaRPr lang="en-US" sz="2000" kern="1200" dirty="0">
            <a:cs typeface="B Nazanin" pitchFamily="2" charset="-78"/>
          </a:endParaRPr>
        </a:p>
      </dsp:txBody>
      <dsp:txXfrm>
        <a:off x="1631376" y="2816538"/>
        <a:ext cx="995923" cy="618367"/>
      </dsp:txXfrm>
    </dsp:sp>
    <dsp:sp modelId="{C8668F1A-9E03-44FC-8100-B069E607E764}">
      <dsp:nvSpPr>
        <dsp:cNvPr id="0" name=""/>
        <dsp:cNvSpPr/>
      </dsp:nvSpPr>
      <dsp:spPr>
        <a:xfrm>
          <a:off x="2761470" y="2688113"/>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C7C15A-5E80-470C-843F-68D6D0CED373}">
      <dsp:nvSpPr>
        <dsp:cNvPr id="0" name=""/>
        <dsp:cNvSpPr/>
      </dsp:nvSpPr>
      <dsp:spPr>
        <a:xfrm>
          <a:off x="2876404" y="2797300"/>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فوق‌ایمنی</a:t>
          </a:r>
          <a:endParaRPr lang="en-US" sz="2000" kern="1200" dirty="0">
            <a:cs typeface="B Nazanin" pitchFamily="2" charset="-78"/>
          </a:endParaRPr>
        </a:p>
      </dsp:txBody>
      <dsp:txXfrm>
        <a:off x="2895642" y="2816538"/>
        <a:ext cx="995923" cy="618367"/>
      </dsp:txXfrm>
    </dsp:sp>
    <dsp:sp modelId="{35D696A0-30AC-40B6-B9BA-277372AA2837}">
      <dsp:nvSpPr>
        <dsp:cNvPr id="0" name=""/>
        <dsp:cNvSpPr/>
      </dsp:nvSpPr>
      <dsp:spPr>
        <a:xfrm>
          <a:off x="2761470" y="3645795"/>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421D78-6138-453E-A11C-C91EA6F345F9}">
      <dsp:nvSpPr>
        <dsp:cNvPr id="0" name=""/>
        <dsp:cNvSpPr/>
      </dsp:nvSpPr>
      <dsp:spPr>
        <a:xfrm>
          <a:off x="2876404" y="3754981"/>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1">
            <a:lnSpc>
              <a:spcPct val="90000"/>
            </a:lnSpc>
            <a:spcBef>
              <a:spcPct val="0"/>
            </a:spcBef>
            <a:spcAft>
              <a:spcPct val="35000"/>
            </a:spcAft>
          </a:pPr>
          <a:r>
            <a:rPr lang="en-US" sz="2000" kern="1200" dirty="0" smtClean="0">
              <a:cs typeface="B Nazanin" pitchFamily="2" charset="-78"/>
            </a:rPr>
            <a:t>k</a:t>
          </a:r>
          <a:r>
            <a:rPr lang="fa-IR" sz="2000" kern="1200" dirty="0" smtClean="0">
              <a:cs typeface="B Nazanin" pitchFamily="2" charset="-78"/>
            </a:rPr>
            <a:t>-ایمنی</a:t>
          </a:r>
          <a:endParaRPr lang="en-US" sz="2000" kern="1200" dirty="0">
            <a:cs typeface="B Nazanin" pitchFamily="2" charset="-78"/>
          </a:endParaRPr>
        </a:p>
      </dsp:txBody>
      <dsp:txXfrm>
        <a:off x="2895642" y="3774219"/>
        <a:ext cx="995923" cy="618367"/>
      </dsp:txXfrm>
    </dsp:sp>
    <dsp:sp modelId="{D22196A2-98C3-4AF3-A0CE-AFC43050BCDC}">
      <dsp:nvSpPr>
        <dsp:cNvPr id="0" name=""/>
        <dsp:cNvSpPr/>
      </dsp:nvSpPr>
      <dsp:spPr>
        <a:xfrm>
          <a:off x="5290003" y="1730432"/>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AADF7-298F-4554-8ACA-9940EC01443C}">
      <dsp:nvSpPr>
        <dsp:cNvPr id="0" name=""/>
        <dsp:cNvSpPr/>
      </dsp:nvSpPr>
      <dsp:spPr>
        <a:xfrm>
          <a:off x="5404936" y="1839618"/>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خاصیت</a:t>
          </a:r>
          <a:endParaRPr lang="en-US" sz="2000" kern="1200" dirty="0">
            <a:cs typeface="B Nazanin" pitchFamily="2" charset="-78"/>
          </a:endParaRPr>
        </a:p>
      </dsp:txBody>
      <dsp:txXfrm>
        <a:off x="5424174" y="1858856"/>
        <a:ext cx="995923" cy="618367"/>
      </dsp:txXfrm>
    </dsp:sp>
    <dsp:sp modelId="{D701F765-5ABB-465F-BAAB-B822B0DAA4E2}">
      <dsp:nvSpPr>
        <dsp:cNvPr id="0" name=""/>
        <dsp:cNvSpPr/>
      </dsp:nvSpPr>
      <dsp:spPr>
        <a:xfrm>
          <a:off x="4025737" y="2688113"/>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41DC1F-B806-4130-ADBC-FB6058B037E3}">
      <dsp:nvSpPr>
        <dsp:cNvPr id="0" name=""/>
        <dsp:cNvSpPr/>
      </dsp:nvSpPr>
      <dsp:spPr>
        <a:xfrm>
          <a:off x="4140670" y="2797300"/>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a-IR" sz="1800" kern="1200" dirty="0" smtClean="0">
              <a:cs typeface="B Nazanin" pitchFamily="2" charset="-78"/>
            </a:rPr>
            <a:t>خاصیت‌های دیگر</a:t>
          </a:r>
          <a:endParaRPr lang="en-US" sz="1800" kern="1200" dirty="0">
            <a:cs typeface="B Nazanin" pitchFamily="2" charset="-78"/>
          </a:endParaRPr>
        </a:p>
      </dsp:txBody>
      <dsp:txXfrm>
        <a:off x="4159908" y="2816538"/>
        <a:ext cx="995923" cy="618367"/>
      </dsp:txXfrm>
    </dsp:sp>
    <dsp:sp modelId="{5CB1A220-EEFE-4087-8F1D-8267567B3E08}">
      <dsp:nvSpPr>
        <dsp:cNvPr id="0" name=""/>
        <dsp:cNvSpPr/>
      </dsp:nvSpPr>
      <dsp:spPr>
        <a:xfrm>
          <a:off x="5290003" y="2688113"/>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EB845B-46CA-48F1-9782-FF9FC029AA70}">
      <dsp:nvSpPr>
        <dsp:cNvPr id="0" name=""/>
        <dsp:cNvSpPr/>
      </dsp:nvSpPr>
      <dsp:spPr>
        <a:xfrm>
          <a:off x="5404936" y="2797300"/>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مانایی</a:t>
          </a:r>
          <a:endParaRPr lang="en-US" sz="2000" kern="1200" dirty="0">
            <a:cs typeface="B Nazanin" pitchFamily="2" charset="-78"/>
          </a:endParaRPr>
        </a:p>
      </dsp:txBody>
      <dsp:txXfrm>
        <a:off x="5424174" y="2816538"/>
        <a:ext cx="995923" cy="618367"/>
      </dsp:txXfrm>
    </dsp:sp>
    <dsp:sp modelId="{11C246E7-6348-4118-A18D-97ACB1A555C9}">
      <dsp:nvSpPr>
        <dsp:cNvPr id="0" name=""/>
        <dsp:cNvSpPr/>
      </dsp:nvSpPr>
      <dsp:spPr>
        <a:xfrm>
          <a:off x="6554269" y="2688113"/>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2F74E-A13A-4ECE-8449-F37C57805FFE}">
      <dsp:nvSpPr>
        <dsp:cNvPr id="0" name=""/>
        <dsp:cNvSpPr/>
      </dsp:nvSpPr>
      <dsp:spPr>
        <a:xfrm>
          <a:off x="6669202" y="2797300"/>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ایمنی</a:t>
          </a:r>
          <a:endParaRPr lang="en-US" sz="2000" kern="1200" dirty="0">
            <a:cs typeface="B Nazanin" pitchFamily="2" charset="-78"/>
          </a:endParaRPr>
        </a:p>
      </dsp:txBody>
      <dsp:txXfrm>
        <a:off x="6688440" y="2816538"/>
        <a:ext cx="995923" cy="6183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034FA-9A9D-4DD7-820B-F2F351BEA848}">
      <dsp:nvSpPr>
        <dsp:cNvPr id="0" name=""/>
        <dsp:cNvSpPr/>
      </dsp:nvSpPr>
      <dsp:spPr>
        <a:xfrm>
          <a:off x="2435275" y="628800"/>
          <a:ext cx="1518316" cy="263509"/>
        </a:xfrm>
        <a:custGeom>
          <a:avLst/>
          <a:gdLst/>
          <a:ahLst/>
          <a:cxnLst/>
          <a:rect l="0" t="0" r="0" b="0"/>
          <a:pathLst>
            <a:path>
              <a:moveTo>
                <a:pt x="0" y="0"/>
              </a:moveTo>
              <a:lnTo>
                <a:pt x="0" y="131754"/>
              </a:lnTo>
              <a:lnTo>
                <a:pt x="1518316" y="131754"/>
              </a:lnTo>
              <a:lnTo>
                <a:pt x="1518316" y="263509"/>
              </a:lnTo>
            </a:path>
          </a:pathLst>
        </a:custGeom>
        <a:noFill/>
        <a:ln w="25400" cap="flat" cmpd="sng" algn="ctr">
          <a:solidFill>
            <a:srgbClr val="FFC000"/>
          </a:solidFill>
          <a:prstDash val="solid"/>
        </a:ln>
        <a:effectLst/>
      </dsp:spPr>
      <dsp:style>
        <a:lnRef idx="2">
          <a:scrgbClr r="0" g="0" b="0"/>
        </a:lnRef>
        <a:fillRef idx="0">
          <a:scrgbClr r="0" g="0" b="0"/>
        </a:fillRef>
        <a:effectRef idx="0">
          <a:scrgbClr r="0" g="0" b="0"/>
        </a:effectRef>
        <a:fontRef idx="minor"/>
      </dsp:style>
    </dsp:sp>
    <dsp:sp modelId="{1D030DDC-2F57-4F89-846F-B1A9A3F551BD}">
      <dsp:nvSpPr>
        <dsp:cNvPr id="0" name=""/>
        <dsp:cNvSpPr/>
      </dsp:nvSpPr>
      <dsp:spPr>
        <a:xfrm>
          <a:off x="5615335" y="4192452"/>
          <a:ext cx="188221" cy="577211"/>
        </a:xfrm>
        <a:custGeom>
          <a:avLst/>
          <a:gdLst/>
          <a:ahLst/>
          <a:cxnLst/>
          <a:rect l="0" t="0" r="0" b="0"/>
          <a:pathLst>
            <a:path>
              <a:moveTo>
                <a:pt x="0" y="0"/>
              </a:moveTo>
              <a:lnTo>
                <a:pt x="0" y="577211"/>
              </a:lnTo>
              <a:lnTo>
                <a:pt x="188221" y="57721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B5F6F9-7D5C-4C67-B6B5-FE67C15A4A45}">
      <dsp:nvSpPr>
        <dsp:cNvPr id="0" name=""/>
        <dsp:cNvSpPr/>
      </dsp:nvSpPr>
      <dsp:spPr>
        <a:xfrm>
          <a:off x="5358099" y="3301539"/>
          <a:ext cx="759158" cy="263509"/>
        </a:xfrm>
        <a:custGeom>
          <a:avLst/>
          <a:gdLst/>
          <a:ahLst/>
          <a:cxnLst/>
          <a:rect l="0" t="0" r="0" b="0"/>
          <a:pathLst>
            <a:path>
              <a:moveTo>
                <a:pt x="0" y="0"/>
              </a:moveTo>
              <a:lnTo>
                <a:pt x="0" y="131754"/>
              </a:lnTo>
              <a:lnTo>
                <a:pt x="759158" y="131754"/>
              </a:lnTo>
              <a:lnTo>
                <a:pt x="759158" y="2635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4CF7B1-0F22-4BD7-97CE-978F5EDDEFF6}">
      <dsp:nvSpPr>
        <dsp:cNvPr id="0" name=""/>
        <dsp:cNvSpPr/>
      </dsp:nvSpPr>
      <dsp:spPr>
        <a:xfrm>
          <a:off x="4097018" y="4192452"/>
          <a:ext cx="188221" cy="577211"/>
        </a:xfrm>
        <a:custGeom>
          <a:avLst/>
          <a:gdLst/>
          <a:ahLst/>
          <a:cxnLst/>
          <a:rect l="0" t="0" r="0" b="0"/>
          <a:pathLst>
            <a:path>
              <a:moveTo>
                <a:pt x="0" y="0"/>
              </a:moveTo>
              <a:lnTo>
                <a:pt x="0" y="577211"/>
              </a:lnTo>
              <a:lnTo>
                <a:pt x="188221" y="57721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42E4A-9C8C-46A7-8B53-57FFEDA1C72C}">
      <dsp:nvSpPr>
        <dsp:cNvPr id="0" name=""/>
        <dsp:cNvSpPr/>
      </dsp:nvSpPr>
      <dsp:spPr>
        <a:xfrm>
          <a:off x="4598941" y="3301539"/>
          <a:ext cx="759158" cy="263509"/>
        </a:xfrm>
        <a:custGeom>
          <a:avLst/>
          <a:gdLst/>
          <a:ahLst/>
          <a:cxnLst/>
          <a:rect l="0" t="0" r="0" b="0"/>
          <a:pathLst>
            <a:path>
              <a:moveTo>
                <a:pt x="759158" y="0"/>
              </a:moveTo>
              <a:lnTo>
                <a:pt x="759158" y="131754"/>
              </a:lnTo>
              <a:lnTo>
                <a:pt x="0" y="131754"/>
              </a:lnTo>
              <a:lnTo>
                <a:pt x="0" y="2635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3C6EA3-D94B-4A1E-AD7A-BB3298BC1B86}">
      <dsp:nvSpPr>
        <dsp:cNvPr id="0" name=""/>
        <dsp:cNvSpPr/>
      </dsp:nvSpPr>
      <dsp:spPr>
        <a:xfrm>
          <a:off x="4062511" y="2410626"/>
          <a:ext cx="1295588" cy="263509"/>
        </a:xfrm>
        <a:custGeom>
          <a:avLst/>
          <a:gdLst/>
          <a:ahLst/>
          <a:cxnLst/>
          <a:rect l="0" t="0" r="0" b="0"/>
          <a:pathLst>
            <a:path>
              <a:moveTo>
                <a:pt x="0" y="0"/>
              </a:moveTo>
              <a:lnTo>
                <a:pt x="0" y="131754"/>
              </a:lnTo>
              <a:lnTo>
                <a:pt x="1295588" y="131754"/>
              </a:lnTo>
              <a:lnTo>
                <a:pt x="1295588" y="2635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23BD6-64AE-4562-B9D8-4F4C53A8E264}">
      <dsp:nvSpPr>
        <dsp:cNvPr id="0" name=""/>
        <dsp:cNvSpPr/>
      </dsp:nvSpPr>
      <dsp:spPr>
        <a:xfrm>
          <a:off x="2219280" y="3301539"/>
          <a:ext cx="91440" cy="650015"/>
        </a:xfrm>
        <a:custGeom>
          <a:avLst/>
          <a:gdLst/>
          <a:ahLst/>
          <a:cxnLst/>
          <a:rect l="0" t="0" r="0" b="0"/>
          <a:pathLst>
            <a:path>
              <a:moveTo>
                <a:pt x="45720" y="0"/>
              </a:moveTo>
              <a:lnTo>
                <a:pt x="45720" y="650015"/>
              </a:lnTo>
              <a:lnTo>
                <a:pt x="137032" y="65001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5B859-390D-4F36-A7E4-AABA96A3A558}">
      <dsp:nvSpPr>
        <dsp:cNvPr id="0" name=""/>
        <dsp:cNvSpPr/>
      </dsp:nvSpPr>
      <dsp:spPr>
        <a:xfrm>
          <a:off x="2766922" y="2410626"/>
          <a:ext cx="1295588" cy="263509"/>
        </a:xfrm>
        <a:custGeom>
          <a:avLst/>
          <a:gdLst/>
          <a:ahLst/>
          <a:cxnLst/>
          <a:rect l="0" t="0" r="0" b="0"/>
          <a:pathLst>
            <a:path>
              <a:moveTo>
                <a:pt x="1295588" y="0"/>
              </a:moveTo>
              <a:lnTo>
                <a:pt x="1295588" y="131754"/>
              </a:lnTo>
              <a:lnTo>
                <a:pt x="0" y="131754"/>
              </a:lnTo>
              <a:lnTo>
                <a:pt x="0" y="2635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27B73B-5A88-4952-AE51-201CC43C6773}">
      <dsp:nvSpPr>
        <dsp:cNvPr id="0" name=""/>
        <dsp:cNvSpPr/>
      </dsp:nvSpPr>
      <dsp:spPr>
        <a:xfrm>
          <a:off x="2435275" y="1519713"/>
          <a:ext cx="1627235" cy="263509"/>
        </a:xfrm>
        <a:custGeom>
          <a:avLst/>
          <a:gdLst/>
          <a:ahLst/>
          <a:cxnLst/>
          <a:rect l="0" t="0" r="0" b="0"/>
          <a:pathLst>
            <a:path>
              <a:moveTo>
                <a:pt x="0" y="0"/>
              </a:moveTo>
              <a:lnTo>
                <a:pt x="0" y="131754"/>
              </a:lnTo>
              <a:lnTo>
                <a:pt x="1627235" y="131754"/>
              </a:lnTo>
              <a:lnTo>
                <a:pt x="1627235" y="26350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38F41-A0BF-44C7-9F23-5DC583FB4052}">
      <dsp:nvSpPr>
        <dsp:cNvPr id="0" name=""/>
        <dsp:cNvSpPr/>
      </dsp:nvSpPr>
      <dsp:spPr>
        <a:xfrm>
          <a:off x="356863" y="2410626"/>
          <a:ext cx="264339" cy="577211"/>
        </a:xfrm>
        <a:custGeom>
          <a:avLst/>
          <a:gdLst/>
          <a:ahLst/>
          <a:cxnLst/>
          <a:rect l="0" t="0" r="0" b="0"/>
          <a:pathLst>
            <a:path>
              <a:moveTo>
                <a:pt x="0" y="0"/>
              </a:moveTo>
              <a:lnTo>
                <a:pt x="0" y="577211"/>
              </a:lnTo>
              <a:lnTo>
                <a:pt x="264339" y="57721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3DCC88-5AD6-440B-AC9B-DEECF7DE1141}">
      <dsp:nvSpPr>
        <dsp:cNvPr id="0" name=""/>
        <dsp:cNvSpPr/>
      </dsp:nvSpPr>
      <dsp:spPr>
        <a:xfrm>
          <a:off x="1061768" y="1519713"/>
          <a:ext cx="1373507" cy="263509"/>
        </a:xfrm>
        <a:custGeom>
          <a:avLst/>
          <a:gdLst/>
          <a:ahLst/>
          <a:cxnLst/>
          <a:rect l="0" t="0" r="0" b="0"/>
          <a:pathLst>
            <a:path>
              <a:moveTo>
                <a:pt x="1373507" y="0"/>
              </a:moveTo>
              <a:lnTo>
                <a:pt x="1373507" y="131754"/>
              </a:lnTo>
              <a:lnTo>
                <a:pt x="0" y="131754"/>
              </a:lnTo>
              <a:lnTo>
                <a:pt x="0" y="26350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4E86A6-9AAA-4AC8-A1B2-F237F37CFF6E}">
      <dsp:nvSpPr>
        <dsp:cNvPr id="0" name=""/>
        <dsp:cNvSpPr/>
      </dsp:nvSpPr>
      <dsp:spPr>
        <a:xfrm>
          <a:off x="2389555" y="628800"/>
          <a:ext cx="91440" cy="263509"/>
        </a:xfrm>
        <a:custGeom>
          <a:avLst/>
          <a:gdLst/>
          <a:ahLst/>
          <a:cxnLst/>
          <a:rect l="0" t="0" r="0" b="0"/>
          <a:pathLst>
            <a:path>
              <a:moveTo>
                <a:pt x="45720" y="0"/>
              </a:moveTo>
              <a:lnTo>
                <a:pt x="45720" y="263509"/>
              </a:lnTo>
            </a:path>
          </a:pathLst>
        </a:custGeom>
        <a:noFill/>
        <a:ln w="25400" cap="flat" cmpd="sng" algn="ctr">
          <a:solidFill>
            <a:srgbClr val="FFC000"/>
          </a:solidFill>
          <a:prstDash val="solid"/>
        </a:ln>
        <a:effectLst/>
      </dsp:spPr>
      <dsp:style>
        <a:lnRef idx="2">
          <a:scrgbClr r="0" g="0" b="0"/>
        </a:lnRef>
        <a:fillRef idx="0">
          <a:scrgbClr r="0" g="0" b="0"/>
        </a:fillRef>
        <a:effectRef idx="0">
          <a:scrgbClr r="0" g="0" b="0"/>
        </a:effectRef>
        <a:fontRef idx="minor"/>
      </dsp:style>
    </dsp:sp>
    <dsp:sp modelId="{E9FC410A-2994-4598-AA2D-E613B3D95D63}">
      <dsp:nvSpPr>
        <dsp:cNvPr id="0" name=""/>
        <dsp:cNvSpPr/>
      </dsp:nvSpPr>
      <dsp:spPr>
        <a:xfrm>
          <a:off x="916959" y="628800"/>
          <a:ext cx="1518316" cy="263509"/>
        </a:xfrm>
        <a:custGeom>
          <a:avLst/>
          <a:gdLst/>
          <a:ahLst/>
          <a:cxnLst/>
          <a:rect l="0" t="0" r="0" b="0"/>
          <a:pathLst>
            <a:path>
              <a:moveTo>
                <a:pt x="1518316" y="0"/>
              </a:moveTo>
              <a:lnTo>
                <a:pt x="1518316" y="131754"/>
              </a:lnTo>
              <a:lnTo>
                <a:pt x="0" y="131754"/>
              </a:lnTo>
              <a:lnTo>
                <a:pt x="0" y="263509"/>
              </a:lnTo>
            </a:path>
          </a:pathLst>
        </a:custGeom>
        <a:noFill/>
        <a:ln w="25400" cap="flat" cmpd="sng" algn="ctr">
          <a:solidFill>
            <a:srgbClr val="FFC000"/>
          </a:solidFill>
          <a:prstDash val="solid"/>
        </a:ln>
        <a:effectLst/>
      </dsp:spPr>
      <dsp:style>
        <a:lnRef idx="2">
          <a:scrgbClr r="0" g="0" b="0"/>
        </a:lnRef>
        <a:fillRef idx="0">
          <a:scrgbClr r="0" g="0" b="0"/>
        </a:fillRef>
        <a:effectRef idx="0">
          <a:scrgbClr r="0" g="0" b="0"/>
        </a:effectRef>
        <a:fontRef idx="minor"/>
      </dsp:style>
    </dsp:sp>
    <dsp:sp modelId="{35256EE4-CBA4-4A60-830C-5C2AC4B95BD8}">
      <dsp:nvSpPr>
        <dsp:cNvPr id="0" name=""/>
        <dsp:cNvSpPr/>
      </dsp:nvSpPr>
      <dsp:spPr>
        <a:xfrm>
          <a:off x="1516330" y="1397"/>
          <a:ext cx="1837890" cy="627403"/>
        </a:xfrm>
        <a:prstGeom prst="rect">
          <a:avLst/>
        </a:prstGeom>
        <a:solidFill>
          <a:srgbClr val="92D050"/>
        </a:soli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مکانیزم اعمال خط‌مشی</a:t>
          </a:r>
          <a:endParaRPr lang="en-GB" sz="1600" b="0" kern="1200" dirty="0">
            <a:cs typeface="B Nazanin" pitchFamily="2" charset="-78"/>
          </a:endParaRPr>
        </a:p>
      </dsp:txBody>
      <dsp:txXfrm>
        <a:off x="1516330" y="1397"/>
        <a:ext cx="1837890" cy="627403"/>
      </dsp:txXfrm>
    </dsp:sp>
    <dsp:sp modelId="{9753A5BA-4738-4D20-A151-25AC4DD0993D}">
      <dsp:nvSpPr>
        <dsp:cNvPr id="0" name=""/>
        <dsp:cNvSpPr/>
      </dsp:nvSpPr>
      <dsp:spPr>
        <a:xfrm>
          <a:off x="289555" y="892310"/>
          <a:ext cx="1254807" cy="627403"/>
        </a:xfrm>
        <a:prstGeom prst="rect">
          <a:avLst/>
        </a:prstGeom>
        <a:solidFill>
          <a:srgbClr val="FFC000"/>
        </a:soli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بازنویسی برنامه</a:t>
          </a:r>
          <a:endParaRPr lang="en-GB" sz="1600" b="0" kern="1200" dirty="0">
            <a:cs typeface="B Nazanin" pitchFamily="2" charset="-78"/>
          </a:endParaRPr>
        </a:p>
      </dsp:txBody>
      <dsp:txXfrm>
        <a:off x="289555" y="892310"/>
        <a:ext cx="1254807" cy="627403"/>
      </dsp:txXfrm>
    </dsp:sp>
    <dsp:sp modelId="{BAA378CD-7628-468E-AFBB-61BFE44C96D4}">
      <dsp:nvSpPr>
        <dsp:cNvPr id="0" name=""/>
        <dsp:cNvSpPr/>
      </dsp:nvSpPr>
      <dsp:spPr>
        <a:xfrm>
          <a:off x="1807872" y="892310"/>
          <a:ext cx="1254807" cy="627403"/>
        </a:xfrm>
        <a:prstGeom prst="rect">
          <a:avLst/>
        </a:prstGeom>
        <a:solidFill>
          <a:srgbClr val="FFC000"/>
        </a:soli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پویا</a:t>
          </a:r>
          <a:endParaRPr lang="en-GB" sz="1600" b="0" kern="1200" dirty="0">
            <a:cs typeface="B Nazanin" pitchFamily="2" charset="-78"/>
          </a:endParaRPr>
        </a:p>
      </dsp:txBody>
      <dsp:txXfrm>
        <a:off x="1807872" y="892310"/>
        <a:ext cx="1254807" cy="627403"/>
      </dsp:txXfrm>
    </dsp:sp>
    <dsp:sp modelId="{C9EDD7C4-9752-4E0F-BFA5-F6B5B2ED1B9A}">
      <dsp:nvSpPr>
        <dsp:cNvPr id="0" name=""/>
        <dsp:cNvSpPr/>
      </dsp:nvSpPr>
      <dsp:spPr>
        <a:xfrm>
          <a:off x="180636" y="1783223"/>
          <a:ext cx="1762263" cy="627403"/>
        </a:xfrm>
        <a:prstGeom prst="rect">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latin typeface="Times New Roman" panose="02020603050405020304" pitchFamily="18" charset="0"/>
              <a:cs typeface="B Nazanin" pitchFamily="2" charset="-78"/>
            </a:rPr>
            <a:t>اجرای برنامه با معناشناخت تغییر </a:t>
          </a:r>
          <a:r>
            <a:rPr lang="fa-IR" sz="1600" b="0" kern="1200" dirty="0" smtClean="0">
              <a:latin typeface="Times New Roman" panose="02020603050405020304" pitchFamily="18" charset="0"/>
              <a:cs typeface="B Nazanin" pitchFamily="2" charset="-78"/>
            </a:rPr>
            <a:t>یافته (آفلاین)</a:t>
          </a:r>
          <a:endParaRPr lang="en-GB" sz="1600" b="0" kern="1200" dirty="0">
            <a:latin typeface="Times New Roman" panose="02020603050405020304" pitchFamily="18" charset="0"/>
            <a:cs typeface="B Nazanin" pitchFamily="2" charset="-78"/>
          </a:endParaRPr>
        </a:p>
      </dsp:txBody>
      <dsp:txXfrm>
        <a:off x="180636" y="1783223"/>
        <a:ext cx="1762263" cy="627403"/>
      </dsp:txXfrm>
    </dsp:sp>
    <dsp:sp modelId="{62451387-D290-4ACB-B6BF-8649F41D28A5}">
      <dsp:nvSpPr>
        <dsp:cNvPr id="0" name=""/>
        <dsp:cNvSpPr/>
      </dsp:nvSpPr>
      <dsp:spPr>
        <a:xfrm>
          <a:off x="621202" y="2674136"/>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latin typeface="Times New Roman" panose="02020603050405020304" pitchFamily="18" charset="0"/>
              <a:cs typeface="B Nazanin" pitchFamily="2" charset="-78"/>
            </a:rPr>
            <a:t>اجرای چندباره امن</a:t>
          </a:r>
          <a:endParaRPr lang="en-GB" sz="1600" b="0" kern="1200" dirty="0">
            <a:latin typeface="Times New Roman" panose="02020603050405020304" pitchFamily="18" charset="0"/>
            <a:cs typeface="B Nazanin" pitchFamily="2" charset="-78"/>
          </a:endParaRPr>
        </a:p>
      </dsp:txBody>
      <dsp:txXfrm>
        <a:off x="621202" y="2674136"/>
        <a:ext cx="1254807" cy="627403"/>
      </dsp:txXfrm>
    </dsp:sp>
    <dsp:sp modelId="{18103144-F3DB-4E1B-BCE2-D0D919D845D2}">
      <dsp:nvSpPr>
        <dsp:cNvPr id="0" name=""/>
        <dsp:cNvSpPr/>
      </dsp:nvSpPr>
      <dsp:spPr>
        <a:xfrm>
          <a:off x="3435107" y="1783223"/>
          <a:ext cx="1254807" cy="627403"/>
        </a:xfrm>
        <a:prstGeom prst="rect">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نظارت زمان‌اجرا</a:t>
          </a:r>
          <a:endParaRPr lang="en-GB" sz="1600" b="0" kern="1200" dirty="0">
            <a:cs typeface="B Nazanin" pitchFamily="2" charset="-78"/>
          </a:endParaRPr>
        </a:p>
      </dsp:txBody>
      <dsp:txXfrm>
        <a:off x="3435107" y="1783223"/>
        <a:ext cx="1254807" cy="627403"/>
      </dsp:txXfrm>
    </dsp:sp>
    <dsp:sp modelId="{81F06C54-FEF4-4137-815E-B71D428A0DCF}">
      <dsp:nvSpPr>
        <dsp:cNvPr id="0" name=""/>
        <dsp:cNvSpPr/>
      </dsp:nvSpPr>
      <dsp:spPr>
        <a:xfrm>
          <a:off x="2139519" y="2674136"/>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بدون تحلیل کد</a:t>
          </a:r>
          <a:endParaRPr lang="en-GB" sz="1600" b="0" kern="1200" dirty="0">
            <a:cs typeface="B Nazanin" pitchFamily="2" charset="-78"/>
          </a:endParaRPr>
        </a:p>
      </dsp:txBody>
      <dsp:txXfrm>
        <a:off x="2139519" y="2674136"/>
        <a:ext cx="1254807" cy="627403"/>
      </dsp:txXfrm>
    </dsp:sp>
    <dsp:sp modelId="{B7B3B872-3C10-44AC-A8BD-D876D119CAC4}">
      <dsp:nvSpPr>
        <dsp:cNvPr id="0" name=""/>
        <dsp:cNvSpPr/>
      </dsp:nvSpPr>
      <dsp:spPr>
        <a:xfrm>
          <a:off x="2356312" y="3637853"/>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ناظر زمان‌اجرای پویای خالص</a:t>
          </a:r>
          <a:endParaRPr lang="en-GB" sz="1600" b="0" kern="1200" dirty="0">
            <a:cs typeface="B Nazanin" pitchFamily="2" charset="-78"/>
          </a:endParaRPr>
        </a:p>
      </dsp:txBody>
      <dsp:txXfrm>
        <a:off x="2356312" y="3637853"/>
        <a:ext cx="1254807" cy="627403"/>
      </dsp:txXfrm>
    </dsp:sp>
    <dsp:sp modelId="{69E57464-AB15-4371-BAB8-C06F51FC3B1E}">
      <dsp:nvSpPr>
        <dsp:cNvPr id="0" name=""/>
        <dsp:cNvSpPr/>
      </dsp:nvSpPr>
      <dsp:spPr>
        <a:xfrm>
          <a:off x="4730696" y="2674136"/>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همراه با تحلیل کد</a:t>
          </a:r>
          <a:endParaRPr lang="en-GB" sz="1600" b="0" kern="1200" dirty="0">
            <a:cs typeface="B Nazanin" pitchFamily="2" charset="-78"/>
          </a:endParaRPr>
        </a:p>
      </dsp:txBody>
      <dsp:txXfrm>
        <a:off x="4730696" y="2674136"/>
        <a:ext cx="1254807" cy="627403"/>
      </dsp:txXfrm>
    </dsp:sp>
    <dsp:sp modelId="{975DDFB5-72B7-48CB-9880-AFAAEBAA7AE5}">
      <dsp:nvSpPr>
        <dsp:cNvPr id="0" name=""/>
        <dsp:cNvSpPr/>
      </dsp:nvSpPr>
      <dsp:spPr>
        <a:xfrm>
          <a:off x="3971537" y="3565049"/>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ایستا</a:t>
          </a:r>
          <a:endParaRPr lang="en-GB" sz="1600" b="0" kern="1200" dirty="0">
            <a:cs typeface="B Nazanin" pitchFamily="2" charset="-78"/>
          </a:endParaRPr>
        </a:p>
      </dsp:txBody>
      <dsp:txXfrm>
        <a:off x="3971537" y="3565049"/>
        <a:ext cx="1254807" cy="627403"/>
      </dsp:txXfrm>
    </dsp:sp>
    <dsp:sp modelId="{02C14E4A-9A11-4302-8963-F64D219AED78}">
      <dsp:nvSpPr>
        <dsp:cNvPr id="0" name=""/>
        <dsp:cNvSpPr/>
      </dsp:nvSpPr>
      <dsp:spPr>
        <a:xfrm>
          <a:off x="4285239" y="4455962"/>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ناظر زمان‌اجرای ترکیبی</a:t>
          </a:r>
          <a:endParaRPr lang="en-GB" sz="1600" b="0" kern="1200" dirty="0">
            <a:cs typeface="B Nazanin" pitchFamily="2" charset="-78"/>
          </a:endParaRPr>
        </a:p>
      </dsp:txBody>
      <dsp:txXfrm>
        <a:off x="4285239" y="4455962"/>
        <a:ext cx="1254807" cy="627403"/>
      </dsp:txXfrm>
    </dsp:sp>
    <dsp:sp modelId="{E4AAA586-E8AB-4B80-92E3-04C699BEB709}">
      <dsp:nvSpPr>
        <dsp:cNvPr id="0" name=""/>
        <dsp:cNvSpPr/>
      </dsp:nvSpPr>
      <dsp:spPr>
        <a:xfrm>
          <a:off x="5489854" y="3565049"/>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پویا</a:t>
          </a:r>
          <a:endParaRPr lang="en-GB" sz="1600" b="0" kern="1200" dirty="0">
            <a:cs typeface="B Nazanin" pitchFamily="2" charset="-78"/>
          </a:endParaRPr>
        </a:p>
      </dsp:txBody>
      <dsp:txXfrm>
        <a:off x="5489854" y="3565049"/>
        <a:ext cx="1254807" cy="627403"/>
      </dsp:txXfrm>
    </dsp:sp>
    <dsp:sp modelId="{243A2A8E-9E0D-4A22-BCA2-058BE8BC63F9}">
      <dsp:nvSpPr>
        <dsp:cNvPr id="0" name=""/>
        <dsp:cNvSpPr/>
      </dsp:nvSpPr>
      <dsp:spPr>
        <a:xfrm>
          <a:off x="5803556" y="4455962"/>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ناظر زمان‌اجرا با اجرای برنامه به منظور تحلیل</a:t>
          </a:r>
          <a:endParaRPr lang="en-GB" sz="1600" b="0" kern="1200" dirty="0">
            <a:cs typeface="B Nazanin" pitchFamily="2" charset="-78"/>
          </a:endParaRPr>
        </a:p>
      </dsp:txBody>
      <dsp:txXfrm>
        <a:off x="5803556" y="4455962"/>
        <a:ext cx="1254807" cy="627403"/>
      </dsp:txXfrm>
    </dsp:sp>
    <dsp:sp modelId="{27EC2516-C89A-4E26-B422-DD0F3E34A007}">
      <dsp:nvSpPr>
        <dsp:cNvPr id="0" name=""/>
        <dsp:cNvSpPr/>
      </dsp:nvSpPr>
      <dsp:spPr>
        <a:xfrm>
          <a:off x="3326188" y="892310"/>
          <a:ext cx="1254807" cy="627403"/>
        </a:xfrm>
        <a:prstGeom prst="rect">
          <a:avLst/>
        </a:prstGeom>
        <a:solidFill>
          <a:srgbClr val="FFC000"/>
        </a:soli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ایستا</a:t>
          </a:r>
          <a:endParaRPr lang="en-GB" sz="1600" b="0" kern="1200" dirty="0">
            <a:cs typeface="B Nazanin" pitchFamily="2" charset="-78"/>
          </a:endParaRPr>
        </a:p>
      </dsp:txBody>
      <dsp:txXfrm>
        <a:off x="3326188" y="892310"/>
        <a:ext cx="1254807" cy="6274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2A3C32-D70A-4436-8FE9-309A3A29FACC}" type="datetimeFigureOut">
              <a:rPr lang="en-US" smtClean="0"/>
              <a:t>10/3/2016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48AB9A-B4F3-4FBD-AB29-0F0B33B0907D}" type="slidenum">
              <a:rPr lang="en-US" smtClean="0"/>
              <a:t>‹#›</a:t>
            </a:fld>
            <a:endParaRPr lang="en-US" dirty="0"/>
          </a:p>
        </p:txBody>
      </p:sp>
    </p:spTree>
    <p:extLst>
      <p:ext uri="{BB962C8B-B14F-4D97-AF65-F5344CB8AC3E}">
        <p14:creationId xmlns:p14="http://schemas.microsoft.com/office/powerpoint/2010/main" val="15392008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BD9DD7-98DA-479D-B714-E2F426B0561A}" type="datetimeFigureOut">
              <a:rPr lang="en-US" smtClean="0"/>
              <a:pPr/>
              <a:t>10/3/2016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F4CBBC-4413-4F11-8923-0CCF3B271113}" type="slidenum">
              <a:rPr lang="en-US" smtClean="0"/>
              <a:pPr/>
              <a:t>‹#›</a:t>
            </a:fld>
            <a:endParaRPr lang="en-US" dirty="0"/>
          </a:p>
        </p:txBody>
      </p:sp>
    </p:spTree>
    <p:extLst>
      <p:ext uri="{BB962C8B-B14F-4D97-AF65-F5344CB8AC3E}">
        <p14:creationId xmlns:p14="http://schemas.microsoft.com/office/powerpoint/2010/main" val="35312494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Dynamic Enforcement of Security Hyperproperties</a:t>
            </a:r>
            <a:endParaRPr lang="en-US" b="0"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a:t>
            </a:fld>
            <a:endParaRPr lang="en-US" dirty="0"/>
          </a:p>
        </p:txBody>
      </p:sp>
    </p:spTree>
    <p:extLst>
      <p:ext uri="{BB962C8B-B14F-4D97-AF65-F5344CB8AC3E}">
        <p14:creationId xmlns:p14="http://schemas.microsoft.com/office/powerpoint/2010/main" val="302418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توضیح بیشتر درباره یک و سه بعدا ادامه پیدا میکنه</a:t>
            </a:r>
          </a:p>
          <a:p>
            <a:r>
              <a:rPr lang="fa-IR" dirty="0" smtClean="0"/>
              <a:t>ولی درباره یکنواخت بودن دیگه همینجا بگم و تمام</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10</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11</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12</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این قدر درج صورت میگیرد تا کنش در تابع گذار تعریف شده باشد</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13</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14</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15</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16</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sz="1200" b="0" i="0" u="none" strike="noStrike" kern="1200" baseline="0" dirty="0" smtClean="0">
                <a:solidFill>
                  <a:schemeClr val="tx1"/>
                </a:solidFill>
                <a:latin typeface="+mn-lt"/>
                <a:ea typeface="+mn-ea"/>
                <a:cs typeface="+mn-cs"/>
              </a:rPr>
              <a:t>تعریف اعمال دقیق باعث این نتیجه می شود. طبق تعریف،</a:t>
            </a:r>
          </a:p>
          <a:p>
            <a:r>
              <a:rPr lang="fa-IR" sz="1200" b="0" i="0" u="none" strike="noStrike" kern="1200" baseline="0" dirty="0" smtClean="0">
                <a:solidFill>
                  <a:schemeClr val="tx1"/>
                </a:solidFill>
                <a:latin typeface="+mn-lt"/>
                <a:ea typeface="+mn-ea"/>
                <a:cs typeface="+mn-cs"/>
              </a:rPr>
              <a:t>باید اجراهایی که خط مشی را برآورده می کنند بدون تغییر پذیرفته شوند و هر کنش بلافاصله در خروجی</a:t>
            </a:r>
          </a:p>
          <a:p>
            <a:r>
              <a:rPr lang="fa-IR" sz="1200" b="0" i="0" u="none" strike="noStrike" kern="1200" baseline="0" dirty="0" smtClean="0">
                <a:solidFill>
                  <a:schemeClr val="tx1"/>
                </a:solidFill>
                <a:latin typeface="+mn-lt"/>
                <a:ea typeface="+mn-ea"/>
                <a:cs typeface="+mn-cs"/>
              </a:rPr>
              <a:t>ناظر منعکس شود. از آن جایی که در زمینه یکنواخت، تبعیت از این خواسته و تغییر یک اجرا به طور</a:t>
            </a:r>
          </a:p>
          <a:p>
            <a:r>
              <a:rPr lang="fa-IR" sz="1200" b="0" i="0" u="none" strike="noStrike" kern="1200" baseline="0" dirty="0" smtClean="0">
                <a:solidFill>
                  <a:schemeClr val="tx1"/>
                </a:solidFill>
                <a:latin typeface="+mn-lt"/>
                <a:ea typeface="+mn-ea"/>
                <a:cs typeface="+mn-cs"/>
              </a:rPr>
              <a:t>همزمان شدنی نیست، توانایی های اضافه شده در خودکاره های درج، توقیف و ویرایش نمی تواند تأثیری در</a:t>
            </a:r>
          </a:p>
          <a:p>
            <a:r>
              <a:rPr lang="fa-IR" sz="1200" b="0" i="0" u="none" strike="noStrike" kern="1200" baseline="0" dirty="0" smtClean="0">
                <a:solidFill>
                  <a:schemeClr val="tx1"/>
                </a:solidFill>
                <a:latin typeface="+mn-lt"/>
                <a:ea typeface="+mn-ea"/>
                <a:cs typeface="+mn-cs"/>
              </a:rPr>
              <a:t>گستره خط مشی های امنیتی قابل اعمال در یک محیط یکنواخت شود.</a:t>
            </a:r>
          </a:p>
          <a:p>
            <a:endParaRPr lang="fa-IR"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17</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18</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sz="1200" b="0" i="0" u="none" strike="noStrike" kern="1200" baseline="0" dirty="0" smtClean="0">
                <a:solidFill>
                  <a:schemeClr val="tx1"/>
                </a:solidFill>
                <a:latin typeface="+mn-lt"/>
                <a:ea typeface="+mn-ea"/>
                <a:cs typeface="+mn-cs"/>
              </a:rPr>
              <a:t>خودکاره ویرایش می تواند هر خاصیتی را به طور</a:t>
            </a:r>
          </a:p>
          <a:p>
            <a:r>
              <a:rPr lang="fa-IR" sz="1200" b="0" i="0" u="none" strike="noStrike" kern="1200" baseline="0" dirty="0" smtClean="0">
                <a:solidFill>
                  <a:schemeClr val="tx1"/>
                </a:solidFill>
                <a:latin typeface="+mn-lt"/>
                <a:ea typeface="+mn-ea"/>
                <a:cs typeface="+mn-cs"/>
              </a:rPr>
              <a:t>مؤثر اعمال کند.</a:t>
            </a:r>
          </a:p>
          <a:p>
            <a:endParaRPr lang="fa-IR" sz="1200" b="0" i="0" u="none" strike="noStrike" kern="1200" baseline="0" dirty="0" smtClean="0">
              <a:solidFill>
                <a:schemeClr val="tx1"/>
              </a:solidFill>
              <a:latin typeface="+mn-lt"/>
              <a:ea typeface="+mn-ea"/>
              <a:cs typeface="+mn-cs"/>
            </a:endParaRPr>
          </a:p>
          <a:p>
            <a:r>
              <a:rPr lang="fa-IR" sz="1200" b="0" i="0" u="none" strike="noStrike" kern="1200" baseline="0" dirty="0" smtClean="0">
                <a:solidFill>
                  <a:schemeClr val="tx1"/>
                </a:solidFill>
                <a:latin typeface="+mn-lt"/>
                <a:ea typeface="+mn-ea"/>
                <a:cs typeface="+mn-cs"/>
              </a:rPr>
              <a:t>با ثابت نگه داشتن بقیه عوامل و تغییر به زمینه غیریکنواخت، گستره خط‌مشی‌های قابل اعمال توسط مکانیزم‌ها بیشتر میشه.</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19</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F4CBBC-4413-4F11-8923-0CCF3B271113}" type="slidenum">
              <a:rPr lang="en-US" smtClean="0"/>
              <a:pPr/>
              <a:t>2</a:t>
            </a:fld>
            <a:endParaRPr lang="en-US" dirty="0"/>
          </a:p>
        </p:txBody>
      </p:sp>
    </p:spTree>
    <p:extLst>
      <p:ext uri="{BB962C8B-B14F-4D97-AF65-F5344CB8AC3E}">
        <p14:creationId xmlns:p14="http://schemas.microsoft.com/office/powerpoint/2010/main" val="507747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sz="1200" b="0" i="0" u="none" strike="noStrike" kern="1200" baseline="0" dirty="0" smtClean="0">
                <a:solidFill>
                  <a:schemeClr val="tx1"/>
                </a:solidFill>
                <a:latin typeface="+mn-lt"/>
                <a:ea typeface="+mn-ea"/>
                <a:cs typeface="+mn-cs"/>
              </a:rPr>
              <a:t>البته پیش بینی می شود که با لحاظ کردن چنین</a:t>
            </a:r>
          </a:p>
          <a:p>
            <a:r>
              <a:rPr lang="fa-IR" sz="1200" b="0" i="0" u="none" strike="noStrike" kern="1200" baseline="0" dirty="0" smtClean="0">
                <a:solidFill>
                  <a:schemeClr val="tx1"/>
                </a:solidFill>
                <a:latin typeface="+mn-lt"/>
                <a:ea typeface="+mn-ea"/>
                <a:cs typeface="+mn-cs"/>
              </a:rPr>
              <a:t>محدویت هایی، بعضی از خاصیت هایی که قبلاً توسط مکانیزم اعمال می شدند، قابل اعمال نباشند. به</a:t>
            </a:r>
          </a:p>
          <a:p>
            <a:r>
              <a:rPr lang="fa-IR" sz="1200" b="0" i="0" u="none" strike="noStrike" kern="1200" baseline="0" dirty="0" smtClean="0">
                <a:solidFill>
                  <a:schemeClr val="tx1"/>
                </a:solidFill>
                <a:latin typeface="+mn-lt"/>
                <a:ea typeface="+mn-ea"/>
                <a:cs typeface="+mn-cs"/>
              </a:rPr>
              <a:t>عنوان مثال، ممکن است یک خاصیت ایمنی دیگر توسط ناظر قطع کننده قابل اعمال نباشد</a:t>
            </a:r>
          </a:p>
          <a:p>
            <a:endParaRPr lang="fa-IR" sz="1200" b="0" i="0" u="none" strike="noStrike" kern="1200" baseline="0" dirty="0" smtClean="0">
              <a:solidFill>
                <a:schemeClr val="tx1"/>
              </a:solidFill>
              <a:latin typeface="+mn-lt"/>
              <a:ea typeface="+mn-ea"/>
              <a:cs typeface="+mn-cs"/>
            </a:endParaRPr>
          </a:p>
          <a:p>
            <a:r>
              <a:rPr lang="fa-IR" sz="1200" b="0" i="0" u="none" strike="noStrike" kern="1200" baseline="0" dirty="0" smtClean="0">
                <a:solidFill>
                  <a:schemeClr val="tx1"/>
                </a:solidFill>
                <a:latin typeface="+mn-lt"/>
                <a:ea typeface="+mn-ea"/>
                <a:cs typeface="+mn-cs"/>
              </a:rPr>
              <a:t>بحث های انجام شده در</a:t>
            </a:r>
          </a:p>
          <a:p>
            <a:r>
              <a:rPr lang="fa-IR" sz="1200" b="0" i="0" u="none" strike="noStrike" kern="1200" baseline="0" dirty="0" smtClean="0">
                <a:solidFill>
                  <a:schemeClr val="tx1"/>
                </a:solidFill>
                <a:latin typeface="+mn-lt"/>
                <a:ea typeface="+mn-ea"/>
                <a:cs typeface="+mn-cs"/>
              </a:rPr>
              <a:t>بخش های قبلی، کران بالایی از مجموعه خاصیت هایی است که ناظر می توانند در عمل اعمال کنند.</a:t>
            </a:r>
          </a:p>
          <a:p>
            <a:endParaRPr lang="fa-IR" sz="1200" b="0" i="0" u="none" strike="noStrike" kern="1200" baseline="0" dirty="0" smtClean="0">
              <a:solidFill>
                <a:schemeClr val="tx1"/>
              </a:solidFill>
              <a:latin typeface="+mn-lt"/>
              <a:ea typeface="+mn-ea"/>
              <a:cs typeface="+mn-cs"/>
            </a:endParaRPr>
          </a:p>
          <a:p>
            <a:r>
              <a:rPr lang="fa-IR" sz="1200" b="0" i="0" u="none" strike="noStrike" kern="1200" baseline="0" dirty="0" smtClean="0">
                <a:solidFill>
                  <a:schemeClr val="tx1"/>
                </a:solidFill>
                <a:latin typeface="+mn-lt"/>
                <a:ea typeface="+mn-ea"/>
                <a:cs typeface="+mn-cs"/>
              </a:rPr>
              <a:t>یک مجموعه را</a:t>
            </a:r>
          </a:p>
          <a:p>
            <a:r>
              <a:rPr lang="fa-IR" sz="1200" b="0" i="0" u="none" strike="noStrike" kern="1200" baseline="0" dirty="0" smtClean="0">
                <a:solidFill>
                  <a:schemeClr val="tx1"/>
                </a:solidFill>
                <a:latin typeface="+mn-lt"/>
                <a:ea typeface="+mn-ea"/>
                <a:cs typeface="+mn-cs"/>
              </a:rPr>
              <a:t>شمارش پذیر بازگشتی می نامند اگر الگوریتمی وجود داشته باشد به طوری که مجموعه اعداد ورودی که الگوریتم پایان می یابد، دقیقاً برابر آن مجموعه باشد. یا به بیان دیگر، الگوریتمی وجود دارد که می تواند</a:t>
            </a:r>
          </a:p>
          <a:p>
            <a:r>
              <a:rPr lang="fa-IR" sz="1200" b="0" i="0" u="none" strike="noStrike" kern="1200" baseline="0" dirty="0" smtClean="0">
                <a:solidFill>
                  <a:schemeClr val="tx1"/>
                </a:solidFill>
                <a:latin typeface="+mn-lt"/>
                <a:ea typeface="+mn-ea"/>
                <a:cs typeface="+mn-cs"/>
              </a:rPr>
              <a:t>اعضای موجود در چنین مجموعه ای را بشمارد.</a:t>
            </a:r>
          </a:p>
          <a:p>
            <a:endParaRPr lang="fa-IR" dirty="0" smtClean="0"/>
          </a:p>
          <a:p>
            <a:r>
              <a:rPr lang="fa-IR" sz="1200" b="0" i="0" u="none" strike="noStrike" kern="1200" baseline="0" dirty="0" smtClean="0">
                <a:solidFill>
                  <a:schemeClr val="tx1"/>
                </a:solidFill>
                <a:latin typeface="+mn-lt"/>
                <a:ea typeface="+mn-ea"/>
                <a:cs typeface="+mn-cs"/>
              </a:rPr>
              <a:t>طبق قضیه بالا، تنها خاصیت های ایمنی ای را می توان توسط یک خودکاره امنیتی اعمال کرد که</a:t>
            </a:r>
          </a:p>
          <a:p>
            <a:r>
              <a:rPr lang="fa-IR" sz="1200" b="0" i="0" u="none" strike="noStrike" kern="1200" baseline="0" dirty="0" smtClean="0">
                <a:solidFill>
                  <a:schemeClr val="tx1"/>
                </a:solidFill>
                <a:latin typeface="+mn-lt"/>
                <a:ea typeface="+mn-ea"/>
                <a:cs typeface="+mn-cs"/>
              </a:rPr>
              <a:t>مجموعه اجراهای ناقض آن خط مشی، شمارش پذیر بازگشتی باشند. به عبارت دیگر، مجموعه</a:t>
            </a:r>
          </a:p>
          <a:p>
            <a:r>
              <a:rPr lang="fa-IR" sz="1200" b="0" i="0" u="none" strike="noStrike" kern="1200" baseline="0" dirty="0" smtClean="0">
                <a:solidFill>
                  <a:schemeClr val="tx1"/>
                </a:solidFill>
                <a:latin typeface="+mn-lt"/>
                <a:ea typeface="+mn-ea"/>
                <a:cs typeface="+mn-cs"/>
              </a:rPr>
              <a:t>خاصیت های قابل اعمال، کلاس خاصیت های مکمل شمارش پذیر بازگشتی  است</a:t>
            </a:r>
          </a:p>
          <a:p>
            <a:endParaRPr lang="fa-IR" sz="1200" b="0" i="0" u="none" strike="noStrike" kern="1200" baseline="0" dirty="0" smtClean="0">
              <a:solidFill>
                <a:schemeClr val="tx1"/>
              </a:solidFill>
              <a:latin typeface="+mn-lt"/>
              <a:ea typeface="+mn-ea"/>
              <a:cs typeface="+mn-cs"/>
            </a:endParaRPr>
          </a:p>
          <a:p>
            <a:r>
              <a:rPr lang="fa-IR" sz="1200" b="0" i="0" u="none" strike="noStrike" kern="1200" baseline="0" dirty="0" smtClean="0">
                <a:solidFill>
                  <a:schemeClr val="tx1"/>
                </a:solidFill>
                <a:latin typeface="+mn-lt"/>
                <a:ea typeface="+mn-ea"/>
                <a:cs typeface="+mn-cs"/>
              </a:rPr>
              <a:t>منظور از خودکاره امنیتی، همون خودکاره قطع کننده سنتی است.</a:t>
            </a:r>
          </a:p>
          <a:p>
            <a:endParaRPr lang="fa-IR"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20</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sz="1200" b="0" i="0" u="none" strike="noStrike" kern="1200" baseline="0" dirty="0" smtClean="0">
                <a:solidFill>
                  <a:schemeClr val="tx1"/>
                </a:solidFill>
                <a:latin typeface="+mn-lt"/>
                <a:ea typeface="+mn-ea"/>
                <a:cs typeface="+mn-cs"/>
              </a:rPr>
              <a:t>در اینجا همش حرف از خودکاره سنتی است!</a:t>
            </a:r>
          </a:p>
          <a:p>
            <a:endParaRPr lang="fa-IR" sz="1200" b="0" i="0" u="none" strike="noStrike" kern="1200" baseline="0" dirty="0" smtClean="0">
              <a:solidFill>
                <a:schemeClr val="tx1"/>
              </a:solidFill>
              <a:latin typeface="+mn-lt"/>
              <a:ea typeface="+mn-ea"/>
              <a:cs typeface="+mn-cs"/>
            </a:endParaRPr>
          </a:p>
          <a:p>
            <a:r>
              <a:rPr lang="fa-IR" sz="1200" b="0" i="0" u="none" strike="noStrike" kern="1200" baseline="0" dirty="0" smtClean="0">
                <a:solidFill>
                  <a:schemeClr val="tx1"/>
                </a:solidFill>
                <a:latin typeface="+mn-lt"/>
                <a:ea typeface="+mn-ea"/>
                <a:cs typeface="+mn-cs"/>
              </a:rPr>
              <a:t>هر خاصیت</a:t>
            </a:r>
          </a:p>
          <a:p>
            <a:r>
              <a:rPr lang="fa-IR" sz="1200" b="0" i="0" u="none" strike="noStrike" kern="1200" baseline="0" dirty="0" smtClean="0">
                <a:solidFill>
                  <a:schemeClr val="tx1"/>
                </a:solidFill>
                <a:latin typeface="+mn-lt"/>
                <a:ea typeface="+mn-ea"/>
                <a:cs typeface="+mn-cs"/>
              </a:rPr>
              <a:t>قابل اعمال با تحلیل ایستا، توسط روش نظارت و بازنویسی برنامه نیز قابل اعمال است</a:t>
            </a:r>
          </a:p>
          <a:p>
            <a:endParaRPr lang="fa-IR" sz="1200" b="0" i="0" u="none" strike="noStrike" kern="1200" baseline="0" dirty="0" smtClean="0">
              <a:solidFill>
                <a:schemeClr val="tx1"/>
              </a:solidFill>
              <a:latin typeface="+mn-lt"/>
              <a:ea typeface="+mn-ea"/>
              <a:cs typeface="+mn-cs"/>
            </a:endParaRPr>
          </a:p>
          <a:p>
            <a:r>
              <a:rPr lang="fa-IR" sz="1200" b="0" i="0" u="none" strike="noStrike" kern="1200" baseline="0" dirty="0" smtClean="0">
                <a:solidFill>
                  <a:schemeClr val="tx1"/>
                </a:solidFill>
                <a:latin typeface="+mn-lt"/>
                <a:ea typeface="+mn-ea"/>
                <a:cs typeface="+mn-cs"/>
              </a:rPr>
              <a:t>تحلیل ایستا در زمان متناهی تصمیم به پذیرش یا رد آن برنامه می گیرد. این تعریف، دقیقاً کلاس</a:t>
            </a:r>
          </a:p>
          <a:p>
            <a:r>
              <a:rPr lang="fa-IR" sz="1200" b="0" i="0" u="none" strike="noStrike" kern="1200" baseline="0" dirty="0" smtClean="0">
                <a:solidFill>
                  <a:schemeClr val="tx1"/>
                </a:solidFill>
                <a:latin typeface="+mn-lt"/>
                <a:ea typeface="+mn-ea"/>
                <a:cs typeface="+mn-cs"/>
              </a:rPr>
              <a:t>خاصیت های تصمیم پذیر بازگشتی را تداعی می کند. از آن جایی که هر خط مشی با این خصوصیات،</a:t>
            </a:r>
          </a:p>
          <a:p>
            <a:r>
              <a:rPr lang="fa-IR" sz="1200" b="0" i="0" u="none" strike="noStrike" kern="1200" baseline="0" dirty="0" smtClean="0">
                <a:solidFill>
                  <a:schemeClr val="tx1"/>
                </a:solidFill>
                <a:latin typeface="+mn-lt"/>
                <a:ea typeface="+mn-ea"/>
                <a:cs typeface="+mn-cs"/>
              </a:rPr>
              <a:t>مکمل شمارش پذیر بازگشتی نیز هست، پس می توان نتیجه گرفت که خاصیت های قابل اعمال با تحلیل</a:t>
            </a:r>
          </a:p>
          <a:p>
            <a:r>
              <a:rPr lang="fa-IR" sz="1200" b="0" i="0" u="none" strike="noStrike" kern="1200" baseline="0" dirty="0" smtClean="0">
                <a:solidFill>
                  <a:schemeClr val="tx1"/>
                </a:solidFill>
                <a:latin typeface="+mn-lt"/>
                <a:ea typeface="+mn-ea"/>
                <a:cs typeface="+mn-cs"/>
              </a:rPr>
              <a:t>ایستا، زیرمجموعه ای از خاصیت های قابل نظارت هستند</a:t>
            </a:r>
          </a:p>
          <a:p>
            <a:endParaRPr lang="fa-IR" sz="1200" b="0" i="0" u="none" strike="noStrike" kern="1200" baseline="0" dirty="0" smtClean="0">
              <a:solidFill>
                <a:schemeClr val="tx1"/>
              </a:solidFill>
              <a:latin typeface="+mn-lt"/>
              <a:ea typeface="+mn-ea"/>
              <a:cs typeface="+mn-cs"/>
            </a:endParaRPr>
          </a:p>
          <a:p>
            <a:r>
              <a:rPr lang="fa-IR" sz="1200" b="0" i="0" u="none" strike="noStrike" kern="1200" baseline="0" dirty="0" smtClean="0">
                <a:solidFill>
                  <a:schemeClr val="tx1"/>
                </a:solidFill>
                <a:latin typeface="+mn-lt"/>
                <a:ea typeface="+mn-ea"/>
                <a:cs typeface="+mn-cs"/>
              </a:rPr>
              <a:t>مجموعه</a:t>
            </a:r>
          </a:p>
          <a:p>
            <a:r>
              <a:rPr lang="fa-IR" sz="1200" b="0" i="0" u="none" strike="noStrike" kern="1200" baseline="0" dirty="0" smtClean="0">
                <a:solidFill>
                  <a:schemeClr val="tx1"/>
                </a:solidFill>
                <a:latin typeface="+mn-lt"/>
                <a:ea typeface="+mn-ea"/>
                <a:cs typeface="+mn-cs"/>
              </a:rPr>
              <a:t>خاصیت های قابل اعمال توسط ناظرها عبارتند از اشتراک بین خاصیت های مکمل شمارش پذیر بازگشتی و بازنویسی (که به اینها میگن خیرخواهی)</a:t>
            </a:r>
          </a:p>
          <a:p>
            <a:endParaRPr lang="fa-IR" sz="1200" b="0" i="0" u="none" strike="noStrike" kern="1200" baseline="0" dirty="0" smtClean="0">
              <a:solidFill>
                <a:schemeClr val="tx1"/>
              </a:solidFill>
              <a:latin typeface="+mn-lt"/>
              <a:ea typeface="+mn-ea"/>
              <a:cs typeface="+mn-cs"/>
            </a:endParaRPr>
          </a:p>
          <a:p>
            <a:r>
              <a:rPr lang="fa-IR" sz="1200" b="0" i="0" u="none" strike="noStrike" kern="1200" baseline="0" dirty="0" smtClean="0">
                <a:solidFill>
                  <a:schemeClr val="tx1"/>
                </a:solidFill>
                <a:latin typeface="+mn-lt"/>
                <a:ea typeface="+mn-ea"/>
                <a:cs typeface="+mn-cs"/>
              </a:rPr>
              <a:t>به دلیل توانایی بیشتر بازنویس ها برای تبدیل برنامه، مجموعه</a:t>
            </a:r>
          </a:p>
          <a:p>
            <a:r>
              <a:rPr lang="fa-IR" sz="1200" b="0" i="0" u="none" strike="noStrike" kern="1200" baseline="0" dirty="0" smtClean="0">
                <a:solidFill>
                  <a:schemeClr val="tx1"/>
                </a:solidFill>
                <a:latin typeface="+mn-lt"/>
                <a:ea typeface="+mn-ea"/>
                <a:cs typeface="+mn-cs"/>
              </a:rPr>
              <a:t>خاصیت های قابل اعمال با استفاده از بازنویسی برنامه، فوق مجموعه ای از خاصیت های قابل اعمال در</a:t>
            </a:r>
          </a:p>
          <a:p>
            <a:r>
              <a:rPr lang="fa-IR" sz="1200" b="0" i="0" u="none" strike="noStrike" kern="1200" baseline="0" dirty="0" smtClean="0">
                <a:solidFill>
                  <a:schemeClr val="tx1"/>
                </a:solidFill>
                <a:latin typeface="+mn-lt"/>
                <a:ea typeface="+mn-ea"/>
                <a:cs typeface="+mn-cs"/>
              </a:rPr>
              <a:t>مکانیزم های نظارت است</a:t>
            </a:r>
          </a:p>
          <a:p>
            <a:endParaRPr lang="fa-IR" sz="1200" b="0" i="0" u="none" strike="noStrike" kern="1200" baseline="0" dirty="0" smtClean="0">
              <a:solidFill>
                <a:schemeClr val="tx1"/>
              </a:solidFill>
              <a:latin typeface="+mn-lt"/>
              <a:ea typeface="+mn-ea"/>
              <a:cs typeface="+mn-cs"/>
            </a:endParaRPr>
          </a:p>
          <a:p>
            <a:r>
              <a:rPr lang="fa-IR" sz="1200" b="0" i="0" u="none" strike="noStrike" kern="1200" baseline="0" dirty="0" smtClean="0">
                <a:solidFill>
                  <a:schemeClr val="tx1"/>
                </a:solidFill>
                <a:latin typeface="+mn-lt"/>
                <a:ea typeface="+mn-ea"/>
                <a:cs typeface="+mn-cs"/>
              </a:rPr>
              <a:t>البته که این نتیجه با بحث مطرح شده در 34 هم خوانی دارد. زیرا خودکاره</a:t>
            </a:r>
          </a:p>
          <a:p>
            <a:r>
              <a:rPr lang="fa-IR" sz="1200" b="0" i="0" u="none" strike="noStrike" kern="1200" baseline="0" dirty="0" smtClean="0">
                <a:solidFill>
                  <a:schemeClr val="tx1"/>
                </a:solidFill>
                <a:latin typeface="+mn-lt"/>
                <a:ea typeface="+mn-ea"/>
                <a:cs typeface="+mn-cs"/>
              </a:rPr>
              <a:t>ویرایش که توانایی تغییر معناشناخت یک برنامه را مشابه بازنویس ها دارد، از خودکاره های قطع کننده،</a:t>
            </a:r>
          </a:p>
          <a:p>
            <a:r>
              <a:rPr lang="fa-IR" sz="1200" b="0" i="0" u="none" strike="noStrike" kern="1200" baseline="0" dirty="0" smtClean="0">
                <a:solidFill>
                  <a:schemeClr val="tx1"/>
                </a:solidFill>
                <a:latin typeface="+mn-lt"/>
                <a:ea typeface="+mn-ea"/>
                <a:cs typeface="+mn-cs"/>
              </a:rPr>
              <a:t>توقیف و درج قدرت بیشتری داشت.</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21</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توضیح داده</a:t>
            </a:r>
            <a:r>
              <a:rPr lang="fa-IR" baseline="0" dirty="0" smtClean="0"/>
              <a:t> نشود خیلی!</a:t>
            </a:r>
          </a:p>
          <a:p>
            <a:endParaRPr lang="fa-IR" baseline="0" dirty="0" smtClean="0"/>
          </a:p>
          <a:p>
            <a:r>
              <a:rPr lang="fa-IR" sz="1200" b="0" i="0" u="none" strike="noStrike" kern="1200" baseline="0" dirty="0" smtClean="0">
                <a:solidFill>
                  <a:schemeClr val="tx1"/>
                </a:solidFill>
                <a:latin typeface="+mn-lt"/>
                <a:ea typeface="+mn-ea"/>
                <a:cs typeface="+mn-cs"/>
              </a:rPr>
              <a:t>اولین مطالعات در این حوزه با معرفی خودکاره تاریخچه کم عمق به اختصار </a:t>
            </a:r>
            <a:r>
              <a:rPr lang="en-US" sz="1200" b="0" i="0" u="none" strike="noStrike" kern="1200" baseline="0" dirty="0" smtClean="0">
                <a:solidFill>
                  <a:schemeClr val="tx1"/>
                </a:solidFill>
                <a:latin typeface="+mn-lt"/>
                <a:ea typeface="+mn-ea"/>
                <a:cs typeface="+mn-cs"/>
              </a:rPr>
              <a:t>SHA </a:t>
            </a:r>
            <a:r>
              <a:rPr lang="fa-IR" sz="1200" b="0" i="0" u="none" strike="noStrike" kern="1200" baseline="0" dirty="0" smtClean="0">
                <a:solidFill>
                  <a:schemeClr val="tx1"/>
                </a:solidFill>
                <a:latin typeface="+mn-lt"/>
                <a:ea typeface="+mn-ea"/>
                <a:cs typeface="+mn-cs"/>
              </a:rPr>
              <a:t>توسط</a:t>
            </a:r>
          </a:p>
          <a:p>
            <a:r>
              <a:rPr lang="en-US" sz="1200" b="0" i="0" u="none" strike="noStrike" kern="1200" baseline="0" dirty="0" smtClean="0">
                <a:solidFill>
                  <a:schemeClr val="tx1"/>
                </a:solidFill>
                <a:latin typeface="+mn-lt"/>
                <a:ea typeface="+mn-ea"/>
                <a:cs typeface="+mn-cs"/>
              </a:rPr>
              <a:t>Fong  </a:t>
            </a:r>
            <a:r>
              <a:rPr lang="fa-IR" sz="1200" b="0" i="0" u="none" strike="noStrike" kern="1200" baseline="0" dirty="0" smtClean="0">
                <a:solidFill>
                  <a:schemeClr val="tx1"/>
                </a:solidFill>
                <a:latin typeface="+mn-lt"/>
                <a:ea typeface="+mn-ea"/>
                <a:cs typeface="+mn-cs"/>
              </a:rPr>
              <a:t>صورت گرفته است. این خودکاره صرفاً مجموعه نامرتب رویداد های انجام شده توسط برنامه</a:t>
            </a:r>
          </a:p>
          <a:p>
            <a:r>
              <a:rPr lang="fa-IR" sz="1200" b="0" i="0" u="none" strike="noStrike" kern="1200" baseline="0" dirty="0" smtClean="0">
                <a:solidFill>
                  <a:schemeClr val="tx1"/>
                </a:solidFill>
                <a:latin typeface="+mn-lt"/>
                <a:ea typeface="+mn-ea"/>
                <a:cs typeface="+mn-cs"/>
              </a:rPr>
              <a:t>هدف را ثبت می کند</a:t>
            </a:r>
          </a:p>
          <a:p>
            <a:endParaRPr lang="fa-IR"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22</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شرط پارادایمهای</a:t>
            </a:r>
            <a:r>
              <a:rPr lang="fa-IR" baseline="0" dirty="0" smtClean="0"/>
              <a:t> قبلی روی دنباله های معتبر است که مثلا با بلافاصله خروجی داده شود</a:t>
            </a:r>
          </a:p>
          <a:p>
            <a:endParaRPr lang="fa-IR" baseline="0" dirty="0" smtClean="0"/>
          </a:p>
          <a:p>
            <a:r>
              <a:rPr lang="fa-IR" baseline="0" dirty="0" smtClean="0"/>
              <a:t>شهودی تر است</a:t>
            </a:r>
          </a:p>
          <a:p>
            <a:endParaRPr lang="fa-IR" baseline="0" dirty="0" smtClean="0"/>
          </a:p>
          <a:p>
            <a:r>
              <a:rPr lang="fa-IR" baseline="0" dirty="0" smtClean="0"/>
              <a:t>برای حالت خاص: استفاده از رابطه هم ارزی کوچکتر</a:t>
            </a:r>
          </a:p>
          <a:p>
            <a:r>
              <a:rPr lang="fa-IR" sz="1200" b="0" i="0" u="none" strike="noStrike" kern="1200" baseline="0" dirty="0" smtClean="0">
                <a:solidFill>
                  <a:schemeClr val="tx1"/>
                </a:solidFill>
                <a:latin typeface="+mn-lt"/>
                <a:ea typeface="+mn-ea"/>
                <a:cs typeface="+mn-cs"/>
              </a:rPr>
              <a:t>مجموعه پیشوندهای معتبر مشابه داشته باشند.</a:t>
            </a:r>
            <a:endParaRPr lang="fa-IR" baseline="0" dirty="0" smtClean="0"/>
          </a:p>
          <a:p>
            <a:endParaRPr lang="fa-IR" dirty="0" smtClean="0"/>
          </a:p>
          <a:p>
            <a:r>
              <a:rPr lang="fa-IR" dirty="0" smtClean="0"/>
              <a:t>طبق</a:t>
            </a:r>
            <a:r>
              <a:rPr lang="fa-IR" baseline="0" dirty="0" smtClean="0"/>
              <a:t> اینکه اون رابطه هم ارزی چی میتونه باشه، قدرتش متفاوت میشه.</a:t>
            </a:r>
          </a:p>
        </p:txBody>
      </p:sp>
      <p:sp>
        <p:nvSpPr>
          <p:cNvPr id="4" name="Slide Number Placeholder 3"/>
          <p:cNvSpPr>
            <a:spLocks noGrp="1"/>
          </p:cNvSpPr>
          <p:nvPr>
            <p:ph type="sldNum" sz="quarter" idx="10"/>
          </p:nvPr>
        </p:nvSpPr>
        <p:spPr/>
        <p:txBody>
          <a:bodyPr/>
          <a:lstStyle/>
          <a:p>
            <a:fld id="{64F4CBBC-4413-4F11-8923-0CCF3B271113}" type="slidenum">
              <a:rPr lang="en-US" smtClean="0"/>
              <a:pPr/>
              <a:t>23</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ناظر حالا باید اول مجموعه</a:t>
            </a:r>
            <a:r>
              <a:rPr lang="fa-IR" baseline="0" dirty="0" smtClean="0"/>
              <a:t> تقریب را بگیرد، حالا درباره اجراهای منفرد برنامه اظهار نظر می‌کند.</a:t>
            </a:r>
          </a:p>
          <a:p>
            <a:r>
              <a:rPr lang="fa-IR" baseline="0" dirty="0" smtClean="0"/>
              <a:t>دی اگر صفر باشد یعنی دقیق بهش دادیم مجموعه اجراها رو</a:t>
            </a:r>
          </a:p>
          <a:p>
            <a:endParaRPr lang="fa-IR" baseline="0" dirty="0" smtClean="0"/>
          </a:p>
          <a:p>
            <a:endParaRPr lang="fa-IR" baseline="0" dirty="0" smtClean="0"/>
          </a:p>
          <a:p>
            <a:r>
              <a:rPr lang="fa-IR" baseline="0" dirty="0" smtClean="0"/>
              <a:t>گرچه کماکان هستند خط‌مشی‌هایی که با در اختیار داشتن مجموعه دقیق اجراها هم قابل اعمال نیستند.</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24</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تکنیک</a:t>
            </a:r>
            <a:r>
              <a:rPr lang="fa-IR" baseline="0" dirty="0" smtClean="0"/>
              <a:t> اعمال یا همان مکانیزم امنیتی، راهی کلی برای اعمال مجموعه‌ای از خط‌مشی‌ها است.</a:t>
            </a:r>
          </a:p>
          <a:p>
            <a:r>
              <a:rPr lang="fa-IR" baseline="0" dirty="0" smtClean="0"/>
              <a:t>یک پیاده‌سازی اعمال، مصداقی از یک تکنیک اعمال روی یک هدف مشخص است.</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25</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تکنیک</a:t>
            </a:r>
            <a:r>
              <a:rPr lang="fa-IR" baseline="0" dirty="0" smtClean="0"/>
              <a:t> اعمال یا همان مکانیزم امنیتی، راهی کلی برای اعمال مجموعه‌ای از خط‌مشی‌ها است.</a:t>
            </a:r>
          </a:p>
          <a:p>
            <a:r>
              <a:rPr lang="fa-IR" baseline="0" dirty="0" smtClean="0"/>
              <a:t>یک پیاده‌سازی اعمال، مصداقی از یک تکنیک اعمال روی یک هدف مشخص است.</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26</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تفسیر</a:t>
            </a:r>
            <a:r>
              <a:rPr lang="fa-IR" baseline="0" dirty="0" smtClean="0"/>
              <a:t> کد داریم عملا</a:t>
            </a:r>
          </a:p>
          <a:p>
            <a:r>
              <a:rPr lang="fa-IR" baseline="0" dirty="0" smtClean="0"/>
              <a:t>برنامه نمی تواند مستقیما به منابع سیستم دسترسی داشته باشد</a:t>
            </a:r>
          </a:p>
          <a:p>
            <a:r>
              <a:rPr lang="fa-IR" dirty="0" smtClean="0"/>
              <a:t>برای تکنیک اجرای</a:t>
            </a:r>
            <a:r>
              <a:rPr lang="fa-IR" baseline="0" dirty="0" smtClean="0"/>
              <a:t> چندباره، ترکیب مفسر و هر اجرای موازی سربار زیادی دارد</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27</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طبق نظر اشنایدر، نظارت زمان اجرا نیست. چون قبل از اینکه برنامه واقعا اجرا شود، دچار تغییراتی می شود.</a:t>
            </a:r>
          </a:p>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28</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با</a:t>
            </a:r>
            <a:r>
              <a:rPr lang="fa-IR" baseline="0" dirty="0" smtClean="0"/>
              <a:t> خودکاره ویرایش مدل می شوند.</a:t>
            </a:r>
          </a:p>
          <a:p>
            <a:r>
              <a:rPr lang="fa-IR" dirty="0" smtClean="0"/>
              <a:t>کار روی کد میانی مثل ماشین مجازی جاوا و دات‌نت</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29</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F4CBBC-4413-4F11-8923-0CCF3B271113}" type="slidenum">
              <a:rPr lang="en-US" smtClean="0"/>
              <a:pPr/>
              <a:t>3</a:t>
            </a:fld>
            <a:endParaRPr lang="en-US" dirty="0"/>
          </a:p>
        </p:txBody>
      </p:sp>
    </p:spTree>
    <p:extLst>
      <p:ext uri="{BB962C8B-B14F-4D97-AF65-F5344CB8AC3E}">
        <p14:creationId xmlns:p14="http://schemas.microsoft.com/office/powerpoint/2010/main" val="507747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اینجا کل برنامه یا بخشی از اون رو ترجمه و تبدیل می‌کنیم.</a:t>
            </a:r>
          </a:p>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30</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sz="1200" b="0" i="0" u="none" strike="noStrike" kern="1200" baseline="0" dirty="0" smtClean="0">
                <a:solidFill>
                  <a:schemeClr val="tx1"/>
                </a:solidFill>
                <a:latin typeface="+mn-lt"/>
                <a:ea typeface="+mn-ea"/>
                <a:cs typeface="+mn-cs"/>
              </a:rPr>
              <a:t>سربار پیاده سازی های کنترل</a:t>
            </a:r>
          </a:p>
          <a:p>
            <a:r>
              <a:rPr lang="fa-IR" sz="1200" b="0" i="0" u="none" strike="noStrike" kern="1200" baseline="0" dirty="0" smtClean="0">
                <a:solidFill>
                  <a:schemeClr val="tx1"/>
                </a:solidFill>
                <a:latin typeface="+mn-lt"/>
                <a:ea typeface="+mn-ea"/>
                <a:cs typeface="+mn-cs"/>
              </a:rPr>
              <a:t>جریان اطلاعات پویا بین 30تا 200درصد برآورد شده اند</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31</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32</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sz="1200" b="0" i="0" u="none" strike="noStrike" kern="1200" baseline="0" dirty="0" smtClean="0">
                <a:solidFill>
                  <a:schemeClr val="tx1"/>
                </a:solidFill>
                <a:latin typeface="+mn-lt"/>
                <a:ea typeface="+mn-ea"/>
                <a:cs typeface="+mn-cs"/>
              </a:rPr>
              <a:t>فرقی بین اینکه کانال خاتمه در خود برنامه اصلی</a:t>
            </a:r>
          </a:p>
          <a:p>
            <a:r>
              <a:rPr lang="fa-IR" sz="1200" b="0" i="0" u="none" strike="noStrike" kern="1200" baseline="0" dirty="0" smtClean="0">
                <a:solidFill>
                  <a:schemeClr val="tx1"/>
                </a:solidFill>
                <a:latin typeface="+mn-lt"/>
                <a:ea typeface="+mn-ea"/>
                <a:cs typeface="+mn-cs"/>
              </a:rPr>
              <a:t>وجود داشته است یا توسط یک ناظر اضافه شده است، قائل نمی شود</a:t>
            </a:r>
          </a:p>
          <a:p>
            <a:endParaRPr lang="fa-IR" sz="1200" b="0" i="0" u="none" strike="noStrike" kern="1200" baseline="0" dirty="0" smtClean="0">
              <a:solidFill>
                <a:schemeClr val="tx1"/>
              </a:solidFill>
              <a:latin typeface="+mn-lt"/>
              <a:ea typeface="+mn-ea"/>
              <a:cs typeface="+mn-cs"/>
            </a:endParaRPr>
          </a:p>
          <a:p>
            <a:r>
              <a:rPr lang="fa-IR" dirty="0" smtClean="0"/>
              <a:t>کسب</a:t>
            </a:r>
            <a:r>
              <a:rPr lang="fa-IR" baseline="0" dirty="0" smtClean="0"/>
              <a:t> اطلاعات محرمانه از واگرایی یا خاتمه برنامه</a:t>
            </a:r>
          </a:p>
          <a:p>
            <a:endParaRPr lang="fa-IR" baseline="0" dirty="0" smtClean="0"/>
          </a:p>
          <a:p>
            <a:r>
              <a:rPr lang="en-US" sz="1200" b="0" i="0" u="none" strike="noStrike" kern="1200" baseline="0" dirty="0" smtClean="0">
                <a:solidFill>
                  <a:schemeClr val="tx1"/>
                </a:solidFill>
                <a:latin typeface="+mn-lt"/>
                <a:ea typeface="+mn-ea"/>
                <a:cs typeface="+mn-cs"/>
              </a:rPr>
              <a:t>TANI </a:t>
            </a:r>
            <a:r>
              <a:rPr lang="fa-IR" sz="1200" b="0" i="0" u="none" strike="noStrike" kern="1200" baseline="0" dirty="0" smtClean="0">
                <a:solidFill>
                  <a:schemeClr val="tx1"/>
                </a:solidFill>
                <a:latin typeface="+mn-lt"/>
                <a:ea typeface="+mn-ea"/>
                <a:cs typeface="+mn-cs"/>
              </a:rPr>
              <a:t>زمانی برقرار است که ناظر نیز همواره</a:t>
            </a:r>
          </a:p>
          <a:p>
            <a:r>
              <a:rPr lang="fa-IR" sz="1200" b="0" i="0" u="none" strike="noStrike" kern="1200" baseline="0" dirty="0" smtClean="0">
                <a:solidFill>
                  <a:schemeClr val="tx1"/>
                </a:solidFill>
                <a:latin typeface="+mn-lt"/>
                <a:ea typeface="+mn-ea"/>
                <a:cs typeface="+mn-cs"/>
              </a:rPr>
              <a:t>واگرا باشد یا ناظر همیشه با مقدار مشابهی خاتمه یابد.</a:t>
            </a:r>
          </a:p>
          <a:p>
            <a:endParaRPr lang="fa-IR" sz="1200" b="0" i="0" u="none" strike="noStrike" kern="1200" baseline="0" dirty="0" smtClean="0">
              <a:solidFill>
                <a:schemeClr val="tx1"/>
              </a:solidFill>
              <a:latin typeface="+mn-lt"/>
              <a:ea typeface="+mn-ea"/>
              <a:cs typeface="+mn-cs"/>
            </a:endParaRPr>
          </a:p>
          <a:p>
            <a:r>
              <a:rPr lang="fa-IR" sz="1200" b="0" i="0" u="none" strike="noStrike" kern="1200" baseline="0" dirty="0" smtClean="0">
                <a:solidFill>
                  <a:schemeClr val="tx1"/>
                </a:solidFill>
                <a:latin typeface="+mn-lt"/>
                <a:ea typeface="+mn-ea"/>
                <a:cs typeface="+mn-cs"/>
              </a:rPr>
              <a:t>به ترتیب قوی بودن خط مشی نوشته شده و اگر بتونه حساس به خاتمه را اعمال کنه، پس میتونه آگاه به خاتمه را اعمال کند و طبیعتا غیرحساس به خاتمه رو.</a:t>
            </a:r>
          </a:p>
          <a:p>
            <a:endParaRPr lang="fa-IR" sz="1200" b="0" i="0" u="none" strike="noStrike" kern="1200" baseline="0" dirty="0" smtClean="0">
              <a:solidFill>
                <a:schemeClr val="tx1"/>
              </a:solidFill>
              <a:latin typeface="+mn-lt"/>
              <a:ea typeface="+mn-ea"/>
              <a:cs typeface="+mn-cs"/>
            </a:endParaRPr>
          </a:p>
          <a:p>
            <a:endParaRPr lang="fa-IR" sz="1200" b="0" i="0" u="none" strike="noStrike" kern="1200" baseline="0" dirty="0" smtClean="0">
              <a:solidFill>
                <a:schemeClr val="tx1"/>
              </a:solidFill>
              <a:latin typeface="+mn-lt"/>
              <a:ea typeface="+mn-ea"/>
              <a:cs typeface="+mn-cs"/>
            </a:endParaRPr>
          </a:p>
          <a:p>
            <a:r>
              <a:rPr lang="fa-IR" sz="1200" b="0" i="0" u="none" strike="noStrike" kern="1200" baseline="0" dirty="0" smtClean="0">
                <a:solidFill>
                  <a:schemeClr val="tx1"/>
                </a:solidFill>
                <a:latin typeface="+mn-lt"/>
                <a:ea typeface="+mn-ea"/>
                <a:cs typeface="+mn-cs"/>
              </a:rPr>
              <a:t>توانایی یک ناظر برای حفاظت معناشناخت اجراهای امن را شفافیت</a:t>
            </a:r>
          </a:p>
          <a:p>
            <a:r>
              <a:rPr lang="fa-IR" sz="1200" b="0" i="0" u="none" strike="noStrike" kern="1200" baseline="0" dirty="0" smtClean="0">
                <a:solidFill>
                  <a:schemeClr val="tx1"/>
                </a:solidFill>
                <a:latin typeface="+mn-lt"/>
                <a:ea typeface="+mn-ea"/>
                <a:cs typeface="+mn-cs"/>
              </a:rPr>
              <a:t>حقیقی می نامند</a:t>
            </a:r>
          </a:p>
          <a:p>
            <a:r>
              <a:rPr lang="fa-IR" sz="1200" b="0" i="0" u="none" strike="noStrike" kern="1200" baseline="0" dirty="0" smtClean="0">
                <a:solidFill>
                  <a:schemeClr val="tx1"/>
                </a:solidFill>
                <a:latin typeface="+mn-lt"/>
                <a:ea typeface="+mn-ea"/>
                <a:cs typeface="+mn-cs"/>
              </a:rPr>
              <a:t>یک ناظر جریان اطلاعات شفاف کاذب است اگر در حالی که خط مشی امنیتی</a:t>
            </a:r>
          </a:p>
          <a:p>
            <a:r>
              <a:rPr lang="fa-IR" sz="1200" b="0" i="0" u="none" strike="noStrike" kern="1200" baseline="0" dirty="0" smtClean="0">
                <a:solidFill>
                  <a:schemeClr val="tx1"/>
                </a:solidFill>
                <a:latin typeface="+mn-lt"/>
                <a:ea typeface="+mn-ea"/>
                <a:cs typeface="+mn-cs"/>
              </a:rPr>
              <a:t>مورد نظر را برآورده نمی شود، معناشناخت اجرای برنامه اصلی را حفظ کند</a:t>
            </a:r>
            <a:endParaRPr lang="fa-IR" baseline="0" dirty="0" smtClean="0"/>
          </a:p>
          <a:p>
            <a:endParaRPr lang="fa-IR" baseline="0" dirty="0" smtClean="0"/>
          </a:p>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33</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34</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35</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36</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ورودی قابل مشاهده یک سطح یعنی خودش و پایینی هاش</a:t>
            </a:r>
          </a:p>
          <a:p>
            <a:endParaRPr lang="fa-IR" dirty="0" smtClean="0"/>
          </a:p>
          <a:p>
            <a:r>
              <a:rPr lang="fa-IR" dirty="0" smtClean="0"/>
              <a:t>این روش در رده</a:t>
            </a:r>
            <a:r>
              <a:rPr lang="fa-IR" baseline="0" dirty="0" smtClean="0"/>
              <a:t> روش‌های زمان‌اجرا برای اعمال خط‌مشی قرار داشته و شیوه اجرای برنامه را به کلی تغییر می‌دهد.</a:t>
            </a:r>
            <a:endParaRPr lang="fa-IR" dirty="0" smtClean="0"/>
          </a:p>
          <a:p>
            <a:endParaRPr lang="fa-IR" dirty="0" smtClean="0"/>
          </a:p>
          <a:p>
            <a:r>
              <a:rPr lang="fa-IR" dirty="0" smtClean="0"/>
              <a:t>در</a:t>
            </a:r>
            <a:r>
              <a:rPr lang="fa-IR" baseline="0" dirty="0" smtClean="0"/>
              <a:t> دسته روش پویای خالص قرار می گیرد.</a:t>
            </a:r>
            <a:endParaRPr lang="fa-IR" dirty="0" smtClean="0"/>
          </a:p>
          <a:p>
            <a:r>
              <a:rPr lang="fa-IR" dirty="0" smtClean="0"/>
              <a:t>نحوه عملکرد</a:t>
            </a:r>
            <a:r>
              <a:rPr lang="fa-IR" baseline="0" dirty="0" smtClean="0"/>
              <a:t> به کلی با نظارت زمان اجرا متفاوت است.</a:t>
            </a:r>
          </a:p>
          <a:p>
            <a:endParaRPr lang="fa-IR" baseline="0" dirty="0" smtClean="0"/>
          </a:p>
          <a:p>
            <a:endParaRPr lang="fa-IR" dirty="0" smtClean="0"/>
          </a:p>
          <a:p>
            <a:r>
              <a:rPr lang="fa-IR" dirty="0" smtClean="0"/>
              <a:t>پس دوتا</a:t>
            </a:r>
            <a:r>
              <a:rPr lang="fa-IR" baseline="0" dirty="0" smtClean="0"/>
              <a:t> عدم تداخل دیگه رو هم میتونه اعمال کنه</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37</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sz="1200" b="0" i="0" u="none" strike="noStrike" kern="1200" baseline="0" dirty="0" smtClean="0">
                <a:solidFill>
                  <a:schemeClr val="tx1"/>
                </a:solidFill>
                <a:latin typeface="+mn-lt"/>
                <a:ea typeface="+mn-ea"/>
                <a:cs typeface="+mn-cs"/>
              </a:rPr>
              <a:t>توانایی یک ناظر برای حفاظت معناشناخت اجراهای امن را شفافیت</a:t>
            </a:r>
          </a:p>
          <a:p>
            <a:r>
              <a:rPr lang="fa-IR" sz="1200" b="0" i="0" u="none" strike="noStrike" kern="1200" baseline="0" dirty="0" smtClean="0">
                <a:solidFill>
                  <a:schemeClr val="tx1"/>
                </a:solidFill>
                <a:latin typeface="+mn-lt"/>
                <a:ea typeface="+mn-ea"/>
                <a:cs typeface="+mn-cs"/>
              </a:rPr>
              <a:t>حقیقی می نامند</a:t>
            </a:r>
          </a:p>
          <a:p>
            <a:r>
              <a:rPr lang="fa-IR" sz="1200" b="0" i="0" u="none" strike="noStrike" kern="1200" baseline="0" dirty="0" smtClean="0">
                <a:solidFill>
                  <a:schemeClr val="tx1"/>
                </a:solidFill>
                <a:latin typeface="+mn-lt"/>
                <a:ea typeface="+mn-ea"/>
                <a:cs typeface="+mn-cs"/>
              </a:rPr>
              <a:t>یک ناظر جریان اطلاعات شفاف کاذب است اگر در حالی که خط مشی امنیتی</a:t>
            </a:r>
          </a:p>
          <a:p>
            <a:r>
              <a:rPr lang="fa-IR" sz="1200" b="0" i="0" u="none" strike="noStrike" kern="1200" baseline="0" dirty="0" smtClean="0">
                <a:solidFill>
                  <a:schemeClr val="tx1"/>
                </a:solidFill>
                <a:latin typeface="+mn-lt"/>
                <a:ea typeface="+mn-ea"/>
                <a:cs typeface="+mn-cs"/>
              </a:rPr>
              <a:t>مورد نظر را برآورده نمی شود، معناشناخت اجرای برنامه اصلی را حفظ کند</a:t>
            </a:r>
            <a:endParaRPr lang="fa-IR" baseline="0" dirty="0" smtClean="0"/>
          </a:p>
          <a:p>
            <a:endParaRPr lang="fa-IR" baseline="0" dirty="0" smtClean="0"/>
          </a:p>
          <a:p>
            <a:r>
              <a:rPr lang="fa-IR" baseline="0" dirty="0" smtClean="0"/>
              <a:t>دقیق یعنی همه اجراهای برنامه های امن پذیرفته شود.</a:t>
            </a:r>
          </a:p>
          <a:p>
            <a:endParaRPr lang="fa-IR" dirty="0" smtClean="0"/>
          </a:p>
          <a:p>
            <a:r>
              <a:rPr lang="fa-IR" dirty="0" smtClean="0"/>
              <a:t>تعبیر</a:t>
            </a:r>
            <a:r>
              <a:rPr lang="fa-IR" baseline="0" dirty="0" smtClean="0"/>
              <a:t> دقت ضعیف تر از شفافیت حقیقی نسبی است. </a:t>
            </a:r>
          </a:p>
          <a:p>
            <a:r>
              <a:rPr lang="fa-IR" dirty="0" smtClean="0"/>
              <a:t>فرق بین اجراهای امن و برنامه‌‌های</a:t>
            </a:r>
            <a:r>
              <a:rPr lang="fa-IR" baseline="0" dirty="0" smtClean="0"/>
              <a:t> امن است. یعنی دقت برای برنامه‌های امن میگوید همه اجراهایشان پذیرفته باشد.</a:t>
            </a:r>
            <a:endParaRPr lang="fa-IR" dirty="0" smtClean="0"/>
          </a:p>
          <a:p>
            <a:r>
              <a:rPr lang="fa-IR" dirty="0" smtClean="0"/>
              <a:t>هیچکدوم</a:t>
            </a:r>
            <a:r>
              <a:rPr lang="fa-IR" baseline="0" dirty="0" smtClean="0"/>
              <a:t> شفاف حقیقی نیستند ولی میشه نسبی بررسی کرد</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38</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39</a:t>
            </a:fld>
            <a:endParaRPr lang="en-US" dirty="0"/>
          </a:p>
        </p:txBody>
      </p:sp>
    </p:spTree>
    <p:extLst>
      <p:ext uri="{BB962C8B-B14F-4D97-AF65-F5344CB8AC3E}">
        <p14:creationId xmlns:p14="http://schemas.microsoft.com/office/powerpoint/2010/main" val="3441304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خط مشی امنیتی:</a:t>
            </a:r>
            <a:r>
              <a:rPr lang="fa-IR" baseline="0" dirty="0" smtClean="0"/>
              <a:t> تعریفی از امن بودن یک سامانه یا برنامه را ارائه می کند که در آن کارهای مجاز و غیرمجاز در آن مشخص می شود.</a:t>
            </a:r>
          </a:p>
          <a:p>
            <a:r>
              <a:rPr lang="fa-IR" baseline="0" dirty="0" smtClean="0"/>
              <a:t>امنیت در سه محور محرمانگی، صحت و دسترس پذیری</a:t>
            </a:r>
          </a:p>
          <a:p>
            <a:r>
              <a:rPr lang="fa-IR" baseline="0" dirty="0" smtClean="0"/>
              <a:t>توجه ما به خط مشی جریان اطلاعات است</a:t>
            </a:r>
          </a:p>
          <a:p>
            <a:r>
              <a:rPr lang="fa-IR" sz="1200" b="0" i="0" u="none" strike="noStrike" kern="1200" baseline="0" dirty="0" smtClean="0">
                <a:solidFill>
                  <a:schemeClr val="tx1"/>
                </a:solidFill>
                <a:latin typeface="+mn-lt"/>
                <a:ea typeface="+mn-ea"/>
                <a:cs typeface="+mn-cs"/>
              </a:rPr>
              <a:t>هدف از کنترل جریان اطلاعات کسب</a:t>
            </a:r>
          </a:p>
          <a:p>
            <a:r>
              <a:rPr lang="fa-IR" sz="1200" b="0" i="0" u="none" strike="noStrike" kern="1200" baseline="0" dirty="0" smtClean="0">
                <a:solidFill>
                  <a:schemeClr val="tx1"/>
                </a:solidFill>
                <a:latin typeface="+mn-lt"/>
                <a:ea typeface="+mn-ea"/>
                <a:cs typeface="+mn-cs"/>
              </a:rPr>
              <a:t>اطمینان از عدم وجود جریان های اطلاعاتی ناامن از اطلاعات محرمانه به اطلاعات دیگر است.</a:t>
            </a:r>
          </a:p>
          <a:p>
            <a:r>
              <a:rPr lang="fa-IR" sz="1200" b="0" i="0" u="none" strike="noStrike" kern="1200" baseline="0" dirty="0" smtClean="0">
                <a:solidFill>
                  <a:schemeClr val="tx1"/>
                </a:solidFill>
                <a:latin typeface="+mn-lt"/>
                <a:ea typeface="+mn-ea"/>
                <a:cs typeface="+mn-cs"/>
              </a:rPr>
              <a:t>اولین بار در مقاله خانم دنینگ مطرح شد</a:t>
            </a:r>
          </a:p>
          <a:p>
            <a:r>
              <a:rPr lang="fa-IR" sz="1200" kern="1200" dirty="0" smtClean="0">
                <a:solidFill>
                  <a:schemeClr val="tx1"/>
                </a:solidFill>
                <a:effectLst/>
                <a:latin typeface="+mn-lt"/>
                <a:ea typeface="+mn-ea"/>
                <a:cs typeface="+mn-cs"/>
              </a:rPr>
              <a:t>هدف از کنترل جریان اطلاعات کسب اطمینان از عدم وجود جریان‌های اطلاعاتی ناامن از اطلاعات محرمانه به اطلاعات‌ دیگر است</a:t>
            </a:r>
          </a:p>
          <a:p>
            <a:r>
              <a:rPr lang="fa-IR" sz="1200" kern="1200" dirty="0" smtClean="0">
                <a:solidFill>
                  <a:schemeClr val="tx1"/>
                </a:solidFill>
                <a:effectLst/>
                <a:latin typeface="+mn-lt"/>
                <a:ea typeface="+mn-ea"/>
                <a:cs typeface="+mn-cs"/>
              </a:rPr>
              <a:t>، وجود جریان اطلاعات از بالا به پایین غیرمجاز</a:t>
            </a:r>
            <a:r>
              <a:rPr lang="fa-IR" sz="1200" kern="1200" baseline="0" dirty="0" smtClean="0">
                <a:solidFill>
                  <a:schemeClr val="tx1"/>
                </a:solidFill>
                <a:effectLst/>
                <a:latin typeface="+mn-lt"/>
                <a:ea typeface="+mn-ea"/>
                <a:cs typeface="+mn-cs"/>
              </a:rPr>
              <a:t> است.</a:t>
            </a:r>
          </a:p>
          <a:p>
            <a:r>
              <a:rPr lang="fa-IR" sz="1200" kern="1200" dirty="0" smtClean="0">
                <a:solidFill>
                  <a:schemeClr val="tx1"/>
                </a:solidFill>
                <a:effectLst/>
                <a:latin typeface="+mn-lt"/>
                <a:ea typeface="+mn-ea"/>
                <a:cs typeface="+mn-cs"/>
              </a:rPr>
              <a:t>تعریف جریان اطلاعات امن در یک سامانه اطلاعاتی توسط خط‌مشی جریان اطلاعات صورت می‌پذیرد.</a:t>
            </a:r>
          </a:p>
          <a:p>
            <a:r>
              <a:rPr lang="fa-IR" sz="1200" kern="1200" dirty="0" smtClean="0">
                <a:solidFill>
                  <a:schemeClr val="tx1"/>
                </a:solidFill>
                <a:effectLst/>
                <a:latin typeface="+mn-lt"/>
                <a:ea typeface="+mn-ea"/>
                <a:cs typeface="+mn-cs"/>
              </a:rPr>
              <a:t>در حالیکه در رمزنگاری یا کنترل دسترسی، حفاظت</a:t>
            </a:r>
            <a:r>
              <a:rPr lang="fa-IR" sz="1200" kern="1200" baseline="0" dirty="0" smtClean="0">
                <a:solidFill>
                  <a:schemeClr val="tx1"/>
                </a:solidFill>
                <a:effectLst/>
                <a:latin typeface="+mn-lt"/>
                <a:ea typeface="+mn-ea"/>
                <a:cs typeface="+mn-cs"/>
              </a:rPr>
              <a:t> از محرمانه بودن اطلاعات است و نه انتشار اطلاعات. اگر کسی ترجمه رمز کرد یا دسترسی پیدا کرد، میتواند به دیگری منتشر کند و کنترلی روی آن صورت نمی گیرد.</a:t>
            </a:r>
          </a:p>
          <a:p>
            <a:r>
              <a:rPr lang="fa-IR" sz="1200" kern="1200" baseline="0" dirty="0" smtClean="0">
                <a:solidFill>
                  <a:schemeClr val="tx1"/>
                </a:solidFill>
                <a:effectLst/>
                <a:latin typeface="+mn-lt"/>
                <a:ea typeface="+mn-ea"/>
                <a:cs typeface="+mn-cs"/>
              </a:rPr>
              <a:t>عدم تداخل یعنی اگر هیچ دو اجرایی از برنامه با مقادیر عمومی یکسان، مستقل از ورودیهای محرمانه متفاوت، خروجی‌های قابل مشاهده عمومی یکسان داشته باشند و مهاجم نتواند درباره ورودیهای محرمانه اظهار نظری کند.</a:t>
            </a:r>
            <a:endParaRPr lang="fa-I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a-IR" sz="1200" kern="1200" dirty="0" smtClean="0">
                <a:solidFill>
                  <a:schemeClr val="tx1"/>
                </a:solidFill>
                <a:effectLst/>
                <a:latin typeface="+mn-lt"/>
                <a:ea typeface="+mn-ea"/>
                <a:cs typeface="+mn-cs"/>
              </a:rPr>
              <a:t>در اکثر این‌گونه خط‌مشی‌ها، از قالب خط‌مشی عدم‌تداخل و گزاره‌هایی روی اجراهای برنامه برای بیان خط‌مشی استفاده می‌شود</a:t>
            </a:r>
            <a:r>
              <a:rPr lang="en-US" dirty="0" smtClean="0">
                <a:effectLst/>
              </a:rPr>
              <a:t> </a:t>
            </a:r>
            <a:r>
              <a:rPr lang="en-US" sz="1200" kern="1200" dirty="0" smtClean="0">
                <a:solidFill>
                  <a:schemeClr val="tx1"/>
                </a:solidFill>
                <a:effectLst/>
                <a:latin typeface="+mn-lt"/>
                <a:ea typeface="+mn-ea"/>
                <a:cs typeface="+mn-cs"/>
              </a:rPr>
              <a:t>Noninterference</a:t>
            </a:r>
          </a:p>
          <a:p>
            <a:r>
              <a:rPr lang="fa-IR" dirty="0" smtClean="0"/>
              <a:t>انواع</a:t>
            </a:r>
            <a:r>
              <a:rPr lang="fa-IR" baseline="0" dirty="0" smtClean="0"/>
              <a:t> مختلفی از عدم تداخل مانند احتمالاتی، امکان‌گرایانه، ضعیف، قوی، حساس به خاتمه یا پیشروی و... وجود دارد و قابل تعریف است.</a:t>
            </a:r>
          </a:p>
          <a:p>
            <a:r>
              <a:rPr lang="fa-IR" baseline="0" dirty="0" smtClean="0"/>
              <a:t>یه چارچوبی برای بیان خط مشی ها به شمار می رود.</a:t>
            </a:r>
            <a:endParaRPr lang="fa-IR" dirty="0" smtClean="0"/>
          </a:p>
          <a:p>
            <a:r>
              <a:rPr lang="fa-IR" dirty="0" smtClean="0"/>
              <a:t>به دنبال</a:t>
            </a:r>
            <a:r>
              <a:rPr lang="fa-IR" baseline="0" dirty="0" smtClean="0"/>
              <a:t> اعمال خط مشی جریان اطلاعات روی برنامه‌ها هستیم.</a:t>
            </a:r>
          </a:p>
        </p:txBody>
      </p:sp>
      <p:sp>
        <p:nvSpPr>
          <p:cNvPr id="4" name="Slide Number Placeholder 3"/>
          <p:cNvSpPr>
            <a:spLocks noGrp="1"/>
          </p:cNvSpPr>
          <p:nvPr>
            <p:ph type="sldNum" sz="quarter" idx="10"/>
          </p:nvPr>
        </p:nvSpPr>
        <p:spPr/>
        <p:txBody>
          <a:bodyPr/>
          <a:lstStyle/>
          <a:p>
            <a:fld id="{64F4CBBC-4413-4F11-8923-0CCF3B271113}" type="slidenum">
              <a:rPr lang="en-US" smtClean="0"/>
              <a:pPr/>
              <a:t>4</a:t>
            </a:fld>
            <a:endParaRPr lang="en-US" dirty="0"/>
          </a:p>
        </p:txBody>
      </p:sp>
    </p:spTree>
    <p:extLst>
      <p:ext uri="{BB962C8B-B14F-4D97-AF65-F5344CB8AC3E}">
        <p14:creationId xmlns:p14="http://schemas.microsoft.com/office/powerpoint/2010/main" val="3955366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40</a:t>
            </a:fld>
            <a:endParaRPr lang="en-US" dirty="0"/>
          </a:p>
        </p:txBody>
      </p:sp>
    </p:spTree>
    <p:extLst>
      <p:ext uri="{BB962C8B-B14F-4D97-AF65-F5344CB8AC3E}">
        <p14:creationId xmlns:p14="http://schemas.microsoft.com/office/powerpoint/2010/main" val="32959943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همه پیاده سازی های چنداجرایی امن نیازمند ایجاد تغییر در محیط اجراست</a:t>
            </a:r>
          </a:p>
          <a:p>
            <a:r>
              <a:rPr lang="fa-IR" dirty="0" smtClean="0"/>
              <a:t>استراتژی زمانبند</a:t>
            </a:r>
          </a:p>
          <a:p>
            <a:r>
              <a:rPr lang="fa-IR" dirty="0" smtClean="0"/>
              <a:t>سربار</a:t>
            </a:r>
            <a:r>
              <a:rPr lang="fa-IR" baseline="0" dirty="0" smtClean="0"/>
              <a:t> بسیار زیاد</a:t>
            </a:r>
          </a:p>
          <a:p>
            <a:r>
              <a:rPr lang="fa-IR" baseline="0" dirty="0" smtClean="0"/>
              <a:t>شفافیت</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41</a:t>
            </a:fld>
            <a:endParaRPr lang="en-US" dirty="0"/>
          </a:p>
        </p:txBody>
      </p:sp>
    </p:spTree>
    <p:extLst>
      <p:ext uri="{BB962C8B-B14F-4D97-AF65-F5344CB8AC3E}">
        <p14:creationId xmlns:p14="http://schemas.microsoft.com/office/powerpoint/2010/main" val="39626288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42</a:t>
            </a:fld>
            <a:endParaRPr lang="en-US" dirty="0"/>
          </a:p>
        </p:txBody>
      </p:sp>
    </p:spTree>
    <p:extLst>
      <p:ext uri="{BB962C8B-B14F-4D97-AF65-F5344CB8AC3E}">
        <p14:creationId xmlns:p14="http://schemas.microsoft.com/office/powerpoint/2010/main" val="16552042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43</a:t>
            </a:fld>
            <a:endParaRPr lang="en-US" dirty="0"/>
          </a:p>
        </p:txBody>
      </p:sp>
    </p:spTree>
    <p:extLst>
      <p:ext uri="{BB962C8B-B14F-4D97-AF65-F5344CB8AC3E}">
        <p14:creationId xmlns:p14="http://schemas.microsoft.com/office/powerpoint/2010/main" val="16552042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44</a:t>
            </a:fld>
            <a:endParaRPr lang="en-US" dirty="0"/>
          </a:p>
        </p:txBody>
      </p:sp>
    </p:spTree>
    <p:extLst>
      <p:ext uri="{BB962C8B-B14F-4D97-AF65-F5344CB8AC3E}">
        <p14:creationId xmlns:p14="http://schemas.microsoft.com/office/powerpoint/2010/main" val="16552042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45</a:t>
            </a:fld>
            <a:endParaRPr lang="en-US" dirty="0"/>
          </a:p>
        </p:txBody>
      </p:sp>
    </p:spTree>
    <p:extLst>
      <p:ext uri="{BB962C8B-B14F-4D97-AF65-F5344CB8AC3E}">
        <p14:creationId xmlns:p14="http://schemas.microsoft.com/office/powerpoint/2010/main" val="16552042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46</a:t>
            </a:fld>
            <a:endParaRPr lang="en-US" dirty="0"/>
          </a:p>
        </p:txBody>
      </p:sp>
    </p:spTree>
    <p:extLst>
      <p:ext uri="{BB962C8B-B14F-4D97-AF65-F5344CB8AC3E}">
        <p14:creationId xmlns:p14="http://schemas.microsoft.com/office/powerpoint/2010/main" val="16552042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47</a:t>
            </a:fld>
            <a:endParaRPr lang="en-US" dirty="0"/>
          </a:p>
        </p:txBody>
      </p:sp>
    </p:spTree>
    <p:extLst>
      <p:ext uri="{BB962C8B-B14F-4D97-AF65-F5344CB8AC3E}">
        <p14:creationId xmlns:p14="http://schemas.microsoft.com/office/powerpoint/2010/main" val="16552042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48</a:t>
            </a:fld>
            <a:endParaRPr lang="en-US" dirty="0"/>
          </a:p>
        </p:txBody>
      </p:sp>
    </p:spTree>
    <p:extLst>
      <p:ext uri="{BB962C8B-B14F-4D97-AF65-F5344CB8AC3E}">
        <p14:creationId xmlns:p14="http://schemas.microsoft.com/office/powerpoint/2010/main" val="1690919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یک سامانه،</a:t>
            </a:r>
            <a:r>
              <a:rPr lang="fa-IR" baseline="0" dirty="0" smtClean="0"/>
              <a:t> مجموعه ای از اجراها است</a:t>
            </a:r>
          </a:p>
          <a:p>
            <a:r>
              <a:rPr lang="fa-IR" baseline="0" dirty="0" smtClean="0"/>
              <a:t>به بیان صوری، خط مشی امنیتی گزاره ای روی مجموعه‌های اجراها است که امن بودن یا نبودن سامانه را تعیین می کند. یک خط مشی امنیتی را میتوان به عنوان زیرمجموعه ای از مجموعه توانی همه اجراها تعریف کرد که هر اجرا دنباله ای دلخواه از حالت ها است. </a:t>
            </a:r>
          </a:p>
          <a:p>
            <a:r>
              <a:rPr lang="fa-IR" baseline="0" dirty="0" smtClean="0"/>
              <a:t>به بیان دیگر، یک خط مشی مجموعه ای از مجموعه اجراهاست که آن خط مشی را برآورده می‌کنند.</a:t>
            </a:r>
          </a:p>
          <a:p>
            <a:r>
              <a:rPr lang="fa-IR" baseline="0" dirty="0" smtClean="0"/>
              <a:t>خط مشی های امنیتی از این منظر به دو دسته خاصیت و فوق‌خاصیت (یا ناخاصیت) دسته‌بندی می‌شوند. </a:t>
            </a:r>
          </a:p>
          <a:p>
            <a:r>
              <a:rPr lang="fa-IR" baseline="0" dirty="0" smtClean="0"/>
              <a:t>خاصیت: خط مشی ای است که می توان آن را روی یک اجرا تعریف کرد. یعنی خط مشی بتواند درباره هر تک اجرا بگوید امن هست یا نیست. </a:t>
            </a:r>
            <a:endParaRPr lang="fa-IR" baseline="0" dirty="0" smtClean="0"/>
          </a:p>
          <a:p>
            <a:r>
              <a:rPr lang="fa-IR" sz="1200" kern="1200" dirty="0" smtClean="0">
                <a:solidFill>
                  <a:schemeClr val="tx1"/>
                </a:solidFill>
                <a:effectLst/>
                <a:latin typeface="+mn-lt"/>
                <a:ea typeface="+mn-ea"/>
                <a:cs typeface="+mn-cs"/>
              </a:rPr>
              <a:t>، یک خاصیت خط‌مشی‌ای است که عضویت هر دنباله در آن خط‌مشی، فقط با ارزیابی همان دنباله قابل تعیین باشد</a:t>
            </a:r>
            <a:endParaRPr lang="fa-IR" baseline="0" dirty="0" smtClean="0"/>
          </a:p>
          <a:p>
            <a:r>
              <a:rPr lang="fa-IR" dirty="0" smtClean="0"/>
              <a:t>مانند</a:t>
            </a:r>
            <a:r>
              <a:rPr lang="fa-IR" baseline="0" dirty="0" smtClean="0"/>
              <a:t>  عدم خاتمه یا خط مشی های کنترل دسترسی</a:t>
            </a:r>
          </a:p>
          <a:p>
            <a:r>
              <a:rPr lang="fa-IR" dirty="0" smtClean="0"/>
              <a:t>فوق</a:t>
            </a:r>
            <a:r>
              <a:rPr lang="fa-IR" baseline="0" dirty="0" smtClean="0"/>
              <a:t> خاصیت: خط مشی هایی که در قالب بالا قابل بیان نیستند و روی اجراهای مختلف برنامه تعریف می شوند.</a:t>
            </a:r>
          </a:p>
          <a:p>
            <a:r>
              <a:rPr lang="fa-IR" baseline="0" dirty="0" smtClean="0"/>
              <a:t>مانند عدم تداخل و جریان اطلاعات</a:t>
            </a:r>
          </a:p>
          <a:p>
            <a:r>
              <a:rPr lang="fa-IR" baseline="0" dirty="0" smtClean="0"/>
              <a:t>طبق تعریف عدم تداخل، حداقل دو اجرا باید بررسی شود و در قالب تک اجرا قابل بیان نیست. پس خاصیت نیست. </a:t>
            </a:r>
          </a:p>
          <a:p>
            <a:r>
              <a:rPr lang="fa-IR" baseline="0" dirty="0" smtClean="0"/>
              <a:t>پس خاصیت ها را میتوان با مجموعه اجراهای منفرد و جداگانه بیان کرد، اما فوق خاصیتها را باید با مجموعه توانی مجموعه اجراها بیان کرد.</a:t>
            </a:r>
          </a:p>
          <a:p>
            <a:r>
              <a:rPr lang="fa-IR" baseline="0" dirty="0" smtClean="0"/>
              <a:t>به همین دلیل روش اعمال خاصیتها با فوق خاصیتها متفاوت است!</a:t>
            </a:r>
          </a:p>
          <a:p>
            <a:r>
              <a:rPr lang="fa-IR" dirty="0" smtClean="0"/>
              <a:t>اگر بخواهیم دقیقتر بیان</a:t>
            </a:r>
            <a:r>
              <a:rPr lang="fa-IR" baseline="0" dirty="0" smtClean="0"/>
              <a:t> کنیم، خط مشیها همان فوق خاصیتها هستند که میتوان به دو دسته خاصیت و ناخاصیت تقسیم کرد.</a:t>
            </a:r>
          </a:p>
          <a:p>
            <a:r>
              <a:rPr lang="fa-IR" baseline="0" dirty="0" smtClean="0"/>
              <a:t>خاصیت زیرمجموعه است، فوق خاصیت عضوی از مجموعه</a:t>
            </a:r>
            <a:endParaRPr lang="fa-IR" dirty="0" smtClean="0"/>
          </a:p>
        </p:txBody>
      </p:sp>
      <p:sp>
        <p:nvSpPr>
          <p:cNvPr id="4" name="Slide Number Placeholder 3"/>
          <p:cNvSpPr>
            <a:spLocks noGrp="1"/>
          </p:cNvSpPr>
          <p:nvPr>
            <p:ph type="sldNum" sz="quarter" idx="10"/>
          </p:nvPr>
        </p:nvSpPr>
        <p:spPr/>
        <p:txBody>
          <a:bodyPr/>
          <a:lstStyle/>
          <a:p>
            <a:fld id="{64F4CBBC-4413-4F11-8923-0CCF3B271113}" type="slidenum">
              <a:rPr lang="en-US" smtClean="0"/>
              <a:pPr/>
              <a:t>5</a:t>
            </a:fld>
            <a:endParaRPr lang="en-US" dirty="0"/>
          </a:p>
        </p:txBody>
      </p:sp>
    </p:spTree>
    <p:extLst>
      <p:ext uri="{BB962C8B-B14F-4D97-AF65-F5344CB8AC3E}">
        <p14:creationId xmlns:p14="http://schemas.microsoft.com/office/powerpoint/2010/main" val="1121356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اشنایدر</a:t>
            </a:r>
            <a:r>
              <a:rPr lang="fa-IR" baseline="0" dirty="0" smtClean="0"/>
              <a:t> گفته است که می توان هر خاصیت را در قالب اشتراکی از خاصیتهای ایمنی و خاصیتهای مانایی بیان کرد.</a:t>
            </a:r>
          </a:p>
          <a:p>
            <a:r>
              <a:rPr lang="fa-IR" baseline="0" dirty="0" smtClean="0"/>
              <a:t>رده بندی دقیقتر در مقاله اشنایدر</a:t>
            </a:r>
          </a:p>
          <a:p>
            <a:r>
              <a:rPr lang="fa-IR" baseline="0" dirty="0" smtClean="0"/>
              <a:t>تعریف ایمنی: کلاسی از خاصیتها که وقوع یک چیز بد مشخص را در طول اجرا نهی می کنند. یعنی پیشوندی از دنباله اجرا وجود دارد که هر گسترشی از آن نیز خط مشی را برآورده نمیکند. نقض یک خاصیت ایمنی، غیرقابل اصلاح است.</a:t>
            </a:r>
          </a:p>
          <a:p>
            <a:r>
              <a:rPr lang="en-US" baseline="0" dirty="0" smtClean="0"/>
              <a:t>Safety = finitely observable + irremediable</a:t>
            </a:r>
          </a:p>
          <a:p>
            <a:r>
              <a:rPr lang="en-US" baseline="0" dirty="0" smtClean="0"/>
              <a:t>e.g. no-read-then-write or access control</a:t>
            </a:r>
            <a:endParaRPr lang="fa-IR" baseline="0" dirty="0" smtClean="0"/>
          </a:p>
          <a:p>
            <a:r>
              <a:rPr lang="fa-IR" baseline="0" dirty="0" smtClean="0"/>
              <a:t>تعریف مانایی: خاصیتی است که وقوع یک چیز خوب مشخص را مقرر می کند.</a:t>
            </a:r>
            <a:endParaRPr lang="en-US" baseline="0" dirty="0" smtClean="0"/>
          </a:p>
          <a:p>
            <a:r>
              <a:rPr lang="en-US" baseline="0" dirty="0" smtClean="0"/>
              <a:t>Liveness = always possible (remediable) + possibly </a:t>
            </a:r>
            <a:r>
              <a:rPr lang="en-US" baseline="0" dirty="0" err="1" smtClean="0"/>
              <a:t>infinte</a:t>
            </a:r>
            <a:endParaRPr lang="en-US" baseline="0" dirty="0" smtClean="0"/>
          </a:p>
          <a:p>
            <a:r>
              <a:rPr lang="en-US" baseline="0" dirty="0" smtClean="0"/>
              <a:t>e.g. guaranteed service (good thing is the eventual </a:t>
            </a:r>
            <a:r>
              <a:rPr lang="en-US" baseline="0" dirty="0" err="1" smtClean="0"/>
              <a:t>repsonse</a:t>
            </a:r>
            <a:r>
              <a:rPr lang="en-US" baseline="0" dirty="0" smtClean="0"/>
              <a:t> to a request)</a:t>
            </a:r>
            <a:endParaRPr lang="fa-IR" baseline="0" dirty="0" smtClean="0"/>
          </a:p>
          <a:p>
            <a:r>
              <a:rPr lang="fa-IR" baseline="0" dirty="0" smtClean="0"/>
              <a:t>خاصیت معقول: دنباله تهی جزو دنباله های معتبر حساب شود.</a:t>
            </a:r>
          </a:p>
          <a:p>
            <a:r>
              <a:rPr lang="en-US" baseline="0" dirty="0" err="1" smtClean="0"/>
              <a:t>Hypersafety</a:t>
            </a:r>
            <a:r>
              <a:rPr lang="en-US" baseline="0" dirty="0" smtClean="0"/>
              <a:t>: generalizing the bad thing from a finite set to a finite set of finite traces</a:t>
            </a:r>
          </a:p>
          <a:p>
            <a:pPr algn="r" rtl="1"/>
            <a:r>
              <a:rPr lang="fa-IR" baseline="0" dirty="0" smtClean="0"/>
              <a:t>تعریف کا-ایمنی: </a:t>
            </a:r>
            <a:r>
              <a:rPr lang="en-US" baseline="0" dirty="0" smtClean="0"/>
              <a:t> </a:t>
            </a:r>
            <a:r>
              <a:rPr lang="fa-IR" baseline="0" dirty="0" smtClean="0"/>
              <a:t> زیرکلاسی از فوق ایمنی ها که چیز بد هرگز بیش از کا دنباله اجرا ندارد. یعنی با داشتن کا دنباله اجرا می‌توان پیشوند چیز بد را دید، اگر برنامه ناقض خط مشی باشد.</a:t>
            </a:r>
            <a:endParaRPr lang="en-US" baseline="0" dirty="0" smtClean="0"/>
          </a:p>
          <a:p>
            <a:r>
              <a:rPr lang="en-US" baseline="0" dirty="0" smtClean="0"/>
              <a:t>e.g. a system that stores a secret by splitting it into k shares. System cannot output all k shares. </a:t>
            </a:r>
          </a:p>
          <a:p>
            <a:r>
              <a:rPr lang="en-US" baseline="0" dirty="0" smtClean="0"/>
              <a:t>1-safety </a:t>
            </a:r>
            <a:r>
              <a:rPr lang="en-US" baseline="0" dirty="0" err="1" smtClean="0"/>
              <a:t>hyp</a:t>
            </a:r>
            <a:r>
              <a:rPr lang="en-US" baseline="0" dirty="0" smtClean="0"/>
              <a:t>. = safety property</a:t>
            </a:r>
          </a:p>
          <a:p>
            <a:r>
              <a:rPr lang="en-US" baseline="0" dirty="0" smtClean="0"/>
              <a:t>e.g. 2-safety = GMNI</a:t>
            </a:r>
          </a:p>
          <a:p>
            <a:r>
              <a:rPr lang="en-US" baseline="0" dirty="0" err="1" smtClean="0"/>
              <a:t>Hyperliveness</a:t>
            </a:r>
            <a:r>
              <a:rPr lang="en-US" baseline="0" dirty="0" smtClean="0"/>
              <a:t>: </a:t>
            </a:r>
          </a:p>
          <a:p>
            <a:endParaRPr lang="fa-IR" baseline="0" dirty="0" smtClean="0"/>
          </a:p>
        </p:txBody>
      </p:sp>
      <p:sp>
        <p:nvSpPr>
          <p:cNvPr id="4" name="Slide Number Placeholder 3"/>
          <p:cNvSpPr>
            <a:spLocks noGrp="1"/>
          </p:cNvSpPr>
          <p:nvPr>
            <p:ph type="sldNum" sz="quarter" idx="10"/>
          </p:nvPr>
        </p:nvSpPr>
        <p:spPr/>
        <p:txBody>
          <a:bodyPr/>
          <a:lstStyle/>
          <a:p>
            <a:fld id="{64F4CBBC-4413-4F11-8923-0CCF3B271113}" type="slidenum">
              <a:rPr lang="en-US" smtClean="0"/>
              <a:pPr/>
              <a:t>6</a:t>
            </a:fld>
            <a:endParaRPr lang="en-US" dirty="0"/>
          </a:p>
        </p:txBody>
      </p:sp>
    </p:spTree>
    <p:extLst>
      <p:ext uri="{BB962C8B-B14F-4D97-AF65-F5344CB8AC3E}">
        <p14:creationId xmlns:p14="http://schemas.microsoft.com/office/powerpoint/2010/main" val="2813568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Information-flow confidentiality is not a property, but</a:t>
            </a:r>
          </a:p>
          <a:p>
            <a:r>
              <a:rPr lang="en-US" sz="1200" b="0" i="0" u="none" strike="noStrike" kern="1200" baseline="0" dirty="0" smtClean="0">
                <a:solidFill>
                  <a:schemeClr val="tx1"/>
                </a:solidFill>
                <a:latin typeface="+mn-lt"/>
                <a:ea typeface="+mn-ea"/>
                <a:cs typeface="+mn-cs"/>
              </a:rPr>
              <a:t>it is a </a:t>
            </a:r>
            <a:r>
              <a:rPr lang="en-US" sz="1200" b="0" i="0" u="none" strike="noStrike" kern="1200" baseline="0" dirty="0" err="1" smtClean="0">
                <a:solidFill>
                  <a:schemeClr val="tx1"/>
                </a:solidFill>
                <a:latin typeface="+mn-lt"/>
                <a:ea typeface="+mn-ea"/>
                <a:cs typeface="+mn-cs"/>
              </a:rPr>
              <a:t>hyperproperty</a:t>
            </a:r>
            <a:r>
              <a:rPr lang="en-US" sz="1200" b="0" i="0" u="none" strike="noStrike" kern="1200" baseline="0" dirty="0" smtClean="0">
                <a:solidFill>
                  <a:schemeClr val="tx1"/>
                </a:solidFill>
                <a:latin typeface="+mn-lt"/>
                <a:ea typeface="+mn-ea"/>
                <a:cs typeface="+mn-cs"/>
              </a:rPr>
              <a:t>, and it can be </a:t>
            </a:r>
            <a:r>
              <a:rPr lang="en-US" sz="1200" b="0" i="0" u="none" strike="noStrike" kern="1200" baseline="0" dirty="0" err="1" smtClean="0">
                <a:solidFill>
                  <a:schemeClr val="tx1"/>
                </a:solidFill>
                <a:latin typeface="+mn-lt"/>
                <a:ea typeface="+mn-ea"/>
                <a:cs typeface="+mn-cs"/>
              </a:rPr>
              <a:t>hypersafety</a:t>
            </a:r>
            <a:r>
              <a:rPr lang="en-US" sz="1200" b="0" i="0" u="none" strike="noStrike" kern="1200" baseline="0" dirty="0" smtClean="0">
                <a:solidFill>
                  <a:schemeClr val="tx1"/>
                </a:solidFill>
                <a:latin typeface="+mn-lt"/>
                <a:ea typeface="+mn-ea"/>
                <a:cs typeface="+mn-cs"/>
              </a:rPr>
              <a:t> (e.g.,</a:t>
            </a:r>
          </a:p>
          <a:p>
            <a:r>
              <a:rPr lang="en-US" sz="1200" b="0" i="0" u="none" strike="noStrike" kern="1200" baseline="0" dirty="0" smtClean="0">
                <a:solidFill>
                  <a:schemeClr val="tx1"/>
                </a:solidFill>
                <a:latin typeface="+mn-lt"/>
                <a:ea typeface="+mn-ea"/>
                <a:cs typeface="+mn-cs"/>
              </a:rPr>
              <a:t>observational determinism) or </a:t>
            </a:r>
            <a:r>
              <a:rPr lang="en-US" sz="1200" b="0" i="0" u="none" strike="noStrike" kern="1200" baseline="0" dirty="0" err="1" smtClean="0">
                <a:solidFill>
                  <a:schemeClr val="tx1"/>
                </a:solidFill>
                <a:latin typeface="+mn-lt"/>
                <a:ea typeface="+mn-ea"/>
                <a:cs typeface="+mn-cs"/>
              </a:rPr>
              <a:t>hyperliveness</a:t>
            </a:r>
            <a:r>
              <a:rPr lang="en-US" sz="1200" b="0" i="0" u="none" strike="noStrike" kern="1200" baseline="0" dirty="0" smtClean="0">
                <a:solidFill>
                  <a:schemeClr val="tx1"/>
                </a:solidFill>
                <a:latin typeface="+mn-lt"/>
                <a:ea typeface="+mn-ea"/>
                <a:cs typeface="+mn-cs"/>
              </a:rPr>
              <a:t> (e.g.,</a:t>
            </a:r>
          </a:p>
          <a:p>
            <a:r>
              <a:rPr lang="en-US" sz="1200" b="0" i="0" u="none" strike="noStrike" kern="1200" baseline="0" dirty="0" smtClean="0">
                <a:solidFill>
                  <a:schemeClr val="tx1"/>
                </a:solidFill>
                <a:latin typeface="+mn-lt"/>
                <a:ea typeface="+mn-ea"/>
                <a:cs typeface="+mn-cs"/>
              </a:rPr>
              <a:t>generalized noninterference).</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7</a:t>
            </a:fld>
            <a:endParaRPr lang="en-US" dirty="0"/>
          </a:p>
        </p:txBody>
      </p:sp>
    </p:spTree>
    <p:extLst>
      <p:ext uri="{BB962C8B-B14F-4D97-AF65-F5344CB8AC3E}">
        <p14:creationId xmlns:p14="http://schemas.microsoft.com/office/powerpoint/2010/main" val="2813568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اینکه پلیس قانون را اعمال میکند</a:t>
            </a:r>
          </a:p>
          <a:p>
            <a:r>
              <a:rPr lang="fa-IR" dirty="0" smtClean="0"/>
              <a:t>تفاوت بین درستی و شفافیت</a:t>
            </a:r>
            <a:r>
              <a:rPr lang="fa-IR" baseline="0" dirty="0" smtClean="0"/>
              <a:t> در این است که می‌توان هر برنامه ورودی را به چاپ «سلام دنیا» تبدیل کرد، اما معناشناخت برنامه امن حفظ نمی‌شود.</a:t>
            </a:r>
          </a:p>
          <a:p>
            <a:r>
              <a:rPr lang="fa-IR" baseline="0" dirty="0" smtClean="0"/>
              <a:t>البته اگر درستی نداشته باشد مکانیزم، به درد خودش میخوره! پس از درستی نمیشه کوتاه اومد، اما باید بررسی کرد تا چه میزان شفافیت داره</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8</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تحلیل</a:t>
            </a:r>
            <a:r>
              <a:rPr lang="fa-IR" baseline="0" dirty="0" smtClean="0"/>
              <a:t> ایستا: پیش از اجرای کد برنامه، بررسی می شود که برنامه امن است یا نه. اگر امن بود، برود برای اجرا؛ نه که ریجکت و تمام! محافظه‌کارانه بودن و شفافیت پایین در ذاتش است. یه بار تحلیل میکنی، هزار بار اجرا میکنی. سربار زمان اجرا نداره.</a:t>
            </a:r>
          </a:p>
          <a:p>
            <a:r>
              <a:rPr lang="fa-IR" baseline="0" dirty="0" smtClean="0"/>
              <a:t>معروفترینشون نوع سامانه است و تجلیلهای مختلف کد مثل جریان داده و کنترل و وابستگی برنامه</a:t>
            </a:r>
          </a:p>
          <a:p>
            <a:endParaRPr lang="fa-IR" baseline="0" dirty="0" smtClean="0"/>
          </a:p>
          <a:p>
            <a:r>
              <a:rPr lang="fa-IR" baseline="0" dirty="0" smtClean="0"/>
              <a:t>پویا به دو دسته کلی زمان‌اجرا و آفلاین تقسیم میشه. زمان‌اجرا یعنی زمانی که برنامه واقعا داره اجرا میشه، یه ناظر بگذاریم هر اجرا رو چک کنیم. آفلاین یعنی تو محیط تست تحلیل کنیم برنامه رو.</a:t>
            </a:r>
          </a:p>
          <a:p>
            <a:r>
              <a:rPr lang="fa-IR" baseline="0" dirty="0" smtClean="0"/>
              <a:t>البته که سربار زمان اجرا دارن و به تعداد اجراهای برنامه، باید اعمال کنیم. ولی از اونجایی که واقعا داریم اجرا رو بررسی میکنیم، نه همه حالتهای مختلف برنامه رو، پس شفافیتش به طور کلی بیشتره.</a:t>
            </a:r>
          </a:p>
          <a:p>
            <a:r>
              <a:rPr lang="fa-IR" baseline="0" dirty="0" smtClean="0"/>
              <a:t>معروفترینشون نظارت زمان‌اجرا است.</a:t>
            </a:r>
          </a:p>
          <a:p>
            <a:endParaRPr lang="fa-IR" baseline="0" dirty="0" smtClean="0"/>
          </a:p>
          <a:p>
            <a:r>
              <a:rPr lang="fa-IR" baseline="0" dirty="0" smtClean="0"/>
              <a:t>بازنویسی برنامه یعنی در ایستا، کد رو تجلیل کنیم، تغییر بدیم و بعد از اینکه کد امن ساختیم، ببریم اجرا کنیم. </a:t>
            </a:r>
          </a:p>
          <a:p>
            <a:r>
              <a:rPr lang="fa-IR" baseline="0" dirty="0" smtClean="0"/>
              <a:t>در قبل از اجرا تغییر کد داریم، ولی در زمان اجرا هست که واقعا داره اعمال میشه.</a:t>
            </a:r>
          </a:p>
        </p:txBody>
      </p:sp>
      <p:sp>
        <p:nvSpPr>
          <p:cNvPr id="4" name="Slide Number Placeholder 3"/>
          <p:cNvSpPr>
            <a:spLocks noGrp="1"/>
          </p:cNvSpPr>
          <p:nvPr>
            <p:ph type="sldNum" sz="quarter" idx="10"/>
          </p:nvPr>
        </p:nvSpPr>
        <p:spPr/>
        <p:txBody>
          <a:bodyPr/>
          <a:lstStyle/>
          <a:p>
            <a:fld id="{64F4CBBC-4413-4F11-8923-0CCF3B271113}" type="slidenum">
              <a:rPr lang="en-US" smtClean="0"/>
              <a:pPr/>
              <a:t>9</a:t>
            </a:fld>
            <a:endParaRPr lang="en-US" dirty="0"/>
          </a:p>
        </p:txBody>
      </p:sp>
    </p:spTree>
    <p:extLst>
      <p:ext uri="{BB962C8B-B14F-4D97-AF65-F5344CB8AC3E}">
        <p14:creationId xmlns:p14="http://schemas.microsoft.com/office/powerpoint/2010/main" val="548265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r>
              <a:rPr lang="en-US" smtClean="0"/>
              <a:t>25 مهر 1394</a:t>
            </a:r>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D16F3913-435B-4A98-851B-CAC906DE23F1}"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25 مهر 1394</a:t>
            </a:r>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16F3913-435B-4A98-851B-CAC906DE23F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25 مهر 1394</a:t>
            </a:r>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16F3913-435B-4A98-851B-CAC906DE23F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r>
              <a:rPr lang="en-US" smtClean="0"/>
              <a:t>25 مهر 1394</a:t>
            </a:r>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16F3913-435B-4A98-851B-CAC906DE23F1}" type="slidenum">
              <a:rPr lang="en-US" smtClean="0"/>
              <a:pPr/>
              <a:t>‹#›</a:t>
            </a:fld>
            <a:endParaRPr lang="en-US" dirty="0"/>
          </a:p>
        </p:txBody>
      </p:sp>
      <p:sp>
        <p:nvSpPr>
          <p:cNvPr id="7" name="Date Placeholder 3"/>
          <p:cNvSpPr txBox="1">
            <a:spLocks/>
          </p:cNvSpPr>
          <p:nvPr userDrawn="1"/>
        </p:nvSpPr>
        <p:spPr>
          <a:xfrm>
            <a:off x="710208" y="6305550"/>
            <a:ext cx="2133600" cy="476250"/>
          </a:xfrm>
          <a:prstGeom prst="rect">
            <a:avLst/>
          </a:prstGeom>
        </p:spPr>
        <p:txBody>
          <a:bodyPr anchor="b"/>
          <a:lstStyle>
            <a:defPPr>
              <a:defRPr lang="en-US"/>
            </a:defPPr>
            <a:lvl1pPr marL="0" algn="r" defTabSz="914400" rtl="0" eaLnBrk="1" latinLnBrk="0" hangingPunct="1">
              <a:defRPr kumimoji="0" sz="1200" kern="1200">
                <a:solidFill>
                  <a:schemeClr val="bg2">
                    <a:shade val="50000"/>
                    <a:satMod val="20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dirty="0" smtClean="0">
                <a:solidFill>
                  <a:schemeClr val="bg2">
                    <a:lumMod val="50000"/>
                  </a:schemeClr>
                </a:solidFill>
                <a:cs typeface="B Nazanin" panose="00000400000000000000" pitchFamily="2" charset="-78"/>
              </a:rPr>
              <a:t>14</a:t>
            </a:r>
            <a:r>
              <a:rPr lang="fa-IR" baseline="0" dirty="0" smtClean="0">
                <a:solidFill>
                  <a:schemeClr val="bg2">
                    <a:lumMod val="50000"/>
                  </a:schemeClr>
                </a:solidFill>
                <a:cs typeface="B Nazanin" panose="00000400000000000000" pitchFamily="2" charset="-78"/>
              </a:rPr>
              <a:t> مهر </a:t>
            </a:r>
            <a:r>
              <a:rPr lang="fa-IR" dirty="0" smtClean="0">
                <a:solidFill>
                  <a:schemeClr val="bg2">
                    <a:lumMod val="50000"/>
                  </a:schemeClr>
                </a:solidFill>
                <a:cs typeface="B Nazanin" panose="00000400000000000000" pitchFamily="2" charset="-78"/>
              </a:rPr>
              <a:t>1395</a:t>
            </a:r>
            <a:endParaRPr lang="en-US" dirty="0">
              <a:solidFill>
                <a:schemeClr val="bg2">
                  <a:lumMod val="50000"/>
                </a:schemeClr>
              </a:solidFill>
              <a:cs typeface="B Nazanin" panose="00000400000000000000" pitchFamily="2" charset="-78"/>
            </a:endParaRPr>
          </a:p>
        </p:txBody>
      </p:sp>
      <p:sp>
        <p:nvSpPr>
          <p:cNvPr id="8" name="Footer Placeholder 4"/>
          <p:cNvSpPr txBox="1">
            <a:spLocks/>
          </p:cNvSpPr>
          <p:nvPr userDrawn="1"/>
        </p:nvSpPr>
        <p:spPr>
          <a:xfrm>
            <a:off x="3736848"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smtClean="0">
                <a:solidFill>
                  <a:schemeClr val="bg2">
                    <a:lumMod val="50000"/>
                  </a:schemeClr>
                </a:solidFill>
                <a:cs typeface="B Nazanin" panose="00000400000000000000" pitchFamily="2" charset="-78"/>
              </a:rPr>
              <a:t>سید محمدمهدی احمدپناه</a:t>
            </a:r>
            <a:endParaRPr lang="en-US" dirty="0">
              <a:solidFill>
                <a:schemeClr val="bg2">
                  <a:lumMod val="50000"/>
                </a:schemeClr>
              </a:solidFill>
              <a:cs typeface="B Nazanin" panose="00000400000000000000" pitchFamily="2" charset="-78"/>
            </a:endParaRPr>
          </a:p>
        </p:txBody>
      </p:sp>
      <p:pic>
        <p:nvPicPr>
          <p:cNvPr id="10" name="Content Placeholder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04" y="16254"/>
            <a:ext cx="755576" cy="93215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521" y="5985402"/>
            <a:ext cx="867542" cy="872598"/>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25 مهر 1394</a:t>
            </a:r>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16F3913-435B-4A98-851B-CAC906DE23F1}"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25 مهر 1394</a:t>
            </a:r>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16F3913-435B-4A98-851B-CAC906DE23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25 مهر 1394</a:t>
            </a:r>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16F3913-435B-4A98-851B-CAC906DE23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r>
              <a:rPr lang="en-US" smtClean="0"/>
              <a:t>25 مهر 1394</a:t>
            </a:r>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16F3913-435B-4A98-851B-CAC906DE23F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r>
              <a:rPr lang="en-US" smtClean="0"/>
              <a:t>25 مهر 1394</a:t>
            </a:r>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16F3913-435B-4A98-851B-CAC906DE23F1}"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25 مهر 1394</a:t>
            </a:r>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16F3913-435B-4A98-851B-CAC906DE23F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r>
              <a:rPr lang="en-US" smtClean="0"/>
              <a:t>25 مهر 1394</a:t>
            </a:r>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16F3913-435B-4A98-851B-CAC906DE23F1}"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r>
              <a:rPr lang="en-US" smtClean="0"/>
              <a:t>25 مهر 1394</a:t>
            </a:r>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16F3913-435B-4A98-851B-CAC906DE23F1}"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11.jpg"/><Relationship Id="rId4" Type="http://schemas.openxmlformats.org/officeDocument/2006/relationships/diagramLayout" Target="../diagrams/layout3.xml"/><Relationship Id="rId9"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521" y="5985402"/>
            <a:ext cx="867542" cy="872598"/>
          </a:xfrm>
          <a:prstGeom prst="rect">
            <a:avLst/>
          </a:prstGeom>
        </p:spPr>
      </p:pic>
      <p:sp>
        <p:nvSpPr>
          <p:cNvPr id="15" name="Title 1"/>
          <p:cNvSpPr txBox="1">
            <a:spLocks/>
          </p:cNvSpPr>
          <p:nvPr/>
        </p:nvSpPr>
        <p:spPr>
          <a:xfrm>
            <a:off x="1187624" y="1074150"/>
            <a:ext cx="7757160" cy="2049219"/>
          </a:xfrm>
          <a:prstGeom prst="rect">
            <a:avLst/>
          </a:prstGeom>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rtl="1"/>
            <a:r>
              <a:rPr lang="fa-IR" sz="4400" dirty="0" smtClean="0">
                <a:effectLst>
                  <a:outerShdw blurRad="38100" dist="38100" dir="2700000" algn="tl">
                    <a:srgbClr val="000000">
                      <a:alpha val="43137"/>
                    </a:srgbClr>
                  </a:outerShdw>
                </a:effectLst>
                <a:cs typeface="B Koodak" pitchFamily="2" charset="-78"/>
              </a:rPr>
              <a:t>اِعمال پویای فوق‌خاصیت‌های امنیتی</a:t>
            </a:r>
          </a:p>
        </p:txBody>
      </p:sp>
      <p:sp>
        <p:nvSpPr>
          <p:cNvPr id="16" name="Subtitle 2"/>
          <p:cNvSpPr txBox="1">
            <a:spLocks/>
          </p:cNvSpPr>
          <p:nvPr/>
        </p:nvSpPr>
        <p:spPr>
          <a:xfrm>
            <a:off x="2290604" y="3068960"/>
            <a:ext cx="5599112" cy="3201348"/>
          </a:xfrm>
          <a:prstGeom prst="rect">
            <a:avLst/>
          </a:prstGeom>
        </p:spPr>
        <p:txBody>
          <a:bodyPr vert="horz" lIns="45720" rIns="45720" anchor="ctr">
            <a:normAutofit/>
          </a:bodyPr>
          <a:lstStyle/>
          <a:p>
            <a:pPr marL="0" marR="64008" lvl="0" indent="0" algn="ctr" defTabSz="914400" rtl="1" eaLnBrk="1" fontAlgn="auto" latinLnBrk="0" hangingPunct="1">
              <a:lnSpc>
                <a:spcPct val="100000"/>
              </a:lnSpc>
              <a:spcBef>
                <a:spcPts val="400"/>
              </a:spcBef>
              <a:spcAft>
                <a:spcPts val="0"/>
              </a:spcAft>
              <a:buClr>
                <a:schemeClr val="accent1"/>
              </a:buClr>
              <a:buSzPct val="68000"/>
              <a:buFont typeface="Wingdings 3"/>
              <a:buNone/>
              <a:tabLst/>
              <a:defRPr/>
            </a:pPr>
            <a:r>
              <a:rPr kumimoji="0" lang="fa-IR" sz="3000" b="0" i="0" u="none" strike="noStrike" kern="1200" cap="none" spc="0" normalizeH="0" baseline="0" noProof="0" dirty="0" smtClean="0">
                <a:ln>
                  <a:noFill/>
                </a:ln>
                <a:solidFill>
                  <a:schemeClr val="tx2"/>
                </a:solidFill>
                <a:effectLst/>
                <a:uLnTx/>
                <a:uFillTx/>
                <a:latin typeface="+mn-lt"/>
                <a:ea typeface="+mn-ea"/>
                <a:cs typeface="B Nazanin" pitchFamily="2" charset="-78"/>
              </a:rPr>
              <a:t>سید</a:t>
            </a:r>
            <a:r>
              <a:rPr kumimoji="0" lang="fa-IR" sz="3000" b="0" i="0" u="none" strike="noStrike" kern="1200" cap="none" spc="0" normalizeH="0" noProof="0" dirty="0" smtClean="0">
                <a:ln>
                  <a:noFill/>
                </a:ln>
                <a:solidFill>
                  <a:schemeClr val="tx2"/>
                </a:solidFill>
                <a:effectLst/>
                <a:uLnTx/>
                <a:uFillTx/>
                <a:latin typeface="+mn-lt"/>
                <a:ea typeface="+mn-ea"/>
                <a:cs typeface="B Nazanin" pitchFamily="2" charset="-78"/>
              </a:rPr>
              <a:t> محمدمهدی احمدپناه</a:t>
            </a:r>
          </a:p>
          <a:p>
            <a:pPr marL="0" marR="64008" lvl="0" indent="0" algn="ctr" defTabSz="914400" rtl="1" eaLnBrk="1" fontAlgn="auto" latinLnBrk="0" hangingPunct="1">
              <a:lnSpc>
                <a:spcPct val="100000"/>
              </a:lnSpc>
              <a:spcBef>
                <a:spcPts val="400"/>
              </a:spcBef>
              <a:spcAft>
                <a:spcPts val="0"/>
              </a:spcAft>
              <a:buClr>
                <a:schemeClr val="accent1"/>
              </a:buClr>
              <a:buSzPct val="68000"/>
              <a:buFont typeface="Wingdings 3"/>
              <a:buNone/>
              <a:tabLst/>
              <a:defRPr/>
            </a:pPr>
            <a:r>
              <a:rPr lang="en-US" sz="1900" dirty="0" smtClean="0">
                <a:solidFill>
                  <a:schemeClr val="tx2"/>
                </a:solidFill>
                <a:latin typeface="Calibri (Body)"/>
                <a:cs typeface="B Nazanin" pitchFamily="2" charset="-78"/>
              </a:rPr>
              <a:t>smahmadpanah@aut.ac.ir</a:t>
            </a:r>
            <a:endParaRPr kumimoji="0" lang="fa-IR" sz="1900" b="0" i="0" u="none" strike="noStrike" kern="1200" cap="none" spc="0" normalizeH="0" noProof="0" dirty="0" smtClean="0">
              <a:ln>
                <a:noFill/>
              </a:ln>
              <a:solidFill>
                <a:schemeClr val="tx2"/>
              </a:solidFill>
              <a:effectLst/>
              <a:uLnTx/>
              <a:uFillTx/>
              <a:latin typeface="Calibri (Body)"/>
              <a:cs typeface="B Nazanin" pitchFamily="2" charset="-78"/>
            </a:endParaRPr>
          </a:p>
          <a:p>
            <a:pPr marL="0" marR="64008" lvl="0" indent="0" algn="ctr" defTabSz="914400" rtl="1" eaLnBrk="1" fontAlgn="auto" latinLnBrk="0" hangingPunct="1">
              <a:lnSpc>
                <a:spcPct val="100000"/>
              </a:lnSpc>
              <a:spcBef>
                <a:spcPts val="400"/>
              </a:spcBef>
              <a:spcAft>
                <a:spcPts val="0"/>
              </a:spcAft>
              <a:buClr>
                <a:schemeClr val="accent1"/>
              </a:buClr>
              <a:buSzPct val="68000"/>
              <a:buFont typeface="Wingdings 3"/>
              <a:buNone/>
              <a:tabLst/>
              <a:defRPr/>
            </a:pPr>
            <a:endParaRPr kumimoji="0" lang="fa-IR" sz="2700" b="0" i="0" u="none" strike="noStrike" kern="1200" cap="none" spc="0" normalizeH="0" baseline="0" noProof="0" dirty="0" smtClean="0">
              <a:ln>
                <a:noFill/>
              </a:ln>
              <a:solidFill>
                <a:schemeClr val="tx2"/>
              </a:solidFill>
              <a:effectLst/>
              <a:uLnTx/>
              <a:uFillTx/>
              <a:latin typeface="+mn-lt"/>
              <a:ea typeface="+mn-ea"/>
              <a:cs typeface="B Nazanin" pitchFamily="2" charset="-78"/>
            </a:endParaRPr>
          </a:p>
          <a:p>
            <a:pPr marR="64008" lvl="0" algn="ctr" rtl="1">
              <a:spcBef>
                <a:spcPts val="400"/>
              </a:spcBef>
              <a:buClr>
                <a:schemeClr val="accent1"/>
              </a:buClr>
              <a:buSzPct val="68000"/>
              <a:defRPr/>
            </a:pPr>
            <a:r>
              <a:rPr lang="fa-IR" sz="2000" dirty="0" smtClean="0">
                <a:solidFill>
                  <a:schemeClr val="tx2"/>
                </a:solidFill>
                <a:cs typeface="B Nazanin" pitchFamily="2" charset="-78"/>
              </a:rPr>
              <a:t>استاد راهنما: دکتر مهران سلیمان‌فلاح</a:t>
            </a:r>
          </a:p>
          <a:p>
            <a:pPr marR="64008" lvl="0" algn="ctr" rtl="1">
              <a:spcBef>
                <a:spcPts val="400"/>
              </a:spcBef>
              <a:buClr>
                <a:schemeClr val="accent1"/>
              </a:buClr>
              <a:buSzPct val="68000"/>
              <a:defRPr/>
            </a:pPr>
            <a:r>
              <a:rPr lang="fa-IR" sz="2000" dirty="0" smtClean="0">
                <a:solidFill>
                  <a:schemeClr val="tx2"/>
                </a:solidFill>
                <a:cs typeface="B Nazanin" pitchFamily="2" charset="-78"/>
              </a:rPr>
              <a:t>استاد درس سمینار: دکتر بابک صادقیان</a:t>
            </a:r>
          </a:p>
          <a:p>
            <a:pPr marL="0" marR="64008" lvl="0" indent="0" algn="ctr" defTabSz="914400" rtl="1" eaLnBrk="1" fontAlgn="auto" latinLnBrk="0" hangingPunct="1">
              <a:lnSpc>
                <a:spcPct val="100000"/>
              </a:lnSpc>
              <a:spcBef>
                <a:spcPts val="400"/>
              </a:spcBef>
              <a:spcAft>
                <a:spcPts val="0"/>
              </a:spcAft>
              <a:buClr>
                <a:schemeClr val="accent1"/>
              </a:buClr>
              <a:buSzPct val="68000"/>
              <a:buFont typeface="Wingdings 3"/>
              <a:buNone/>
              <a:tabLst/>
              <a:defRPr/>
            </a:pPr>
            <a:endParaRPr kumimoji="0" lang="fa-IR" sz="1600" b="0" i="0" u="none" strike="noStrike" kern="1200" cap="none" spc="0" normalizeH="0" baseline="0" noProof="0" dirty="0" smtClean="0">
              <a:ln>
                <a:noFill/>
              </a:ln>
              <a:solidFill>
                <a:schemeClr val="tx2"/>
              </a:solidFill>
              <a:effectLst/>
              <a:uLnTx/>
              <a:uFillTx/>
              <a:latin typeface="+mn-lt"/>
              <a:ea typeface="+mn-ea"/>
              <a:cs typeface="B Nazanin" pitchFamily="2" charset="-78"/>
            </a:endParaRPr>
          </a:p>
          <a:p>
            <a:pPr marL="0" marR="64008" lvl="0" indent="0" algn="ctr" defTabSz="914400" rtl="1" eaLnBrk="1" fontAlgn="auto" latinLnBrk="0" hangingPunct="1">
              <a:lnSpc>
                <a:spcPct val="100000"/>
              </a:lnSpc>
              <a:spcBef>
                <a:spcPts val="400"/>
              </a:spcBef>
              <a:spcAft>
                <a:spcPts val="0"/>
              </a:spcAft>
              <a:buClr>
                <a:schemeClr val="accent1"/>
              </a:buClr>
              <a:buSzPct val="68000"/>
              <a:buFont typeface="Wingdings 3"/>
              <a:buNone/>
              <a:tabLst/>
              <a:defRPr/>
            </a:pPr>
            <a:r>
              <a:rPr kumimoji="0" lang="fa-IR" sz="2000" b="0" i="0" u="none" strike="noStrike" kern="1200" cap="none" spc="0" normalizeH="0" baseline="0" noProof="0" dirty="0" smtClean="0">
                <a:ln>
                  <a:noFill/>
                </a:ln>
                <a:solidFill>
                  <a:schemeClr val="tx2"/>
                </a:solidFill>
                <a:effectLst/>
                <a:uLnTx/>
                <a:uFillTx/>
                <a:cs typeface="B Nazanin" pitchFamily="2" charset="-78"/>
              </a:rPr>
              <a:t>دانشگاه صنعتی امیرکبیر</a:t>
            </a:r>
            <a:endParaRPr lang="en-US" sz="2000" dirty="0">
              <a:solidFill>
                <a:schemeClr val="tx2"/>
              </a:solidFill>
              <a:cs typeface="B Nazanin" pitchFamily="2" charset="-78"/>
            </a:endParaRPr>
          </a:p>
          <a:p>
            <a:pPr marL="0" marR="64008" lvl="0" indent="0" algn="ctr" defTabSz="914400" rtl="1" eaLnBrk="1" fontAlgn="auto" latinLnBrk="0" hangingPunct="1">
              <a:lnSpc>
                <a:spcPct val="100000"/>
              </a:lnSpc>
              <a:spcBef>
                <a:spcPts val="400"/>
              </a:spcBef>
              <a:spcAft>
                <a:spcPts val="0"/>
              </a:spcAft>
              <a:buClr>
                <a:schemeClr val="accent1"/>
              </a:buClr>
              <a:buSzPct val="68000"/>
              <a:buFont typeface="Wingdings 3"/>
              <a:buNone/>
              <a:tabLst/>
              <a:defRPr/>
            </a:pPr>
            <a:r>
              <a:rPr kumimoji="0" lang="fa-IR" sz="2000" b="0" i="0" u="none" strike="noStrike" kern="1200" cap="none" spc="0" normalizeH="0" baseline="0" noProof="0" dirty="0" smtClean="0">
                <a:ln>
                  <a:noFill/>
                </a:ln>
                <a:solidFill>
                  <a:schemeClr val="tx2"/>
                </a:solidFill>
                <a:effectLst/>
                <a:uLnTx/>
                <a:uFillTx/>
                <a:latin typeface="+mn-lt"/>
                <a:ea typeface="+mn-ea"/>
                <a:cs typeface="B Nazanin" pitchFamily="2" charset="-78"/>
              </a:rPr>
              <a:t>14 مهر 1395</a:t>
            </a:r>
          </a:p>
        </p:txBody>
      </p:sp>
      <p:sp>
        <p:nvSpPr>
          <p:cNvPr id="17" name="TextBox 16"/>
          <p:cNvSpPr txBox="1"/>
          <p:nvPr/>
        </p:nvSpPr>
        <p:spPr>
          <a:xfrm>
            <a:off x="3794016" y="236107"/>
            <a:ext cx="2592288" cy="492443"/>
          </a:xfrm>
          <a:prstGeom prst="rect">
            <a:avLst/>
          </a:prstGeom>
          <a:noFill/>
        </p:spPr>
        <p:txBody>
          <a:bodyPr wrap="square" rtlCol="0">
            <a:spAutoFit/>
          </a:bodyPr>
          <a:lstStyle/>
          <a:p>
            <a:pPr algn="ctr"/>
            <a:r>
              <a:rPr lang="en-US" sz="2600" dirty="0">
                <a:solidFill>
                  <a:schemeClr val="bg1">
                    <a:lumMod val="65000"/>
                  </a:schemeClr>
                </a:solidFill>
                <a:latin typeface="110_Besmellah" pitchFamily="2" charset="0"/>
                <a:cs typeface="IranNastaliq" pitchFamily="18" charset="0"/>
              </a:rPr>
              <a:t>d</a:t>
            </a:r>
            <a:endParaRPr lang="tr-TR" sz="2800" dirty="0">
              <a:solidFill>
                <a:schemeClr val="bg1">
                  <a:lumMod val="65000"/>
                </a:schemeClr>
              </a:solidFill>
              <a:latin typeface="IranNastaliq" pitchFamily="18" charset="0"/>
              <a:cs typeface="IranNastaliq" pitchFamily="18" charset="0"/>
            </a:endParaRPr>
          </a:p>
        </p:txBody>
      </p:sp>
      <p:pic>
        <p:nvPicPr>
          <p:cNvPr id="18" name="Content Placeholder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504" y="16254"/>
            <a:ext cx="755576" cy="932150"/>
          </a:xfrm>
          <a:prstGeom prst="rect">
            <a:avLst/>
          </a:prstGeom>
        </p:spPr>
      </p:pic>
    </p:spTree>
    <p:custDataLst>
      <p:tags r:id="rId1"/>
    </p:custDataLst>
    <p:extLst>
      <p:ext uri="{BB962C8B-B14F-4D97-AF65-F5344CB8AC3E}">
        <p14:creationId xmlns:p14="http://schemas.microsoft.com/office/powerpoint/2010/main" val="1606835989"/>
      </p:ext>
    </p:extLst>
  </p:cSld>
  <p:clrMapOvr>
    <a:masterClrMapping/>
  </p:clrMapOvr>
  <mc:AlternateContent xmlns:mc="http://schemas.openxmlformats.org/markup-compatibility/2006" xmlns:p14="http://schemas.microsoft.com/office/powerpoint/2010/main">
    <mc:Choice Requires="p14">
      <p:transition spd="med" p14:dur="700" advTm="5043">
        <p:fade/>
      </p:transition>
    </mc:Choice>
    <mc:Fallback xmlns="">
      <p:transition spd="med" advTm="5043">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محورهای تأثیرگذار در توانایی ناظرها</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10</a:t>
            </a:r>
            <a:r>
              <a:rPr lang="fa-IR" sz="1600" dirty="0" smtClean="0">
                <a:solidFill>
                  <a:schemeClr val="tx2"/>
                </a:solidFill>
                <a:cs typeface="B Nazanin" panose="00000400000000000000" pitchFamily="2" charset="-78"/>
              </a:rPr>
              <a:t>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lnSpcReduction="10000"/>
          </a:bodyPr>
          <a:lstStyle/>
          <a:p>
            <a:pPr marL="82296" indent="0" algn="r" rtl="1">
              <a:buNone/>
            </a:pPr>
            <a:r>
              <a:rPr lang="fa-IR" dirty="0" smtClean="0">
                <a:solidFill>
                  <a:schemeClr val="accent1"/>
                </a:solidFill>
                <a:cs typeface="B Nazanin" panose="00000400000000000000" pitchFamily="2" charset="-78"/>
              </a:rPr>
              <a:t>1)</a:t>
            </a:r>
            <a:r>
              <a:rPr lang="fa-IR" dirty="0" smtClean="0">
                <a:cs typeface="B Nazanin" panose="00000400000000000000" pitchFamily="2" charset="-78"/>
              </a:rPr>
              <a:t> وسیله در اختیار ناظر برای اعمال</a:t>
            </a:r>
          </a:p>
          <a:p>
            <a:pPr lvl="1" algn="r" rtl="1"/>
            <a:r>
              <a:rPr lang="fa-IR" dirty="0" smtClean="0">
                <a:cs typeface="B Nazanin" panose="00000400000000000000" pitchFamily="2" charset="-78"/>
              </a:rPr>
              <a:t>فقط قطع اجرای برنامه یا تغییر اجرا</a:t>
            </a:r>
          </a:p>
          <a:p>
            <a:pPr lvl="2" algn="r" rtl="1"/>
            <a:r>
              <a:rPr lang="fa-IR" dirty="0" smtClean="0">
                <a:cs typeface="B Nazanin" panose="00000400000000000000" pitchFamily="2" charset="-78"/>
              </a:rPr>
              <a:t>بیان و مدل‌سازی به کمک خودکاره‌ها</a:t>
            </a:r>
            <a:endParaRPr lang="fa-IR" dirty="0" smtClean="0">
              <a:cs typeface="B Nazanin" panose="00000400000000000000" pitchFamily="2" charset="-78"/>
            </a:endParaRPr>
          </a:p>
          <a:p>
            <a:pPr marL="82296" indent="0" algn="r" rtl="1">
              <a:buNone/>
            </a:pPr>
            <a:r>
              <a:rPr lang="fa-IR" dirty="0" smtClean="0">
                <a:solidFill>
                  <a:schemeClr val="accent1"/>
                </a:solidFill>
                <a:cs typeface="B Nazanin" panose="00000400000000000000" pitchFamily="2" charset="-78"/>
              </a:rPr>
              <a:t>2) </a:t>
            </a:r>
            <a:r>
              <a:rPr lang="fa-IR" dirty="0" smtClean="0">
                <a:cs typeface="B Nazanin" panose="00000400000000000000" pitchFamily="2" charset="-78"/>
              </a:rPr>
              <a:t>یکنواخت بودن یا نبودن زمینه</a:t>
            </a:r>
          </a:p>
          <a:p>
            <a:pPr lvl="1" algn="r" rtl="1"/>
            <a:r>
              <a:rPr lang="fa-IR" dirty="0">
                <a:cs typeface="B Nazanin" panose="00000400000000000000" pitchFamily="2" charset="-78"/>
              </a:rPr>
              <a:t>دانش در </a:t>
            </a:r>
            <a:r>
              <a:rPr lang="fa-IR" dirty="0" smtClean="0">
                <a:cs typeface="B Nazanin" panose="00000400000000000000" pitchFamily="2" charset="-78"/>
              </a:rPr>
              <a:t>خصوص </a:t>
            </a:r>
            <a:r>
              <a:rPr lang="fa-IR" dirty="0">
                <a:cs typeface="B Nazanin" panose="00000400000000000000" pitchFamily="2" charset="-78"/>
              </a:rPr>
              <a:t>رفتارهای ممکن برنامه</a:t>
            </a:r>
          </a:p>
          <a:p>
            <a:pPr lvl="2" algn="r" rtl="1"/>
            <a:r>
              <a:rPr lang="fa-IR" dirty="0" smtClean="0">
                <a:cs typeface="B Nazanin" panose="00000400000000000000" pitchFamily="2" charset="-78"/>
              </a:rPr>
              <a:t>داشتن اطلاعات ایستا</a:t>
            </a:r>
          </a:p>
          <a:p>
            <a:pPr marL="82296" indent="0" algn="r" rtl="1">
              <a:buNone/>
            </a:pPr>
            <a:r>
              <a:rPr lang="fa-IR" dirty="0" smtClean="0">
                <a:solidFill>
                  <a:schemeClr val="accent1"/>
                </a:solidFill>
                <a:cs typeface="B Nazanin" panose="00000400000000000000" pitchFamily="2" charset="-78"/>
              </a:rPr>
              <a:t>3) </a:t>
            </a:r>
            <a:r>
              <a:rPr lang="fa-IR" dirty="0" smtClean="0">
                <a:cs typeface="B Nazanin" panose="00000400000000000000" pitchFamily="2" charset="-78"/>
              </a:rPr>
              <a:t>پارادایم اعمال</a:t>
            </a:r>
          </a:p>
          <a:p>
            <a:pPr lvl="1" algn="r" rtl="1"/>
            <a:r>
              <a:rPr lang="fa-IR" dirty="0" smtClean="0">
                <a:cs typeface="B Nazanin" panose="00000400000000000000" pitchFamily="2" charset="-78"/>
              </a:rPr>
              <a:t>قواعد کنترل‌کننده روش مجاز تبدیل اجراهای برنامه توسط ناظر</a:t>
            </a:r>
            <a:endParaRPr lang="fa-IR" dirty="0" smtClean="0">
              <a:cs typeface="B Nazanin" panose="00000400000000000000" pitchFamily="2" charset="-78"/>
            </a:endParaRPr>
          </a:p>
          <a:p>
            <a:pPr lvl="1" algn="r" rtl="1"/>
            <a:r>
              <a:rPr lang="fa-IR" dirty="0" smtClean="0">
                <a:cs typeface="B Nazanin" panose="00000400000000000000" pitchFamily="2" charset="-78"/>
              </a:rPr>
              <a:t>میزان آزادی عمل ناظر در تبدیل اجرای داده‌شده</a:t>
            </a:r>
          </a:p>
          <a:p>
            <a:pPr lvl="1" algn="r" rtl="1"/>
            <a:endParaRPr lang="fa-IR" dirty="0" smtClean="0">
              <a:cs typeface="B Nazanin" panose="00000400000000000000" pitchFamily="2" charset="-78"/>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268760"/>
            <a:ext cx="222885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404786"/>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بیان و مدل‌سازی ناظرها به کمک خودکاره‌ها</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11</a:t>
            </a:r>
            <a:r>
              <a:rPr lang="fa-IR" sz="1600" dirty="0" smtClean="0">
                <a:solidFill>
                  <a:schemeClr val="tx2"/>
                </a:solidFill>
                <a:cs typeface="B Nazanin" panose="00000400000000000000" pitchFamily="2" charset="-78"/>
              </a:rPr>
              <a:t>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خودکاره قطع‌کننده</a:t>
            </a:r>
          </a:p>
          <a:p>
            <a:pPr algn="r" rtl="1"/>
            <a:r>
              <a:rPr lang="fa-IR" dirty="0" smtClean="0">
                <a:cs typeface="B Nazanin" panose="00000400000000000000" pitchFamily="2" charset="-78"/>
              </a:rPr>
              <a:t>خودکاره توقیف</a:t>
            </a:r>
          </a:p>
          <a:p>
            <a:pPr algn="r" rtl="1"/>
            <a:r>
              <a:rPr lang="fa-IR" dirty="0" smtClean="0">
                <a:cs typeface="B Nazanin" panose="00000400000000000000" pitchFamily="2" charset="-78"/>
              </a:rPr>
              <a:t>خودکاره درج</a:t>
            </a:r>
          </a:p>
          <a:p>
            <a:pPr algn="r" rtl="1"/>
            <a:r>
              <a:rPr lang="fa-IR" dirty="0" smtClean="0">
                <a:cs typeface="B Nazanin" panose="00000400000000000000" pitchFamily="2" charset="-78"/>
              </a:rPr>
              <a:t>خودکاره ویرایش</a:t>
            </a:r>
            <a:endParaRPr lang="fa-IR" dirty="0" smtClean="0">
              <a:cs typeface="B Nazanin" panose="00000400000000000000" pitchFamily="2" charset="-78"/>
            </a:endParaRPr>
          </a:p>
        </p:txBody>
      </p:sp>
      <p:sp>
        <p:nvSpPr>
          <p:cNvPr id="3" name="Rectangle 2"/>
          <p:cNvSpPr/>
          <p:nvPr/>
        </p:nvSpPr>
        <p:spPr>
          <a:xfrm>
            <a:off x="3563888" y="2852936"/>
            <a:ext cx="2808312" cy="1656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Automaton</a:t>
            </a:r>
            <a:endParaRPr lang="en-US" dirty="0"/>
          </a:p>
        </p:txBody>
      </p:sp>
      <p:sp>
        <p:nvSpPr>
          <p:cNvPr id="9" name="Flowchart: Connector 8"/>
          <p:cNvSpPr/>
          <p:nvPr/>
        </p:nvSpPr>
        <p:spPr>
          <a:xfrm>
            <a:off x="2195736" y="3519010"/>
            <a:ext cx="360040" cy="32403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6701716" y="3501008"/>
            <a:ext cx="360040" cy="324036"/>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Flowchart: Connector 13"/>
          <p:cNvSpPr/>
          <p:nvPr/>
        </p:nvSpPr>
        <p:spPr>
          <a:xfrm>
            <a:off x="1770192" y="3519010"/>
            <a:ext cx="360040" cy="324036"/>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Flowchart: Connector 14"/>
          <p:cNvSpPr/>
          <p:nvPr/>
        </p:nvSpPr>
        <p:spPr>
          <a:xfrm>
            <a:off x="1331640" y="3519010"/>
            <a:ext cx="360040" cy="32403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lowchart: Connector 15"/>
          <p:cNvSpPr/>
          <p:nvPr/>
        </p:nvSpPr>
        <p:spPr>
          <a:xfrm>
            <a:off x="6192180" y="3501008"/>
            <a:ext cx="360040" cy="32403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Multiply 9"/>
          <p:cNvSpPr/>
          <p:nvPr/>
        </p:nvSpPr>
        <p:spPr>
          <a:xfrm>
            <a:off x="3347864" y="3493956"/>
            <a:ext cx="432048" cy="349090"/>
          </a:xfrm>
          <a:prstGeom prst="mathMultipl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2590992"/>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
                                            <p:txEl>
                                              <p:pRg st="1" end="1"/>
                                            </p:txEl>
                                          </p:spTgt>
                                        </p:tgtEl>
                                      </p:cBhvr>
                                    </p:animEffect>
                                    <p:set>
                                      <p:cBhvr>
                                        <p:cTn id="7" dur="1" fill="hold">
                                          <p:stCondLst>
                                            <p:cond delay="499"/>
                                          </p:stCondLst>
                                        </p:cTn>
                                        <p:tgtEl>
                                          <p:spTgt spid="12">
                                            <p:txEl>
                                              <p:pRg st="1" end="1"/>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2">
                                            <p:txEl>
                                              <p:pRg st="2" end="2"/>
                                            </p:txEl>
                                          </p:spTgt>
                                        </p:tgtEl>
                                      </p:cBhvr>
                                    </p:animEffect>
                                    <p:set>
                                      <p:cBhvr>
                                        <p:cTn id="10" dur="1" fill="hold">
                                          <p:stCondLst>
                                            <p:cond delay="499"/>
                                          </p:stCondLst>
                                        </p:cTn>
                                        <p:tgtEl>
                                          <p:spTgt spid="12">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2">
                                            <p:txEl>
                                              <p:pRg st="3" end="3"/>
                                            </p:txEl>
                                          </p:spTgt>
                                        </p:tgtEl>
                                      </p:cBhvr>
                                    </p:animEffect>
                                    <p:set>
                                      <p:cBhvr>
                                        <p:cTn id="13" dur="1" fill="hold">
                                          <p:stCondLst>
                                            <p:cond delay="499"/>
                                          </p:stCondLst>
                                        </p:cTn>
                                        <p:tgtEl>
                                          <p:spTgt spid="12">
                                            <p:txEl>
                                              <p:pRg st="3" end="3"/>
                                            </p:txEl>
                                          </p:spTgt>
                                        </p:tgtEl>
                                        <p:attrNameLst>
                                          <p:attrName>style.visibility</p:attrName>
                                        </p:attrNameLst>
                                      </p:cBhvr>
                                      <p:to>
                                        <p:strVal val="hidden"/>
                                      </p:to>
                                    </p:set>
                                  </p:childTnLst>
                                </p:cTn>
                              </p:par>
                              <p:par>
                                <p:cTn id="14" presetID="10" presetClass="entr" presetSubtype="0" fill="hold" grpId="2"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2"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grpId="0" nodeType="clickEffect">
                                  <p:stCondLst>
                                    <p:cond delay="0"/>
                                  </p:stCondLst>
                                  <p:childTnLst>
                                    <p:animMotion origin="layout" path="M -2.22222E-6 4.44444E-6 L 0.49236 -0.00533 " pathEditMode="relative" rAng="0" ptsTypes="AA">
                                      <p:cBhvr>
                                        <p:cTn id="29" dur="2000" fill="hold"/>
                                        <p:tgtEl>
                                          <p:spTgt spid="9"/>
                                        </p:tgtEl>
                                        <p:attrNameLst>
                                          <p:attrName>ppt_x</p:attrName>
                                          <p:attrName>ppt_y</p:attrName>
                                        </p:attrNameLst>
                                      </p:cBhvr>
                                      <p:rCtr x="24618" y="-278"/>
                                    </p:animMotion>
                                  </p:childTnLst>
                                </p:cTn>
                              </p:par>
                            </p:childTnLst>
                          </p:cTn>
                        </p:par>
                        <p:par>
                          <p:cTn id="30" fill="hold">
                            <p:stCondLst>
                              <p:cond delay="2000"/>
                            </p:stCondLst>
                            <p:childTnLst>
                              <p:par>
                                <p:cTn id="31" presetID="10" presetClass="exit" presetSubtype="0" fill="hold" grpId="1" nodeType="afterEffect">
                                  <p:stCondLst>
                                    <p:cond delay="0"/>
                                  </p:stCondLst>
                                  <p:childTnLst>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par>
                                <p:cTn id="42" presetID="63" presetClass="path" presetSubtype="0" accel="50000" decel="50000" fill="hold" grpId="0" nodeType="withEffect">
                                  <p:stCondLst>
                                    <p:cond delay="0"/>
                                  </p:stCondLst>
                                  <p:childTnLst>
                                    <p:animMotion origin="layout" path="M -4.44444E-6 4.44444E-6 L 0.48369 -0.00533 " pathEditMode="relative" rAng="0" ptsTypes="AA">
                                      <p:cBhvr>
                                        <p:cTn id="43" dur="2000" fill="hold"/>
                                        <p:tgtEl>
                                          <p:spTgt spid="14"/>
                                        </p:tgtEl>
                                        <p:attrNameLst>
                                          <p:attrName>ppt_x</p:attrName>
                                          <p:attrName>ppt_y</p:attrName>
                                        </p:attrNameLst>
                                      </p:cBhvr>
                                      <p:rCtr x="24184" y="-278"/>
                                    </p:animMotion>
                                  </p:childTnLst>
                                </p:cTn>
                              </p:par>
                            </p:childTnLst>
                          </p:cTn>
                        </p:par>
                        <p:par>
                          <p:cTn id="44" fill="hold">
                            <p:stCondLst>
                              <p:cond delay="2000"/>
                            </p:stCondLst>
                            <p:childTnLst>
                              <p:par>
                                <p:cTn id="45" presetID="10" presetClass="exit" presetSubtype="0" fill="hold" grpId="1" nodeType="afterEffect">
                                  <p:stCondLst>
                                    <p:cond delay="0"/>
                                  </p:stCondLst>
                                  <p:childTnLst>
                                    <p:animEffect transition="out" filter="fad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9" grpId="1" animBg="1"/>
      <p:bldP spid="9" grpId="2" animBg="1"/>
      <p:bldP spid="13" grpId="0" animBg="1"/>
      <p:bldP spid="13" grpId="1" animBg="1"/>
      <p:bldP spid="14" grpId="0" animBg="1"/>
      <p:bldP spid="14" grpId="1" animBg="1"/>
      <p:bldP spid="14" grpId="2" animBg="1"/>
      <p:bldP spid="15" grpId="0" animBg="1"/>
      <p:bldP spid="16"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بیان و مدل‌سازی ناظرها به کمک خودکاره‌ها</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12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خودکاره توقیف</a:t>
            </a:r>
          </a:p>
        </p:txBody>
      </p:sp>
      <p:sp>
        <p:nvSpPr>
          <p:cNvPr id="3" name="Rectangle 2"/>
          <p:cNvSpPr/>
          <p:nvPr/>
        </p:nvSpPr>
        <p:spPr>
          <a:xfrm>
            <a:off x="3563888" y="2852936"/>
            <a:ext cx="2808312" cy="1656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Automaton</a:t>
            </a:r>
            <a:endParaRPr lang="en-US" dirty="0"/>
          </a:p>
        </p:txBody>
      </p:sp>
      <p:sp>
        <p:nvSpPr>
          <p:cNvPr id="9" name="Flowchart: Connector 8"/>
          <p:cNvSpPr/>
          <p:nvPr/>
        </p:nvSpPr>
        <p:spPr>
          <a:xfrm>
            <a:off x="2195736" y="3519010"/>
            <a:ext cx="360040" cy="32403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6559428" y="3481478"/>
            <a:ext cx="360040" cy="324036"/>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Flowchart: Connector 13"/>
          <p:cNvSpPr/>
          <p:nvPr/>
        </p:nvSpPr>
        <p:spPr>
          <a:xfrm>
            <a:off x="1770192" y="3519010"/>
            <a:ext cx="360040" cy="324036"/>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Flowchart: Connector 14"/>
          <p:cNvSpPr/>
          <p:nvPr/>
        </p:nvSpPr>
        <p:spPr>
          <a:xfrm>
            <a:off x="1331640" y="3519010"/>
            <a:ext cx="360040" cy="32403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lowchart: Connector 15"/>
          <p:cNvSpPr/>
          <p:nvPr/>
        </p:nvSpPr>
        <p:spPr>
          <a:xfrm>
            <a:off x="4818308" y="4066964"/>
            <a:ext cx="360040" cy="32403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0473327"/>
      </p:ext>
    </p:extLst>
  </p:cSld>
  <p:clrMapOvr>
    <a:masterClrMapping/>
  </p:clrMapOvr>
  <mc:AlternateContent xmlns:mc="http://schemas.openxmlformats.org/markup-compatibility/2006">
    <mc:Choice xmlns:p14="http://schemas.microsoft.com/office/powerpoint/2010/main" Requires="p14">
      <p:transition p14:dur="0" advTm="3"/>
    </mc:Choice>
    <mc:Fallback>
      <p:transition advTm="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3"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50" presetClass="path" presetSubtype="0" accel="50000" decel="50000" fill="hold" grpId="1" nodeType="clickEffect">
                                  <p:stCondLst>
                                    <p:cond delay="0"/>
                                  </p:stCondLst>
                                  <p:childTnLst>
                                    <p:animMotion origin="layout" path="M -2.22222E-6 4.44444E-6 L 0.14323 4.44444E-6 C 0.20764 4.44444E-6 0.2875 0.02129 0.2875 0.03865 L 0.2875 0.0787 " pathEditMode="relative" rAng="0" ptsTypes="FfFF">
                                      <p:cBhvr>
                                        <p:cTn id="23" dur="2000" fill="hold"/>
                                        <p:tgtEl>
                                          <p:spTgt spid="9"/>
                                        </p:tgtEl>
                                        <p:attrNameLst>
                                          <p:attrName>ppt_x</p:attrName>
                                          <p:attrName>ppt_y</p:attrName>
                                        </p:attrNameLst>
                                      </p:cBhvr>
                                      <p:rCtr x="14375" y="3935"/>
                                    </p:animMotion>
                                  </p:childTnLst>
                                </p:cTn>
                              </p:par>
                            </p:childTnLst>
                          </p:cTn>
                        </p:par>
                        <p:par>
                          <p:cTn id="24" fill="hold">
                            <p:stCondLst>
                              <p:cond delay="2000"/>
                            </p:stCondLst>
                            <p:childTnLst>
                              <p:par>
                                <p:cTn id="25" presetID="10" presetClass="exit" presetSubtype="0" fill="hold" grpId="2" nodeType="after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grpId="0" nodeType="clickEffect">
                                  <p:stCondLst>
                                    <p:cond delay="0"/>
                                  </p:stCondLst>
                                  <p:childTnLst>
                                    <p:animMotion origin="layout" path="M -4.44444E-6 4.44444E-6 L 0.52309 -0.00533 " pathEditMode="relative" rAng="0" ptsTypes="AA">
                                      <p:cBhvr>
                                        <p:cTn id="34" dur="2000" fill="hold"/>
                                        <p:tgtEl>
                                          <p:spTgt spid="14"/>
                                        </p:tgtEl>
                                        <p:attrNameLst>
                                          <p:attrName>ppt_x</p:attrName>
                                          <p:attrName>ppt_y</p:attrName>
                                        </p:attrNameLst>
                                      </p:cBhvr>
                                      <p:rCtr x="26146" y="-278"/>
                                    </p:animMotion>
                                  </p:childTnLst>
                                </p:cTn>
                              </p:par>
                            </p:childTnLst>
                          </p:cTn>
                        </p:par>
                        <p:par>
                          <p:cTn id="35" fill="hold">
                            <p:stCondLst>
                              <p:cond delay="2000"/>
                            </p:stCondLst>
                            <p:childTnLst>
                              <p:par>
                                <p:cTn id="36" presetID="10" presetClass="exit" presetSubtype="0" fill="hold" grpId="1" nodeType="afterEffect">
                                  <p:stCondLst>
                                    <p:cond delay="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1" animBg="1"/>
      <p:bldP spid="9" grpId="2" animBg="1"/>
      <p:bldP spid="9" grpId="3" animBg="1"/>
      <p:bldP spid="13" grpId="0" animBg="1"/>
      <p:bldP spid="14" grpId="0" animBg="1"/>
      <p:bldP spid="14" grpId="1" animBg="1"/>
      <p:bldP spid="14" grpId="2"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بیان و مدل‌سازی ناظرها به کمک خودکاره‌ها</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13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خودکاره درج</a:t>
            </a:r>
          </a:p>
        </p:txBody>
      </p:sp>
      <p:sp>
        <p:nvSpPr>
          <p:cNvPr id="3" name="Rectangle 2"/>
          <p:cNvSpPr/>
          <p:nvPr/>
        </p:nvSpPr>
        <p:spPr>
          <a:xfrm>
            <a:off x="3563888" y="2852936"/>
            <a:ext cx="2808312" cy="1656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Automaton</a:t>
            </a:r>
            <a:endParaRPr lang="en-US" dirty="0"/>
          </a:p>
        </p:txBody>
      </p:sp>
      <p:sp>
        <p:nvSpPr>
          <p:cNvPr id="9" name="Flowchart: Connector 8"/>
          <p:cNvSpPr/>
          <p:nvPr/>
        </p:nvSpPr>
        <p:spPr>
          <a:xfrm>
            <a:off x="2195736" y="3519010"/>
            <a:ext cx="360040" cy="32403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8028384" y="3481478"/>
            <a:ext cx="360040" cy="324036"/>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Flowchart: Connector 13"/>
          <p:cNvSpPr/>
          <p:nvPr/>
        </p:nvSpPr>
        <p:spPr>
          <a:xfrm>
            <a:off x="1770192" y="3519010"/>
            <a:ext cx="360040" cy="324036"/>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Flowchart: Connector 14"/>
          <p:cNvSpPr/>
          <p:nvPr/>
        </p:nvSpPr>
        <p:spPr>
          <a:xfrm>
            <a:off x="1331640" y="3519010"/>
            <a:ext cx="360040" cy="32403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lowchart: Connector 15"/>
          <p:cNvSpPr/>
          <p:nvPr/>
        </p:nvSpPr>
        <p:spPr>
          <a:xfrm>
            <a:off x="4818308" y="4066964"/>
            <a:ext cx="360040" cy="32403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Flowchart: Connector 10"/>
          <p:cNvSpPr/>
          <p:nvPr/>
        </p:nvSpPr>
        <p:spPr>
          <a:xfrm>
            <a:off x="5292080" y="4066964"/>
            <a:ext cx="360040" cy="324036"/>
          </a:xfrm>
          <a:prstGeom prst="flowChartConnector">
            <a:avLst/>
          </a:prstGeom>
          <a:solidFill>
            <a:schemeClr val="accent4">
              <a:lumMod val="60000"/>
              <a:lumOff val="40000"/>
            </a:schemeClr>
          </a:solidFill>
          <a:ln>
            <a:solidFill>
              <a:schemeClr val="accent4">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Flowchart: Connector 16"/>
          <p:cNvSpPr/>
          <p:nvPr/>
        </p:nvSpPr>
        <p:spPr>
          <a:xfrm>
            <a:off x="7524328" y="3484044"/>
            <a:ext cx="360040" cy="324036"/>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Flowchart: Connector 17"/>
          <p:cNvSpPr/>
          <p:nvPr/>
        </p:nvSpPr>
        <p:spPr>
          <a:xfrm>
            <a:off x="7020272" y="3481478"/>
            <a:ext cx="360040" cy="324036"/>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995543"/>
      </p:ext>
    </p:extLst>
  </p:cSld>
  <p:clrMapOvr>
    <a:masterClrMapping/>
  </p:clrMapOvr>
  <mc:AlternateContent xmlns:mc="http://schemas.openxmlformats.org/markup-compatibility/2006">
    <mc:Choice xmlns:p14="http://schemas.microsoft.com/office/powerpoint/2010/main" Requires="p14">
      <p:transition p14:dur="0" advTm="3"/>
    </mc:Choice>
    <mc:Fallback>
      <p:transition advTm="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2"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3" nodeType="clickEffect">
                                  <p:stCondLst>
                                    <p:cond delay="0"/>
                                  </p:stCondLst>
                                  <p:childTnLst>
                                    <p:animMotion origin="layout" path="M -2.22222E-6 4.44444E-6 L 0.63403 -0.00533 " pathEditMode="relative" rAng="0" ptsTypes="AA">
                                      <p:cBhvr>
                                        <p:cTn id="23" dur="2000" fill="hold"/>
                                        <p:tgtEl>
                                          <p:spTgt spid="9"/>
                                        </p:tgtEl>
                                        <p:attrNameLst>
                                          <p:attrName>ppt_x</p:attrName>
                                          <p:attrName>ppt_y</p:attrName>
                                        </p:attrNameLst>
                                      </p:cBhvr>
                                      <p:rCtr x="31701" y="-278"/>
                                    </p:animMotion>
                                  </p:childTnLst>
                                </p:cTn>
                              </p:par>
                            </p:childTnLst>
                          </p:cTn>
                        </p:par>
                        <p:par>
                          <p:cTn id="24" fill="hold">
                            <p:stCondLst>
                              <p:cond delay="2000"/>
                            </p:stCondLst>
                            <p:childTnLst>
                              <p:par>
                                <p:cTn id="25" presetID="10" presetClass="exit" presetSubtype="0" fill="hold" grpId="4" nodeType="after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path" presetSubtype="0" accel="50000" decel="50000" fill="hold" grpId="3" nodeType="clickEffect">
                                  <p:stCondLst>
                                    <p:cond delay="0"/>
                                  </p:stCondLst>
                                  <p:childTnLst>
                                    <p:animMotion origin="layout" path="M -4.44444E-6 4.44444E-6 L 0.16702 4.44444E-6 C 0.24184 4.44444E-6 0.33403 0.02152 0.33403 0.03912 L 0.33403 0.0787 " pathEditMode="relative" rAng="0" ptsTypes="FfFF">
                                      <p:cBhvr>
                                        <p:cTn id="34" dur="2000" fill="hold"/>
                                        <p:tgtEl>
                                          <p:spTgt spid="14"/>
                                        </p:tgtEl>
                                        <p:attrNameLst>
                                          <p:attrName>ppt_x</p:attrName>
                                          <p:attrName>ppt_y</p:attrName>
                                        </p:attrNameLst>
                                      </p:cBhvr>
                                      <p:rCtr x="16701" y="3935"/>
                                    </p:animMotion>
                                  </p:childTnLst>
                                </p:cTn>
                              </p:par>
                            </p:childTnLst>
                          </p:cTn>
                        </p:par>
                        <p:par>
                          <p:cTn id="35" fill="hold">
                            <p:stCondLst>
                              <p:cond delay="2000"/>
                            </p:stCondLst>
                            <p:childTnLst>
                              <p:par>
                                <p:cTn id="36" presetID="10" presetClass="exit" presetSubtype="0" fill="hold" grpId="4" nodeType="afterEffect">
                                  <p:stCondLst>
                                    <p:cond delay="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57" presetClass="path" presetSubtype="0" accel="50000" decel="50000" fill="hold" grpId="1" nodeType="clickEffect">
                                  <p:stCondLst>
                                    <p:cond delay="0"/>
                                  </p:stCondLst>
                                  <p:childTnLst>
                                    <p:animMotion origin="layout" path="M 2.5E-6 -0.00116 L 2.5E-6 -0.04329 C 2.5E-6 -0.06204 0.06614 -0.08519 0.11996 -0.08519 L 0.2401 -0.08519 " pathEditMode="relative" rAng="0" ptsTypes="FfFF">
                                      <p:cBhvr>
                                        <p:cTn id="48" dur="2000" fill="hold"/>
                                        <p:tgtEl>
                                          <p:spTgt spid="11"/>
                                        </p:tgtEl>
                                        <p:attrNameLst>
                                          <p:attrName>ppt_x</p:attrName>
                                          <p:attrName>ppt_y</p:attrName>
                                        </p:attrNameLst>
                                      </p:cBhvr>
                                      <p:rCtr x="11997" y="-4213"/>
                                    </p:animMotion>
                                  </p:childTnLst>
                                </p:cTn>
                              </p:par>
                            </p:childTnLst>
                          </p:cTn>
                        </p:par>
                        <p:par>
                          <p:cTn id="49" fill="hold">
                            <p:stCondLst>
                              <p:cond delay="2000"/>
                            </p:stCondLst>
                            <p:childTnLst>
                              <p:par>
                                <p:cTn id="50" presetID="10" presetClass="exit" presetSubtype="0" fill="hold" grpId="2" nodeType="after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57" presetClass="path" presetSubtype="0" accel="50000" decel="50000" fill="hold" grpId="1" nodeType="clickEffect">
                                  <p:stCondLst>
                                    <p:cond delay="0"/>
                                  </p:stCondLst>
                                  <p:childTnLst>
                                    <p:animMotion origin="layout" path="M -2.22222E-6 7.40741E-7 L -2.22222E-6 -0.04306 C -2.22222E-6 -0.06204 0.06511 -0.08519 0.11806 -0.08519 L 0.23629 -0.08519 " pathEditMode="relative" rAng="0" ptsTypes="FfFF">
                                      <p:cBhvr>
                                        <p:cTn id="59" dur="2000" fill="hold"/>
                                        <p:tgtEl>
                                          <p:spTgt spid="16"/>
                                        </p:tgtEl>
                                        <p:attrNameLst>
                                          <p:attrName>ppt_x</p:attrName>
                                          <p:attrName>ppt_y</p:attrName>
                                        </p:attrNameLst>
                                      </p:cBhvr>
                                      <p:rCtr x="11806" y="-4259"/>
                                    </p:animMotion>
                                  </p:childTnLst>
                                </p:cTn>
                              </p:par>
                            </p:childTnLst>
                          </p:cTn>
                        </p:par>
                        <p:par>
                          <p:cTn id="60" fill="hold">
                            <p:stCondLst>
                              <p:cond delay="2000"/>
                            </p:stCondLst>
                            <p:childTnLst>
                              <p:par>
                                <p:cTn id="61" presetID="10" presetClass="exit" presetSubtype="0" fill="hold" grpId="2" nodeType="afterEffect">
                                  <p:stCondLst>
                                    <p:cond delay="0"/>
                                  </p:stCondLst>
                                  <p:childTnLst>
                                    <p:animEffect transition="out" filter="fade">
                                      <p:cBhvr>
                                        <p:cTn id="62" dur="500"/>
                                        <p:tgtEl>
                                          <p:spTgt spid="16"/>
                                        </p:tgtEl>
                                      </p:cBhvr>
                                    </p:animEffect>
                                    <p:set>
                                      <p:cBhvr>
                                        <p:cTn id="63" dur="1" fill="hold">
                                          <p:stCondLst>
                                            <p:cond delay="499"/>
                                          </p:stCondLst>
                                        </p:cTn>
                                        <p:tgtEl>
                                          <p:spTgt spid="16"/>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2" animBg="1"/>
      <p:bldP spid="9" grpId="3" animBg="1"/>
      <p:bldP spid="9" grpId="4" animBg="1"/>
      <p:bldP spid="13" grpId="0" animBg="1"/>
      <p:bldP spid="14" grpId="2" animBg="1"/>
      <p:bldP spid="14" grpId="3" animBg="1"/>
      <p:bldP spid="14" grpId="4" animBg="1"/>
      <p:bldP spid="15" grpId="0" animBg="1"/>
      <p:bldP spid="16" grpId="0" animBg="1"/>
      <p:bldP spid="16" grpId="1" animBg="1"/>
      <p:bldP spid="16" grpId="2" animBg="1"/>
      <p:bldP spid="11" grpId="0" animBg="1"/>
      <p:bldP spid="11" grpId="1" animBg="1"/>
      <p:bldP spid="11" grpId="2"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بیان و مدل‌سازی ناظرها به کمک خودکاره‌ها</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14</a:t>
            </a:r>
            <a:r>
              <a:rPr lang="fa-IR" sz="1600" dirty="0" smtClean="0">
                <a:solidFill>
                  <a:schemeClr val="tx2"/>
                </a:solidFill>
                <a:cs typeface="B Nazanin" panose="00000400000000000000" pitchFamily="2" charset="-78"/>
              </a:rPr>
              <a:t>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خودکاره ویرایش</a:t>
            </a:r>
          </a:p>
          <a:p>
            <a:pPr lvl="1" algn="r" rtl="1"/>
            <a:r>
              <a:rPr lang="fa-IR" dirty="0" smtClean="0">
                <a:cs typeface="B Nazanin" panose="00000400000000000000" pitchFamily="2" charset="-78"/>
              </a:rPr>
              <a:t>تلفیقی از خودکاره‌های توقیف و درج</a:t>
            </a:r>
          </a:p>
        </p:txBody>
      </p:sp>
      <p:sp>
        <p:nvSpPr>
          <p:cNvPr id="3" name="Rectangle 2"/>
          <p:cNvSpPr/>
          <p:nvPr/>
        </p:nvSpPr>
        <p:spPr>
          <a:xfrm>
            <a:off x="3563888" y="2852936"/>
            <a:ext cx="2808312" cy="1656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Automaton</a:t>
            </a:r>
            <a:endParaRPr lang="en-US" dirty="0"/>
          </a:p>
        </p:txBody>
      </p:sp>
      <p:sp>
        <p:nvSpPr>
          <p:cNvPr id="9" name="Flowchart: Connector 8"/>
          <p:cNvSpPr/>
          <p:nvPr/>
        </p:nvSpPr>
        <p:spPr>
          <a:xfrm>
            <a:off x="2195736" y="3519010"/>
            <a:ext cx="360040" cy="32403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1770192" y="3519010"/>
            <a:ext cx="360040" cy="324036"/>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Flowchart: Connector 14"/>
          <p:cNvSpPr/>
          <p:nvPr/>
        </p:nvSpPr>
        <p:spPr>
          <a:xfrm>
            <a:off x="1331640" y="3519010"/>
            <a:ext cx="360040" cy="32403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lowchart: Connector 18"/>
          <p:cNvSpPr/>
          <p:nvPr/>
        </p:nvSpPr>
        <p:spPr>
          <a:xfrm>
            <a:off x="4818308" y="4066964"/>
            <a:ext cx="360040" cy="32403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Flowchart: Connector 19"/>
          <p:cNvSpPr/>
          <p:nvPr/>
        </p:nvSpPr>
        <p:spPr>
          <a:xfrm>
            <a:off x="5292080" y="4066964"/>
            <a:ext cx="360040" cy="324036"/>
          </a:xfrm>
          <a:prstGeom prst="flowChartConnector">
            <a:avLst/>
          </a:prstGeom>
          <a:solidFill>
            <a:schemeClr val="accent4">
              <a:lumMod val="60000"/>
              <a:lumOff val="40000"/>
            </a:schemeClr>
          </a:solidFill>
          <a:ln>
            <a:solidFill>
              <a:schemeClr val="accent4">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Flowchart: Connector 21"/>
          <p:cNvSpPr/>
          <p:nvPr/>
        </p:nvSpPr>
        <p:spPr>
          <a:xfrm>
            <a:off x="7966992" y="3484044"/>
            <a:ext cx="360040" cy="324036"/>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Flowchart: Connector 24"/>
          <p:cNvSpPr/>
          <p:nvPr/>
        </p:nvSpPr>
        <p:spPr>
          <a:xfrm>
            <a:off x="7366364" y="3484044"/>
            <a:ext cx="360040" cy="324036"/>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Flowchart: Connector 25"/>
          <p:cNvSpPr/>
          <p:nvPr/>
        </p:nvSpPr>
        <p:spPr>
          <a:xfrm>
            <a:off x="6732240" y="3484044"/>
            <a:ext cx="360040" cy="324036"/>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9225455"/>
      </p:ext>
    </p:extLst>
  </p:cSld>
  <p:clrMapOvr>
    <a:masterClrMapping/>
  </p:clrMapOvr>
  <mc:AlternateContent xmlns:mc="http://schemas.openxmlformats.org/markup-compatibility/2006">
    <mc:Choice xmlns:p14="http://schemas.microsoft.com/office/powerpoint/2010/main" Requires="p14">
      <p:transition p14:dur="10" advTm="3"/>
    </mc:Choice>
    <mc:Fallback>
      <p:transition advTm="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50" presetClass="path" presetSubtype="0" accel="50000" decel="50000" fill="hold" grpId="1" nodeType="clickEffect">
                                  <p:stCondLst>
                                    <p:cond delay="0"/>
                                  </p:stCondLst>
                                  <p:childTnLst>
                                    <p:animMotion origin="layout" path="M -2.22222E-6 4.44444E-6 L 0.14341 4.44444E-6 C 0.20799 4.44444E-6 0.2875 0.02129 0.2875 0.03865 L 0.2875 0.0787 " pathEditMode="relative" rAng="0" ptsTypes="FfFF">
                                      <p:cBhvr>
                                        <p:cTn id="26" dur="2000" fill="hold"/>
                                        <p:tgtEl>
                                          <p:spTgt spid="9"/>
                                        </p:tgtEl>
                                        <p:attrNameLst>
                                          <p:attrName>ppt_x</p:attrName>
                                          <p:attrName>ppt_y</p:attrName>
                                        </p:attrNameLst>
                                      </p:cBhvr>
                                      <p:rCtr x="14375" y="3935"/>
                                    </p:animMotion>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xit" presetSubtype="0" fill="hold" grpId="2" nodeType="withEffect">
                                  <p:stCondLst>
                                    <p:cond delay="0"/>
                                  </p:stCondLst>
                                  <p:childTnLst>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9"/>
                                        </p:tgtEl>
                                      </p:cBhvr>
                                    </p:animEffect>
                                    <p:set>
                                      <p:cBhvr>
                                        <p:cTn id="38" dur="1" fill="hold">
                                          <p:stCondLst>
                                            <p:cond delay="499"/>
                                          </p:stCondLst>
                                        </p:cTn>
                                        <p:tgtEl>
                                          <p:spTgt spid="19"/>
                                        </p:tgtEl>
                                        <p:attrNameLst>
                                          <p:attrName>style.visibility</p:attrName>
                                        </p:attrNameLst>
                                      </p:cBhvr>
                                      <p:to>
                                        <p:strVal val="hidden"/>
                                      </p:to>
                                    </p:set>
                                  </p:childTnLst>
                                </p:cTn>
                              </p:par>
                              <p:par>
                                <p:cTn id="39" presetID="50" presetClass="path" presetSubtype="0" accel="50000" decel="50000" fill="hold" grpId="1" nodeType="withEffect">
                                  <p:stCondLst>
                                    <p:cond delay="0"/>
                                  </p:stCondLst>
                                  <p:childTnLst>
                                    <p:animMotion origin="layout" path="M -4.44444E-6 4.44444E-6 L 0.16702 4.44444E-6 C 0.24184 4.44444E-6 0.33403 0.02152 0.33403 0.03912 L 0.33403 0.0787 " pathEditMode="relative" rAng="0" ptsTypes="FfFF">
                                      <p:cBhvr>
                                        <p:cTn id="40" dur="2000" fill="hold"/>
                                        <p:tgtEl>
                                          <p:spTgt spid="14"/>
                                        </p:tgtEl>
                                        <p:attrNameLst>
                                          <p:attrName>ppt_x</p:attrName>
                                          <p:attrName>ppt_y</p:attrName>
                                        </p:attrNameLst>
                                      </p:cBhvr>
                                      <p:rCtr x="16701" y="3935"/>
                                    </p:animMotion>
                                  </p:childTnLst>
                                </p:cTn>
                              </p:par>
                            </p:childTnLst>
                          </p:cTn>
                        </p:par>
                        <p:par>
                          <p:cTn id="41" fill="hold">
                            <p:stCondLst>
                              <p:cond delay="2000"/>
                            </p:stCondLst>
                            <p:childTnLst>
                              <p:par>
                                <p:cTn id="42" presetID="10" presetClass="exit" presetSubtype="0" fill="hold" grpId="2" nodeType="afterEffect">
                                  <p:stCondLst>
                                    <p:cond delay="0"/>
                                  </p:stCondLst>
                                  <p:childTnLst>
                                    <p:animEffect transition="out" filter="fade">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par>
                                <p:cTn id="45" presetID="10" presetClass="entr" presetSubtype="0" fill="hold" grpId="2"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57" presetClass="path" presetSubtype="0" accel="50000" decel="50000" fill="hold" grpId="1" nodeType="clickEffect">
                                  <p:stCondLst>
                                    <p:cond delay="0"/>
                                  </p:stCondLst>
                                  <p:childTnLst>
                                    <p:animMotion origin="layout" path="M 2.5E-6 -0.00116 L 2.5E-6 -0.04283 C 2.5E-6 -0.06135 0.0809 -0.08403 0.14705 -0.08403 L 0.29531 -0.08403 " pathEditMode="relative" rAng="0" ptsTypes="FfFF">
                                      <p:cBhvr>
                                        <p:cTn id="54" dur="2000" fill="hold"/>
                                        <p:tgtEl>
                                          <p:spTgt spid="20"/>
                                        </p:tgtEl>
                                        <p:attrNameLst>
                                          <p:attrName>ppt_x</p:attrName>
                                          <p:attrName>ppt_y</p:attrName>
                                        </p:attrNameLst>
                                      </p:cBhvr>
                                      <p:rCtr x="14757" y="-4144"/>
                                    </p:animMotion>
                                  </p:childTnLst>
                                </p:cTn>
                              </p:par>
                            </p:childTnLst>
                          </p:cTn>
                        </p:par>
                        <p:par>
                          <p:cTn id="55" fill="hold">
                            <p:stCondLst>
                              <p:cond delay="2000"/>
                            </p:stCondLst>
                            <p:childTnLst>
                              <p:par>
                                <p:cTn id="56" presetID="10" presetClass="exit" presetSubtype="0" fill="hold" grpId="2" nodeType="after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57" presetClass="path" presetSubtype="0" accel="50000" decel="50000" fill="hold" grpId="3" nodeType="clickEffect">
                                  <p:stCondLst>
                                    <p:cond delay="0"/>
                                  </p:stCondLst>
                                  <p:childTnLst>
                                    <p:animMotion origin="layout" path="M -2.22222E-6 7.40741E-7 L -2.22222E-6 -0.04259 C -2.22222E-6 -0.06181 0.07587 -0.08519 0.13785 -0.08519 L 0.2757 -0.08519 " pathEditMode="relative" rAng="0" ptsTypes="FfFF">
                                      <p:cBhvr>
                                        <p:cTn id="65" dur="2000" fill="hold"/>
                                        <p:tgtEl>
                                          <p:spTgt spid="19"/>
                                        </p:tgtEl>
                                        <p:attrNameLst>
                                          <p:attrName>ppt_x</p:attrName>
                                          <p:attrName>ppt_y</p:attrName>
                                        </p:attrNameLst>
                                      </p:cBhvr>
                                      <p:rCtr x="13785" y="-4259"/>
                                    </p:animMotion>
                                  </p:childTnLst>
                                </p:cTn>
                              </p:par>
                            </p:childTnLst>
                          </p:cTn>
                        </p:par>
                        <p:par>
                          <p:cTn id="66" fill="hold">
                            <p:stCondLst>
                              <p:cond delay="2000"/>
                            </p:stCondLst>
                            <p:childTnLst>
                              <p:par>
                                <p:cTn id="67" presetID="10" presetClass="exit" presetSubtype="0" fill="hold" grpId="4" nodeType="afterEffect">
                                  <p:stCondLst>
                                    <p:cond delay="0"/>
                                  </p:stCondLst>
                                  <p:childTnLst>
                                    <p:animEffect transition="out" filter="fade">
                                      <p:cBhvr>
                                        <p:cTn id="68" dur="500"/>
                                        <p:tgtEl>
                                          <p:spTgt spid="19"/>
                                        </p:tgtEl>
                                      </p:cBhvr>
                                    </p:animEffect>
                                    <p:set>
                                      <p:cBhvr>
                                        <p:cTn id="69" dur="1" fill="hold">
                                          <p:stCondLst>
                                            <p:cond delay="499"/>
                                          </p:stCondLst>
                                        </p:cTn>
                                        <p:tgtEl>
                                          <p:spTgt spid="19"/>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grpId="1" nodeType="clickEffect">
                                  <p:stCondLst>
                                    <p:cond delay="0"/>
                                  </p:stCondLst>
                                  <p:childTnLst>
                                    <p:animMotion origin="layout" path="M 2.22222E-6 4.44444E-6 L 0.5868 -0.00533 " pathEditMode="relative" rAng="0" ptsTypes="AA">
                                      <p:cBhvr>
                                        <p:cTn id="76" dur="2000" fill="hold"/>
                                        <p:tgtEl>
                                          <p:spTgt spid="15"/>
                                        </p:tgtEl>
                                        <p:attrNameLst>
                                          <p:attrName>ppt_x</p:attrName>
                                          <p:attrName>ppt_y</p:attrName>
                                        </p:attrNameLst>
                                      </p:cBhvr>
                                      <p:rCtr x="29340" y="-278"/>
                                    </p:animMotion>
                                  </p:childTnLst>
                                </p:cTn>
                              </p:par>
                            </p:childTnLst>
                          </p:cTn>
                        </p:par>
                        <p:par>
                          <p:cTn id="77" fill="hold">
                            <p:stCondLst>
                              <p:cond delay="2000"/>
                            </p:stCondLst>
                            <p:childTnLst>
                              <p:par>
                                <p:cTn id="78" presetID="10" presetClass="entr" presetSubtype="0"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par>
                                <p:cTn id="81" presetID="10" presetClass="exit" presetSubtype="0" fill="hold" grpId="2" nodeType="withEffect">
                                  <p:stCondLst>
                                    <p:cond delay="0"/>
                                  </p:stCondLst>
                                  <p:childTnLst>
                                    <p:animEffect transition="out" filter="fade">
                                      <p:cBhvr>
                                        <p:cTn id="82" dur="500"/>
                                        <p:tgtEl>
                                          <p:spTgt spid="15"/>
                                        </p:tgtEl>
                                      </p:cBhvr>
                                    </p:animEffect>
                                    <p:set>
                                      <p:cBhvr>
                                        <p:cTn id="83"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9" grpId="1" animBg="1"/>
      <p:bldP spid="9" grpId="2" animBg="1"/>
      <p:bldP spid="14" grpId="0" animBg="1"/>
      <p:bldP spid="14" grpId="1" animBg="1"/>
      <p:bldP spid="14" grpId="2" animBg="1"/>
      <p:bldP spid="15" grpId="0" animBg="1"/>
      <p:bldP spid="15" grpId="1" animBg="1"/>
      <p:bldP spid="15" grpId="2" animBg="1"/>
      <p:bldP spid="19" grpId="0" animBg="1"/>
      <p:bldP spid="19" grpId="1" animBg="1"/>
      <p:bldP spid="19" grpId="2" animBg="1"/>
      <p:bldP spid="19" grpId="3" animBg="1"/>
      <p:bldP spid="19" grpId="4" animBg="1"/>
      <p:bldP spid="20" grpId="0" animBg="1"/>
      <p:bldP spid="20" grpId="1" animBg="1"/>
      <p:bldP spid="20" grpId="2" animBg="1"/>
      <p:bldP spid="22" grpId="0" animBg="1"/>
      <p:bldP spid="2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پارادایم اعمال</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15</a:t>
            </a:r>
            <a:r>
              <a:rPr lang="fa-IR" sz="1600" dirty="0" smtClean="0">
                <a:solidFill>
                  <a:schemeClr val="tx2"/>
                </a:solidFill>
                <a:cs typeface="B Nazanin" panose="00000400000000000000" pitchFamily="2" charset="-78"/>
              </a:rPr>
              <a:t>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115616" y="1447800"/>
            <a:ext cx="7818072" cy="4800600"/>
          </a:xfrm>
        </p:spPr>
        <p:txBody>
          <a:bodyPr>
            <a:normAutofit/>
          </a:bodyPr>
          <a:lstStyle/>
          <a:p>
            <a:pPr algn="r" rtl="1"/>
            <a:r>
              <a:rPr lang="fa-IR" dirty="0" smtClean="0">
                <a:cs typeface="B Nazanin" panose="00000400000000000000" pitchFamily="2" charset="-78"/>
              </a:rPr>
              <a:t>اعمال دقیق</a:t>
            </a:r>
          </a:p>
          <a:p>
            <a:pPr lvl="1" algn="r" rtl="1"/>
            <a:r>
              <a:rPr lang="fa-IR" dirty="0" smtClean="0">
                <a:cs typeface="B Nazanin" panose="00000400000000000000" pitchFamily="2" charset="-78"/>
              </a:rPr>
              <a:t>در هر گام از اجرا، کنش ورودی به عنوان بخشی از یک دنباله معتبر پذیرفته شود.</a:t>
            </a:r>
          </a:p>
          <a:p>
            <a:pPr lvl="2" algn="r" rtl="1"/>
            <a:r>
              <a:rPr lang="fa-IR" dirty="0" smtClean="0">
                <a:cs typeface="B Nazanin" panose="00000400000000000000" pitchFamily="2" charset="-78"/>
              </a:rPr>
              <a:t>تساوی نحوی دنباله ورودی و خروجی، بلافاصله پس از مشاهده هر کنش!</a:t>
            </a:r>
          </a:p>
          <a:p>
            <a:pPr algn="r" rtl="1"/>
            <a:r>
              <a:rPr lang="fa-IR" dirty="0" smtClean="0">
                <a:cs typeface="B Nazanin" panose="00000400000000000000" pitchFamily="2" charset="-78"/>
              </a:rPr>
              <a:t>اعمال مؤثر</a:t>
            </a:r>
          </a:p>
          <a:p>
            <a:pPr lvl="1" algn="r" rtl="1"/>
            <a:r>
              <a:rPr lang="fa-IR" dirty="0" smtClean="0">
                <a:cs typeface="B Nazanin" panose="00000400000000000000" pitchFamily="2" charset="-78"/>
              </a:rPr>
              <a:t>دنباله خروجی هم‌ارز دنباله ورودی باشد.</a:t>
            </a:r>
          </a:p>
          <a:p>
            <a:pPr lvl="2" algn="r" rtl="1"/>
            <a:r>
              <a:rPr lang="fa-IR" dirty="0" smtClean="0">
                <a:cs typeface="B Nazanin" panose="00000400000000000000" pitchFamily="2" charset="-78"/>
              </a:rPr>
              <a:t>رابطه تساوی نحوی</a:t>
            </a:r>
          </a:p>
        </p:txBody>
      </p:sp>
    </p:spTree>
    <p:extLst>
      <p:ext uri="{BB962C8B-B14F-4D97-AF65-F5344CB8AC3E}">
        <p14:creationId xmlns:p14="http://schemas.microsoft.com/office/powerpoint/2010/main" val="1093344669"/>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مقایسه توانایی ناظرها در سه محور</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16</a:t>
            </a:r>
            <a:r>
              <a:rPr lang="fa-IR" sz="1600" dirty="0" smtClean="0">
                <a:solidFill>
                  <a:schemeClr val="tx2"/>
                </a:solidFill>
                <a:cs typeface="B Nazanin" panose="00000400000000000000" pitchFamily="2" charset="-78"/>
              </a:rPr>
              <a:t> از </a:t>
            </a:r>
            <a:r>
              <a:rPr lang="fa-IR" sz="1600" dirty="0">
                <a:solidFill>
                  <a:schemeClr val="tx2"/>
                </a:solidFill>
                <a:cs typeface="B Nazanin" panose="00000400000000000000" pitchFamily="2" charset="-78"/>
              </a:rPr>
              <a:t>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259632" y="1447800"/>
            <a:ext cx="7674056" cy="4800600"/>
          </a:xfrm>
        </p:spPr>
        <p:txBody>
          <a:bodyPr>
            <a:normAutofit/>
          </a:bodyPr>
          <a:lstStyle/>
          <a:p>
            <a:pPr algn="r" rtl="1"/>
            <a:r>
              <a:rPr lang="fa-IR" dirty="0" smtClean="0">
                <a:cs typeface="B Nazanin" panose="00000400000000000000" pitchFamily="2" charset="-78"/>
              </a:rPr>
              <a:t>خودکاره قطع‌کننده + زمینه یکنواخت + پارادایم دقیق</a:t>
            </a:r>
          </a:p>
          <a:p>
            <a:pPr lvl="1" algn="r" rtl="1"/>
            <a:r>
              <a:rPr lang="fa-IR" dirty="0" smtClean="0">
                <a:cs typeface="B Nazanin" panose="00000400000000000000" pitchFamily="2" charset="-78"/>
              </a:rPr>
              <a:t>دقیقاً مجموعه خاصیت‌های ایمنی</a:t>
            </a:r>
          </a:p>
          <a:p>
            <a:pPr algn="r" rtl="1"/>
            <a:r>
              <a:rPr lang="fa-IR" dirty="0" smtClean="0">
                <a:cs typeface="B Nazanin" panose="00000400000000000000" pitchFamily="2" charset="-78"/>
              </a:rPr>
              <a:t>خودکاره قطع‌کننده + زمینه غیریکنواخت + پارادایم دقیق</a:t>
            </a:r>
          </a:p>
          <a:p>
            <a:pPr lvl="1" algn="r" rtl="1"/>
            <a:r>
              <a:rPr lang="fa-IR" dirty="0" smtClean="0">
                <a:cs typeface="B Nazanin" panose="00000400000000000000" pitchFamily="2" charset="-78"/>
              </a:rPr>
              <a:t>مجموعه خاصیت‌های ایمنی و بخشی از خاصیت‌های مانایی</a:t>
            </a:r>
          </a:p>
          <a:p>
            <a:pPr algn="r" rtl="1"/>
            <a:r>
              <a:rPr lang="fa-IR" dirty="0" smtClean="0">
                <a:cs typeface="B Nazanin" panose="00000400000000000000" pitchFamily="2" charset="-78"/>
              </a:rPr>
              <a:t>خودکاره قطع‌کننده + زمینه غیریکنواخت + پارادایم مؤثر</a:t>
            </a:r>
          </a:p>
          <a:p>
            <a:pPr lvl="1" algn="r" rtl="1"/>
            <a:r>
              <a:rPr lang="fa-IR" dirty="0" smtClean="0">
                <a:cs typeface="B Nazanin" panose="00000400000000000000" pitchFamily="2" charset="-78"/>
              </a:rPr>
              <a:t>مجموعه‌ای بزرگ‌تر از مورد دوم</a:t>
            </a:r>
            <a:endParaRPr lang="fa-IR" dirty="0" smtClean="0">
              <a:cs typeface="B Nazanin" panose="00000400000000000000" pitchFamily="2" charset="-78"/>
            </a:endParaRPr>
          </a:p>
        </p:txBody>
      </p:sp>
    </p:spTree>
    <p:extLst>
      <p:ext uri="{BB962C8B-B14F-4D97-AF65-F5344CB8AC3E}">
        <p14:creationId xmlns:p14="http://schemas.microsoft.com/office/powerpoint/2010/main" val="847156581"/>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مقایسه توانایی ناظرها در سه محور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17 </a:t>
            </a:r>
            <a:r>
              <a:rPr lang="fa-IR" sz="1600" dirty="0">
                <a:solidFill>
                  <a:schemeClr val="tx2"/>
                </a:solidFill>
                <a:cs typeface="B Nazanin" panose="00000400000000000000" pitchFamily="2" charset="-78"/>
              </a:rPr>
              <a:t>از </a:t>
            </a:r>
            <a:r>
              <a:rPr lang="fa-IR" sz="1600" dirty="0" smtClean="0">
                <a:solidFill>
                  <a:schemeClr val="tx2"/>
                </a:solidFill>
                <a:cs typeface="B Nazanin" panose="00000400000000000000" pitchFamily="2" charset="-78"/>
              </a:rPr>
              <a:t>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259632" y="1447800"/>
            <a:ext cx="7674056" cy="4800600"/>
          </a:xfrm>
        </p:spPr>
        <p:txBody>
          <a:bodyPr>
            <a:normAutofit/>
          </a:bodyPr>
          <a:lstStyle/>
          <a:p>
            <a:pPr algn="r" rtl="1"/>
            <a:r>
              <a:rPr lang="fa-IR" dirty="0" smtClean="0">
                <a:cs typeface="B Nazanin" panose="00000400000000000000" pitchFamily="2" charset="-78"/>
              </a:rPr>
              <a:t>زمینه یکنواخت + پارادایم دقیق</a:t>
            </a:r>
          </a:p>
          <a:p>
            <a:pPr lvl="1" algn="r" rtl="1"/>
            <a:r>
              <a:rPr lang="fa-IR" dirty="0" smtClean="0">
                <a:cs typeface="B Nazanin" panose="00000400000000000000" pitchFamily="2" charset="-78"/>
              </a:rPr>
              <a:t>توانایی خودکاره قطع‌کننده با خودکاره‌های توقیف، درج و ویرایش برابر است = مجموعه خاصیت‌های ایمنی</a:t>
            </a:r>
          </a:p>
          <a:p>
            <a:pPr lvl="2" algn="r" rtl="1"/>
            <a:r>
              <a:rPr lang="fa-IR" dirty="0" smtClean="0">
                <a:cs typeface="B Nazanin" panose="00000400000000000000" pitchFamily="2" charset="-78"/>
              </a:rPr>
              <a:t>طبق تعریف پارادایم دقیق!</a:t>
            </a:r>
          </a:p>
          <a:p>
            <a:pPr algn="r" rtl="1"/>
            <a:endParaRPr lang="fa-IR" dirty="0" smtClean="0">
              <a:cs typeface="B Nazanin" panose="00000400000000000000" pitchFamily="2" charset="-78"/>
            </a:endParaRPr>
          </a:p>
        </p:txBody>
      </p:sp>
      <p:pic>
        <p:nvPicPr>
          <p:cNvPr id="6147" name="Picture 3" descr="C:\Users\Mohammad\Desktop\chained_hands_by_zombifiedsexpuppet-d5loo8t.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255"/>
          <a:stretch/>
        </p:blipFill>
        <p:spPr bwMode="auto">
          <a:xfrm>
            <a:off x="3961453" y="3715611"/>
            <a:ext cx="2426208" cy="2685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744731"/>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مقایسه توانایی ناظرها در سه محور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18 از </a:t>
            </a:r>
            <a:r>
              <a:rPr lang="fa-IR" sz="1600" dirty="0">
                <a:solidFill>
                  <a:schemeClr val="tx2"/>
                </a:solidFill>
                <a:cs typeface="B Nazanin" panose="00000400000000000000" pitchFamily="2" charset="-78"/>
              </a:rPr>
              <a:t>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259632" y="1447800"/>
            <a:ext cx="7674056" cy="4800600"/>
          </a:xfrm>
        </p:spPr>
        <p:txBody>
          <a:bodyPr>
            <a:normAutofit/>
          </a:bodyPr>
          <a:lstStyle/>
          <a:p>
            <a:pPr algn="r" rtl="1"/>
            <a:r>
              <a:rPr lang="fa-IR" dirty="0" smtClean="0">
                <a:cs typeface="B Nazanin" panose="00000400000000000000" pitchFamily="2" charset="-78"/>
              </a:rPr>
              <a:t>زمینه غیریکنواخت + پارادایم دقیق</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664" y="2276872"/>
            <a:ext cx="7797832" cy="382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9"/>
          <p:cNvSpPr txBox="1"/>
          <p:nvPr/>
        </p:nvSpPr>
        <p:spPr>
          <a:xfrm>
            <a:off x="2195736" y="6093296"/>
            <a:ext cx="56166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1"/>
            <a:r>
              <a:rPr lang="fa-IR" sz="1400" dirty="0" smtClean="0">
                <a:cs typeface="B Nazanin" panose="00000400000000000000" pitchFamily="2" charset="-78"/>
              </a:rPr>
              <a:t>شکل 2 </a:t>
            </a:r>
            <a:r>
              <a:rPr lang="fa-IR" sz="1400" dirty="0" smtClean="0">
                <a:cs typeface="B Nazanin" panose="00000400000000000000" pitchFamily="2" charset="-78"/>
              </a:rPr>
              <a:t>– </a:t>
            </a:r>
            <a:r>
              <a:rPr lang="fa-IR" sz="1400" dirty="0" smtClean="0">
                <a:cs typeface="B Nazanin" panose="00000400000000000000" pitchFamily="2" charset="-78"/>
              </a:rPr>
              <a:t>نمای گرافیکی قدرت خودکاره‌های مختلف در اعمال دقیق در محیط غیریکنواخت [34]</a:t>
            </a:r>
            <a:endParaRPr lang="en-US" sz="1400" dirty="0">
              <a:cs typeface="B Nazanin" panose="00000400000000000000" pitchFamily="2" charset="-78"/>
            </a:endParaRPr>
          </a:p>
        </p:txBody>
      </p:sp>
    </p:spTree>
    <p:extLst>
      <p:ext uri="{BB962C8B-B14F-4D97-AF65-F5344CB8AC3E}">
        <p14:creationId xmlns:p14="http://schemas.microsoft.com/office/powerpoint/2010/main" val="1137341862"/>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مقایسه توانایی ناظرها در سه محور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19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259632" y="1447800"/>
            <a:ext cx="7674056" cy="4800600"/>
          </a:xfrm>
        </p:spPr>
        <p:txBody>
          <a:bodyPr>
            <a:normAutofit/>
          </a:bodyPr>
          <a:lstStyle/>
          <a:p>
            <a:pPr algn="r" rtl="1"/>
            <a:r>
              <a:rPr lang="fa-IR" dirty="0" smtClean="0">
                <a:cs typeface="B Nazanin" panose="00000400000000000000" pitchFamily="2" charset="-78"/>
              </a:rPr>
              <a:t>زمینه یکنواخت + پارادایم مؤثر</a:t>
            </a:r>
          </a:p>
        </p:txBody>
      </p:sp>
      <p:sp>
        <p:nvSpPr>
          <p:cNvPr id="8" name="TextBox 9"/>
          <p:cNvSpPr txBox="1"/>
          <p:nvPr/>
        </p:nvSpPr>
        <p:spPr>
          <a:xfrm>
            <a:off x="2195736" y="5877272"/>
            <a:ext cx="56166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1"/>
            <a:r>
              <a:rPr lang="fa-IR" sz="1400" dirty="0" smtClean="0">
                <a:cs typeface="B Nazanin" panose="00000400000000000000" pitchFamily="2" charset="-78"/>
              </a:rPr>
              <a:t>شکل 3 </a:t>
            </a:r>
            <a:r>
              <a:rPr lang="fa-IR" sz="1400" dirty="0" smtClean="0">
                <a:cs typeface="B Nazanin" panose="00000400000000000000" pitchFamily="2" charset="-78"/>
              </a:rPr>
              <a:t>– </a:t>
            </a:r>
            <a:r>
              <a:rPr lang="fa-IR" sz="1400" dirty="0" smtClean="0">
                <a:cs typeface="B Nazanin" panose="00000400000000000000" pitchFamily="2" charset="-78"/>
              </a:rPr>
              <a:t>نمای گرافیکی قدرت خودکاره‌های مختلف در اعمال مؤثر در محیط یکنواخت [34]</a:t>
            </a:r>
            <a:endParaRPr lang="en-US" sz="1400" dirty="0">
              <a:cs typeface="B Nazanin" panose="00000400000000000000" pitchFamily="2" charset="-78"/>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88769"/>
            <a:ext cx="7920880" cy="3492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69037"/>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فهرست</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435608" y="1735832"/>
            <a:ext cx="7498080" cy="4069432"/>
          </a:xfrm>
        </p:spPr>
        <p:txBody>
          <a:bodyPr>
            <a:normAutofit fontScale="92500" lnSpcReduction="10000"/>
          </a:bodyPr>
          <a:lstStyle/>
          <a:p>
            <a:pPr algn="r" rtl="1"/>
            <a:r>
              <a:rPr lang="fa-IR" dirty="0" smtClean="0">
                <a:cs typeface="B Nazanin" panose="00000400000000000000" pitchFamily="2" charset="-78"/>
              </a:rPr>
              <a:t>مقدمه</a:t>
            </a:r>
          </a:p>
          <a:p>
            <a:pPr algn="r" rtl="1"/>
            <a:r>
              <a:rPr lang="fa-IR" dirty="0" smtClean="0">
                <a:cs typeface="B Nazanin" panose="00000400000000000000" pitchFamily="2" charset="-78"/>
              </a:rPr>
              <a:t>خط‌مشی امنیتی؛ خاصیت‌ها و فوق‌خاصیت‌ها</a:t>
            </a:r>
          </a:p>
          <a:p>
            <a:pPr algn="r" rtl="1"/>
            <a:r>
              <a:rPr lang="fa-IR" dirty="0" smtClean="0">
                <a:cs typeface="B Nazanin" panose="00000400000000000000" pitchFamily="2" charset="-78"/>
              </a:rPr>
              <a:t>دسته‌بندی کلی مکانیزم‌های اعمال خط‌مشی</a:t>
            </a:r>
          </a:p>
          <a:p>
            <a:pPr algn="r" rtl="1"/>
            <a:r>
              <a:rPr lang="fa-IR" dirty="0" smtClean="0">
                <a:cs typeface="B Nazanin" panose="00000400000000000000" pitchFamily="2" charset="-78"/>
              </a:rPr>
              <a:t>محورهای تأثیرگذار در توانایی ناظرها</a:t>
            </a:r>
          </a:p>
          <a:p>
            <a:pPr algn="r" rtl="1"/>
            <a:r>
              <a:rPr lang="fa-IR" dirty="0" smtClean="0">
                <a:cs typeface="B Nazanin" panose="00000400000000000000" pitchFamily="2" charset="-78"/>
              </a:rPr>
              <a:t>مدل‌سازی ناظرها به کمک خودکاره‌ها</a:t>
            </a:r>
          </a:p>
          <a:p>
            <a:pPr algn="r" rtl="1"/>
            <a:r>
              <a:rPr lang="fa-IR" dirty="0" smtClean="0">
                <a:cs typeface="B Nazanin" panose="00000400000000000000" pitchFamily="2" charset="-78"/>
              </a:rPr>
              <a:t>پارادایم‌های اعمال</a:t>
            </a:r>
          </a:p>
          <a:p>
            <a:pPr algn="r" rtl="1"/>
            <a:r>
              <a:rPr lang="fa-IR" dirty="0" smtClean="0">
                <a:cs typeface="B Nazanin" panose="00000400000000000000" pitchFamily="2" charset="-78"/>
              </a:rPr>
              <a:t>مقایسه توانایی ناظرها در محورها</a:t>
            </a:r>
          </a:p>
          <a:p>
            <a:pPr algn="r" rtl="1"/>
            <a:r>
              <a:rPr lang="fa-IR" dirty="0" smtClean="0">
                <a:cs typeface="B Nazanin" panose="00000400000000000000" pitchFamily="2" charset="-78"/>
              </a:rPr>
              <a:t>تأثیر محدودیت‌های محاسباتی و حافظه‌ای در توانایی ناظرها</a:t>
            </a: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 از 48</a:t>
            </a:r>
            <a:endParaRPr lang="en-US" sz="1600" dirty="0">
              <a:solidFill>
                <a:schemeClr val="tx2"/>
              </a:solidFill>
              <a:cs typeface="B Nazanin" panose="00000400000000000000" pitchFamily="2" charset="-78"/>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476672"/>
            <a:ext cx="1922016" cy="2196590"/>
          </a:xfrm>
          <a:prstGeom prst="rect">
            <a:avLst/>
          </a:prstGeom>
        </p:spPr>
      </p:pic>
    </p:spTree>
    <p:extLst>
      <p:ext uri="{BB962C8B-B14F-4D97-AF65-F5344CB8AC3E}">
        <p14:creationId xmlns:p14="http://schemas.microsoft.com/office/powerpoint/2010/main" val="2261186634"/>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تأثیر محدودیت‌های محاسباتی و حافظه‌ای در توانایی ناظرها</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20</a:t>
            </a:r>
            <a:r>
              <a:rPr lang="fa-IR" sz="1600" dirty="0" smtClean="0">
                <a:solidFill>
                  <a:schemeClr val="tx2"/>
                </a:solidFill>
                <a:cs typeface="B Nazanin" panose="00000400000000000000" pitchFamily="2" charset="-78"/>
              </a:rPr>
              <a:t> از </a:t>
            </a:r>
            <a:r>
              <a:rPr lang="fa-IR" sz="1600" dirty="0">
                <a:solidFill>
                  <a:schemeClr val="tx2"/>
                </a:solidFill>
                <a:cs typeface="B Nazanin" panose="00000400000000000000" pitchFamily="2" charset="-78"/>
              </a:rPr>
              <a:t>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محدودیت محاسباتی</a:t>
            </a:r>
          </a:p>
          <a:p>
            <a:pPr lvl="1" algn="r" rtl="1"/>
            <a:r>
              <a:rPr lang="fa-IR" dirty="0" smtClean="0">
                <a:cs typeface="B Nazanin" panose="00000400000000000000" pitchFamily="2" charset="-78"/>
              </a:rPr>
              <a:t>فقط خاصیت‌های ایمنیِ مکمل‌ شمارش‌پذیر بازگشتی توسط خودکاره امنیتی سنتی قابل اعمال است.</a:t>
            </a:r>
            <a:endParaRPr lang="fa-IR" dirty="0" smtClean="0">
              <a:cs typeface="B Nazanin" panose="00000400000000000000" pitchFamily="2" charset="-78"/>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234" y="2996951"/>
            <a:ext cx="4371508" cy="341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9"/>
          <p:cNvSpPr txBox="1"/>
          <p:nvPr/>
        </p:nvSpPr>
        <p:spPr>
          <a:xfrm>
            <a:off x="2195736" y="6256063"/>
            <a:ext cx="56166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1"/>
            <a:r>
              <a:rPr lang="fa-IR" sz="1400" dirty="0" smtClean="0">
                <a:cs typeface="B Nazanin" panose="00000400000000000000" pitchFamily="2" charset="-78"/>
              </a:rPr>
              <a:t>شکل  4–  خاصیت‌‌های قابل اعمال توسط خودکاره امنیتی سنتی [38]</a:t>
            </a:r>
            <a:endParaRPr lang="en-US" sz="1400" dirty="0">
              <a:cs typeface="B Nazanin" panose="00000400000000000000" pitchFamily="2" charset="-78"/>
            </a:endParaRPr>
          </a:p>
        </p:txBody>
      </p:sp>
    </p:spTree>
    <p:extLst>
      <p:ext uri="{BB962C8B-B14F-4D97-AF65-F5344CB8AC3E}">
        <p14:creationId xmlns:p14="http://schemas.microsoft.com/office/powerpoint/2010/main" val="2168557566"/>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تأثیر محدودیت‌های محاسباتی و حافظه‌ای در  توانایی ناظرها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21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محدودیت محاسباتی</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667" y="2525192"/>
            <a:ext cx="7699813" cy="27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9"/>
          <p:cNvSpPr txBox="1"/>
          <p:nvPr/>
        </p:nvSpPr>
        <p:spPr>
          <a:xfrm>
            <a:off x="2195736" y="5373216"/>
            <a:ext cx="56166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1"/>
            <a:r>
              <a:rPr lang="fa-IR" sz="1400" dirty="0" smtClean="0">
                <a:cs typeface="B Nazanin" panose="00000400000000000000" pitchFamily="2" charset="-78"/>
              </a:rPr>
              <a:t>شکل  5–  خاصیت‌‌های قابل اعمال توسط مکانیزم‌های مختلف [14]</a:t>
            </a:r>
            <a:endParaRPr lang="en-US" sz="1400" dirty="0">
              <a:cs typeface="B Nazanin" panose="00000400000000000000" pitchFamily="2" charset="-78"/>
            </a:endParaRPr>
          </a:p>
        </p:txBody>
      </p:sp>
    </p:spTree>
    <p:extLst>
      <p:ext uri="{BB962C8B-B14F-4D97-AF65-F5344CB8AC3E}">
        <p14:creationId xmlns:p14="http://schemas.microsoft.com/office/powerpoint/2010/main" val="894666485"/>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تأثیر محدودیت‌های محاسباتی و حافظه‌ای در  توانایی ناظرها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22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043608" y="1447800"/>
            <a:ext cx="7890080" cy="4800600"/>
          </a:xfrm>
        </p:spPr>
        <p:txBody>
          <a:bodyPr>
            <a:normAutofit/>
          </a:bodyPr>
          <a:lstStyle/>
          <a:p>
            <a:pPr algn="r" rtl="1"/>
            <a:r>
              <a:rPr lang="fa-IR" dirty="0" smtClean="0">
                <a:cs typeface="B Nazanin" panose="00000400000000000000" pitchFamily="2" charset="-78"/>
              </a:rPr>
              <a:t>محدودیت حافظه‌ای</a:t>
            </a:r>
          </a:p>
          <a:p>
            <a:pPr lvl="1" algn="r" rtl="1"/>
            <a:r>
              <a:rPr lang="fa-IR" dirty="0" smtClean="0">
                <a:cs typeface="B Nazanin" panose="00000400000000000000" pitchFamily="2" charset="-78"/>
              </a:rPr>
              <a:t>خودکاره تاریخچه کم‌عمق</a:t>
            </a:r>
          </a:p>
          <a:p>
            <a:pPr lvl="2" algn="r" rtl="1"/>
            <a:r>
              <a:rPr lang="fa-IR" dirty="0" smtClean="0">
                <a:cs typeface="B Nazanin" panose="00000400000000000000" pitchFamily="2" charset="-78"/>
              </a:rPr>
              <a:t>زیرمجموعه‌ محضی از مجموعه خاصیت‌های قابل‌اعمال توسط خودکاره امنیتی سنتی</a:t>
            </a:r>
          </a:p>
          <a:p>
            <a:pPr lvl="1" algn="r" rtl="1"/>
            <a:r>
              <a:rPr lang="fa-IR" dirty="0" smtClean="0">
                <a:cs typeface="B Nazanin" panose="00000400000000000000" pitchFamily="2" charset="-78"/>
              </a:rPr>
              <a:t>خودکاره تاریخچه محدود</a:t>
            </a:r>
          </a:p>
          <a:p>
            <a:pPr lvl="2" algn="r" rtl="1"/>
            <a:r>
              <a:rPr lang="fa-IR" dirty="0" smtClean="0">
                <a:cs typeface="B Nazanin" panose="00000400000000000000" pitchFamily="2" charset="-78"/>
              </a:rPr>
              <a:t>استفاده از حافظه‌ای محدود برای ذخیره‌سازی تاریخچه اجراهای برنامه</a:t>
            </a:r>
          </a:p>
          <a:p>
            <a:pPr lvl="2" algn="r" rtl="1"/>
            <a:r>
              <a:rPr lang="fa-IR" dirty="0" smtClean="0">
                <a:cs typeface="B Nazanin" panose="00000400000000000000" pitchFamily="2" charset="-78"/>
              </a:rPr>
              <a:t>زیرمجموعه‌ای از خاصیت‌های ایمنی</a:t>
            </a:r>
          </a:p>
          <a:p>
            <a:pPr lvl="1" algn="r" rtl="1"/>
            <a:endParaRPr lang="fa-IR" dirty="0" smtClean="0">
              <a:cs typeface="B Nazanin" panose="00000400000000000000" pitchFamily="2" charset="-78"/>
            </a:endParaRPr>
          </a:p>
        </p:txBody>
      </p:sp>
    </p:spTree>
    <p:extLst>
      <p:ext uri="{BB962C8B-B14F-4D97-AF65-F5344CB8AC3E}">
        <p14:creationId xmlns:p14="http://schemas.microsoft.com/office/powerpoint/2010/main" val="3205900303"/>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پارادایم اعمال اصلاحی</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23 از </a:t>
            </a:r>
            <a:r>
              <a:rPr lang="fa-IR" sz="1600" dirty="0">
                <a:solidFill>
                  <a:schemeClr val="tx2"/>
                </a:solidFill>
                <a:cs typeface="B Nazanin" panose="00000400000000000000" pitchFamily="2" charset="-78"/>
              </a:rPr>
              <a:t>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115616" y="1447800"/>
            <a:ext cx="7818072" cy="4800600"/>
          </a:xfrm>
        </p:spPr>
        <p:txBody>
          <a:bodyPr>
            <a:normAutofit/>
          </a:bodyPr>
          <a:lstStyle/>
          <a:p>
            <a:pPr algn="r" rtl="1"/>
            <a:r>
              <a:rPr lang="fa-IR" dirty="0" smtClean="0">
                <a:cs typeface="B Nazanin" panose="00000400000000000000" pitchFamily="2" charset="-78"/>
              </a:rPr>
              <a:t>در پارادایم‌های قبلی، هیچ محدودیتی روی رفتار ناظر در برخورد با دنباله نامعتبر وجود نداشت.</a:t>
            </a:r>
          </a:p>
          <a:p>
            <a:pPr lvl="1" algn="r" rtl="1"/>
            <a:r>
              <a:rPr lang="fa-IR" dirty="0" smtClean="0">
                <a:cs typeface="B Nazanin" panose="00000400000000000000" pitchFamily="2" charset="-78"/>
              </a:rPr>
              <a:t>تولید دنباله تهی!</a:t>
            </a:r>
          </a:p>
          <a:p>
            <a:pPr algn="r" rtl="1"/>
            <a:r>
              <a:rPr lang="fa-IR" dirty="0" smtClean="0">
                <a:cs typeface="B Nazanin" panose="00000400000000000000" pitchFamily="2" charset="-78"/>
              </a:rPr>
              <a:t>کمترین تغییرات ممکن نسبت به دنباله ورودی</a:t>
            </a:r>
          </a:p>
          <a:p>
            <a:pPr lvl="1" algn="r" rtl="1"/>
            <a:r>
              <a:rPr lang="fa-IR" dirty="0" smtClean="0">
                <a:cs typeface="B Nazanin" panose="00000400000000000000" pitchFamily="2" charset="-78"/>
              </a:rPr>
              <a:t>هم‌ارزبودن معناشناختی دنباله خروجی به ازای همه دنباله‌های ورودی</a:t>
            </a:r>
          </a:p>
          <a:p>
            <a:pPr lvl="2" algn="r" rtl="1"/>
            <a:r>
              <a:rPr lang="fa-IR" dirty="0" smtClean="0">
                <a:cs typeface="B Nazanin" panose="00000400000000000000" pitchFamily="2" charset="-78"/>
              </a:rPr>
              <a:t>هم سازگار با خط‌مشی و هم سازگار با رفتار اولیه برنامه</a:t>
            </a:r>
          </a:p>
          <a:p>
            <a:pPr algn="r" rtl="1"/>
            <a:r>
              <a:rPr lang="fa-IR" dirty="0" smtClean="0">
                <a:cs typeface="B Nazanin" panose="00000400000000000000" pitchFamily="2" charset="-78"/>
              </a:rPr>
              <a:t>حالت خاص: اعمال مؤثر تحت رابطه تساوی</a:t>
            </a:r>
          </a:p>
          <a:p>
            <a:pPr algn="r" rtl="1"/>
            <a:r>
              <a:rPr lang="fa-IR" dirty="0" smtClean="0">
                <a:cs typeface="B Nazanin" panose="00000400000000000000" pitchFamily="2" charset="-78"/>
              </a:rPr>
              <a:t>استفاده از تعابیر دیگر برای مفهوم پارادایم اعمال</a:t>
            </a:r>
          </a:p>
        </p:txBody>
      </p:sp>
    </p:spTree>
    <p:extLst>
      <p:ext uri="{BB962C8B-B14F-4D97-AF65-F5344CB8AC3E}">
        <p14:creationId xmlns:p14="http://schemas.microsoft.com/office/powerpoint/2010/main" val="754571718"/>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تأثیر در اختیار داشتن اطلاعات ایستا در توانایی ناظرها</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24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اطلاعات ایستا = تقریبی نادقیق از اجراهای ممکن برنامه</a:t>
            </a:r>
          </a:p>
          <a:p>
            <a:pPr lvl="2" algn="r" rtl="1"/>
            <a:r>
              <a:rPr lang="fa-IR" dirty="0" smtClean="0">
                <a:cs typeface="B Nazanin" panose="00000400000000000000" pitchFamily="2" charset="-78"/>
              </a:rPr>
              <a:t>به دلیل محافظه‌کارانه بودن تحلیل‌های ایستا</a:t>
            </a:r>
            <a:endParaRPr lang="fa-IR" dirty="0" smtClean="0">
              <a:cs typeface="B Nazanin" panose="00000400000000000000" pitchFamily="2" charset="-78"/>
            </a:endParaRPr>
          </a:p>
          <a:p>
            <a:pPr algn="r" rtl="1"/>
            <a:r>
              <a:rPr lang="fa-IR" dirty="0" smtClean="0">
                <a:cs typeface="B Nazanin" panose="00000400000000000000" pitchFamily="2" charset="-78"/>
              </a:rPr>
              <a:t>بازتعریف ناظر</a:t>
            </a:r>
          </a:p>
          <a:p>
            <a:pPr algn="r" rtl="1"/>
            <a:r>
              <a:rPr lang="fa-IR" dirty="0" smtClean="0">
                <a:cs typeface="B Nazanin" panose="00000400000000000000" pitchFamily="2" charset="-78"/>
              </a:rPr>
              <a:t>معرفی پارادایم‌های جدید</a:t>
            </a:r>
          </a:p>
          <a:p>
            <a:pPr lvl="1" algn="r" rtl="1"/>
            <a:r>
              <a:rPr lang="fa-IR" dirty="0" smtClean="0">
                <a:cs typeface="B Nazanin" panose="00000400000000000000" pitchFamily="2" charset="-78"/>
              </a:rPr>
              <a:t>دقیق-</a:t>
            </a:r>
            <a:r>
              <a:rPr lang="en-US" dirty="0" smtClean="0">
                <a:cs typeface="B Nazanin" panose="00000400000000000000" pitchFamily="2" charset="-78"/>
              </a:rPr>
              <a:t>d</a:t>
            </a:r>
            <a:r>
              <a:rPr lang="fa-IR" dirty="0" smtClean="0">
                <a:cs typeface="B Nazanin" panose="00000400000000000000" pitchFamily="2" charset="-78"/>
              </a:rPr>
              <a:t> و مؤثر-</a:t>
            </a:r>
            <a:r>
              <a:rPr lang="en-US" dirty="0" smtClean="0">
                <a:cs typeface="B Nazanin" panose="00000400000000000000" pitchFamily="2" charset="-78"/>
              </a:rPr>
              <a:t>d</a:t>
            </a:r>
            <a:endParaRPr lang="fa-IR" dirty="0" smtClean="0">
              <a:cs typeface="B Nazanin" panose="00000400000000000000" pitchFamily="2" charset="-78"/>
            </a:endParaRPr>
          </a:p>
          <a:p>
            <a:pPr lvl="2" algn="r" rtl="1"/>
            <a:r>
              <a:rPr lang="en-US" dirty="0" smtClean="0">
                <a:cs typeface="B Nazanin" panose="00000400000000000000" pitchFamily="2" charset="-78"/>
              </a:rPr>
              <a:t>d</a:t>
            </a:r>
            <a:r>
              <a:rPr lang="fa-IR" dirty="0" smtClean="0">
                <a:cs typeface="B Nazanin" panose="00000400000000000000" pitchFamily="2" charset="-78"/>
              </a:rPr>
              <a:t> اختلاف بین تقریب داده‌شده و مجموعه اجراهای برنامه</a:t>
            </a:r>
          </a:p>
          <a:p>
            <a:pPr algn="r" rtl="1"/>
            <a:r>
              <a:rPr lang="fa-IR" dirty="0" smtClean="0">
                <a:cs typeface="B Nazanin" panose="00000400000000000000" pitchFamily="2" charset="-78"/>
              </a:rPr>
              <a:t>توانایی اعمال ناخاصیت‌ها</a:t>
            </a:r>
          </a:p>
          <a:p>
            <a:pPr lvl="1" algn="r" rtl="1"/>
            <a:r>
              <a:rPr lang="fa-IR" dirty="0" smtClean="0">
                <a:cs typeface="B Nazanin" panose="00000400000000000000" pitchFamily="2" charset="-78"/>
              </a:rPr>
              <a:t>اگر </a:t>
            </a:r>
            <a:r>
              <a:rPr lang="en-US" dirty="0" smtClean="0">
                <a:cs typeface="B Nazanin" panose="00000400000000000000" pitchFamily="2" charset="-78"/>
              </a:rPr>
              <a:t>d</a:t>
            </a:r>
            <a:r>
              <a:rPr lang="en-US" dirty="0" smtClean="0">
                <a:cs typeface="B Nazanin" panose="00000400000000000000" pitchFamily="2" charset="-78"/>
                <a:sym typeface="Symbol"/>
              </a:rPr>
              <a:t>0</a:t>
            </a:r>
            <a:r>
              <a:rPr lang="fa-IR" dirty="0" smtClean="0">
                <a:cs typeface="B Nazanin" panose="00000400000000000000" pitchFamily="2" charset="-78"/>
                <a:sym typeface="Symbol"/>
              </a:rPr>
              <a:t>، ناظر نمی‌تواند ناخاصیتی را اعمال کند.</a:t>
            </a:r>
          </a:p>
          <a:p>
            <a:pPr lvl="2" algn="r" rtl="1"/>
            <a:r>
              <a:rPr lang="fa-IR" dirty="0" smtClean="0">
                <a:cs typeface="B Nazanin" panose="00000400000000000000" pitchFamily="2" charset="-78"/>
                <a:sym typeface="Symbol"/>
              </a:rPr>
              <a:t>شرط لازم، و نه کافی!</a:t>
            </a:r>
            <a:endParaRPr lang="fa-IR" dirty="0" smtClean="0">
              <a:cs typeface="B Nazanin" panose="00000400000000000000" pitchFamily="2" charset="-78"/>
            </a:endParaRPr>
          </a:p>
          <a:p>
            <a:pPr algn="r" rtl="1"/>
            <a:endParaRPr lang="fa-IR" dirty="0" smtClean="0">
              <a:cs typeface="B Nazanin" panose="00000400000000000000" pitchFamily="2" charset="-78"/>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947" y="1471761"/>
            <a:ext cx="7248525"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9"/>
          <p:cNvSpPr txBox="1"/>
          <p:nvPr/>
        </p:nvSpPr>
        <p:spPr>
          <a:xfrm>
            <a:off x="2195736" y="6309320"/>
            <a:ext cx="56166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1"/>
            <a:r>
              <a:rPr lang="fa-IR" sz="1400" dirty="0" smtClean="0">
                <a:cs typeface="B Nazanin" panose="00000400000000000000" pitchFamily="2" charset="-78"/>
              </a:rPr>
              <a:t>شکل  6–  ارتباط بین خط‌مشی‌های قابل اعمال در پارادایم‌های اعمال مختلف [46]</a:t>
            </a:r>
            <a:endParaRPr lang="en-US" sz="1400" dirty="0">
              <a:cs typeface="B Nazanin" panose="00000400000000000000" pitchFamily="2" charset="-78"/>
            </a:endParaRPr>
          </a:p>
        </p:txBody>
      </p:sp>
    </p:spTree>
    <p:extLst>
      <p:ext uri="{BB962C8B-B14F-4D97-AF65-F5344CB8AC3E}">
        <p14:creationId xmlns:p14="http://schemas.microsoft.com/office/powerpoint/2010/main" val="2580455318"/>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مقایسه تکنیک‌های اعمال زمان‌اجرا</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25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مداخله فراخوانی سامانه</a:t>
            </a:r>
          </a:p>
          <a:p>
            <a:pPr algn="r" rtl="1"/>
            <a:r>
              <a:rPr lang="fa-IR" dirty="0" smtClean="0">
                <a:cs typeface="B Nazanin" panose="00000400000000000000" pitchFamily="2" charset="-78"/>
              </a:rPr>
              <a:t>مفسر ایمن</a:t>
            </a:r>
          </a:p>
          <a:p>
            <a:pPr algn="r" rtl="1"/>
            <a:r>
              <a:rPr lang="fa-IR" dirty="0" smtClean="0">
                <a:cs typeface="B Nazanin" panose="00000400000000000000" pitchFamily="2" charset="-78"/>
              </a:rPr>
              <a:t>ایزوله‌کردن خطای نرم‌افزار</a:t>
            </a:r>
          </a:p>
          <a:p>
            <a:pPr algn="r" rtl="1"/>
            <a:r>
              <a:rPr lang="fa-IR" dirty="0" smtClean="0">
                <a:cs typeface="B Nazanin" panose="00000400000000000000" pitchFamily="2" charset="-78"/>
              </a:rPr>
              <a:t>ناظرهای مرجع درخط</a:t>
            </a:r>
          </a:p>
          <a:p>
            <a:pPr algn="r" rtl="1"/>
            <a:r>
              <a:rPr lang="fa-IR" dirty="0" smtClean="0">
                <a:cs typeface="B Nazanin" panose="00000400000000000000" pitchFamily="2" charset="-78"/>
              </a:rPr>
              <a:t>ترجمه پویای نرم‌افزار</a:t>
            </a:r>
          </a:p>
          <a:p>
            <a:pPr algn="r" rtl="1"/>
            <a:r>
              <a:rPr lang="fa-IR" dirty="0" smtClean="0">
                <a:cs typeface="B Nazanin" panose="00000400000000000000" pitchFamily="2" charset="-78"/>
              </a:rPr>
              <a:t>ردیاب‌های</a:t>
            </a:r>
            <a:r>
              <a:rPr lang="fa-IR" dirty="0" smtClean="0">
                <a:cs typeface="B Nazanin" panose="00000400000000000000" pitchFamily="2" charset="-78"/>
              </a:rPr>
              <a:t> جریان داده</a:t>
            </a:r>
          </a:p>
        </p:txBody>
      </p:sp>
      <p:pic>
        <p:nvPicPr>
          <p:cNvPr id="13314" name="Picture 2" descr="C:\Users\Mohammad\Desktop\techniqu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005064"/>
            <a:ext cx="2369840" cy="2369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246843"/>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مقایسه تکنیک‌های اعمال زمان‌اجرا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26 از </a:t>
            </a:r>
            <a:r>
              <a:rPr lang="fa-IR" sz="1600" dirty="0">
                <a:solidFill>
                  <a:schemeClr val="tx2"/>
                </a:solidFill>
                <a:cs typeface="B Nazanin" panose="00000400000000000000" pitchFamily="2" charset="-78"/>
              </a:rPr>
              <a:t>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مداخله فراخوانی سامانه</a:t>
            </a:r>
          </a:p>
          <a:p>
            <a:pPr lvl="1" algn="r" rtl="1"/>
            <a:r>
              <a:rPr lang="fa-IR" dirty="0" smtClean="0">
                <a:cs typeface="B Nazanin" panose="00000400000000000000" pitchFamily="2" charset="-78"/>
              </a:rPr>
              <a:t>مداخله‌گری به ازای هر دستور یا فراخوانی سامانه</a:t>
            </a:r>
          </a:p>
          <a:p>
            <a:pPr lvl="1" algn="r" rtl="1"/>
            <a:r>
              <a:rPr lang="fa-IR" dirty="0" smtClean="0">
                <a:cs typeface="B Nazanin" panose="00000400000000000000" pitchFamily="2" charset="-78"/>
              </a:rPr>
              <a:t>بررسی وقوع فراخوانی‌های خاصی توسط ناظر</a:t>
            </a:r>
          </a:p>
          <a:p>
            <a:pPr lvl="2" algn="r" rtl="1"/>
            <a:r>
              <a:rPr lang="fa-IR" dirty="0" smtClean="0">
                <a:cs typeface="B Nazanin" panose="00000400000000000000" pitchFamily="2" charset="-78"/>
              </a:rPr>
              <a:t>مسدودکردن یا تغییردادن</a:t>
            </a:r>
            <a:endParaRPr lang="fa-IR" dirty="0" smtClean="0">
              <a:cs typeface="B Nazanin" panose="00000400000000000000" pitchFamily="2" charset="-78"/>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826" y="3861048"/>
            <a:ext cx="6202030" cy="226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475172"/>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مقایسه تکنیک‌های اعمال زمان‌اجرا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27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187624" y="1447800"/>
            <a:ext cx="7746064" cy="4800600"/>
          </a:xfrm>
        </p:spPr>
        <p:txBody>
          <a:bodyPr>
            <a:normAutofit/>
          </a:bodyPr>
          <a:lstStyle/>
          <a:p>
            <a:pPr algn="r" rtl="1"/>
            <a:r>
              <a:rPr lang="fa-IR" dirty="0" smtClean="0">
                <a:cs typeface="B Nazanin" panose="00000400000000000000" pitchFamily="2" charset="-78"/>
              </a:rPr>
              <a:t>مفسر ایمن</a:t>
            </a:r>
          </a:p>
          <a:p>
            <a:pPr lvl="1" algn="r" rtl="1"/>
            <a:r>
              <a:rPr lang="fa-IR" dirty="0" smtClean="0">
                <a:cs typeface="B Nazanin" panose="00000400000000000000" pitchFamily="2" charset="-78"/>
              </a:rPr>
              <a:t>وجود یک لایه مجازی میانجی بین برنامه در حال اجرا و پردازنده</a:t>
            </a:r>
            <a:endParaRPr lang="en-US" dirty="0" smtClean="0">
              <a:cs typeface="B Nazanin" panose="00000400000000000000" pitchFamily="2" charset="-78"/>
            </a:endParaRPr>
          </a:p>
          <a:p>
            <a:pPr lvl="1" algn="r" rtl="1"/>
            <a:r>
              <a:rPr lang="fa-IR" dirty="0" smtClean="0">
                <a:cs typeface="B Nazanin" panose="00000400000000000000" pitchFamily="2" charset="-78"/>
              </a:rPr>
              <a:t>استفاده از تفسیر کد</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22626" y="3861048"/>
            <a:ext cx="5982429" cy="226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8547844"/>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مقایسه تکنیک‌های اعمال زمان‌اجرا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28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971600" y="1447800"/>
            <a:ext cx="7962088" cy="4800600"/>
          </a:xfrm>
        </p:spPr>
        <p:txBody>
          <a:bodyPr>
            <a:normAutofit/>
          </a:bodyPr>
          <a:lstStyle/>
          <a:p>
            <a:pPr algn="r" rtl="1"/>
            <a:r>
              <a:rPr lang="fa-IR" dirty="0" smtClean="0">
                <a:cs typeface="B Nazanin" panose="00000400000000000000" pitchFamily="2" charset="-78"/>
              </a:rPr>
              <a:t>ایزوله‌کردن خطای نرم‌افزار</a:t>
            </a:r>
          </a:p>
          <a:p>
            <a:pPr lvl="1" algn="r" rtl="1"/>
            <a:r>
              <a:rPr lang="fa-IR" dirty="0" smtClean="0">
                <a:cs typeface="B Nazanin" panose="00000400000000000000" pitchFamily="2" charset="-78"/>
              </a:rPr>
              <a:t>تغییر آدرس‌های حافظه در کد شی یا اسمبلر</a:t>
            </a:r>
          </a:p>
          <a:p>
            <a:pPr lvl="2" algn="r" rtl="1"/>
            <a:r>
              <a:rPr lang="fa-IR" dirty="0" smtClean="0">
                <a:cs typeface="B Nazanin" panose="00000400000000000000" pitchFamily="2" charset="-78"/>
              </a:rPr>
              <a:t>جلوگیری از خواندن، نوشتن و پرش به آدرس‌های خارج از ناحیه تعریف‌شده توسط خط‌مشی</a:t>
            </a:r>
          </a:p>
          <a:p>
            <a:pPr lvl="1" algn="r" rtl="1"/>
            <a:r>
              <a:rPr lang="fa-IR" dirty="0" smtClean="0">
                <a:cs typeface="B Nazanin" panose="00000400000000000000" pitchFamily="2" charset="-78"/>
              </a:rPr>
              <a:t>در زمان بارگذاری، و نه زمان‌ اجرا</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22626" y="3898775"/>
            <a:ext cx="5982429" cy="2188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295271"/>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مقایسه تکنیک‌های اعمال زمان‌اجرا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29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971600" y="1447800"/>
            <a:ext cx="7962088" cy="4800600"/>
          </a:xfrm>
        </p:spPr>
        <p:txBody>
          <a:bodyPr>
            <a:normAutofit/>
          </a:bodyPr>
          <a:lstStyle/>
          <a:p>
            <a:pPr algn="r" rtl="1"/>
            <a:r>
              <a:rPr lang="fa-IR" dirty="0" smtClean="0">
                <a:cs typeface="B Nazanin" panose="00000400000000000000" pitchFamily="2" charset="-78"/>
              </a:rPr>
              <a:t>ناظر مرجع درخط</a:t>
            </a:r>
          </a:p>
          <a:p>
            <a:pPr lvl="1" algn="r" rtl="1"/>
            <a:r>
              <a:rPr lang="fa-IR" dirty="0" smtClean="0">
                <a:cs typeface="B Nazanin" panose="00000400000000000000" pitchFamily="2" charset="-78"/>
              </a:rPr>
              <a:t>استفاده از یک ابزار بازنویس برای درج کدهای امنیتی در برنامه</a:t>
            </a:r>
            <a:endParaRPr lang="fa-IR" dirty="0" smtClean="0">
              <a:cs typeface="B Nazanin" panose="00000400000000000000" pitchFamily="2" charset="-78"/>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4132" y="4336900"/>
            <a:ext cx="5659417" cy="2188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6740" y="2495581"/>
            <a:ext cx="6876256" cy="1941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108335"/>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 فهرست </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403648" y="2673262"/>
            <a:ext cx="7498080" cy="4069432"/>
          </a:xfrm>
        </p:spPr>
        <p:txBody>
          <a:bodyPr>
            <a:normAutofit/>
          </a:bodyPr>
          <a:lstStyle/>
          <a:p>
            <a:pPr algn="r" rtl="1"/>
            <a:r>
              <a:rPr lang="fa-IR" sz="3000" dirty="0">
                <a:cs typeface="B Nazanin" panose="00000400000000000000" pitchFamily="2" charset="-78"/>
              </a:rPr>
              <a:t>تأثیر </a:t>
            </a:r>
            <a:r>
              <a:rPr lang="fa-IR" sz="3000" dirty="0" smtClean="0">
                <a:cs typeface="B Nazanin" panose="00000400000000000000" pitchFamily="2" charset="-78"/>
              </a:rPr>
              <a:t>در اختیار داشتن اطلاعات </a:t>
            </a:r>
            <a:r>
              <a:rPr lang="fa-IR" sz="3000" dirty="0">
                <a:cs typeface="B Nazanin" panose="00000400000000000000" pitchFamily="2" charset="-78"/>
              </a:rPr>
              <a:t>ایستا </a:t>
            </a:r>
            <a:r>
              <a:rPr lang="fa-IR" sz="3000" dirty="0" smtClean="0">
                <a:cs typeface="B Nazanin" panose="00000400000000000000" pitchFamily="2" charset="-78"/>
              </a:rPr>
              <a:t>بر توانایی ناظرها</a:t>
            </a:r>
            <a:endParaRPr lang="fa-IR" sz="3000" dirty="0">
              <a:cs typeface="B Nazanin" panose="00000400000000000000" pitchFamily="2" charset="-78"/>
            </a:endParaRPr>
          </a:p>
          <a:p>
            <a:pPr algn="r" rtl="1"/>
            <a:r>
              <a:rPr lang="fa-IR" sz="3000" dirty="0">
                <a:cs typeface="B Nazanin" panose="00000400000000000000" pitchFamily="2" charset="-78"/>
              </a:rPr>
              <a:t>مقایسه تکنیک‌های اعمال زمان‌اجرا</a:t>
            </a:r>
          </a:p>
          <a:p>
            <a:pPr algn="r" rtl="1"/>
            <a:r>
              <a:rPr lang="fa-IR" sz="3000" dirty="0">
                <a:cs typeface="B Nazanin" panose="00000400000000000000" pitchFamily="2" charset="-78"/>
              </a:rPr>
              <a:t>مقایسه مکانیزم‌های اعمال پویای خط‌مشی جریان اطلاعات</a:t>
            </a:r>
          </a:p>
          <a:p>
            <a:pPr algn="r" rtl="1"/>
            <a:r>
              <a:rPr lang="fa-IR" sz="3000" dirty="0">
                <a:cs typeface="B Nazanin" panose="00000400000000000000" pitchFamily="2" charset="-78"/>
              </a:rPr>
              <a:t>جمع‌بندی</a:t>
            </a:r>
          </a:p>
          <a:p>
            <a:pPr algn="r" rtl="1"/>
            <a:r>
              <a:rPr lang="fa-IR" sz="3000" dirty="0">
                <a:cs typeface="B Nazanin" panose="00000400000000000000" pitchFamily="2" charset="-78"/>
              </a:rPr>
              <a:t>مسائل باز و پروژه کارشناسی ارشد</a:t>
            </a: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 </a:t>
            </a:r>
            <a:r>
              <a:rPr lang="fa-IR" sz="1600" dirty="0" smtClean="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476672"/>
            <a:ext cx="1922016" cy="2196590"/>
          </a:xfrm>
          <a:prstGeom prst="rect">
            <a:avLst/>
          </a:prstGeom>
        </p:spPr>
      </p:pic>
    </p:spTree>
    <p:extLst>
      <p:ext uri="{BB962C8B-B14F-4D97-AF65-F5344CB8AC3E}">
        <p14:creationId xmlns:p14="http://schemas.microsoft.com/office/powerpoint/2010/main" val="4273658139"/>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مقایسه تکنیک‌های اعمال زمان‌اجرا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30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971600" y="1447800"/>
            <a:ext cx="7962088" cy="4800600"/>
          </a:xfrm>
        </p:spPr>
        <p:txBody>
          <a:bodyPr>
            <a:normAutofit/>
          </a:bodyPr>
          <a:lstStyle/>
          <a:p>
            <a:pPr algn="r" rtl="1"/>
            <a:r>
              <a:rPr lang="fa-IR" dirty="0" smtClean="0">
                <a:cs typeface="B Nazanin" panose="00000400000000000000" pitchFamily="2" charset="-78"/>
              </a:rPr>
              <a:t>ترجمه پویای نرم‌افزار</a:t>
            </a:r>
          </a:p>
          <a:p>
            <a:pPr lvl="1" algn="r" rtl="1"/>
            <a:r>
              <a:rPr lang="fa-IR" dirty="0" smtClean="0">
                <a:cs typeface="B Nazanin" panose="00000400000000000000" pitchFamily="2" charset="-78"/>
              </a:rPr>
              <a:t>تبدیل خط‌به‌خط کد کامپایل‌شده به کد دودویی امن و بهینه</a:t>
            </a:r>
          </a:p>
          <a:p>
            <a:pPr lvl="2" algn="r" rtl="1"/>
            <a:r>
              <a:rPr lang="fa-IR" dirty="0" smtClean="0">
                <a:cs typeface="B Nazanin" panose="00000400000000000000" pitchFamily="2" charset="-78"/>
              </a:rPr>
              <a:t>مفسر ایمن اجرای یک دستور را تبدیل می‌کرد.</a:t>
            </a:r>
          </a:p>
          <a:p>
            <a:pPr lvl="2" algn="r" rtl="1"/>
            <a:r>
              <a:rPr lang="fa-IR" dirty="0" smtClean="0">
                <a:cs typeface="B Nazanin" panose="00000400000000000000" pitchFamily="2" charset="-78"/>
              </a:rPr>
              <a:t>مثال: ماشین‌های مجازی</a:t>
            </a:r>
            <a:endParaRPr lang="fa-IR" dirty="0" smtClean="0">
              <a:cs typeface="B Nazanin" panose="00000400000000000000" pitchFamily="2" charset="-78"/>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73653" y="3933056"/>
            <a:ext cx="5280374" cy="2188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0125819"/>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مقایسه تکنیک‌های اعمال زمان‌اجرا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31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971600" y="1447800"/>
            <a:ext cx="7962088" cy="4800600"/>
          </a:xfrm>
        </p:spPr>
        <p:txBody>
          <a:bodyPr>
            <a:normAutofit/>
          </a:bodyPr>
          <a:lstStyle/>
          <a:p>
            <a:pPr algn="r" rtl="1"/>
            <a:r>
              <a:rPr lang="fa-IR" dirty="0" smtClean="0">
                <a:cs typeface="B Nazanin" panose="00000400000000000000" pitchFamily="2" charset="-78"/>
              </a:rPr>
              <a:t>ردیاب‌های جریان داده</a:t>
            </a:r>
          </a:p>
          <a:p>
            <a:pPr lvl="1" algn="r" rtl="1"/>
            <a:r>
              <a:rPr lang="fa-IR" dirty="0" smtClean="0">
                <a:cs typeface="B Nazanin" panose="00000400000000000000" pitchFamily="2" charset="-78"/>
              </a:rPr>
              <a:t>برای اعمال خط‌مشی‌های کنترل جریان اطلاعات</a:t>
            </a:r>
          </a:p>
          <a:p>
            <a:pPr lvl="1" algn="r" rtl="1"/>
            <a:r>
              <a:rPr lang="fa-IR" dirty="0" smtClean="0">
                <a:cs typeface="B Nazanin" panose="00000400000000000000" pitchFamily="2" charset="-78"/>
              </a:rPr>
              <a:t>استفاده از تحلیل‌های ایستا و پویا</a:t>
            </a:r>
          </a:p>
          <a:p>
            <a:pPr lvl="2" algn="r" rtl="1"/>
            <a:r>
              <a:rPr lang="fa-IR" dirty="0" smtClean="0">
                <a:cs typeface="B Nazanin" panose="00000400000000000000" pitchFamily="2" charset="-78"/>
              </a:rPr>
              <a:t>جلوگیری از حملات تزریق</a:t>
            </a:r>
          </a:p>
          <a:p>
            <a:pPr lvl="2" algn="r" rtl="1"/>
            <a:r>
              <a:rPr lang="fa-IR" dirty="0" smtClean="0">
                <a:cs typeface="B Nazanin" panose="00000400000000000000" pitchFamily="2" charset="-78"/>
              </a:rPr>
              <a:t>ابزارهایی مشابه </a:t>
            </a:r>
            <a:r>
              <a:rPr lang="en-US" dirty="0" err="1" smtClean="0">
                <a:cs typeface="B Nazanin" panose="00000400000000000000" pitchFamily="2" charset="-78"/>
              </a:rPr>
              <a:t>TaintDroid</a:t>
            </a:r>
            <a:r>
              <a:rPr lang="fa-IR" dirty="0" smtClean="0">
                <a:cs typeface="B Nazanin" panose="00000400000000000000" pitchFamily="2" charset="-78"/>
              </a:rPr>
              <a:t>و</a:t>
            </a:r>
            <a:r>
              <a:rPr lang="fa-IR" dirty="0" smtClean="0">
                <a:cs typeface="B Nazanin" panose="00000400000000000000" pitchFamily="2" charset="-78"/>
              </a:rPr>
              <a:t> </a:t>
            </a:r>
            <a:r>
              <a:rPr lang="en-US" dirty="0" smtClean="0">
                <a:cs typeface="B Nazanin" panose="00000400000000000000" pitchFamily="2" charset="-78"/>
              </a:rPr>
              <a:t>RIFLE</a:t>
            </a:r>
            <a:endParaRPr lang="fa-IR" dirty="0" smtClean="0">
              <a:cs typeface="B Nazanin" panose="00000400000000000000" pitchFamily="2" charset="-78"/>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39752" y="4376169"/>
            <a:ext cx="5743153" cy="189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771030"/>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مقایسه تکنیک‌های اعمال زمان‌اجرا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32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971600" y="1447800"/>
            <a:ext cx="7962088" cy="4800600"/>
          </a:xfrm>
        </p:spPr>
        <p:txBody>
          <a:bodyPr>
            <a:normAutofit/>
          </a:bodyPr>
          <a:lstStyle/>
          <a:p>
            <a:pPr algn="r" rtl="1"/>
            <a:r>
              <a:rPr lang="fa-IR" dirty="0" smtClean="0">
                <a:cs typeface="B Nazanin" panose="00000400000000000000" pitchFamily="2" charset="-78"/>
              </a:rPr>
              <a:t>مقایسه از نظر میزان سربار</a:t>
            </a:r>
          </a:p>
          <a:p>
            <a:pPr lvl="1" algn="r" rtl="1"/>
            <a:r>
              <a:rPr lang="fa-IR" dirty="0" smtClean="0">
                <a:cs typeface="B Nazanin" panose="00000400000000000000" pitchFamily="2" charset="-78"/>
              </a:rPr>
              <a:t>هرچه از سطح ماشین و سیستم‌عامل دورتر، سربار بیشتر</a:t>
            </a:r>
          </a:p>
          <a:p>
            <a:pPr lvl="2" algn="r" rtl="1"/>
            <a:r>
              <a:rPr lang="fa-IR" dirty="0" smtClean="0">
                <a:cs typeface="B Nazanin" panose="00000400000000000000" pitchFamily="2" charset="-78"/>
              </a:rPr>
              <a:t>مداخله‌گری فراخوانی‌های سامانه؛ کم‌ترین سربار</a:t>
            </a:r>
          </a:p>
          <a:p>
            <a:pPr lvl="2" algn="r" rtl="1"/>
            <a:r>
              <a:rPr lang="fa-IR" dirty="0" smtClean="0">
                <a:cs typeface="B Nazanin" panose="00000400000000000000" pitchFamily="2" charset="-78"/>
              </a:rPr>
              <a:t>مفسرهای ایمن بین 1 تا 25 درصد</a:t>
            </a:r>
          </a:p>
          <a:p>
            <a:pPr lvl="2" algn="r" rtl="1"/>
            <a:r>
              <a:rPr lang="fa-IR" dirty="0" smtClean="0">
                <a:cs typeface="B Nazanin" panose="00000400000000000000" pitchFamily="2" charset="-78"/>
              </a:rPr>
              <a:t>ایزوله‌کردن خطای‌ نرم‌افزار بین 9 تا 45 درصد</a:t>
            </a:r>
          </a:p>
          <a:p>
            <a:pPr lvl="2" algn="r" rtl="1"/>
            <a:r>
              <a:rPr lang="fa-IR" dirty="0" smtClean="0">
                <a:cs typeface="B Nazanin" panose="00000400000000000000" pitchFamily="2" charset="-78"/>
              </a:rPr>
              <a:t>ناظرهای مرجع درخط بین 0.1 تا 30 درصد</a:t>
            </a:r>
          </a:p>
          <a:p>
            <a:pPr lvl="2" algn="r" rtl="1"/>
            <a:r>
              <a:rPr lang="fa-IR" dirty="0" smtClean="0">
                <a:cs typeface="B Nazanin" panose="00000400000000000000" pitchFamily="2" charset="-78"/>
              </a:rPr>
              <a:t>مترجم‌های پویای نرم‌افزار بین 2 تا 30 درصد</a:t>
            </a:r>
          </a:p>
          <a:p>
            <a:pPr lvl="2" algn="r" rtl="1"/>
            <a:r>
              <a:rPr lang="fa-IR" dirty="0" smtClean="0">
                <a:cs typeface="B Nazanin" panose="00000400000000000000" pitchFamily="2" charset="-78"/>
              </a:rPr>
              <a:t>ردیاب‌های جریان داده بیش از 30 درصد</a:t>
            </a:r>
          </a:p>
        </p:txBody>
      </p:sp>
      <p:pic>
        <p:nvPicPr>
          <p:cNvPr id="17410" name="Picture 2" descr="C:\Users\Mohammad\Desktop\turtle-clipart-0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6138" y="4581128"/>
            <a:ext cx="2451398" cy="1838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43270"/>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مقایسه مکانیزم‌های پویای اعمال جریان اطلاعات</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33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عدم تداخل</a:t>
            </a:r>
          </a:p>
          <a:p>
            <a:pPr lvl="1" algn="r" rtl="1"/>
            <a:r>
              <a:rPr lang="fa-IR" dirty="0" smtClean="0">
                <a:cs typeface="B Nazanin" panose="00000400000000000000" pitchFamily="2" charset="-78"/>
              </a:rPr>
              <a:t>غیرحساس به خاتمه (</a:t>
            </a:r>
            <a:r>
              <a:rPr lang="en-US" dirty="0" smtClean="0">
                <a:cs typeface="B Nazanin" panose="00000400000000000000" pitchFamily="2" charset="-78"/>
              </a:rPr>
              <a:t>TINI</a:t>
            </a:r>
            <a:r>
              <a:rPr lang="fa-IR" dirty="0" smtClean="0">
                <a:cs typeface="B Nazanin" panose="00000400000000000000" pitchFamily="2" charset="-78"/>
              </a:rPr>
              <a:t>)</a:t>
            </a:r>
          </a:p>
          <a:p>
            <a:pPr lvl="2" algn="r" rtl="1"/>
            <a:r>
              <a:rPr lang="fa-IR" dirty="0" smtClean="0">
                <a:cs typeface="B Nazanin" panose="00000400000000000000" pitchFamily="2" charset="-78"/>
              </a:rPr>
              <a:t>اجازه وقوع کانال‌های خاتمه</a:t>
            </a:r>
            <a:endParaRPr lang="fa-IR" dirty="0" smtClean="0">
              <a:cs typeface="B Nazanin" panose="00000400000000000000" pitchFamily="2" charset="-78"/>
            </a:endParaRPr>
          </a:p>
          <a:p>
            <a:pPr lvl="1" algn="r" rtl="1"/>
            <a:r>
              <a:rPr lang="fa-IR" dirty="0">
                <a:cs typeface="B Nazanin" panose="00000400000000000000" pitchFamily="2" charset="-78"/>
              </a:rPr>
              <a:t>آگاه </a:t>
            </a:r>
            <a:r>
              <a:rPr lang="fa-IR" dirty="0" smtClean="0">
                <a:cs typeface="B Nazanin" panose="00000400000000000000" pitchFamily="2" charset="-78"/>
              </a:rPr>
              <a:t>به </a:t>
            </a:r>
            <a:r>
              <a:rPr lang="fa-IR" dirty="0">
                <a:cs typeface="B Nazanin" panose="00000400000000000000" pitchFamily="2" charset="-78"/>
              </a:rPr>
              <a:t>خاتمه (</a:t>
            </a:r>
            <a:r>
              <a:rPr lang="en-US" dirty="0">
                <a:cs typeface="B Nazanin" panose="00000400000000000000" pitchFamily="2" charset="-78"/>
              </a:rPr>
              <a:t>TANI</a:t>
            </a:r>
            <a:r>
              <a:rPr lang="fa-IR" dirty="0" smtClean="0">
                <a:cs typeface="B Nazanin" panose="00000400000000000000" pitchFamily="2" charset="-78"/>
              </a:rPr>
              <a:t>)</a:t>
            </a:r>
          </a:p>
          <a:p>
            <a:pPr lvl="2" algn="r" rtl="1"/>
            <a:r>
              <a:rPr lang="fa-IR" dirty="0" smtClean="0">
                <a:cs typeface="B Nazanin" panose="00000400000000000000" pitchFamily="2" charset="-78"/>
              </a:rPr>
              <a:t>ناظر کانال خاتمه جدیدی اضافه نکند.</a:t>
            </a:r>
            <a:endParaRPr lang="fa-IR" dirty="0">
              <a:cs typeface="B Nazanin" panose="00000400000000000000" pitchFamily="2" charset="-78"/>
            </a:endParaRPr>
          </a:p>
          <a:p>
            <a:pPr lvl="1" algn="r" rtl="1"/>
            <a:r>
              <a:rPr lang="fa-IR" dirty="0" smtClean="0">
                <a:cs typeface="B Nazanin" panose="00000400000000000000" pitchFamily="2" charset="-78"/>
              </a:rPr>
              <a:t>حساس به خاتمه (</a:t>
            </a:r>
            <a:r>
              <a:rPr lang="en-US" dirty="0" smtClean="0">
                <a:cs typeface="B Nazanin" panose="00000400000000000000" pitchFamily="2" charset="-78"/>
              </a:rPr>
              <a:t>TSNI</a:t>
            </a:r>
            <a:r>
              <a:rPr lang="fa-IR" dirty="0" smtClean="0">
                <a:cs typeface="B Nazanin" panose="00000400000000000000" pitchFamily="2" charset="-78"/>
              </a:rPr>
              <a:t>)</a:t>
            </a:r>
          </a:p>
          <a:p>
            <a:pPr lvl="2" algn="r" rtl="1"/>
            <a:r>
              <a:rPr lang="fa-IR" dirty="0" smtClean="0">
                <a:cs typeface="B Nazanin" panose="00000400000000000000" pitchFamily="2" charset="-78"/>
              </a:rPr>
              <a:t>جلوگیری از وقوع هرگونه کانال خاتمه</a:t>
            </a:r>
          </a:p>
        </p:txBody>
      </p:sp>
    </p:spTree>
    <p:extLst>
      <p:ext uri="{BB962C8B-B14F-4D97-AF65-F5344CB8AC3E}">
        <p14:creationId xmlns:p14="http://schemas.microsoft.com/office/powerpoint/2010/main" val="3439748176"/>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مقایسه مکانیزم‌های پویای اعمال جریان  اطلاعات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34 </a:t>
            </a:r>
            <a:r>
              <a:rPr lang="fa-IR" sz="1600" dirty="0">
                <a:solidFill>
                  <a:schemeClr val="tx2"/>
                </a:solidFill>
                <a:cs typeface="B Nazanin" panose="00000400000000000000" pitchFamily="2" charset="-78"/>
              </a:rPr>
              <a:t>از </a:t>
            </a:r>
            <a:r>
              <a:rPr lang="fa-IR" sz="1600" dirty="0" smtClean="0">
                <a:solidFill>
                  <a:schemeClr val="tx2"/>
                </a:solidFill>
                <a:cs typeface="B Nazanin" panose="00000400000000000000" pitchFamily="2" charset="-78"/>
              </a:rPr>
              <a:t>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ارتقای بدون حساسیت</a:t>
            </a:r>
          </a:p>
          <a:p>
            <a:pPr lvl="1" algn="r" rtl="1"/>
            <a:r>
              <a:rPr lang="fa-IR" dirty="0" smtClean="0">
                <a:cs typeface="B Nazanin" panose="00000400000000000000" pitchFamily="2" charset="-78"/>
              </a:rPr>
              <a:t>اجازه هیچ به‌روزرسانی‌ای به متغیرهای سطح پایین در زمینه امنیتی سطح بالا داده نمی‌شود. </a:t>
            </a:r>
          </a:p>
          <a:p>
            <a:pPr lvl="2" algn="r" rtl="1"/>
            <a:r>
              <a:rPr lang="fa-IR" dirty="0" smtClean="0">
                <a:cs typeface="B Nazanin" panose="00000400000000000000" pitchFamily="2" charset="-78"/>
              </a:rPr>
              <a:t>نمونه‌ای زمینه امنیتی سطح بالا، شاخه‌های شرط با عبارت شرطی وابسته به متغیر سطح بالا</a:t>
            </a:r>
          </a:p>
          <a:p>
            <a:pPr lvl="1" algn="r" rtl="1"/>
            <a:r>
              <a:rPr lang="fa-IR" dirty="0" smtClean="0">
                <a:cs typeface="B Nazanin" panose="00000400000000000000" pitchFamily="2" charset="-78"/>
              </a:rPr>
              <a:t>اعمال </a:t>
            </a:r>
            <a:r>
              <a:rPr lang="fa-IR" dirty="0">
                <a:cs typeface="B Nazanin" panose="00000400000000000000" pitchFamily="2" charset="-78"/>
              </a:rPr>
              <a:t>فقط </a:t>
            </a:r>
            <a:r>
              <a:rPr lang="fa-IR" dirty="0" smtClean="0">
                <a:cs typeface="B Nazanin" panose="00000400000000000000" pitchFamily="2" charset="-78"/>
              </a:rPr>
              <a:t>عدم تداخل غیرحساس به خاتمه</a:t>
            </a:r>
          </a:p>
          <a:p>
            <a:pPr lvl="1" algn="r" rtl="1"/>
            <a:endParaRPr lang="fa-IR" dirty="0" smtClean="0">
              <a:cs typeface="B Nazanin" panose="00000400000000000000" pitchFamily="2" charset="-78"/>
            </a:endParaRPr>
          </a:p>
        </p:txBody>
      </p:sp>
    </p:spTree>
    <p:extLst>
      <p:ext uri="{BB962C8B-B14F-4D97-AF65-F5344CB8AC3E}">
        <p14:creationId xmlns:p14="http://schemas.microsoft.com/office/powerpoint/2010/main" val="763210152"/>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مقایسه مکانیزم‌های پویای اعمال جریان  اطلاعات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35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ارتقای آسان‌گیر</a:t>
            </a:r>
          </a:p>
          <a:p>
            <a:pPr lvl="1" algn="r" rtl="1"/>
            <a:r>
              <a:rPr lang="fa-IR" dirty="0" smtClean="0">
                <a:cs typeface="B Nazanin" panose="00000400000000000000" pitchFamily="2" charset="-78"/>
              </a:rPr>
              <a:t>برچسب‌گذاری متغیر سطح پایین به‌روزشده در زمینه سطح بالا</a:t>
            </a:r>
          </a:p>
          <a:p>
            <a:pPr lvl="2" algn="r" rtl="1"/>
            <a:r>
              <a:rPr lang="fa-IR" dirty="0" smtClean="0">
                <a:cs typeface="B Nazanin" panose="00000400000000000000" pitchFamily="2" charset="-78"/>
              </a:rPr>
              <a:t>توقف اجرا در صورتی‌که در ادامه اجرا، انشعابی باشد که به متغیر برچسب‌دار وابسته است. </a:t>
            </a:r>
          </a:p>
          <a:p>
            <a:pPr lvl="1" algn="r" rtl="1"/>
            <a:r>
              <a:rPr lang="fa-IR" dirty="0" smtClean="0">
                <a:cs typeface="B Nazanin" panose="00000400000000000000" pitchFamily="2" charset="-78"/>
              </a:rPr>
              <a:t>اعمال </a:t>
            </a:r>
            <a:r>
              <a:rPr lang="fa-IR" dirty="0">
                <a:cs typeface="B Nazanin" panose="00000400000000000000" pitchFamily="2" charset="-78"/>
              </a:rPr>
              <a:t>فقط </a:t>
            </a:r>
            <a:r>
              <a:rPr lang="fa-IR" dirty="0" smtClean="0">
                <a:cs typeface="B Nazanin" panose="00000400000000000000" pitchFamily="2" charset="-78"/>
              </a:rPr>
              <a:t>عدم تداخل غیرحساس به خاتمه</a:t>
            </a:r>
          </a:p>
          <a:p>
            <a:pPr lvl="1" algn="r" rtl="1"/>
            <a:endParaRPr lang="fa-IR" dirty="0" smtClean="0">
              <a:cs typeface="B Nazanin" panose="00000400000000000000" pitchFamily="2" charset="-78"/>
            </a:endParaRPr>
          </a:p>
        </p:txBody>
      </p:sp>
    </p:spTree>
    <p:extLst>
      <p:ext uri="{BB962C8B-B14F-4D97-AF65-F5344CB8AC3E}">
        <p14:creationId xmlns:p14="http://schemas.microsoft.com/office/powerpoint/2010/main" val="2414254205"/>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مقایسه مکانیزم‌های پویای اعمال جریان  اطلاعات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36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ناظر ترکیبی</a:t>
            </a:r>
          </a:p>
          <a:p>
            <a:pPr lvl="1" algn="r" rtl="1"/>
            <a:r>
              <a:rPr lang="fa-IR" dirty="0" smtClean="0">
                <a:cs typeface="B Nazanin" panose="00000400000000000000" pitchFamily="2" charset="-78"/>
              </a:rPr>
              <a:t>ترکیب تحلیل ایستا و پویا</a:t>
            </a:r>
          </a:p>
          <a:p>
            <a:pPr lvl="2" algn="r" rtl="1"/>
            <a:r>
              <a:rPr lang="fa-IR" dirty="0" smtClean="0">
                <a:cs typeface="B Nazanin" panose="00000400000000000000" pitchFamily="2" charset="-78"/>
              </a:rPr>
              <a:t>تحلیل ایستای شاخه‌هایی از شرط که اجرا نمی‌شوند.</a:t>
            </a:r>
          </a:p>
          <a:p>
            <a:pPr lvl="2" algn="r" rtl="1"/>
            <a:r>
              <a:rPr lang="fa-IR" dirty="0" smtClean="0">
                <a:cs typeface="B Nazanin" panose="00000400000000000000" pitchFamily="2" charset="-78"/>
              </a:rPr>
              <a:t>ارتقای سطح امنیتی متغیرها به سطح عبارت شرطی</a:t>
            </a:r>
            <a:endParaRPr lang="fa-IR" dirty="0" smtClean="0">
              <a:cs typeface="B Nazanin" panose="00000400000000000000" pitchFamily="2" charset="-78"/>
            </a:endParaRPr>
          </a:p>
          <a:p>
            <a:pPr lvl="1" algn="r" rtl="1"/>
            <a:r>
              <a:rPr lang="fa-IR" dirty="0" smtClean="0">
                <a:cs typeface="B Nazanin" panose="00000400000000000000" pitchFamily="2" charset="-78"/>
              </a:rPr>
              <a:t>اعمال عدم تداخل آگاه به خاتمه</a:t>
            </a:r>
          </a:p>
          <a:p>
            <a:pPr lvl="1" algn="r" rtl="1"/>
            <a:endParaRPr lang="fa-IR" dirty="0" smtClean="0">
              <a:cs typeface="B Nazanin" panose="00000400000000000000" pitchFamily="2" charset="-78"/>
            </a:endParaRPr>
          </a:p>
        </p:txBody>
      </p:sp>
    </p:spTree>
    <p:extLst>
      <p:ext uri="{BB962C8B-B14F-4D97-AF65-F5344CB8AC3E}">
        <p14:creationId xmlns:p14="http://schemas.microsoft.com/office/powerpoint/2010/main" val="3895696373"/>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مقایسه مکانیزم‌های پویای اعمال جریان  اطلاعات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37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چنداجرایی امن</a:t>
            </a:r>
          </a:p>
          <a:p>
            <a:pPr lvl="1" algn="r" rtl="1"/>
            <a:r>
              <a:rPr lang="fa-IR" dirty="0" smtClean="0">
                <a:cs typeface="B Nazanin" panose="00000400000000000000" pitchFamily="2" charset="-78"/>
              </a:rPr>
              <a:t>اجرای هم‌زمان برنامه به ازای هر سطح امنیتی</a:t>
            </a:r>
          </a:p>
          <a:p>
            <a:pPr lvl="2" algn="r" rtl="1"/>
            <a:r>
              <a:rPr lang="fa-IR" dirty="0" smtClean="0">
                <a:cs typeface="B Nazanin" panose="00000400000000000000" pitchFamily="2" charset="-78"/>
              </a:rPr>
              <a:t>در هر سطح فقط ورودی‌های قابل مشاهده آن سطح داده می‌شود و برای متغیرهای ورودی سطح بالاتر، مقداری ثابت در نظر گرفته می‌شود.</a:t>
            </a:r>
          </a:p>
          <a:p>
            <a:pPr lvl="2" algn="r" rtl="1"/>
            <a:r>
              <a:rPr lang="fa-IR" dirty="0" smtClean="0">
                <a:cs typeface="B Nazanin" panose="00000400000000000000" pitchFamily="2" charset="-78"/>
              </a:rPr>
              <a:t>حذف خروجی‌های سطح پایین، برای جلوگیری از تکرار</a:t>
            </a:r>
            <a:endParaRPr lang="fa-IR" dirty="0" smtClean="0">
              <a:cs typeface="B Nazanin" panose="00000400000000000000" pitchFamily="2" charset="-78"/>
            </a:endParaRPr>
          </a:p>
          <a:p>
            <a:pPr lvl="1" algn="r" rtl="1"/>
            <a:r>
              <a:rPr lang="fa-IR" dirty="0" smtClean="0">
                <a:cs typeface="B Nazanin" panose="00000400000000000000" pitchFamily="2" charset="-78"/>
              </a:rPr>
              <a:t>استفاده از استراتژی زمان‌بندی</a:t>
            </a:r>
          </a:p>
          <a:p>
            <a:pPr lvl="2" algn="r" rtl="1"/>
            <a:r>
              <a:rPr lang="fa-IR" dirty="0" smtClean="0">
                <a:cs typeface="B Nazanin" panose="00000400000000000000" pitchFamily="2" charset="-78"/>
              </a:rPr>
              <a:t>نیازمند تغییر محیط اجرا</a:t>
            </a:r>
          </a:p>
          <a:p>
            <a:pPr lvl="1" algn="r" rtl="1"/>
            <a:r>
              <a:rPr lang="fa-IR" dirty="0" smtClean="0">
                <a:cs typeface="B Nazanin" panose="00000400000000000000" pitchFamily="2" charset="-78"/>
              </a:rPr>
              <a:t>اعمال عدم تداخل حساس به خاتمه</a:t>
            </a:r>
          </a:p>
          <a:p>
            <a:pPr lvl="1" algn="r" rtl="1"/>
            <a:endParaRPr lang="fa-IR" dirty="0" smtClean="0">
              <a:cs typeface="B Nazanin" panose="00000400000000000000" pitchFamily="2" charset="-78"/>
            </a:endParaRPr>
          </a:p>
        </p:txBody>
      </p:sp>
    </p:spTree>
    <p:extLst>
      <p:ext uri="{BB962C8B-B14F-4D97-AF65-F5344CB8AC3E}">
        <p14:creationId xmlns:p14="http://schemas.microsoft.com/office/powerpoint/2010/main" val="3895696373"/>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مقایسه مکانیزم‌های پویای اعمال جریان اطلاعات</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38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ارتقای بدون حساسیت</a:t>
            </a:r>
          </a:p>
          <a:p>
            <a:pPr algn="r" rtl="1"/>
            <a:r>
              <a:rPr lang="fa-IR" dirty="0" smtClean="0">
                <a:cs typeface="B Nazanin" panose="00000400000000000000" pitchFamily="2" charset="-78"/>
              </a:rPr>
              <a:t>ارتقای آسان‌گیر</a:t>
            </a:r>
          </a:p>
          <a:p>
            <a:pPr algn="r" rtl="1"/>
            <a:r>
              <a:rPr lang="fa-IR" dirty="0" smtClean="0">
                <a:cs typeface="B Nazanin" panose="00000400000000000000" pitchFamily="2" charset="-78"/>
              </a:rPr>
              <a:t>ناظر</a:t>
            </a:r>
            <a:r>
              <a:rPr lang="fa-IR" dirty="0" smtClean="0">
                <a:cs typeface="B Nazanin" panose="00000400000000000000" pitchFamily="2" charset="-78"/>
              </a:rPr>
              <a:t> ترکیبی</a:t>
            </a:r>
          </a:p>
          <a:p>
            <a:pPr algn="r" rtl="1"/>
            <a:r>
              <a:rPr lang="fa-IR" dirty="0" smtClean="0">
                <a:cs typeface="B Nazanin" panose="00000400000000000000" pitchFamily="2" charset="-78"/>
              </a:rPr>
              <a:t>اجرای چندباره امن</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933056"/>
            <a:ext cx="7884368" cy="196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1209073"/>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جمع‌بندی</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39 از </a:t>
            </a:r>
            <a:r>
              <a:rPr lang="fa-IR" sz="1600" dirty="0">
                <a:solidFill>
                  <a:schemeClr val="tx2"/>
                </a:solidFill>
                <a:cs typeface="B Nazanin" panose="00000400000000000000" pitchFamily="2" charset="-78"/>
              </a:rPr>
              <a:t>48</a:t>
            </a:r>
            <a:endParaRPr lang="en-US" sz="1600" dirty="0">
              <a:solidFill>
                <a:schemeClr val="tx2"/>
              </a:solidFill>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تعریف نا‌خاصیت جریان اطلاعات</a:t>
            </a:r>
          </a:p>
          <a:p>
            <a:pPr algn="r" rtl="1"/>
            <a:r>
              <a:rPr lang="fa-IR" dirty="0" smtClean="0">
                <a:cs typeface="B Nazanin" panose="00000400000000000000" pitchFamily="2" charset="-78"/>
              </a:rPr>
              <a:t>بررسی انواع مکانیزم‌های اعمال خط‌مشی‌</a:t>
            </a:r>
          </a:p>
          <a:p>
            <a:pPr algn="r" rtl="1"/>
            <a:r>
              <a:rPr lang="fa-IR" dirty="0" smtClean="0">
                <a:cs typeface="B Nazanin" panose="00000400000000000000" pitchFamily="2" charset="-78"/>
              </a:rPr>
              <a:t>بررسی مکانیزم‌های نظارت زمان‌اجرا و توانایی آن‌ها در شرایط و پارادایم‌های مختلف</a:t>
            </a:r>
          </a:p>
          <a:p>
            <a:pPr algn="r" rtl="1"/>
            <a:r>
              <a:rPr lang="fa-IR" dirty="0" smtClean="0">
                <a:cs typeface="B Nazanin" panose="00000400000000000000" pitchFamily="2" charset="-78"/>
              </a:rPr>
              <a:t>بررسی تکنیک‌ها و مکانیزم‌های پویای دیگر</a:t>
            </a:r>
          </a:p>
          <a:p>
            <a:pPr marL="82296" indent="0" algn="r" rtl="1">
              <a:buNone/>
            </a:pPr>
            <a:endParaRPr lang="fa-IR" dirty="0" smtClean="0">
              <a:cs typeface="B Nazanin" panose="00000400000000000000" pitchFamily="2" charset="-78"/>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4205063"/>
            <a:ext cx="2557264" cy="2140233"/>
          </a:xfrm>
          <a:prstGeom prst="rect">
            <a:avLst/>
          </a:prstGeom>
        </p:spPr>
      </p:pic>
    </p:spTree>
    <p:extLst>
      <p:ext uri="{BB962C8B-B14F-4D97-AF65-F5344CB8AC3E}">
        <p14:creationId xmlns:p14="http://schemas.microsoft.com/office/powerpoint/2010/main" val="37945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مقدمه</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p:txBody>
          <a:bodyPr>
            <a:normAutofit/>
          </a:bodyPr>
          <a:lstStyle/>
          <a:p>
            <a:pPr algn="r" rtl="1"/>
            <a:r>
              <a:rPr lang="fa-IR" dirty="0" smtClean="0">
                <a:cs typeface="B Nazanin" panose="00000400000000000000" pitchFamily="2" charset="-78"/>
              </a:rPr>
              <a:t>خط‌مشی امنیتی</a:t>
            </a:r>
          </a:p>
          <a:p>
            <a:pPr lvl="1" algn="r" rtl="1"/>
            <a:r>
              <a:rPr lang="fa-IR" dirty="0" smtClean="0">
                <a:cs typeface="B Nazanin" panose="00000400000000000000" pitchFamily="2" charset="-78"/>
              </a:rPr>
              <a:t>محرمانگی و کنترل انتشار اطلاعات</a:t>
            </a:r>
          </a:p>
          <a:p>
            <a:pPr algn="r" rtl="1"/>
            <a:r>
              <a:rPr lang="fa-IR" dirty="0" smtClean="0">
                <a:cs typeface="B Nazanin" panose="00000400000000000000" pitchFamily="2" charset="-78"/>
              </a:rPr>
              <a:t>تعریف خط‌مشی جریان اطلاعات</a:t>
            </a:r>
          </a:p>
          <a:p>
            <a:pPr lvl="1" algn="r" rtl="1"/>
            <a:r>
              <a:rPr lang="fa-IR" dirty="0" smtClean="0">
                <a:cs typeface="B Nazanin" panose="00000400000000000000" pitchFamily="2" charset="-78"/>
              </a:rPr>
              <a:t>مقایسه با مکانیزم‌های رمزنگاری و کنترل دسترسی</a:t>
            </a:r>
          </a:p>
          <a:p>
            <a:pPr algn="r" rtl="1"/>
            <a:r>
              <a:rPr lang="fa-IR" dirty="0" smtClean="0">
                <a:cs typeface="B Nazanin" panose="00000400000000000000" pitchFamily="2" charset="-78"/>
              </a:rPr>
              <a:t>خط‌مشی امنیتی عدم تداخل</a:t>
            </a:r>
          </a:p>
          <a:p>
            <a:pPr lvl="1" algn="r" rtl="1"/>
            <a:r>
              <a:rPr lang="fa-IR" dirty="0" smtClean="0">
                <a:cs typeface="B Nazanin" panose="00000400000000000000" pitchFamily="2" charset="-78"/>
              </a:rPr>
              <a:t>بیان گزاره‌هایی روی اجراهای برنامه</a:t>
            </a:r>
          </a:p>
          <a:p>
            <a:pPr lvl="1" algn="r" rtl="1"/>
            <a:r>
              <a:rPr lang="fa-IR" dirty="0" smtClean="0">
                <a:cs typeface="B Nazanin" panose="00000400000000000000" pitchFamily="2" charset="-78"/>
              </a:rPr>
              <a:t>انواع مختلف عدم تداخل</a:t>
            </a:r>
          </a:p>
          <a:p>
            <a:pPr algn="r" rtl="1"/>
            <a:endParaRPr lang="fa-IR" dirty="0" smtClean="0">
              <a:cs typeface="B Nazanin" panose="00000400000000000000" pitchFamily="2" charset="-78"/>
            </a:endParaRPr>
          </a:p>
          <a:p>
            <a:pPr algn="r" rtl="1"/>
            <a:endParaRPr lang="fa-IR" dirty="0" smtClean="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4 </a:t>
            </a:r>
            <a:r>
              <a:rPr lang="fa-IR" sz="1600" dirty="0" smtClean="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pic>
        <p:nvPicPr>
          <p:cNvPr id="2050" name="Picture 2" descr="C:\Users\Mohammad\Desktop\N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317035"/>
            <a:ext cx="5530726" cy="2220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529491"/>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مسائل باز</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40 از </a:t>
            </a:r>
            <a:r>
              <a:rPr lang="fa-IR" sz="1600" dirty="0">
                <a:solidFill>
                  <a:schemeClr val="tx2"/>
                </a:solidFill>
                <a:cs typeface="B Nazanin" panose="00000400000000000000" pitchFamily="2" charset="-78"/>
              </a:rPr>
              <a:t>48</a:t>
            </a:r>
            <a:endParaRPr lang="en-US" sz="1600" dirty="0">
              <a:solidFill>
                <a:schemeClr val="tx2"/>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dirty="0" smtClean="0">
                <a:cs typeface="B Nazanin" panose="00000400000000000000" pitchFamily="2" charset="-78"/>
              </a:rPr>
              <a:t>سرشت‌نمایی خط‌مشی‌های قابل اعمال توسط مکانیزم‌های مختلف</a:t>
            </a:r>
          </a:p>
          <a:p>
            <a:pPr lvl="1" algn="r" rtl="1"/>
            <a:r>
              <a:rPr lang="fa-IR" dirty="0" smtClean="0">
                <a:cs typeface="B Nazanin" panose="00000400000000000000" pitchFamily="2" charset="-78"/>
              </a:rPr>
              <a:t>میزان اطلاعات لازم برای اعمال یک خط‌مشی</a:t>
            </a:r>
          </a:p>
          <a:p>
            <a:pPr algn="r" rtl="1"/>
            <a:r>
              <a:rPr lang="fa-IR" dirty="0" smtClean="0">
                <a:cs typeface="B Nazanin" panose="00000400000000000000" pitchFamily="2" charset="-78"/>
              </a:rPr>
              <a:t>تغییر خط‌مشی در طول اجرای برنامه</a:t>
            </a:r>
          </a:p>
          <a:p>
            <a:pPr algn="r" rtl="1"/>
            <a:r>
              <a:rPr lang="fa-IR" dirty="0" smtClean="0">
                <a:cs typeface="B Nazanin" panose="00000400000000000000" pitchFamily="2" charset="-78"/>
              </a:rPr>
              <a:t>ارائه معیار مقایسه بین مکانیزم‌های مختلف</a:t>
            </a:r>
          </a:p>
          <a:p>
            <a:pPr algn="r" rtl="1"/>
            <a:r>
              <a:rPr lang="fa-IR" dirty="0" smtClean="0">
                <a:cs typeface="B Nazanin" panose="00000400000000000000" pitchFamily="2" charset="-78"/>
              </a:rPr>
              <a:t>ارائه و بهبود مکانیزم‌های موجود</a:t>
            </a:r>
          </a:p>
          <a:p>
            <a:pPr lvl="1" algn="r" rtl="1"/>
            <a:r>
              <a:rPr lang="fa-IR" dirty="0" smtClean="0">
                <a:cs typeface="B Nazanin" panose="00000400000000000000" pitchFamily="2" charset="-78"/>
              </a:rPr>
              <a:t>افزایش شفافیت</a:t>
            </a:r>
          </a:p>
          <a:p>
            <a:pPr lvl="1" algn="r" rtl="1"/>
            <a:r>
              <a:rPr lang="fa-IR" dirty="0" smtClean="0">
                <a:cs typeface="B Nazanin" panose="00000400000000000000" pitchFamily="2" charset="-78"/>
              </a:rPr>
              <a:t>کاهش سربار</a:t>
            </a:r>
          </a:p>
          <a:p>
            <a:pPr algn="r" rtl="1"/>
            <a:endParaRPr lang="fa-IR" dirty="0" smtClean="0">
              <a:cs typeface="B Nazanin" panose="00000400000000000000" pitchFamily="2" charset="-78"/>
            </a:endParaRPr>
          </a:p>
          <a:p>
            <a:pPr algn="r" rtl="1"/>
            <a:endParaRPr lang="fa-IR" dirty="0" smtClean="0">
              <a:cs typeface="B Nazanin" panose="00000400000000000000" pitchFamily="2" charset="-78"/>
            </a:endParaRPr>
          </a:p>
          <a:p>
            <a:pPr algn="r" rtl="1"/>
            <a:endParaRPr lang="fa-IR" dirty="0" smtClean="0">
              <a:cs typeface="B Nazanin" panose="00000400000000000000" pitchFamily="2" charset="-78"/>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664" y="3988316"/>
            <a:ext cx="1728192" cy="2193474"/>
          </a:xfrm>
          <a:prstGeom prst="rect">
            <a:avLst/>
          </a:prstGeom>
        </p:spPr>
      </p:pic>
    </p:spTree>
    <p:extLst>
      <p:ext uri="{BB962C8B-B14F-4D97-AF65-F5344CB8AC3E}">
        <p14:creationId xmlns:p14="http://schemas.microsoft.com/office/powerpoint/2010/main" val="210352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پروژه کارشناسی ارشد</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41 از </a:t>
            </a:r>
            <a:r>
              <a:rPr lang="fa-IR" sz="1600" dirty="0">
                <a:solidFill>
                  <a:schemeClr val="tx2"/>
                </a:solidFill>
                <a:cs typeface="B Nazanin" panose="00000400000000000000" pitchFamily="2" charset="-78"/>
              </a:rPr>
              <a:t>48</a:t>
            </a:r>
            <a:endParaRPr lang="en-US" sz="1600" dirty="0">
              <a:solidFill>
                <a:schemeClr val="tx2"/>
              </a:solidFill>
              <a:cs typeface="B Nazanin" panose="00000400000000000000" pitchFamily="2" charset="-78"/>
            </a:endParaRPr>
          </a:p>
        </p:txBody>
      </p:sp>
      <p:sp>
        <p:nvSpPr>
          <p:cNvPr id="3" name="Content Placeholder 2"/>
          <p:cNvSpPr>
            <a:spLocks noGrp="1"/>
          </p:cNvSpPr>
          <p:nvPr>
            <p:ph idx="1"/>
          </p:nvPr>
        </p:nvSpPr>
        <p:spPr>
          <a:xfrm>
            <a:off x="1187624" y="1447800"/>
            <a:ext cx="7746064" cy="4800600"/>
          </a:xfrm>
        </p:spPr>
        <p:txBody>
          <a:bodyPr>
            <a:normAutofit fontScale="92500" lnSpcReduction="20000"/>
          </a:bodyPr>
          <a:lstStyle/>
          <a:p>
            <a:pPr algn="r" rtl="1"/>
            <a:r>
              <a:rPr lang="fa-IR" dirty="0" smtClean="0">
                <a:cs typeface="B Nazanin" panose="00000400000000000000" pitchFamily="2" charset="-78"/>
              </a:rPr>
              <a:t>بهبود مکانیزم‌های مبتنی بر اجرای چندباره برای اعمال خط‌مشی‌های جریان اطلاعات</a:t>
            </a:r>
            <a:endParaRPr lang="fa-IR" dirty="0" smtClean="0">
              <a:cs typeface="B Nazanin" panose="00000400000000000000" pitchFamily="2" charset="-78"/>
            </a:endParaRPr>
          </a:p>
          <a:p>
            <a:pPr lvl="1" algn="r" rtl="1"/>
            <a:r>
              <a:rPr lang="fa-IR" dirty="0" smtClean="0">
                <a:cs typeface="B Nazanin" panose="00000400000000000000" pitchFamily="2" charset="-78"/>
              </a:rPr>
              <a:t>مطالعه فوق‌خاصیت‌های جریان اطلاعات</a:t>
            </a:r>
          </a:p>
          <a:p>
            <a:pPr lvl="1" algn="r" rtl="1"/>
            <a:r>
              <a:rPr lang="fa-IR" dirty="0" smtClean="0">
                <a:cs typeface="B Nazanin" panose="00000400000000000000" pitchFamily="2" charset="-78"/>
              </a:rPr>
              <a:t>مطالعه انواع مکانیزم‌های پویا، مانند نظارت زمان‌اجرا، تحلیل ترکیبی و اجرای چندباره امن</a:t>
            </a:r>
          </a:p>
          <a:p>
            <a:pPr lvl="1" algn="r" rtl="1"/>
            <a:r>
              <a:rPr lang="fa-IR" dirty="0" smtClean="0">
                <a:cs typeface="B Nazanin" panose="00000400000000000000" pitchFamily="2" charset="-78"/>
              </a:rPr>
              <a:t>ارائه و بیان صوری خط‌مشی جریان اطلاعات و زبان برنامه‌نویسی موردنظر</a:t>
            </a:r>
          </a:p>
          <a:p>
            <a:pPr lvl="2" algn="r" rtl="1"/>
            <a:r>
              <a:rPr lang="fa-IR" dirty="0" smtClean="0">
                <a:cs typeface="B Nazanin" panose="00000400000000000000" pitchFamily="2" charset="-78"/>
              </a:rPr>
              <a:t>سطح انتزاع و موازنه‌ کاربردی‌‌بودن-مدل‌بودن</a:t>
            </a:r>
          </a:p>
          <a:p>
            <a:pPr lvl="1" algn="r" rtl="1"/>
            <a:r>
              <a:rPr lang="fa-IR" dirty="0" smtClean="0">
                <a:cs typeface="B Nazanin" panose="00000400000000000000" pitchFamily="2" charset="-78"/>
              </a:rPr>
              <a:t>ارائه مکانیزم مبتنی بر اجرای چندباره (با استفاده از ایده خودترکیبی)</a:t>
            </a:r>
          </a:p>
          <a:p>
            <a:pPr lvl="1" algn="r" rtl="1"/>
            <a:r>
              <a:rPr lang="fa-IR" dirty="0" smtClean="0">
                <a:cs typeface="B Nazanin" panose="00000400000000000000" pitchFamily="2" charset="-78"/>
              </a:rPr>
              <a:t>اثبات درستی و شفافیت مکانیزم ارائه‌شده و مقایسه با مکانیزم‌های موجود</a:t>
            </a:r>
          </a:p>
          <a:p>
            <a:pPr lvl="1" algn="r" rtl="1"/>
            <a:r>
              <a:rPr lang="fa-IR" dirty="0" smtClean="0">
                <a:cs typeface="B Nazanin" panose="00000400000000000000" pitchFamily="2" charset="-78"/>
              </a:rPr>
              <a:t>نگارش پایان‌نامه</a:t>
            </a:r>
            <a:endParaRPr lang="fa-IR" dirty="0" smtClean="0">
              <a:cs typeface="B Nazanin" panose="00000400000000000000" pitchFamily="2" charset="-78"/>
            </a:endParaRPr>
          </a:p>
        </p:txBody>
      </p:sp>
    </p:spTree>
    <p:extLst>
      <p:ext uri="{BB962C8B-B14F-4D97-AF65-F5344CB8AC3E}">
        <p14:creationId xmlns:p14="http://schemas.microsoft.com/office/powerpoint/2010/main" val="116631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منابع و مراجع</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42 از </a:t>
            </a:r>
            <a:r>
              <a:rPr lang="fa-IR" sz="1600" dirty="0">
                <a:solidFill>
                  <a:schemeClr val="tx2"/>
                </a:solidFill>
                <a:cs typeface="B Nazanin" panose="00000400000000000000" pitchFamily="2" charset="-78"/>
              </a:rPr>
              <a:t>48</a:t>
            </a:r>
            <a:endParaRPr lang="en-US" sz="1600" dirty="0">
              <a:solidFill>
                <a:schemeClr val="tx2"/>
              </a:solidFill>
              <a:cs typeface="B Nazanin" panose="00000400000000000000" pitchFamily="2" charset="-78"/>
            </a:endParaRPr>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Content Placeholder 22"/>
          <p:cNvSpPr>
            <a:spLocks noGrp="1"/>
          </p:cNvSpPr>
          <p:nvPr>
            <p:ph idx="1"/>
          </p:nvPr>
        </p:nvSpPr>
        <p:spPr>
          <a:xfrm>
            <a:off x="1259632" y="1412776"/>
            <a:ext cx="7674056" cy="4835624"/>
          </a:xfrm>
        </p:spPr>
        <p:txBody>
          <a:bodyPr>
            <a:noAutofit/>
          </a:bodyPr>
          <a:lstStyle/>
          <a:p>
            <a:pPr marL="82296" indent="0">
              <a:buNone/>
            </a:pPr>
            <a:r>
              <a:rPr lang="en-US" sz="1400" dirty="0"/>
              <a:t>[</a:t>
            </a:r>
            <a:r>
              <a:rPr lang="en-US" sz="1400" dirty="0" smtClean="0"/>
              <a:t>1] J</a:t>
            </a:r>
            <a:r>
              <a:rPr lang="en-US" sz="1400" dirty="0"/>
              <a:t>. McLean, “A general theory of composition for trace sets closed under selective interleaving functions,” </a:t>
            </a:r>
            <a:r>
              <a:rPr lang="en-US" sz="1400" i="1" dirty="0"/>
              <a:t>Res. </a:t>
            </a:r>
            <a:r>
              <a:rPr lang="en-US" sz="1400" i="1" dirty="0" err="1"/>
              <a:t>Secur</a:t>
            </a:r>
            <a:r>
              <a:rPr lang="en-US" sz="1400" i="1" dirty="0"/>
              <a:t>. Privacy, 1994. Proceedings., 1994 IEEE </a:t>
            </a:r>
            <a:r>
              <a:rPr lang="en-US" sz="1400" i="1" dirty="0" err="1"/>
              <a:t>Comput</a:t>
            </a:r>
            <a:r>
              <a:rPr lang="en-US" sz="1400" i="1" dirty="0"/>
              <a:t>. Soc. </a:t>
            </a:r>
            <a:r>
              <a:rPr lang="en-US" sz="1400" i="1" dirty="0" err="1"/>
              <a:t>Symp</a:t>
            </a:r>
            <a:r>
              <a:rPr lang="en-US" sz="1400" i="1" dirty="0"/>
              <a:t>.</a:t>
            </a:r>
            <a:r>
              <a:rPr lang="en-US" sz="1400" dirty="0"/>
              <a:t>, pp. 79–93, 1994.</a:t>
            </a:r>
          </a:p>
          <a:p>
            <a:pPr marL="82296" indent="0">
              <a:buNone/>
            </a:pPr>
            <a:r>
              <a:rPr lang="en-US" sz="1400" dirty="0"/>
              <a:t>[</a:t>
            </a:r>
            <a:r>
              <a:rPr lang="en-US" sz="1400" dirty="0" smtClean="0"/>
              <a:t>2] F</a:t>
            </a:r>
            <a:r>
              <a:rPr lang="en-US" sz="1400" dirty="0"/>
              <a:t>. B. Schneider, “Enforceable security policies,” </a:t>
            </a:r>
            <a:r>
              <a:rPr lang="en-US" sz="1400" i="1" dirty="0"/>
              <a:t>ACM Trans. Inf. Syst. </a:t>
            </a:r>
            <a:r>
              <a:rPr lang="en-US" sz="1400" i="1" dirty="0" err="1"/>
              <a:t>Secur</a:t>
            </a:r>
            <a:r>
              <a:rPr lang="en-US" sz="1400" i="1" dirty="0"/>
              <a:t>.</a:t>
            </a:r>
            <a:r>
              <a:rPr lang="en-US" sz="1400" dirty="0"/>
              <a:t>, vol. 3, no. 1, pp. 30–50, 2000.</a:t>
            </a:r>
          </a:p>
          <a:p>
            <a:pPr marL="82296" indent="0">
              <a:buNone/>
            </a:pPr>
            <a:r>
              <a:rPr lang="en-US" sz="1400" dirty="0"/>
              <a:t>[3</a:t>
            </a:r>
            <a:r>
              <a:rPr lang="en-US" sz="1400" dirty="0" smtClean="0"/>
              <a:t>]</a:t>
            </a:r>
            <a:r>
              <a:rPr lang="en-US" sz="1400" dirty="0"/>
              <a:t> </a:t>
            </a:r>
            <a:r>
              <a:rPr lang="en-US" sz="1400" dirty="0" smtClean="0"/>
              <a:t>M</a:t>
            </a:r>
            <a:r>
              <a:rPr lang="en-US" sz="1400" dirty="0"/>
              <a:t>. Bishop, </a:t>
            </a:r>
            <a:r>
              <a:rPr lang="en-US" sz="1400" i="1" dirty="0"/>
              <a:t>Computer Security: Art and Science</a:t>
            </a:r>
            <a:r>
              <a:rPr lang="en-US" sz="1400" dirty="0"/>
              <a:t>, 2nd ed. Addison-Wesley, 2003.</a:t>
            </a:r>
          </a:p>
          <a:p>
            <a:pPr marL="82296" indent="0">
              <a:buNone/>
            </a:pPr>
            <a:r>
              <a:rPr lang="en-US" sz="1400" dirty="0"/>
              <a:t>[4</a:t>
            </a:r>
            <a:r>
              <a:rPr lang="en-US" sz="1400" dirty="0" smtClean="0"/>
              <a:t>]</a:t>
            </a:r>
            <a:r>
              <a:rPr lang="en-US" sz="1400" dirty="0"/>
              <a:t> </a:t>
            </a:r>
            <a:r>
              <a:rPr lang="en-US" sz="1400" dirty="0" smtClean="0"/>
              <a:t>G</a:t>
            </a:r>
            <a:r>
              <a:rPr lang="en-US" sz="1400" dirty="0"/>
              <a:t>. </a:t>
            </a:r>
            <a:r>
              <a:rPr lang="en-US" sz="1400" dirty="0" err="1"/>
              <a:t>Barthe</a:t>
            </a:r>
            <a:r>
              <a:rPr lang="en-US" sz="1400" dirty="0"/>
              <a:t>, J. M. </a:t>
            </a:r>
            <a:r>
              <a:rPr lang="en-US" sz="1400" dirty="0" err="1"/>
              <a:t>Crespo</a:t>
            </a:r>
            <a:r>
              <a:rPr lang="en-US" sz="1400" dirty="0"/>
              <a:t>, D. </a:t>
            </a:r>
            <a:r>
              <a:rPr lang="en-US" sz="1400" dirty="0" err="1"/>
              <a:t>Devriese</a:t>
            </a:r>
            <a:r>
              <a:rPr lang="en-US" sz="1400" dirty="0"/>
              <a:t>, F. </a:t>
            </a:r>
            <a:r>
              <a:rPr lang="en-US" sz="1400" dirty="0" err="1"/>
              <a:t>Piessens</a:t>
            </a:r>
            <a:r>
              <a:rPr lang="en-US" sz="1400" dirty="0"/>
              <a:t>, and E. Rivas, “Secure multi-execution through static program transformation,” in </a:t>
            </a:r>
            <a:r>
              <a:rPr lang="en-US" sz="1400" i="1" dirty="0"/>
              <a:t>Lecture Notes in Computer Science (including subseries Lecture Notes in Artificial Intelligence and Lecture Notes in Bioinformatics)</a:t>
            </a:r>
            <a:r>
              <a:rPr lang="en-US" sz="1400" dirty="0"/>
              <a:t>, 2012, vol. 7273 LNCS, pp. 186–202.</a:t>
            </a:r>
          </a:p>
          <a:p>
            <a:pPr marL="82296" indent="0">
              <a:buNone/>
            </a:pPr>
            <a:r>
              <a:rPr lang="en-US" sz="1400" dirty="0"/>
              <a:t>[5</a:t>
            </a:r>
            <a:r>
              <a:rPr lang="en-US" sz="1400" dirty="0" smtClean="0"/>
              <a:t>]</a:t>
            </a:r>
            <a:r>
              <a:rPr lang="en-US" sz="1400" dirty="0"/>
              <a:t> </a:t>
            </a:r>
            <a:r>
              <a:rPr lang="en-US" sz="1400" dirty="0" smtClean="0"/>
              <a:t>E</a:t>
            </a:r>
            <a:r>
              <a:rPr lang="en-US" sz="1400" dirty="0"/>
              <a:t>. Cohen, “Information Transmission in Computational Systems,” </a:t>
            </a:r>
            <a:r>
              <a:rPr lang="en-US" sz="1400" i="1" dirty="0"/>
              <a:t>Proc. Sixth ACM </a:t>
            </a:r>
            <a:r>
              <a:rPr lang="en-US" sz="1400" i="1" dirty="0" err="1"/>
              <a:t>Symp</a:t>
            </a:r>
            <a:r>
              <a:rPr lang="en-US" sz="1400" i="1" dirty="0"/>
              <a:t>. </a:t>
            </a:r>
            <a:r>
              <a:rPr lang="en-US" sz="1400" i="1" dirty="0" err="1"/>
              <a:t>Oper</a:t>
            </a:r>
            <a:r>
              <a:rPr lang="en-US" sz="1400" i="1" dirty="0"/>
              <a:t>. Syst. </a:t>
            </a:r>
            <a:r>
              <a:rPr lang="en-US" sz="1400" i="1" dirty="0" err="1"/>
              <a:t>Princ</a:t>
            </a:r>
            <a:r>
              <a:rPr lang="en-US" sz="1400" i="1" dirty="0"/>
              <a:t>.</a:t>
            </a:r>
            <a:r>
              <a:rPr lang="en-US" sz="1400" dirty="0"/>
              <a:t>, no. November, pp. 133–139, 1977.</a:t>
            </a:r>
          </a:p>
          <a:p>
            <a:pPr marL="82296" indent="0">
              <a:buNone/>
            </a:pPr>
            <a:r>
              <a:rPr lang="en-US" sz="1400" dirty="0"/>
              <a:t>[6</a:t>
            </a:r>
            <a:r>
              <a:rPr lang="en-US" sz="1400" dirty="0" smtClean="0"/>
              <a:t>]</a:t>
            </a:r>
            <a:r>
              <a:rPr lang="en-US" sz="1400" dirty="0"/>
              <a:t> </a:t>
            </a:r>
            <a:r>
              <a:rPr lang="en-US" sz="1400" dirty="0" smtClean="0"/>
              <a:t>G</a:t>
            </a:r>
            <a:r>
              <a:rPr lang="en-US" sz="1400" dirty="0"/>
              <a:t>. Le </a:t>
            </a:r>
            <a:r>
              <a:rPr lang="en-US" sz="1400" dirty="0" err="1"/>
              <a:t>Guernic</a:t>
            </a:r>
            <a:r>
              <a:rPr lang="en-US" sz="1400" dirty="0"/>
              <a:t>, “Confidentiality enforcement using dynamic information flow analyses,” PhD Thesis, Kansas State University, 2007. </a:t>
            </a:r>
          </a:p>
          <a:p>
            <a:pPr marL="82296" indent="0">
              <a:buNone/>
            </a:pPr>
            <a:r>
              <a:rPr lang="en-US" sz="1400" dirty="0"/>
              <a:t>[7</a:t>
            </a:r>
            <a:r>
              <a:rPr lang="en-US" sz="1400" dirty="0" smtClean="0"/>
              <a:t>]</a:t>
            </a:r>
            <a:r>
              <a:rPr lang="en-US" sz="1400" dirty="0"/>
              <a:t> </a:t>
            </a:r>
            <a:r>
              <a:rPr lang="en-US" sz="1400" dirty="0" smtClean="0"/>
              <a:t>J</a:t>
            </a:r>
            <a:r>
              <a:rPr lang="en-US" sz="1400" dirty="0"/>
              <a:t>. A. </a:t>
            </a:r>
            <a:r>
              <a:rPr lang="en-US" sz="1400" dirty="0" err="1"/>
              <a:t>Goguen</a:t>
            </a:r>
            <a:r>
              <a:rPr lang="en-US" sz="1400" dirty="0"/>
              <a:t> and J. </a:t>
            </a:r>
            <a:r>
              <a:rPr lang="en-US" sz="1400" dirty="0" err="1"/>
              <a:t>Meseguer</a:t>
            </a:r>
            <a:r>
              <a:rPr lang="en-US" sz="1400" dirty="0"/>
              <a:t>, “Security Policies and Security Models,” </a:t>
            </a:r>
            <a:r>
              <a:rPr lang="en-US" sz="1400" i="1" dirty="0" err="1"/>
              <a:t>Secur</a:t>
            </a:r>
            <a:r>
              <a:rPr lang="en-US" sz="1400" i="1" dirty="0"/>
              <a:t>. Privacy, IEEE </a:t>
            </a:r>
            <a:r>
              <a:rPr lang="en-US" sz="1400" i="1" dirty="0" err="1"/>
              <a:t>Symp</a:t>
            </a:r>
            <a:r>
              <a:rPr lang="en-US" sz="1400" i="1" dirty="0"/>
              <a:t>.</a:t>
            </a:r>
            <a:r>
              <a:rPr lang="en-US" sz="1400" dirty="0"/>
              <a:t>, vol. 0, p. 11+, 1982.</a:t>
            </a:r>
          </a:p>
          <a:p>
            <a:pPr marL="82296" indent="0">
              <a:buNone/>
            </a:pPr>
            <a:r>
              <a:rPr lang="en-US" sz="1400" dirty="0"/>
              <a:t>[8</a:t>
            </a:r>
            <a:r>
              <a:rPr lang="en-US" sz="1400" dirty="0" smtClean="0"/>
              <a:t>]</a:t>
            </a:r>
            <a:r>
              <a:rPr lang="en-US" sz="1400" dirty="0"/>
              <a:t> </a:t>
            </a:r>
            <a:r>
              <a:rPr lang="en-US" sz="1400" dirty="0" smtClean="0"/>
              <a:t>J</a:t>
            </a:r>
            <a:r>
              <a:rPr lang="en-US" sz="1400" dirty="0"/>
              <a:t>. McLean, “Security models and information flow,” </a:t>
            </a:r>
            <a:r>
              <a:rPr lang="en-US" sz="1400" i="1" dirty="0"/>
              <a:t>Res. </a:t>
            </a:r>
            <a:r>
              <a:rPr lang="en-US" sz="1400" i="1" dirty="0" err="1"/>
              <a:t>Secur</a:t>
            </a:r>
            <a:r>
              <a:rPr lang="en-US" sz="1400" i="1" dirty="0"/>
              <a:t>. Privacy, 1990. Proceedings., 1990 IEEE </a:t>
            </a:r>
            <a:r>
              <a:rPr lang="en-US" sz="1400" i="1" dirty="0" err="1"/>
              <a:t>Comput</a:t>
            </a:r>
            <a:r>
              <a:rPr lang="en-US" sz="1400" i="1" dirty="0"/>
              <a:t>. Soc. </a:t>
            </a:r>
            <a:r>
              <a:rPr lang="en-US" sz="1400" i="1" dirty="0" err="1"/>
              <a:t>Symp</a:t>
            </a:r>
            <a:r>
              <a:rPr lang="en-US" sz="1400" i="1" dirty="0"/>
              <a:t>.</a:t>
            </a:r>
            <a:r>
              <a:rPr lang="en-US" sz="1400" dirty="0"/>
              <a:t>, pp. 180–187, 1990.</a:t>
            </a:r>
          </a:p>
          <a:p>
            <a:pPr marL="82296" indent="0">
              <a:buNone/>
            </a:pPr>
            <a:r>
              <a:rPr lang="en-US" sz="1400" dirty="0"/>
              <a:t>[9</a:t>
            </a:r>
            <a:r>
              <a:rPr lang="en-US" sz="1400" dirty="0" smtClean="0"/>
              <a:t>]</a:t>
            </a:r>
            <a:r>
              <a:rPr lang="en-US" sz="1400" dirty="0"/>
              <a:t> </a:t>
            </a:r>
            <a:r>
              <a:rPr lang="en-US" sz="1400" dirty="0" smtClean="0"/>
              <a:t>D</a:t>
            </a:r>
            <a:r>
              <a:rPr lang="en-US" sz="1400" dirty="0"/>
              <a:t>. Sutherland, “A model of information,” in </a:t>
            </a:r>
            <a:r>
              <a:rPr lang="en-US" sz="1400" i="1" dirty="0"/>
              <a:t>Proc. 9th National Computer Security Conference</a:t>
            </a:r>
            <a:r>
              <a:rPr lang="en-US" sz="1400" dirty="0"/>
              <a:t>, 1986, pp. 175–183.</a:t>
            </a:r>
          </a:p>
          <a:p>
            <a:pPr marL="82296" indent="0">
              <a:buNone/>
            </a:pPr>
            <a:r>
              <a:rPr lang="en-US" sz="1400" dirty="0"/>
              <a:t>[10</a:t>
            </a:r>
            <a:r>
              <a:rPr lang="en-US" sz="1400" dirty="0" smtClean="0"/>
              <a:t>]</a:t>
            </a:r>
            <a:r>
              <a:rPr lang="en-US" sz="1400" dirty="0"/>
              <a:t> </a:t>
            </a:r>
            <a:r>
              <a:rPr lang="en-US" sz="1400" dirty="0" smtClean="0"/>
              <a:t>A</a:t>
            </a:r>
            <a:r>
              <a:rPr lang="en-US" sz="1400" dirty="0"/>
              <a:t>. </a:t>
            </a:r>
            <a:r>
              <a:rPr lang="en-US" sz="1400" dirty="0" err="1"/>
              <a:t>Sabelfeld</a:t>
            </a:r>
            <a:r>
              <a:rPr lang="en-US" sz="1400" dirty="0"/>
              <a:t> and A. C. Myers, “Language-based information-flow security,” </a:t>
            </a:r>
            <a:r>
              <a:rPr lang="en-US" sz="1400" i="1" dirty="0"/>
              <a:t>IEEE J. Sel. Areas </a:t>
            </a:r>
            <a:r>
              <a:rPr lang="en-US" sz="1400" i="1" dirty="0" err="1"/>
              <a:t>Commun</a:t>
            </a:r>
            <a:r>
              <a:rPr lang="en-US" sz="1400" i="1" dirty="0"/>
              <a:t>.</a:t>
            </a:r>
            <a:r>
              <a:rPr lang="en-US" sz="1400" dirty="0"/>
              <a:t>, vol. 21, no. 1, pp. 5–19, 2003.</a:t>
            </a:r>
          </a:p>
        </p:txBody>
      </p:sp>
    </p:spTree>
    <p:extLst>
      <p:ext uri="{BB962C8B-B14F-4D97-AF65-F5344CB8AC3E}">
        <p14:creationId xmlns:p14="http://schemas.microsoft.com/office/powerpoint/2010/main" val="393121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منابع و مراجع</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43 از </a:t>
            </a:r>
            <a:r>
              <a:rPr lang="fa-IR" sz="1600" dirty="0">
                <a:solidFill>
                  <a:schemeClr val="tx2"/>
                </a:solidFill>
                <a:cs typeface="B Nazanin" panose="00000400000000000000" pitchFamily="2" charset="-78"/>
              </a:rPr>
              <a:t>48</a:t>
            </a:r>
            <a:endParaRPr lang="en-US" sz="1600" dirty="0">
              <a:solidFill>
                <a:schemeClr val="tx2"/>
              </a:solidFill>
              <a:cs typeface="B Nazanin" panose="00000400000000000000" pitchFamily="2" charset="-78"/>
            </a:endParaRPr>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Content Placeholder 22"/>
          <p:cNvSpPr>
            <a:spLocks noGrp="1"/>
          </p:cNvSpPr>
          <p:nvPr>
            <p:ph idx="1"/>
          </p:nvPr>
        </p:nvSpPr>
        <p:spPr>
          <a:xfrm>
            <a:off x="1259632" y="1124744"/>
            <a:ext cx="7674056" cy="4835624"/>
          </a:xfrm>
        </p:spPr>
        <p:txBody>
          <a:bodyPr>
            <a:noAutofit/>
          </a:bodyPr>
          <a:lstStyle/>
          <a:p>
            <a:pPr marL="82296" indent="0">
              <a:buNone/>
            </a:pPr>
            <a:r>
              <a:rPr lang="en-US" sz="1400" dirty="0"/>
              <a:t>[</a:t>
            </a:r>
            <a:r>
              <a:rPr lang="en-US" sz="1400" dirty="0" smtClean="0"/>
              <a:t>11] D</a:t>
            </a:r>
            <a:r>
              <a:rPr lang="en-US" sz="1400" dirty="0"/>
              <a:t>. E. Denning, “A lattice model of secure information flow,” </a:t>
            </a:r>
            <a:r>
              <a:rPr lang="en-US" sz="1400" i="1" dirty="0" err="1"/>
              <a:t>Commun</a:t>
            </a:r>
            <a:r>
              <a:rPr lang="en-US" sz="1400" i="1" dirty="0"/>
              <a:t>. ACM</a:t>
            </a:r>
            <a:r>
              <a:rPr lang="en-US" sz="1400" dirty="0"/>
              <a:t>, vol. 19, no. 5, pp. 236–243, 1976.</a:t>
            </a:r>
          </a:p>
          <a:p>
            <a:pPr marL="82296" indent="0">
              <a:buNone/>
            </a:pPr>
            <a:r>
              <a:rPr lang="en-US" sz="1400" dirty="0"/>
              <a:t>[</a:t>
            </a:r>
            <a:r>
              <a:rPr lang="en-US" sz="1400" dirty="0" smtClean="0"/>
              <a:t>12] D</a:t>
            </a:r>
            <a:r>
              <a:rPr lang="en-US" sz="1400" dirty="0"/>
              <a:t>. Hedin and A. </a:t>
            </a:r>
            <a:r>
              <a:rPr lang="en-US" sz="1400" dirty="0" err="1"/>
              <a:t>Sabelfeld</a:t>
            </a:r>
            <a:r>
              <a:rPr lang="en-US" sz="1400" dirty="0"/>
              <a:t>, “A perspective on information-flow control,” in </a:t>
            </a:r>
            <a:r>
              <a:rPr lang="en-US" sz="1400" i="1" dirty="0"/>
              <a:t>NATO Science for Peace and Security Series - D: Information and Communication Security</a:t>
            </a:r>
            <a:r>
              <a:rPr lang="en-US" sz="1400" dirty="0"/>
              <a:t>, vol. 33: </a:t>
            </a:r>
            <a:r>
              <a:rPr lang="en-US" sz="1400" dirty="0" err="1"/>
              <a:t>Softwa</a:t>
            </a:r>
            <a:r>
              <a:rPr lang="en-US" sz="1400" dirty="0"/>
              <a:t>, no. 10.3233/978-1-61499-028-4-319, 2012, pp. 319–347.</a:t>
            </a:r>
          </a:p>
          <a:p>
            <a:pPr marL="82296" indent="0">
              <a:buNone/>
            </a:pPr>
            <a:r>
              <a:rPr lang="en-US" sz="1400" dirty="0"/>
              <a:t>[13</a:t>
            </a:r>
            <a:r>
              <a:rPr lang="en-US" sz="1400" dirty="0" smtClean="0"/>
              <a:t>]</a:t>
            </a:r>
            <a:r>
              <a:rPr lang="en-US" sz="1400" dirty="0"/>
              <a:t> </a:t>
            </a:r>
            <a:r>
              <a:rPr lang="en-US" sz="1400" dirty="0" smtClean="0"/>
              <a:t>S</a:t>
            </a:r>
            <a:r>
              <a:rPr lang="en-US" sz="1400" dirty="0"/>
              <a:t>. Hunt and D. Sands, “On flow-sensitive security types,” </a:t>
            </a:r>
            <a:r>
              <a:rPr lang="en-US" sz="1400" i="1" dirty="0"/>
              <a:t>ACM SIGPLAN Not.</a:t>
            </a:r>
            <a:r>
              <a:rPr lang="en-US" sz="1400" dirty="0"/>
              <a:t>, vol. 41, no. 1, pp. 79–90, 2006.</a:t>
            </a:r>
          </a:p>
          <a:p>
            <a:pPr marL="82296" indent="0">
              <a:buNone/>
            </a:pPr>
            <a:r>
              <a:rPr lang="en-US" sz="1400" dirty="0"/>
              <a:t>[14</a:t>
            </a:r>
            <a:r>
              <a:rPr lang="en-US" sz="1400" dirty="0" smtClean="0"/>
              <a:t>]</a:t>
            </a:r>
            <a:r>
              <a:rPr lang="en-US" sz="1400" dirty="0"/>
              <a:t> </a:t>
            </a:r>
            <a:r>
              <a:rPr lang="en-US" sz="1400" dirty="0" smtClean="0"/>
              <a:t>K</a:t>
            </a:r>
            <a:r>
              <a:rPr lang="en-US" sz="1400" dirty="0"/>
              <a:t>. W. </a:t>
            </a:r>
            <a:r>
              <a:rPr lang="en-US" sz="1400" dirty="0" err="1"/>
              <a:t>Hamlen</a:t>
            </a:r>
            <a:r>
              <a:rPr lang="en-US" sz="1400" dirty="0"/>
              <a:t>, F. B. Schneider, K. W. </a:t>
            </a:r>
            <a:r>
              <a:rPr lang="en-US" sz="1400" dirty="0" err="1"/>
              <a:t>Hamlen</a:t>
            </a:r>
            <a:r>
              <a:rPr lang="en-US" sz="1400" dirty="0"/>
              <a:t>, F. B. Schneider, and G. </a:t>
            </a:r>
            <a:r>
              <a:rPr lang="en-US" sz="1400" dirty="0" err="1"/>
              <a:t>Morrisett</a:t>
            </a:r>
            <a:r>
              <a:rPr lang="en-US" sz="1400" dirty="0"/>
              <a:t>, “Computability Classes for Enforcement Mechanisms,” </a:t>
            </a:r>
            <a:r>
              <a:rPr lang="en-US" sz="1400" i="1" dirty="0"/>
              <a:t>ACM Trans. Program. Lang. Syst.</a:t>
            </a:r>
            <a:r>
              <a:rPr lang="en-US" sz="1400" dirty="0"/>
              <a:t>, vol. 28, no. 1, pp. 175–205, 2006.</a:t>
            </a:r>
          </a:p>
          <a:p>
            <a:pPr marL="82296" indent="0">
              <a:buNone/>
            </a:pPr>
            <a:r>
              <a:rPr lang="en-US" sz="1400" dirty="0"/>
              <a:t>[15</a:t>
            </a:r>
            <a:r>
              <a:rPr lang="en-US" sz="1400" dirty="0" smtClean="0"/>
              <a:t>]</a:t>
            </a:r>
            <a:r>
              <a:rPr lang="en-US" sz="1400" dirty="0"/>
              <a:t> </a:t>
            </a:r>
            <a:r>
              <a:rPr lang="en-US" sz="1400" dirty="0" smtClean="0"/>
              <a:t>D</a:t>
            </a:r>
            <a:r>
              <a:rPr lang="en-US" sz="1400" dirty="0"/>
              <a:t>. </a:t>
            </a:r>
            <a:r>
              <a:rPr lang="en-US" sz="1400" dirty="0" err="1"/>
              <a:t>Volpano</a:t>
            </a:r>
            <a:r>
              <a:rPr lang="en-US" sz="1400" dirty="0"/>
              <a:t>, C. Irvine, and G. Smith, “A sound type system for secure flow analysis,” </a:t>
            </a:r>
            <a:r>
              <a:rPr lang="en-US" sz="1400" i="1" dirty="0"/>
              <a:t>J. </a:t>
            </a:r>
            <a:r>
              <a:rPr lang="en-US" sz="1400" i="1" dirty="0" err="1"/>
              <a:t>Comput</a:t>
            </a:r>
            <a:r>
              <a:rPr lang="en-US" sz="1400" i="1" dirty="0"/>
              <a:t>. </a:t>
            </a:r>
            <a:r>
              <a:rPr lang="en-US" sz="1400" i="1" dirty="0" err="1"/>
              <a:t>Secur</a:t>
            </a:r>
            <a:r>
              <a:rPr lang="en-US" sz="1400" i="1" dirty="0"/>
              <a:t>.</a:t>
            </a:r>
            <a:r>
              <a:rPr lang="en-US" sz="1400" dirty="0"/>
              <a:t>, vol. 4, no. 2/3, p. 167, 1996.</a:t>
            </a:r>
          </a:p>
          <a:p>
            <a:pPr marL="82296" indent="0">
              <a:buNone/>
            </a:pPr>
            <a:r>
              <a:rPr lang="en-US" sz="1400" dirty="0"/>
              <a:t>[16</a:t>
            </a:r>
            <a:r>
              <a:rPr lang="en-US" sz="1400" dirty="0" smtClean="0"/>
              <a:t>]</a:t>
            </a:r>
            <a:r>
              <a:rPr lang="en-US" sz="1400" dirty="0"/>
              <a:t> </a:t>
            </a:r>
            <a:r>
              <a:rPr lang="en-US" sz="1400" dirty="0" smtClean="0"/>
              <a:t>G</a:t>
            </a:r>
            <a:r>
              <a:rPr lang="en-US" sz="1400" dirty="0"/>
              <a:t>. </a:t>
            </a:r>
            <a:r>
              <a:rPr lang="en-US" sz="1400" dirty="0" err="1"/>
              <a:t>Barthe</a:t>
            </a:r>
            <a:r>
              <a:rPr lang="en-US" sz="1400" dirty="0"/>
              <a:t>, P. R. </a:t>
            </a:r>
            <a:r>
              <a:rPr lang="en-US" sz="1400" dirty="0" err="1"/>
              <a:t>D’Argenio</a:t>
            </a:r>
            <a:r>
              <a:rPr lang="en-US" sz="1400" dirty="0"/>
              <a:t>, and T. </a:t>
            </a:r>
            <a:r>
              <a:rPr lang="en-US" sz="1400" dirty="0" err="1"/>
              <a:t>Rezk</a:t>
            </a:r>
            <a:r>
              <a:rPr lang="en-US" sz="1400" dirty="0"/>
              <a:t>, “Secure information flow by self-composition,” </a:t>
            </a:r>
            <a:r>
              <a:rPr lang="en-US" sz="1400" i="1" dirty="0"/>
              <a:t>Proceedings. 17th IEEE </a:t>
            </a:r>
            <a:r>
              <a:rPr lang="en-US" sz="1400" i="1" dirty="0" err="1"/>
              <a:t>Comput</a:t>
            </a:r>
            <a:r>
              <a:rPr lang="en-US" sz="1400" i="1" dirty="0"/>
              <a:t>. </a:t>
            </a:r>
            <a:r>
              <a:rPr lang="en-US" sz="1400" i="1" dirty="0" err="1"/>
              <a:t>Secur</a:t>
            </a:r>
            <a:r>
              <a:rPr lang="en-US" sz="1400" i="1" dirty="0"/>
              <a:t>. Found. Work. 2004.</a:t>
            </a:r>
            <a:r>
              <a:rPr lang="en-US" sz="1400" dirty="0"/>
              <a:t>, pp. 1–52, 2004.</a:t>
            </a:r>
          </a:p>
          <a:p>
            <a:pPr marL="82296" indent="0">
              <a:buNone/>
            </a:pPr>
            <a:r>
              <a:rPr lang="en-US" sz="1400" dirty="0"/>
              <a:t>[17</a:t>
            </a:r>
            <a:r>
              <a:rPr lang="en-US" sz="1400" dirty="0" smtClean="0"/>
              <a:t>]</a:t>
            </a:r>
            <a:r>
              <a:rPr lang="en-US" sz="1400" dirty="0"/>
              <a:t> </a:t>
            </a:r>
            <a:r>
              <a:rPr lang="en-US" sz="1400" dirty="0" smtClean="0"/>
              <a:t>J</a:t>
            </a:r>
            <a:r>
              <a:rPr lang="en-US" sz="1400" dirty="0"/>
              <a:t>. </a:t>
            </a:r>
            <a:r>
              <a:rPr lang="en-US" sz="1400" dirty="0" err="1"/>
              <a:t>Ligatti</a:t>
            </a:r>
            <a:r>
              <a:rPr lang="en-US" sz="1400" dirty="0"/>
              <a:t> and S. Reddy, “A theory of runtime enforcement, with results,” in </a:t>
            </a:r>
            <a:r>
              <a:rPr lang="en-US" sz="1400" i="1" dirty="0"/>
              <a:t>European Symposium on Research in Computer Security</a:t>
            </a:r>
            <a:r>
              <a:rPr lang="en-US" sz="1400" dirty="0"/>
              <a:t>, 2010, pp. 87–100.</a:t>
            </a:r>
          </a:p>
          <a:p>
            <a:pPr marL="82296" indent="0">
              <a:buNone/>
            </a:pPr>
            <a:r>
              <a:rPr lang="en-US" sz="1400" dirty="0"/>
              <a:t>[18</a:t>
            </a:r>
            <a:r>
              <a:rPr lang="en-US" sz="1400" dirty="0" smtClean="0"/>
              <a:t>]</a:t>
            </a:r>
            <a:r>
              <a:rPr lang="en-US" sz="1400" dirty="0"/>
              <a:t> </a:t>
            </a:r>
            <a:r>
              <a:rPr lang="en-US" sz="1400" dirty="0" smtClean="0"/>
              <a:t>D</a:t>
            </a:r>
            <a:r>
              <a:rPr lang="en-US" sz="1400" dirty="0"/>
              <a:t>. </a:t>
            </a:r>
            <a:r>
              <a:rPr lang="en-US" sz="1400" dirty="0" err="1"/>
              <a:t>Devriese</a:t>
            </a:r>
            <a:r>
              <a:rPr lang="en-US" sz="1400" dirty="0"/>
              <a:t> and F. </a:t>
            </a:r>
            <a:r>
              <a:rPr lang="en-US" sz="1400" dirty="0" err="1"/>
              <a:t>Piessens</a:t>
            </a:r>
            <a:r>
              <a:rPr lang="en-US" sz="1400" dirty="0"/>
              <a:t>, “Noninterference through secure multi-execution,” in </a:t>
            </a:r>
            <a:r>
              <a:rPr lang="en-US" sz="1400" i="1" dirty="0"/>
              <a:t>Proceedings - IEEE Symposium on Security and Privacy</a:t>
            </a:r>
            <a:r>
              <a:rPr lang="en-US" sz="1400" dirty="0"/>
              <a:t>, 2010, pp. 109–124.</a:t>
            </a:r>
          </a:p>
          <a:p>
            <a:pPr marL="82296" indent="0">
              <a:buNone/>
            </a:pPr>
            <a:r>
              <a:rPr lang="en-US" sz="1400" dirty="0"/>
              <a:t>[19</a:t>
            </a:r>
            <a:r>
              <a:rPr lang="en-US" sz="1400" dirty="0" smtClean="0"/>
              <a:t>]</a:t>
            </a:r>
            <a:r>
              <a:rPr lang="en-US" sz="1400" dirty="0"/>
              <a:t> </a:t>
            </a:r>
            <a:r>
              <a:rPr lang="en-US" sz="1400" dirty="0" smtClean="0"/>
              <a:t>J</a:t>
            </a:r>
            <a:r>
              <a:rPr lang="en-US" sz="1400" dirty="0"/>
              <a:t>. </a:t>
            </a:r>
            <a:r>
              <a:rPr lang="en-US" sz="1400" dirty="0" err="1"/>
              <a:t>Ligatti</a:t>
            </a:r>
            <a:r>
              <a:rPr lang="en-US" sz="1400" dirty="0"/>
              <a:t>, L. Bauer, and D. Walker, “Enforcing non-safety security policies with program monitors,” in </a:t>
            </a:r>
            <a:r>
              <a:rPr lang="en-US" sz="1400" i="1" dirty="0"/>
              <a:t>Lecture Notes in Computer Science (including subseries Lecture Notes in Artificial Intelligence and Lecture Notes in Bioinformatics)</a:t>
            </a:r>
            <a:r>
              <a:rPr lang="en-US" sz="1400" dirty="0"/>
              <a:t>, 2005, vol. 3679 LNCS, pp. 355–373.</a:t>
            </a:r>
          </a:p>
          <a:p>
            <a:pPr marL="82296" indent="0">
              <a:buNone/>
            </a:pPr>
            <a:r>
              <a:rPr lang="en-US" sz="1400" dirty="0"/>
              <a:t>[20</a:t>
            </a:r>
            <a:r>
              <a:rPr lang="en-US" sz="1400" dirty="0" smtClean="0"/>
              <a:t>]</a:t>
            </a:r>
            <a:r>
              <a:rPr lang="en-US" sz="1400" dirty="0"/>
              <a:t> </a:t>
            </a:r>
            <a:r>
              <a:rPr lang="en-US" sz="1400" dirty="0" smtClean="0"/>
              <a:t>C</a:t>
            </a:r>
            <a:r>
              <a:rPr lang="en-US" sz="1400" dirty="0"/>
              <a:t>. E. Irvine, “The reference monitor concept as a unifying principle in computer security education,” Technical Report, NAVAL Postgraduate </a:t>
            </a:r>
            <a:r>
              <a:rPr lang="en-US" sz="1400" dirty="0" err="1"/>
              <a:t>Sschool</a:t>
            </a:r>
            <a:r>
              <a:rPr lang="en-US" sz="1400" dirty="0"/>
              <a:t> Monterey CA </a:t>
            </a:r>
            <a:r>
              <a:rPr lang="en-US" sz="1400" dirty="0" err="1"/>
              <a:t>Dept</a:t>
            </a:r>
            <a:r>
              <a:rPr lang="en-US" sz="1400" dirty="0"/>
              <a:t> of Computer Science, 1999.</a:t>
            </a:r>
          </a:p>
        </p:txBody>
      </p:sp>
    </p:spTree>
    <p:extLst>
      <p:ext uri="{BB962C8B-B14F-4D97-AF65-F5344CB8AC3E}">
        <p14:creationId xmlns:p14="http://schemas.microsoft.com/office/powerpoint/2010/main" val="160143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منابع و مراجع</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44 از </a:t>
            </a:r>
            <a:r>
              <a:rPr lang="fa-IR" sz="1600" dirty="0">
                <a:solidFill>
                  <a:schemeClr val="tx2"/>
                </a:solidFill>
                <a:cs typeface="B Nazanin" panose="00000400000000000000" pitchFamily="2" charset="-78"/>
              </a:rPr>
              <a:t>48</a:t>
            </a:r>
            <a:endParaRPr lang="en-US" sz="1600" dirty="0">
              <a:solidFill>
                <a:schemeClr val="tx2"/>
              </a:solidFill>
              <a:cs typeface="B Nazanin" panose="00000400000000000000" pitchFamily="2" charset="-78"/>
            </a:endParaRPr>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Content Placeholder 22"/>
          <p:cNvSpPr>
            <a:spLocks noGrp="1"/>
          </p:cNvSpPr>
          <p:nvPr>
            <p:ph idx="1"/>
          </p:nvPr>
        </p:nvSpPr>
        <p:spPr>
          <a:xfrm>
            <a:off x="1259632" y="1124744"/>
            <a:ext cx="7674056" cy="4835624"/>
          </a:xfrm>
        </p:spPr>
        <p:txBody>
          <a:bodyPr>
            <a:noAutofit/>
          </a:bodyPr>
          <a:lstStyle/>
          <a:p>
            <a:pPr marL="82296" indent="0">
              <a:buNone/>
            </a:pPr>
            <a:r>
              <a:rPr lang="en-US" sz="1400" dirty="0"/>
              <a:t>[</a:t>
            </a:r>
            <a:r>
              <a:rPr lang="en-US" sz="1400" dirty="0" smtClean="0"/>
              <a:t>21] Ú</a:t>
            </a:r>
            <a:r>
              <a:rPr lang="en-US" sz="1400" dirty="0"/>
              <a:t>. </a:t>
            </a:r>
            <a:r>
              <a:rPr lang="en-US" sz="1400" dirty="0" err="1"/>
              <a:t>Erlingsson</a:t>
            </a:r>
            <a:r>
              <a:rPr lang="en-US" sz="1400" dirty="0"/>
              <a:t>, “The </a:t>
            </a:r>
            <a:r>
              <a:rPr lang="en-US" sz="1400" dirty="0" err="1"/>
              <a:t>inlined</a:t>
            </a:r>
            <a:r>
              <a:rPr lang="en-US" sz="1400" dirty="0"/>
              <a:t> reference monitor approach to security policy enforcement,” </a:t>
            </a:r>
            <a:r>
              <a:rPr lang="en-US" sz="1400" dirty="0" err="1"/>
              <a:t>phdthesis</a:t>
            </a:r>
            <a:r>
              <a:rPr lang="en-US" sz="1400" dirty="0"/>
              <a:t>, Cornell University, 2004.</a:t>
            </a:r>
          </a:p>
          <a:p>
            <a:pPr marL="82296" indent="0">
              <a:buNone/>
            </a:pPr>
            <a:r>
              <a:rPr lang="en-US" sz="1400" dirty="0"/>
              <a:t>[22</a:t>
            </a:r>
            <a:r>
              <a:rPr lang="en-US" sz="1400" dirty="0" smtClean="0"/>
              <a:t>]</a:t>
            </a:r>
            <a:r>
              <a:rPr lang="en-US" sz="1400" dirty="0"/>
              <a:t> </a:t>
            </a:r>
            <a:r>
              <a:rPr lang="en-US" sz="1400" dirty="0" smtClean="0"/>
              <a:t>M</a:t>
            </a:r>
            <a:r>
              <a:rPr lang="en-US" sz="1400" dirty="0"/>
              <a:t>. </a:t>
            </a:r>
            <a:r>
              <a:rPr lang="en-US" sz="1400" dirty="0" err="1"/>
              <a:t>Viswanathan</a:t>
            </a:r>
            <a:r>
              <a:rPr lang="en-US" sz="1400" dirty="0"/>
              <a:t>, “Foundations for the Run-time Analysis of Software systems,” PhD Thesis, University of Pennsylvania, 2000.</a:t>
            </a:r>
          </a:p>
          <a:p>
            <a:pPr marL="82296" indent="0">
              <a:buNone/>
            </a:pPr>
            <a:r>
              <a:rPr lang="en-US" sz="1400" dirty="0"/>
              <a:t>[23</a:t>
            </a:r>
            <a:r>
              <a:rPr lang="en-US" sz="1400" dirty="0" smtClean="0"/>
              <a:t>]</a:t>
            </a:r>
            <a:r>
              <a:rPr lang="en-US" sz="1400" dirty="0"/>
              <a:t> </a:t>
            </a:r>
            <a:r>
              <a:rPr lang="en-US" sz="1400" dirty="0" smtClean="0"/>
              <a:t>G</a:t>
            </a:r>
            <a:r>
              <a:rPr lang="en-US" sz="1400" dirty="0"/>
              <a:t>. Gheorghe and B. </a:t>
            </a:r>
            <a:r>
              <a:rPr lang="en-US" sz="1400" dirty="0" err="1"/>
              <a:t>Crispo</a:t>
            </a:r>
            <a:r>
              <a:rPr lang="en-US" sz="1400" dirty="0"/>
              <a:t>, “A survey of runtime policy enforcement techniques and implementations,” University of Trento, Technical Report # DISI-11-477, 2011.</a:t>
            </a:r>
          </a:p>
          <a:p>
            <a:pPr marL="82296" indent="0">
              <a:buNone/>
            </a:pPr>
            <a:r>
              <a:rPr lang="en-US" sz="1400" dirty="0"/>
              <a:t>[24</a:t>
            </a:r>
            <a:r>
              <a:rPr lang="en-US" sz="1400" dirty="0" smtClean="0"/>
              <a:t>]</a:t>
            </a:r>
            <a:r>
              <a:rPr lang="en-US" sz="1400" dirty="0"/>
              <a:t> </a:t>
            </a:r>
            <a:r>
              <a:rPr lang="en-US" sz="1400" dirty="0" smtClean="0"/>
              <a:t>A</a:t>
            </a:r>
            <a:r>
              <a:rPr lang="en-US" sz="1400" dirty="0"/>
              <a:t>. </a:t>
            </a:r>
            <a:r>
              <a:rPr lang="en-US" sz="1400" dirty="0" err="1"/>
              <a:t>Sabelfeld</a:t>
            </a:r>
            <a:r>
              <a:rPr lang="en-US" sz="1400" dirty="0"/>
              <a:t> and A. Russo, “From dynamic to static and back: riding the roller coaster of Information-flow control research,” in </a:t>
            </a:r>
            <a:r>
              <a:rPr lang="en-US" sz="1400" i="1" dirty="0"/>
              <a:t>Lecture Notes in Computer Science (including subseries Lecture Notes in Artificial Intelligence and Lecture Notes in Bioinformatics)</a:t>
            </a:r>
            <a:r>
              <a:rPr lang="en-US" sz="1400" dirty="0"/>
              <a:t>, 2010, vol. 5947 LNCS, pp. 352–365.</a:t>
            </a:r>
          </a:p>
          <a:p>
            <a:pPr marL="82296" indent="0">
              <a:buNone/>
            </a:pPr>
            <a:r>
              <a:rPr lang="en-US" sz="1400" dirty="0"/>
              <a:t>[25</a:t>
            </a:r>
            <a:r>
              <a:rPr lang="en-US" sz="1400" dirty="0" smtClean="0"/>
              <a:t>]</a:t>
            </a:r>
            <a:r>
              <a:rPr lang="en-US" sz="1400" dirty="0"/>
              <a:t> </a:t>
            </a:r>
            <a:r>
              <a:rPr lang="en-US" sz="1400" dirty="0" smtClean="0"/>
              <a:t>L</a:t>
            </a:r>
            <a:r>
              <a:rPr lang="en-US" sz="1400" dirty="0"/>
              <a:t>. </a:t>
            </a:r>
            <a:r>
              <a:rPr lang="en-US" sz="1400" dirty="0" err="1"/>
              <a:t>Zheng</a:t>
            </a:r>
            <a:r>
              <a:rPr lang="en-US" sz="1400" dirty="0"/>
              <a:t> and A. C. Myers, “Dynamic security labels and static information flow control,” in </a:t>
            </a:r>
            <a:r>
              <a:rPr lang="en-US" sz="1400" i="1" dirty="0"/>
              <a:t>International Journal of Information Security</a:t>
            </a:r>
            <a:r>
              <a:rPr lang="en-US" sz="1400" dirty="0"/>
              <a:t>, 2007, vol. 6, no. 2–3, pp. 67–84.</a:t>
            </a:r>
          </a:p>
          <a:p>
            <a:pPr marL="82296" indent="0">
              <a:buNone/>
            </a:pPr>
            <a:r>
              <a:rPr lang="en-US" sz="1400" dirty="0"/>
              <a:t>[26</a:t>
            </a:r>
            <a:r>
              <a:rPr lang="en-US" sz="1400" dirty="0" smtClean="0"/>
              <a:t>]</a:t>
            </a:r>
            <a:r>
              <a:rPr lang="en-US" sz="1400" dirty="0"/>
              <a:t> </a:t>
            </a:r>
            <a:r>
              <a:rPr lang="en-US" sz="1400" dirty="0" smtClean="0"/>
              <a:t>N</a:t>
            </a:r>
            <a:r>
              <a:rPr lang="en-US" sz="1400" dirty="0"/>
              <a:t>. </a:t>
            </a:r>
            <a:r>
              <a:rPr lang="en-US" sz="1400" dirty="0" err="1"/>
              <a:t>Broberg</a:t>
            </a:r>
            <a:r>
              <a:rPr lang="en-US" sz="1400" dirty="0"/>
              <a:t> and D. Sands, “Flow-sensitive semantics for dynamic information flow policies,” </a:t>
            </a:r>
            <a:r>
              <a:rPr lang="en-US" sz="1400" i="1" dirty="0"/>
              <a:t>Proc. ACM SIGPLAN Fourth Work. Program. Lang. Anal. </a:t>
            </a:r>
            <a:r>
              <a:rPr lang="en-US" sz="1400" i="1" dirty="0" err="1"/>
              <a:t>Secur</a:t>
            </a:r>
            <a:r>
              <a:rPr lang="en-US" sz="1400" i="1" dirty="0"/>
              <a:t>. - PLAS ’09</a:t>
            </a:r>
            <a:r>
              <a:rPr lang="en-US" sz="1400" dirty="0"/>
              <a:t>, p. 101, 2009.</a:t>
            </a:r>
          </a:p>
          <a:p>
            <a:pPr marL="82296" indent="0">
              <a:buNone/>
            </a:pPr>
            <a:r>
              <a:rPr lang="en-US" sz="1400" dirty="0"/>
              <a:t>[27</a:t>
            </a:r>
            <a:r>
              <a:rPr lang="en-US" sz="1400" dirty="0" smtClean="0"/>
              <a:t>]</a:t>
            </a:r>
            <a:r>
              <a:rPr lang="en-US" sz="1400" dirty="0"/>
              <a:t> </a:t>
            </a:r>
            <a:r>
              <a:rPr lang="en-US" sz="1400" dirty="0" smtClean="0"/>
              <a:t>P</a:t>
            </a:r>
            <a:r>
              <a:rPr lang="en-US" sz="1400" dirty="0"/>
              <a:t>. </a:t>
            </a:r>
            <a:r>
              <a:rPr lang="en-US" sz="1400" dirty="0" err="1"/>
              <a:t>Shroff</a:t>
            </a:r>
            <a:r>
              <a:rPr lang="en-US" sz="1400" dirty="0"/>
              <a:t>, S. F. Smith, and M. </a:t>
            </a:r>
            <a:r>
              <a:rPr lang="en-US" sz="1400" dirty="0" err="1"/>
              <a:t>Thober</a:t>
            </a:r>
            <a:r>
              <a:rPr lang="en-US" sz="1400" dirty="0"/>
              <a:t>, “Dynamic dependency monitoring to secure information flow,” in </a:t>
            </a:r>
            <a:r>
              <a:rPr lang="en-US" sz="1400" i="1" dirty="0"/>
              <a:t>Proceedings - IEEE Computer Security Foundations Symposium</a:t>
            </a:r>
            <a:r>
              <a:rPr lang="en-US" sz="1400" dirty="0"/>
              <a:t>, 2007, pp. 203–217.</a:t>
            </a:r>
          </a:p>
          <a:p>
            <a:pPr marL="82296" indent="0">
              <a:buNone/>
            </a:pPr>
            <a:r>
              <a:rPr lang="en-US" sz="1400" dirty="0"/>
              <a:t>[28</a:t>
            </a:r>
            <a:r>
              <a:rPr lang="en-US" sz="1400" dirty="0" smtClean="0"/>
              <a:t>]</a:t>
            </a:r>
            <a:r>
              <a:rPr lang="en-US" sz="1400" dirty="0"/>
              <a:t> </a:t>
            </a:r>
            <a:r>
              <a:rPr lang="en-US" sz="1400" dirty="0" smtClean="0"/>
              <a:t>D</a:t>
            </a:r>
            <a:r>
              <a:rPr lang="en-US" sz="1400" dirty="0"/>
              <a:t>. E. Denning and P. J. Denning, “Certification of programs for secure information flow,” </a:t>
            </a:r>
            <a:r>
              <a:rPr lang="en-US" sz="1400" i="1" dirty="0" err="1"/>
              <a:t>Commun</a:t>
            </a:r>
            <a:r>
              <a:rPr lang="en-US" sz="1400" i="1" dirty="0"/>
              <a:t>. ACM</a:t>
            </a:r>
            <a:r>
              <a:rPr lang="en-US" sz="1400" dirty="0"/>
              <a:t>, vol. 20, pp. 504–513, 1977.</a:t>
            </a:r>
          </a:p>
          <a:p>
            <a:pPr marL="82296" indent="0">
              <a:buNone/>
            </a:pPr>
            <a:r>
              <a:rPr lang="en-US" sz="1400" dirty="0"/>
              <a:t>[29</a:t>
            </a:r>
            <a:r>
              <a:rPr lang="en-US" sz="1400" dirty="0" smtClean="0"/>
              <a:t>]</a:t>
            </a:r>
            <a:r>
              <a:rPr lang="en-US" sz="1400" dirty="0"/>
              <a:t> </a:t>
            </a:r>
            <a:r>
              <a:rPr lang="en-US" sz="1400" dirty="0" smtClean="0"/>
              <a:t>G</a:t>
            </a:r>
            <a:r>
              <a:rPr lang="en-US" sz="1400" dirty="0"/>
              <a:t>. Smith and D. </a:t>
            </a:r>
            <a:r>
              <a:rPr lang="en-US" sz="1400" dirty="0" err="1"/>
              <a:t>Volpano</a:t>
            </a:r>
            <a:r>
              <a:rPr lang="en-US" sz="1400" dirty="0"/>
              <a:t>, “Secure information flow in a multi-threaded imperative language,” in </a:t>
            </a:r>
            <a:r>
              <a:rPr lang="en-US" sz="1400" i="1" dirty="0"/>
              <a:t>Proceedings of the 25th ACM SIGPLAN-SIGACT symposium on Principles of programming languages</a:t>
            </a:r>
            <a:r>
              <a:rPr lang="en-US" sz="1400" dirty="0"/>
              <a:t>, 1998, pp. 355–364.</a:t>
            </a:r>
          </a:p>
          <a:p>
            <a:pPr marL="82296" indent="0">
              <a:buNone/>
            </a:pPr>
            <a:r>
              <a:rPr lang="en-US" sz="1400" dirty="0"/>
              <a:t>[30</a:t>
            </a:r>
            <a:r>
              <a:rPr lang="en-US" sz="1400" dirty="0" smtClean="0"/>
              <a:t>]</a:t>
            </a:r>
            <a:r>
              <a:rPr lang="en-US" sz="1400" dirty="0"/>
              <a:t> </a:t>
            </a:r>
            <a:r>
              <a:rPr lang="en-US" sz="1400" dirty="0" smtClean="0"/>
              <a:t>D</a:t>
            </a:r>
            <a:r>
              <a:rPr lang="en-US" sz="1400" dirty="0"/>
              <a:t>. </a:t>
            </a:r>
            <a:r>
              <a:rPr lang="en-US" sz="1400" dirty="0" err="1"/>
              <a:t>Volpano</a:t>
            </a:r>
            <a:r>
              <a:rPr lang="en-US" sz="1400" dirty="0"/>
              <a:t> and G. Smith, “Probabilistic noninterference in a concurrent language,” in </a:t>
            </a:r>
            <a:r>
              <a:rPr lang="en-US" sz="1400" i="1" dirty="0"/>
              <a:t>Proceedings of the Computer Security Foundations Workshop</a:t>
            </a:r>
            <a:r>
              <a:rPr lang="en-US" sz="1400" dirty="0"/>
              <a:t>, 1998, pp. 34–43.</a:t>
            </a:r>
          </a:p>
        </p:txBody>
      </p:sp>
    </p:spTree>
    <p:extLst>
      <p:ext uri="{BB962C8B-B14F-4D97-AF65-F5344CB8AC3E}">
        <p14:creationId xmlns:p14="http://schemas.microsoft.com/office/powerpoint/2010/main" val="352907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منابع و مراجع</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45 از </a:t>
            </a:r>
            <a:r>
              <a:rPr lang="fa-IR" sz="1600" dirty="0">
                <a:solidFill>
                  <a:schemeClr val="tx2"/>
                </a:solidFill>
                <a:cs typeface="B Nazanin" panose="00000400000000000000" pitchFamily="2" charset="-78"/>
              </a:rPr>
              <a:t>48</a:t>
            </a:r>
            <a:endParaRPr lang="en-US" sz="1600" dirty="0">
              <a:solidFill>
                <a:schemeClr val="tx2"/>
              </a:solidFill>
              <a:cs typeface="B Nazanin" panose="00000400000000000000" pitchFamily="2" charset="-78"/>
            </a:endParaRPr>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Content Placeholder 22"/>
          <p:cNvSpPr>
            <a:spLocks noGrp="1"/>
          </p:cNvSpPr>
          <p:nvPr>
            <p:ph idx="1"/>
          </p:nvPr>
        </p:nvSpPr>
        <p:spPr>
          <a:xfrm>
            <a:off x="1259632" y="1124744"/>
            <a:ext cx="7674056" cy="4835624"/>
          </a:xfrm>
        </p:spPr>
        <p:txBody>
          <a:bodyPr>
            <a:noAutofit/>
          </a:bodyPr>
          <a:lstStyle/>
          <a:p>
            <a:pPr marL="82296" indent="0">
              <a:buNone/>
            </a:pPr>
            <a:r>
              <a:rPr lang="en-US" sz="1400" dirty="0"/>
              <a:t>[</a:t>
            </a:r>
            <a:r>
              <a:rPr lang="en-US" sz="1400" dirty="0" smtClean="0"/>
              <a:t>31]</a:t>
            </a:r>
            <a:r>
              <a:rPr lang="en-US" sz="1400" dirty="0"/>
              <a:t> </a:t>
            </a:r>
            <a:r>
              <a:rPr lang="en-US" sz="1400" dirty="0" smtClean="0"/>
              <a:t>A. </a:t>
            </a:r>
            <a:r>
              <a:rPr lang="en-US" sz="1400" dirty="0" err="1"/>
              <a:t>Sabelfeld</a:t>
            </a:r>
            <a:r>
              <a:rPr lang="en-US" sz="1400" dirty="0"/>
              <a:t> and D. Sands, “Probabilistic noninterference for multi-threaded programs,” </a:t>
            </a:r>
            <a:r>
              <a:rPr lang="en-US" sz="1400" i="1" dirty="0"/>
              <a:t>Proc. 13th IEEE </a:t>
            </a:r>
            <a:r>
              <a:rPr lang="en-US" sz="1400" i="1" dirty="0" err="1"/>
              <a:t>Comput</a:t>
            </a:r>
            <a:r>
              <a:rPr lang="en-US" sz="1400" i="1" dirty="0"/>
              <a:t>. </a:t>
            </a:r>
            <a:r>
              <a:rPr lang="en-US" sz="1400" i="1" dirty="0" err="1"/>
              <a:t>Secur</a:t>
            </a:r>
            <a:r>
              <a:rPr lang="en-US" sz="1400" i="1" dirty="0"/>
              <a:t>. Found. Work. CSFW-13</a:t>
            </a:r>
            <a:r>
              <a:rPr lang="en-US" sz="1400" dirty="0"/>
              <a:t>, pp. 200–214, 2000.</a:t>
            </a:r>
          </a:p>
          <a:p>
            <a:pPr marL="82296" indent="0">
              <a:buNone/>
            </a:pPr>
            <a:r>
              <a:rPr lang="en-US" sz="1400" dirty="0"/>
              <a:t>[32</a:t>
            </a:r>
            <a:r>
              <a:rPr lang="en-US" sz="1400" dirty="0" smtClean="0"/>
              <a:t>]</a:t>
            </a:r>
            <a:r>
              <a:rPr lang="en-US" sz="1400" dirty="0"/>
              <a:t> </a:t>
            </a:r>
            <a:r>
              <a:rPr lang="en-US" sz="1400" dirty="0" smtClean="0"/>
              <a:t>S</a:t>
            </a:r>
            <a:r>
              <a:rPr lang="en-US" sz="1400" dirty="0"/>
              <a:t>. A. </a:t>
            </a:r>
            <a:r>
              <a:rPr lang="en-US" sz="1400" dirty="0" err="1"/>
              <a:t>Zdancewic</a:t>
            </a:r>
            <a:r>
              <a:rPr lang="en-US" sz="1400" dirty="0"/>
              <a:t>, “Programming languages for information security,” </a:t>
            </a:r>
            <a:r>
              <a:rPr lang="en-US" sz="1400" dirty="0" err="1"/>
              <a:t>phdthesis</a:t>
            </a:r>
            <a:r>
              <a:rPr lang="en-US" sz="1400" dirty="0"/>
              <a:t>, Cornell University, 2002.</a:t>
            </a:r>
          </a:p>
          <a:p>
            <a:pPr marL="82296" indent="0">
              <a:buNone/>
            </a:pPr>
            <a:r>
              <a:rPr lang="en-US" sz="1400" dirty="0"/>
              <a:t>[33</a:t>
            </a:r>
            <a:r>
              <a:rPr lang="en-US" sz="1400" dirty="0" smtClean="0"/>
              <a:t>]</a:t>
            </a:r>
            <a:r>
              <a:rPr lang="en-US" sz="1400" dirty="0"/>
              <a:t> </a:t>
            </a:r>
            <a:r>
              <a:rPr lang="en-US" sz="1400" dirty="0" smtClean="0"/>
              <a:t>J</a:t>
            </a:r>
            <a:r>
              <a:rPr lang="en-US" sz="1400" dirty="0"/>
              <a:t>. </a:t>
            </a:r>
            <a:r>
              <a:rPr lang="en-US" sz="1400" dirty="0" err="1"/>
              <a:t>Ligatti</a:t>
            </a:r>
            <a:r>
              <a:rPr lang="en-US" sz="1400" dirty="0"/>
              <a:t>, L. Bauer, and D. Walker, “Run-Time Enforcement of </a:t>
            </a:r>
            <a:r>
              <a:rPr lang="en-US" sz="1400" dirty="0" err="1"/>
              <a:t>Nonsafety</a:t>
            </a:r>
            <a:r>
              <a:rPr lang="en-US" sz="1400" dirty="0"/>
              <a:t> Policies,” </a:t>
            </a:r>
            <a:r>
              <a:rPr lang="en-US" sz="1400" i="1" dirty="0"/>
              <a:t>ACM Trans. Inf. Syst. </a:t>
            </a:r>
            <a:r>
              <a:rPr lang="en-US" sz="1400" i="1" dirty="0" err="1"/>
              <a:t>Secur</a:t>
            </a:r>
            <a:r>
              <a:rPr lang="en-US" sz="1400" i="1" dirty="0"/>
              <a:t>.</a:t>
            </a:r>
            <a:r>
              <a:rPr lang="en-US" sz="1400" dirty="0"/>
              <a:t>, vol. 12, no. 3, pp. 1–41, 2009.</a:t>
            </a:r>
          </a:p>
          <a:p>
            <a:pPr marL="82296" indent="0">
              <a:buNone/>
            </a:pPr>
            <a:r>
              <a:rPr lang="en-US" sz="1400" dirty="0"/>
              <a:t>[34</a:t>
            </a:r>
            <a:r>
              <a:rPr lang="en-US" sz="1400" dirty="0" smtClean="0"/>
              <a:t>]</a:t>
            </a:r>
            <a:r>
              <a:rPr lang="en-US" sz="1400" dirty="0"/>
              <a:t> </a:t>
            </a:r>
            <a:r>
              <a:rPr lang="en-US" sz="1400" dirty="0" smtClean="0"/>
              <a:t>L</a:t>
            </a:r>
            <a:r>
              <a:rPr lang="en-US" sz="1400" dirty="0"/>
              <a:t>. Bauer, J. </a:t>
            </a:r>
            <a:r>
              <a:rPr lang="en-US" sz="1400" dirty="0" err="1"/>
              <a:t>Ligatti</a:t>
            </a:r>
            <a:r>
              <a:rPr lang="en-US" sz="1400" dirty="0"/>
              <a:t>, and D. Walker, “More enforceable security policies,” in </a:t>
            </a:r>
            <a:r>
              <a:rPr lang="en-US" sz="1400" i="1" dirty="0"/>
              <a:t>Proceedings of the Workshop on Foundations of Computer Security (FCS02), Copenhagen, Denmark</a:t>
            </a:r>
            <a:r>
              <a:rPr lang="en-US" sz="1400" dirty="0"/>
              <a:t>, 2002.</a:t>
            </a:r>
          </a:p>
          <a:p>
            <a:pPr marL="82296" indent="0">
              <a:buNone/>
            </a:pPr>
            <a:r>
              <a:rPr lang="en-US" sz="1400" dirty="0"/>
              <a:t>[35</a:t>
            </a:r>
            <a:r>
              <a:rPr lang="en-US" sz="1400" dirty="0" smtClean="0"/>
              <a:t>]</a:t>
            </a:r>
            <a:r>
              <a:rPr lang="en-US" sz="1400" dirty="0"/>
              <a:t> </a:t>
            </a:r>
            <a:r>
              <a:rPr lang="en-US" sz="1400" dirty="0" smtClean="0"/>
              <a:t>J</a:t>
            </a:r>
            <a:r>
              <a:rPr lang="en-US" sz="1400" dirty="0"/>
              <a:t>. </a:t>
            </a:r>
            <a:r>
              <a:rPr lang="en-US" sz="1400" dirty="0" err="1"/>
              <a:t>Ligatti</a:t>
            </a:r>
            <a:r>
              <a:rPr lang="en-US" sz="1400" dirty="0"/>
              <a:t>, L. Bauer, and D. Walker, “Edit automata: Enforcement mechanisms for run-time security policies,” </a:t>
            </a:r>
            <a:r>
              <a:rPr lang="en-US" sz="1400" i="1" dirty="0"/>
              <a:t>Int. J. Inf. </a:t>
            </a:r>
            <a:r>
              <a:rPr lang="en-US" sz="1400" i="1" dirty="0" err="1"/>
              <a:t>Secur</a:t>
            </a:r>
            <a:r>
              <a:rPr lang="en-US" sz="1400" i="1" dirty="0"/>
              <a:t>.</a:t>
            </a:r>
            <a:r>
              <a:rPr lang="en-US" sz="1400" dirty="0"/>
              <a:t>, vol. 4, no. 1–2, pp. 2–16, 2005.</a:t>
            </a:r>
          </a:p>
          <a:p>
            <a:pPr marL="82296" indent="0">
              <a:buNone/>
            </a:pPr>
            <a:r>
              <a:rPr lang="en-US" sz="1400" dirty="0"/>
              <a:t>[36</a:t>
            </a:r>
            <a:r>
              <a:rPr lang="en-US" sz="1400" dirty="0" smtClean="0"/>
              <a:t>]</a:t>
            </a:r>
            <a:r>
              <a:rPr lang="en-US" sz="1400" dirty="0"/>
              <a:t> </a:t>
            </a:r>
            <a:r>
              <a:rPr lang="en-US" sz="1400" dirty="0" smtClean="0"/>
              <a:t>C</a:t>
            </a:r>
            <a:r>
              <a:rPr lang="en-US" sz="1400" dirty="0"/>
              <a:t>. </a:t>
            </a:r>
            <a:r>
              <a:rPr lang="en-US" sz="1400" dirty="0" err="1"/>
              <a:t>Talhi</a:t>
            </a:r>
            <a:r>
              <a:rPr lang="en-US" sz="1400" dirty="0"/>
              <a:t>, N. </a:t>
            </a:r>
            <a:r>
              <a:rPr lang="en-US" sz="1400" dirty="0" err="1"/>
              <a:t>Tawbi</a:t>
            </a:r>
            <a:r>
              <a:rPr lang="en-US" sz="1400" dirty="0"/>
              <a:t>, and M. </a:t>
            </a:r>
            <a:r>
              <a:rPr lang="en-US" sz="1400" dirty="0" err="1"/>
              <a:t>Debbabi</a:t>
            </a:r>
            <a:r>
              <a:rPr lang="en-US" sz="1400" dirty="0"/>
              <a:t>, “Execution monitoring enforcement under memory-limitation constraints,” </a:t>
            </a:r>
            <a:r>
              <a:rPr lang="en-US" sz="1400" i="1" dirty="0"/>
              <a:t>Inf. </a:t>
            </a:r>
            <a:r>
              <a:rPr lang="en-US" sz="1400" i="1" dirty="0" err="1"/>
              <a:t>Comput</a:t>
            </a:r>
            <a:r>
              <a:rPr lang="en-US" sz="1400" i="1" dirty="0"/>
              <a:t>.</a:t>
            </a:r>
            <a:r>
              <a:rPr lang="en-US" sz="1400" dirty="0"/>
              <a:t>, vol. 206, no. 2–4, pp. 158–184, 2008.</a:t>
            </a:r>
          </a:p>
          <a:p>
            <a:pPr marL="82296" indent="0">
              <a:buNone/>
            </a:pPr>
            <a:r>
              <a:rPr lang="en-US" sz="1400" dirty="0"/>
              <a:t>[37</a:t>
            </a:r>
            <a:r>
              <a:rPr lang="en-US" sz="1400" dirty="0" smtClean="0"/>
              <a:t>]</a:t>
            </a:r>
            <a:r>
              <a:rPr lang="en-US" sz="1400" dirty="0"/>
              <a:t> </a:t>
            </a:r>
            <a:r>
              <a:rPr lang="en-US" sz="1400" dirty="0" smtClean="0"/>
              <a:t>R</a:t>
            </a:r>
            <a:r>
              <a:rPr lang="en-US" sz="1400" dirty="0"/>
              <a:t>. </a:t>
            </a:r>
            <a:r>
              <a:rPr lang="en-US" sz="1400" dirty="0" err="1"/>
              <a:t>Khoury</a:t>
            </a:r>
            <a:r>
              <a:rPr lang="en-US" sz="1400" dirty="0"/>
              <a:t> and N. </a:t>
            </a:r>
            <a:r>
              <a:rPr lang="en-US" sz="1400" dirty="0" err="1"/>
              <a:t>Tawbi</a:t>
            </a:r>
            <a:r>
              <a:rPr lang="en-US" sz="1400" dirty="0"/>
              <a:t>, “Which security policies are enforceable by runtime monitors? A survey,” </a:t>
            </a:r>
            <a:r>
              <a:rPr lang="en-US" sz="1400" i="1" dirty="0"/>
              <a:t>Computer Science Review</a:t>
            </a:r>
            <a:r>
              <a:rPr lang="en-US" sz="1400" dirty="0"/>
              <a:t>, vol. 6, no. 1. pp. 27–45, 2012.</a:t>
            </a:r>
          </a:p>
          <a:p>
            <a:pPr marL="82296" indent="0">
              <a:buNone/>
            </a:pPr>
            <a:r>
              <a:rPr lang="en-US" sz="1400" dirty="0"/>
              <a:t>[38</a:t>
            </a:r>
            <a:r>
              <a:rPr lang="en-US" sz="1400" dirty="0" smtClean="0"/>
              <a:t>]</a:t>
            </a:r>
            <a:r>
              <a:rPr lang="en-US" sz="1400" dirty="0"/>
              <a:t> </a:t>
            </a:r>
            <a:r>
              <a:rPr lang="en-US" sz="1400" dirty="0" smtClean="0"/>
              <a:t>M</a:t>
            </a:r>
            <a:r>
              <a:rPr lang="en-US" sz="1400" dirty="0"/>
              <a:t>. Kim, S. </a:t>
            </a:r>
            <a:r>
              <a:rPr lang="en-US" sz="1400" dirty="0" err="1"/>
              <a:t>Kannan</a:t>
            </a:r>
            <a:r>
              <a:rPr lang="en-US" sz="1400" dirty="0"/>
              <a:t>, I. Lee, O. </a:t>
            </a:r>
            <a:r>
              <a:rPr lang="en-US" sz="1400" dirty="0" err="1"/>
              <a:t>Sokolsky</a:t>
            </a:r>
            <a:r>
              <a:rPr lang="en-US" sz="1400" dirty="0"/>
              <a:t>, and M. </a:t>
            </a:r>
            <a:r>
              <a:rPr lang="en-US" sz="1400" dirty="0" err="1"/>
              <a:t>Viswanathan</a:t>
            </a:r>
            <a:r>
              <a:rPr lang="en-US" sz="1400" dirty="0"/>
              <a:t>, “Computational analysis of run-time monitoring: Fundamentals of java-</a:t>
            </a:r>
            <a:r>
              <a:rPr lang="en-US" sz="1400" dirty="0" err="1"/>
              <a:t>MaC</a:t>
            </a:r>
            <a:r>
              <a:rPr lang="en-US" sz="1400" dirty="0"/>
              <a:t>,” in </a:t>
            </a:r>
            <a:r>
              <a:rPr lang="en-US" sz="1400" i="1" dirty="0"/>
              <a:t>Electronic Notes in Theoretical Computer Science</a:t>
            </a:r>
            <a:r>
              <a:rPr lang="en-US" sz="1400" dirty="0"/>
              <a:t>, 2002, vol. 70, no. 4, pp. 85–99.</a:t>
            </a:r>
          </a:p>
          <a:p>
            <a:pPr marL="82296" indent="0">
              <a:buNone/>
            </a:pPr>
            <a:r>
              <a:rPr lang="en-US" sz="1400" dirty="0"/>
              <a:t>[39</a:t>
            </a:r>
            <a:r>
              <a:rPr lang="en-US" sz="1400" dirty="0" smtClean="0"/>
              <a:t>]</a:t>
            </a:r>
            <a:r>
              <a:rPr lang="en-US" sz="1400" dirty="0"/>
              <a:t> </a:t>
            </a:r>
            <a:r>
              <a:rPr lang="en-US" sz="1400" dirty="0" smtClean="0"/>
              <a:t>A</a:t>
            </a:r>
            <a:r>
              <a:rPr lang="en-US" sz="1400" dirty="0"/>
              <a:t>. </a:t>
            </a:r>
            <a:r>
              <a:rPr lang="en-US" sz="1400" dirty="0" err="1"/>
              <a:t>Lamei</a:t>
            </a:r>
            <a:r>
              <a:rPr lang="en-US" sz="1400" dirty="0"/>
              <a:t>, “Formal Characterization of Security Policy Enforcement through Program Rewriting,” PhD Thesis, Amirkabir University of Technology, 2016.</a:t>
            </a:r>
          </a:p>
          <a:p>
            <a:pPr marL="82296" indent="0">
              <a:buNone/>
            </a:pPr>
            <a:r>
              <a:rPr lang="en-US" sz="1400" dirty="0"/>
              <a:t>[40</a:t>
            </a:r>
            <a:r>
              <a:rPr lang="en-US" sz="1400" dirty="0" smtClean="0"/>
              <a:t>]</a:t>
            </a:r>
            <a:r>
              <a:rPr lang="en-US" sz="1400" dirty="0"/>
              <a:t> </a:t>
            </a:r>
            <a:r>
              <a:rPr lang="en-US" sz="1400" dirty="0" smtClean="0"/>
              <a:t>P</a:t>
            </a:r>
            <a:r>
              <a:rPr lang="en-US" sz="1400" dirty="0"/>
              <a:t>. W. L. Fong, “Access control by tracking shallow execution history,” in </a:t>
            </a:r>
            <a:r>
              <a:rPr lang="en-US" sz="1400" i="1" dirty="0"/>
              <a:t>Proceedings - IEEE Symposium on Security and Privacy</a:t>
            </a:r>
            <a:r>
              <a:rPr lang="en-US" sz="1400" dirty="0"/>
              <a:t>, 2004, vol. 2004, pp. 43–55.</a:t>
            </a:r>
          </a:p>
        </p:txBody>
      </p:sp>
    </p:spTree>
    <p:extLst>
      <p:ext uri="{BB962C8B-B14F-4D97-AF65-F5344CB8AC3E}">
        <p14:creationId xmlns:p14="http://schemas.microsoft.com/office/powerpoint/2010/main" val="161219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منابع و مراجع</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46 </a:t>
            </a:r>
            <a:r>
              <a:rPr lang="fa-IR" sz="1600" dirty="0" smtClean="0">
                <a:solidFill>
                  <a:schemeClr val="tx2"/>
                </a:solidFill>
                <a:cs typeface="B Nazanin" panose="00000400000000000000" pitchFamily="2" charset="-78"/>
              </a:rPr>
              <a:t>از </a:t>
            </a:r>
            <a:r>
              <a:rPr lang="fa-IR" sz="1600" dirty="0">
                <a:solidFill>
                  <a:schemeClr val="tx2"/>
                </a:solidFill>
                <a:cs typeface="B Nazanin" panose="00000400000000000000" pitchFamily="2" charset="-78"/>
              </a:rPr>
              <a:t>48</a:t>
            </a:r>
            <a:endParaRPr lang="en-US" sz="1600" dirty="0">
              <a:solidFill>
                <a:schemeClr val="tx2"/>
              </a:solidFill>
              <a:cs typeface="B Nazanin" panose="00000400000000000000" pitchFamily="2" charset="-78"/>
            </a:endParaRPr>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Content Placeholder 22"/>
          <p:cNvSpPr>
            <a:spLocks noGrp="1"/>
          </p:cNvSpPr>
          <p:nvPr>
            <p:ph idx="1"/>
          </p:nvPr>
        </p:nvSpPr>
        <p:spPr>
          <a:xfrm>
            <a:off x="1259632" y="1124744"/>
            <a:ext cx="7674056" cy="4835624"/>
          </a:xfrm>
        </p:spPr>
        <p:txBody>
          <a:bodyPr>
            <a:noAutofit/>
          </a:bodyPr>
          <a:lstStyle/>
          <a:p>
            <a:pPr marL="82296" indent="0">
              <a:buNone/>
            </a:pPr>
            <a:r>
              <a:rPr lang="en-US" sz="1400" dirty="0"/>
              <a:t>[</a:t>
            </a:r>
            <a:r>
              <a:rPr lang="en-US" sz="1400" dirty="0" smtClean="0"/>
              <a:t>41] D</a:t>
            </a:r>
            <a:r>
              <a:rPr lang="en-US" sz="1400" dirty="0"/>
              <a:t>. </a:t>
            </a:r>
            <a:r>
              <a:rPr lang="en-US" sz="1400" dirty="0" err="1"/>
              <a:t>Beauquier</a:t>
            </a:r>
            <a:r>
              <a:rPr lang="en-US" sz="1400" dirty="0"/>
              <a:t>, J. Cohen, and R. </a:t>
            </a:r>
            <a:r>
              <a:rPr lang="en-US" sz="1400" dirty="0" err="1"/>
              <a:t>Lanotte</a:t>
            </a:r>
            <a:r>
              <a:rPr lang="en-US" sz="1400" dirty="0"/>
              <a:t>, “Security policies enforcement using finite and pushdown edit automata,” </a:t>
            </a:r>
            <a:r>
              <a:rPr lang="en-US" sz="1400" i="1" dirty="0"/>
              <a:t>Int. J. Inf. </a:t>
            </a:r>
            <a:r>
              <a:rPr lang="en-US" sz="1400" i="1" dirty="0" err="1"/>
              <a:t>Secur</a:t>
            </a:r>
            <a:r>
              <a:rPr lang="en-US" sz="1400" i="1" dirty="0"/>
              <a:t>.</a:t>
            </a:r>
            <a:r>
              <a:rPr lang="en-US" sz="1400" dirty="0"/>
              <a:t>, vol. 12, no. 4, pp. 319–336, 2013.</a:t>
            </a:r>
          </a:p>
          <a:p>
            <a:pPr marL="82296" indent="0">
              <a:buNone/>
            </a:pPr>
            <a:r>
              <a:rPr lang="en-US" sz="1400" dirty="0"/>
              <a:t>[42</a:t>
            </a:r>
            <a:r>
              <a:rPr lang="en-US" sz="1400" dirty="0" smtClean="0"/>
              <a:t>]</a:t>
            </a:r>
            <a:r>
              <a:rPr lang="en-US" sz="1400" dirty="0"/>
              <a:t> </a:t>
            </a:r>
            <a:r>
              <a:rPr lang="en-US" sz="1400" dirty="0" smtClean="0"/>
              <a:t>N</a:t>
            </a:r>
            <a:r>
              <a:rPr lang="en-US" sz="1400" dirty="0"/>
              <a:t>. </a:t>
            </a:r>
            <a:r>
              <a:rPr lang="en-US" sz="1400" dirty="0" err="1"/>
              <a:t>Bielova</a:t>
            </a:r>
            <a:r>
              <a:rPr lang="en-US" sz="1400" dirty="0"/>
              <a:t> and F. </a:t>
            </a:r>
            <a:r>
              <a:rPr lang="en-US" sz="1400" dirty="0" err="1"/>
              <a:t>Massacci</a:t>
            </a:r>
            <a:r>
              <a:rPr lang="en-US" sz="1400" dirty="0"/>
              <a:t>, “Do you really mean what you actually enforced?,” </a:t>
            </a:r>
            <a:r>
              <a:rPr lang="en-US" sz="1400" i="1" dirty="0"/>
              <a:t>Int. J. Inf. </a:t>
            </a:r>
            <a:r>
              <a:rPr lang="en-US" sz="1400" i="1" dirty="0" err="1"/>
              <a:t>Secur</a:t>
            </a:r>
            <a:r>
              <a:rPr lang="en-US" sz="1400" i="1" dirty="0"/>
              <a:t>.</a:t>
            </a:r>
            <a:r>
              <a:rPr lang="en-US" sz="1400" dirty="0"/>
              <a:t>, vol. 10, no. 4, pp. 239–254, 2011.</a:t>
            </a:r>
          </a:p>
          <a:p>
            <a:pPr marL="82296" indent="0">
              <a:buNone/>
            </a:pPr>
            <a:r>
              <a:rPr lang="en-US" sz="1400" dirty="0"/>
              <a:t>[43</a:t>
            </a:r>
            <a:r>
              <a:rPr lang="en-US" sz="1400" dirty="0" smtClean="0"/>
              <a:t>]</a:t>
            </a:r>
            <a:r>
              <a:rPr lang="en-US" sz="1400" dirty="0"/>
              <a:t> </a:t>
            </a:r>
            <a:r>
              <a:rPr lang="en-US" sz="1400" dirty="0" smtClean="0"/>
              <a:t>R</a:t>
            </a:r>
            <a:r>
              <a:rPr lang="en-US" sz="1400" dirty="0"/>
              <a:t>. </a:t>
            </a:r>
            <a:r>
              <a:rPr lang="en-US" sz="1400" dirty="0" err="1"/>
              <a:t>Khoury</a:t>
            </a:r>
            <a:r>
              <a:rPr lang="en-US" sz="1400" dirty="0"/>
              <a:t> and N. </a:t>
            </a:r>
            <a:r>
              <a:rPr lang="en-US" sz="1400" dirty="0" err="1"/>
              <a:t>Tawbi</a:t>
            </a:r>
            <a:r>
              <a:rPr lang="en-US" sz="1400" dirty="0"/>
              <a:t>, “Corrective enforcement of security policies,” in </a:t>
            </a:r>
            <a:r>
              <a:rPr lang="en-US" sz="1400" i="1" dirty="0"/>
              <a:t>International Workshop on Formal Aspects in Security and Trust</a:t>
            </a:r>
            <a:r>
              <a:rPr lang="en-US" sz="1400" dirty="0"/>
              <a:t>, 2010, pp. 176–190.</a:t>
            </a:r>
          </a:p>
          <a:p>
            <a:pPr marL="82296" indent="0">
              <a:buNone/>
            </a:pPr>
            <a:r>
              <a:rPr lang="en-US" sz="1400" dirty="0"/>
              <a:t>[44</a:t>
            </a:r>
            <a:r>
              <a:rPr lang="en-US" sz="1400" dirty="0" smtClean="0"/>
              <a:t>]</a:t>
            </a:r>
            <a:r>
              <a:rPr lang="en-US" sz="1400" dirty="0"/>
              <a:t> </a:t>
            </a:r>
            <a:r>
              <a:rPr lang="en-US" sz="1400" dirty="0" smtClean="0"/>
              <a:t>R</a:t>
            </a:r>
            <a:r>
              <a:rPr lang="en-US" sz="1400" dirty="0"/>
              <a:t>. </a:t>
            </a:r>
            <a:r>
              <a:rPr lang="en-US" sz="1400" dirty="0" err="1"/>
              <a:t>Khoury</a:t>
            </a:r>
            <a:r>
              <a:rPr lang="en-US" sz="1400" dirty="0"/>
              <a:t> and N. </a:t>
            </a:r>
            <a:r>
              <a:rPr lang="en-US" sz="1400" dirty="0" err="1"/>
              <a:t>Tawbi</a:t>
            </a:r>
            <a:r>
              <a:rPr lang="en-US" sz="1400" dirty="0"/>
              <a:t>, “Using equivalence relations for corrective enforcement of security policies,” in </a:t>
            </a:r>
            <a:r>
              <a:rPr lang="en-US" sz="1400" i="1" dirty="0"/>
              <a:t>International Conference on Mathematical Methods, Models, and Architectures for Computer Network Security</a:t>
            </a:r>
            <a:r>
              <a:rPr lang="en-US" sz="1400" dirty="0"/>
              <a:t>, 2010, pp. 139–154.</a:t>
            </a:r>
          </a:p>
          <a:p>
            <a:pPr marL="82296" indent="0">
              <a:buNone/>
            </a:pPr>
            <a:r>
              <a:rPr lang="en-US" sz="1400" dirty="0"/>
              <a:t>[45</a:t>
            </a:r>
            <a:r>
              <a:rPr lang="en-US" sz="1400" dirty="0" smtClean="0"/>
              <a:t>]</a:t>
            </a:r>
            <a:r>
              <a:rPr lang="en-US" sz="1400" dirty="0"/>
              <a:t> </a:t>
            </a:r>
            <a:r>
              <a:rPr lang="en-US" sz="1400" dirty="0" smtClean="0"/>
              <a:t>H</a:t>
            </a:r>
            <a:r>
              <a:rPr lang="en-US" sz="1400" dirty="0"/>
              <a:t>. Chabot, R. </a:t>
            </a:r>
            <a:r>
              <a:rPr lang="en-US" sz="1400" dirty="0" err="1"/>
              <a:t>Khoury</a:t>
            </a:r>
            <a:r>
              <a:rPr lang="en-US" sz="1400" dirty="0"/>
              <a:t>, and N. </a:t>
            </a:r>
            <a:r>
              <a:rPr lang="en-US" sz="1400" dirty="0" err="1"/>
              <a:t>Tawbi</a:t>
            </a:r>
            <a:r>
              <a:rPr lang="en-US" sz="1400" dirty="0"/>
              <a:t>, “Extending the enforcement power of truncation monitors using static analysis,” </a:t>
            </a:r>
            <a:r>
              <a:rPr lang="en-US" sz="1400" i="1" dirty="0" err="1"/>
              <a:t>Comput</a:t>
            </a:r>
            <a:r>
              <a:rPr lang="en-US" sz="1400" i="1" dirty="0"/>
              <a:t>. </a:t>
            </a:r>
            <a:r>
              <a:rPr lang="en-US" sz="1400" i="1" dirty="0" err="1"/>
              <a:t>Secur</a:t>
            </a:r>
            <a:r>
              <a:rPr lang="en-US" sz="1400" i="1" dirty="0"/>
              <a:t>.</a:t>
            </a:r>
            <a:r>
              <a:rPr lang="en-US" sz="1400" dirty="0"/>
              <a:t>, vol. 30, no. 4, pp. 194–207, 2011.</a:t>
            </a:r>
          </a:p>
          <a:p>
            <a:pPr marL="82296" indent="0">
              <a:buNone/>
            </a:pPr>
            <a:r>
              <a:rPr lang="en-US" sz="1400" dirty="0"/>
              <a:t>[46</a:t>
            </a:r>
            <a:r>
              <a:rPr lang="en-US" sz="1400" dirty="0" smtClean="0"/>
              <a:t>]</a:t>
            </a:r>
            <a:r>
              <a:rPr lang="en-US" sz="1400" dirty="0"/>
              <a:t> </a:t>
            </a:r>
            <a:r>
              <a:rPr lang="en-US" sz="1400" dirty="0" smtClean="0"/>
              <a:t>F</a:t>
            </a:r>
            <a:r>
              <a:rPr lang="en-US" sz="1400" dirty="0"/>
              <a:t>. </a:t>
            </a:r>
            <a:r>
              <a:rPr lang="en-US" sz="1400" dirty="0" err="1"/>
              <a:t>Imanimehr</a:t>
            </a:r>
            <a:r>
              <a:rPr lang="en-US" sz="1400" dirty="0"/>
              <a:t> and M. S. </a:t>
            </a:r>
            <a:r>
              <a:rPr lang="en-US" sz="1400" dirty="0" err="1"/>
              <a:t>Fallah</a:t>
            </a:r>
            <a:r>
              <a:rPr lang="en-US" sz="1400" dirty="0"/>
              <a:t>, “How Powerful Are Run-Time Monitors with Static Information?,” </a:t>
            </a:r>
            <a:r>
              <a:rPr lang="en-US" sz="1400" i="1" dirty="0"/>
              <a:t>The Computer Journal</a:t>
            </a:r>
            <a:r>
              <a:rPr lang="en-US" sz="1400" dirty="0"/>
              <a:t>, 2016.</a:t>
            </a:r>
          </a:p>
          <a:p>
            <a:pPr marL="82296" indent="0">
              <a:buNone/>
            </a:pPr>
            <a:r>
              <a:rPr lang="en-US" sz="1400" dirty="0"/>
              <a:t>[47</a:t>
            </a:r>
            <a:r>
              <a:rPr lang="en-US" sz="1400" dirty="0" smtClean="0"/>
              <a:t>]</a:t>
            </a:r>
            <a:r>
              <a:rPr lang="en-US" sz="1400" dirty="0"/>
              <a:t> </a:t>
            </a:r>
            <a:r>
              <a:rPr lang="en-US" sz="1400" dirty="0" smtClean="0"/>
              <a:t>M</a:t>
            </a:r>
            <a:r>
              <a:rPr lang="en-US" sz="1400" dirty="0"/>
              <a:t>. R. Clarkson and F. B. Schneider, “Hyperproperties,” </a:t>
            </a:r>
            <a:r>
              <a:rPr lang="en-US" sz="1400" i="1" dirty="0"/>
              <a:t>J. </a:t>
            </a:r>
            <a:r>
              <a:rPr lang="en-US" sz="1400" i="1" dirty="0" err="1"/>
              <a:t>Comput</a:t>
            </a:r>
            <a:r>
              <a:rPr lang="en-US" sz="1400" i="1" dirty="0"/>
              <a:t>. </a:t>
            </a:r>
            <a:r>
              <a:rPr lang="en-US" sz="1400" i="1" dirty="0" err="1"/>
              <a:t>Secur</a:t>
            </a:r>
            <a:r>
              <a:rPr lang="en-US" sz="1400" i="1" dirty="0"/>
              <a:t>.</a:t>
            </a:r>
            <a:r>
              <a:rPr lang="en-US" sz="1400" dirty="0"/>
              <a:t>, vol. 18, no. 6, pp. 1157–1210, 2010.</a:t>
            </a:r>
          </a:p>
          <a:p>
            <a:pPr marL="82296" indent="0">
              <a:buNone/>
            </a:pPr>
            <a:r>
              <a:rPr lang="en-US" sz="1400" dirty="0"/>
              <a:t>[48</a:t>
            </a:r>
            <a:r>
              <a:rPr lang="en-US" sz="1400" dirty="0" smtClean="0"/>
              <a:t>]</a:t>
            </a:r>
            <a:r>
              <a:rPr lang="en-US" sz="1400" dirty="0"/>
              <a:t> </a:t>
            </a:r>
            <a:r>
              <a:rPr lang="en-US" sz="1400" dirty="0" smtClean="0"/>
              <a:t>R</a:t>
            </a:r>
            <a:r>
              <a:rPr lang="en-US" sz="1400" dirty="0"/>
              <a:t>. </a:t>
            </a:r>
            <a:r>
              <a:rPr lang="en-US" sz="1400" dirty="0" err="1"/>
              <a:t>Khoury</a:t>
            </a:r>
            <a:r>
              <a:rPr lang="en-US" sz="1400" dirty="0"/>
              <a:t> and N. </a:t>
            </a:r>
            <a:r>
              <a:rPr lang="en-US" sz="1400" dirty="0" err="1"/>
              <a:t>Tawbi</a:t>
            </a:r>
            <a:r>
              <a:rPr lang="en-US" sz="1400" dirty="0"/>
              <a:t>, “Corrective enforcement: a new paradigm of security policy enforcement by monitors,” </a:t>
            </a:r>
            <a:r>
              <a:rPr lang="en-US" sz="1400" i="1" dirty="0"/>
              <a:t>ACM Trans. Inf. Syst. </a:t>
            </a:r>
            <a:r>
              <a:rPr lang="en-US" sz="1400" i="1" dirty="0" err="1"/>
              <a:t>Secur</a:t>
            </a:r>
            <a:r>
              <a:rPr lang="en-US" sz="1400" i="1" dirty="0"/>
              <a:t>.</a:t>
            </a:r>
            <a:r>
              <a:rPr lang="en-US" sz="1400" dirty="0"/>
              <a:t>, vol. 15, no. 2, p. 10, 2012.</a:t>
            </a:r>
          </a:p>
          <a:p>
            <a:pPr marL="82296" indent="0">
              <a:buNone/>
            </a:pPr>
            <a:r>
              <a:rPr lang="en-US" sz="1400" dirty="0"/>
              <a:t>[49</a:t>
            </a:r>
            <a:r>
              <a:rPr lang="en-US" sz="1400" dirty="0" smtClean="0"/>
              <a:t>]</a:t>
            </a:r>
            <a:r>
              <a:rPr lang="en-US" sz="1400" dirty="0"/>
              <a:t> </a:t>
            </a:r>
            <a:r>
              <a:rPr lang="en-US" sz="1400" dirty="0" smtClean="0"/>
              <a:t>F</a:t>
            </a:r>
            <a:r>
              <a:rPr lang="en-US" sz="1400" dirty="0"/>
              <a:t>. B. Schneider, M. Ngo, F. </a:t>
            </a:r>
            <a:r>
              <a:rPr lang="en-US" sz="1400" dirty="0" err="1"/>
              <a:t>Massacci</a:t>
            </a:r>
            <a:r>
              <a:rPr lang="en-US" sz="1400" dirty="0"/>
              <a:t>, D. </a:t>
            </a:r>
            <a:r>
              <a:rPr lang="en-US" sz="1400" dirty="0" err="1"/>
              <a:t>Milushev</a:t>
            </a:r>
            <a:r>
              <a:rPr lang="en-US" sz="1400" dirty="0"/>
              <a:t>, and F. </a:t>
            </a:r>
            <a:r>
              <a:rPr lang="en-US" sz="1400" dirty="0" err="1"/>
              <a:t>Piessens</a:t>
            </a:r>
            <a:r>
              <a:rPr lang="en-US" sz="1400" dirty="0"/>
              <a:t>, “Runtime Enforcement of Security Policies on Black Box Reactive Programs,” </a:t>
            </a:r>
            <a:r>
              <a:rPr lang="en-US" sz="1400" i="1" dirty="0"/>
              <a:t>ACM SIGPLAN-SIGACT </a:t>
            </a:r>
            <a:r>
              <a:rPr lang="en-US" sz="1400" i="1" dirty="0" err="1"/>
              <a:t>Symp</a:t>
            </a:r>
            <a:r>
              <a:rPr lang="en-US" sz="1400" i="1" dirty="0"/>
              <a:t>. </a:t>
            </a:r>
            <a:r>
              <a:rPr lang="en-US" sz="1400" i="1" dirty="0" err="1"/>
              <a:t>Princ</a:t>
            </a:r>
            <a:r>
              <a:rPr lang="en-US" sz="1400" i="1" dirty="0"/>
              <a:t>. Program. Lang.</a:t>
            </a:r>
            <a:r>
              <a:rPr lang="en-US" sz="1400" dirty="0"/>
              <a:t>, vol. 3, no. 1, pp. 43–54, 2015.</a:t>
            </a:r>
          </a:p>
          <a:p>
            <a:pPr marL="82296" indent="0">
              <a:buNone/>
            </a:pPr>
            <a:r>
              <a:rPr lang="en-US" sz="1400" dirty="0"/>
              <a:t>[50</a:t>
            </a:r>
            <a:r>
              <a:rPr lang="en-US" sz="1400" dirty="0" smtClean="0"/>
              <a:t>]</a:t>
            </a:r>
            <a:r>
              <a:rPr lang="en-US" sz="1400" dirty="0"/>
              <a:t> </a:t>
            </a:r>
            <a:r>
              <a:rPr lang="en-US" sz="1400" dirty="0" smtClean="0"/>
              <a:t>S</a:t>
            </a:r>
            <a:r>
              <a:rPr lang="en-US" sz="1400" dirty="0"/>
              <a:t>. </a:t>
            </a:r>
            <a:r>
              <a:rPr lang="en-US" sz="1400" dirty="0" err="1"/>
              <a:t>Zdancewic</a:t>
            </a:r>
            <a:r>
              <a:rPr lang="en-US" sz="1400" dirty="0"/>
              <a:t> and A. C. Myers, “Observational determinism for concurrent program security,” in </a:t>
            </a:r>
            <a:r>
              <a:rPr lang="en-US" sz="1400" i="1" dirty="0"/>
              <a:t>Computer Security Foundations Workshop, 2003. Proceedings. 16th IEEE</a:t>
            </a:r>
            <a:r>
              <a:rPr lang="en-US" sz="1400" dirty="0"/>
              <a:t>, 2003, pp. 29–43.</a:t>
            </a:r>
          </a:p>
        </p:txBody>
      </p:sp>
    </p:spTree>
    <p:extLst>
      <p:ext uri="{BB962C8B-B14F-4D97-AF65-F5344CB8AC3E}">
        <p14:creationId xmlns:p14="http://schemas.microsoft.com/office/powerpoint/2010/main" val="25628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منابع و مراجع</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47 از 48</a:t>
            </a:r>
            <a:endParaRPr lang="en-US" sz="1600" dirty="0">
              <a:solidFill>
                <a:schemeClr val="tx2"/>
              </a:solidFill>
              <a:cs typeface="B Nazanin" panose="00000400000000000000" pitchFamily="2" charset="-78"/>
            </a:endParaRPr>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Content Placeholder 22"/>
          <p:cNvSpPr>
            <a:spLocks noGrp="1"/>
          </p:cNvSpPr>
          <p:nvPr>
            <p:ph idx="1"/>
          </p:nvPr>
        </p:nvSpPr>
        <p:spPr>
          <a:xfrm>
            <a:off x="1259632" y="1124744"/>
            <a:ext cx="7674056" cy="4835624"/>
          </a:xfrm>
        </p:spPr>
        <p:txBody>
          <a:bodyPr>
            <a:noAutofit/>
          </a:bodyPr>
          <a:lstStyle/>
          <a:p>
            <a:pPr marL="82296" indent="0">
              <a:buNone/>
            </a:pPr>
            <a:r>
              <a:rPr lang="en-US" sz="1400" dirty="0"/>
              <a:t>[</a:t>
            </a:r>
            <a:r>
              <a:rPr lang="en-US" sz="1400" dirty="0" smtClean="0"/>
              <a:t>51] F</a:t>
            </a:r>
            <a:r>
              <a:rPr lang="en-US" sz="1400" dirty="0"/>
              <a:t>. B. Schneider, G. </a:t>
            </a:r>
            <a:r>
              <a:rPr lang="en-US" sz="1400" dirty="0" err="1"/>
              <a:t>Morrisett</a:t>
            </a:r>
            <a:r>
              <a:rPr lang="en-US" sz="1400" dirty="0"/>
              <a:t>, and R. Harper, “A language-based approach to security,” in </a:t>
            </a:r>
            <a:r>
              <a:rPr lang="en-US" sz="1400" i="1" dirty="0"/>
              <a:t>Informatics</a:t>
            </a:r>
            <a:r>
              <a:rPr lang="en-US" sz="1400" dirty="0"/>
              <a:t>, 2001, pp. 86–101.</a:t>
            </a:r>
          </a:p>
          <a:p>
            <a:pPr marL="82296" indent="0">
              <a:buNone/>
            </a:pPr>
            <a:r>
              <a:rPr lang="en-US" sz="1400" dirty="0"/>
              <a:t>[52</a:t>
            </a:r>
            <a:r>
              <a:rPr lang="en-US" sz="1400" dirty="0" smtClean="0"/>
              <a:t>]</a:t>
            </a:r>
            <a:r>
              <a:rPr lang="en-US" sz="1400" dirty="0"/>
              <a:t> </a:t>
            </a:r>
            <a:r>
              <a:rPr lang="en-US" sz="1400" dirty="0" smtClean="0"/>
              <a:t>G</a:t>
            </a:r>
            <a:r>
              <a:rPr lang="en-US" sz="1400" dirty="0"/>
              <a:t>. Le </a:t>
            </a:r>
            <a:r>
              <a:rPr lang="en-US" sz="1400" dirty="0" err="1"/>
              <a:t>Guernic</a:t>
            </a:r>
            <a:r>
              <a:rPr lang="en-US" sz="1400" dirty="0"/>
              <a:t>, A. Banerjee, T. Jensen, and D. A. Schmidt, “Automata-based confidentiality monitoring,” in </a:t>
            </a:r>
            <a:r>
              <a:rPr lang="en-US" sz="1400" i="1" dirty="0"/>
              <a:t>Annual Asian Computing Science Conference</a:t>
            </a:r>
            <a:r>
              <a:rPr lang="en-US" sz="1400" dirty="0"/>
              <a:t>, 2006, pp. 75–89.</a:t>
            </a:r>
          </a:p>
          <a:p>
            <a:pPr marL="82296" indent="0">
              <a:buNone/>
            </a:pPr>
            <a:r>
              <a:rPr lang="en-US" sz="1400" dirty="0"/>
              <a:t>[53</a:t>
            </a:r>
            <a:r>
              <a:rPr lang="en-US" sz="1400" dirty="0" smtClean="0"/>
              <a:t>]</a:t>
            </a:r>
            <a:r>
              <a:rPr lang="en-US" sz="1400" dirty="0"/>
              <a:t> </a:t>
            </a:r>
            <a:r>
              <a:rPr lang="en-US" sz="1400" dirty="0" smtClean="0"/>
              <a:t>A</a:t>
            </a:r>
            <a:r>
              <a:rPr lang="en-US" sz="1400" dirty="0"/>
              <a:t>. </a:t>
            </a:r>
            <a:r>
              <a:rPr lang="en-US" sz="1400" dirty="0" err="1"/>
              <a:t>Askarov</a:t>
            </a:r>
            <a:r>
              <a:rPr lang="en-US" sz="1400" dirty="0"/>
              <a:t>, S. Hunt, A. </a:t>
            </a:r>
            <a:r>
              <a:rPr lang="en-US" sz="1400" dirty="0" err="1"/>
              <a:t>Sabelfeld</a:t>
            </a:r>
            <a:r>
              <a:rPr lang="en-US" sz="1400" dirty="0"/>
              <a:t>, and D. Sands, “Termination-insensitive noninterference leaks more than just a bit,” in </a:t>
            </a:r>
            <a:r>
              <a:rPr lang="en-US" sz="1400" i="1" dirty="0"/>
              <a:t>Lecture Notes in Computer Science (including subseries Lecture Notes in Artificial Intelligence and Lecture Notes in Bioinformatics)</a:t>
            </a:r>
            <a:r>
              <a:rPr lang="en-US" sz="1400" dirty="0"/>
              <a:t>, 2008, vol. 5283 LNCS, pp. 333–348.</a:t>
            </a:r>
          </a:p>
          <a:p>
            <a:pPr marL="82296" indent="0">
              <a:buNone/>
            </a:pPr>
            <a:r>
              <a:rPr lang="en-US" sz="1400" dirty="0"/>
              <a:t>[54</a:t>
            </a:r>
            <a:r>
              <a:rPr lang="en-US" sz="1400" dirty="0" smtClean="0"/>
              <a:t>]</a:t>
            </a:r>
            <a:r>
              <a:rPr lang="en-US" sz="1400" dirty="0"/>
              <a:t> </a:t>
            </a:r>
            <a:r>
              <a:rPr lang="en-US" sz="1400" dirty="0" smtClean="0"/>
              <a:t>N</a:t>
            </a:r>
            <a:r>
              <a:rPr lang="en-US" sz="1400" dirty="0"/>
              <a:t>. </a:t>
            </a:r>
            <a:r>
              <a:rPr lang="en-US" sz="1400" dirty="0" err="1"/>
              <a:t>Bielova</a:t>
            </a:r>
            <a:r>
              <a:rPr lang="en-US" sz="1400" dirty="0"/>
              <a:t> and T. </a:t>
            </a:r>
            <a:r>
              <a:rPr lang="en-US" sz="1400" dirty="0" err="1"/>
              <a:t>Rezk</a:t>
            </a:r>
            <a:r>
              <a:rPr lang="en-US" sz="1400" dirty="0"/>
              <a:t>, “A taxonomy of information flow monitors,” in </a:t>
            </a:r>
            <a:r>
              <a:rPr lang="en-US" sz="1400" i="1" dirty="0"/>
              <a:t>Lecture Notes in Computer Science (including subseries Lecture Notes in Artificial Intelligence and Lecture Notes in Bioinformatics)</a:t>
            </a:r>
            <a:r>
              <a:rPr lang="en-US" sz="1400" dirty="0"/>
              <a:t>, 2016, vol. 9635, pp. 46–67.</a:t>
            </a:r>
          </a:p>
          <a:p>
            <a:pPr marL="82296" indent="0">
              <a:buNone/>
            </a:pPr>
            <a:r>
              <a:rPr lang="en-US" sz="1400" dirty="0"/>
              <a:t>[55</a:t>
            </a:r>
            <a:r>
              <a:rPr lang="en-US" sz="1400" dirty="0" smtClean="0"/>
              <a:t>]</a:t>
            </a:r>
            <a:r>
              <a:rPr lang="en-US" sz="1400" dirty="0"/>
              <a:t> </a:t>
            </a:r>
            <a:r>
              <a:rPr lang="en-US" sz="1400" dirty="0" smtClean="0"/>
              <a:t>A</a:t>
            </a:r>
            <a:r>
              <a:rPr lang="en-US" sz="1400" dirty="0"/>
              <a:t>. Russo and A. </a:t>
            </a:r>
            <a:r>
              <a:rPr lang="en-US" sz="1400" dirty="0" err="1"/>
              <a:t>Sabelfeld</a:t>
            </a:r>
            <a:r>
              <a:rPr lang="en-US" sz="1400" dirty="0"/>
              <a:t>, “Dynamic vs. static flow-sensitive security analysis,” in </a:t>
            </a:r>
            <a:r>
              <a:rPr lang="en-US" sz="1400" i="1" dirty="0"/>
              <a:t>Proceedings - IEEE Computer Security Foundations Symposium</a:t>
            </a:r>
            <a:r>
              <a:rPr lang="en-US" sz="1400" dirty="0"/>
              <a:t>, 2010, pp. 186–199.</a:t>
            </a:r>
          </a:p>
          <a:p>
            <a:pPr marL="82296" indent="0">
              <a:buNone/>
            </a:pPr>
            <a:r>
              <a:rPr lang="en-US" sz="1400" dirty="0"/>
              <a:t>[56</a:t>
            </a:r>
            <a:r>
              <a:rPr lang="en-US" sz="1400" dirty="0" smtClean="0"/>
              <a:t>]</a:t>
            </a:r>
            <a:r>
              <a:rPr lang="en-US" sz="1400" dirty="0"/>
              <a:t> </a:t>
            </a:r>
            <a:r>
              <a:rPr lang="en-US" sz="1400" dirty="0" smtClean="0"/>
              <a:t>T</a:t>
            </a:r>
            <a:r>
              <a:rPr lang="en-US" sz="1400" dirty="0"/>
              <a:t>. H. Austin and C. Flanagan, “Multiple facets for dynamic information flow,” </a:t>
            </a:r>
            <a:r>
              <a:rPr lang="en-US" sz="1400" i="1" dirty="0"/>
              <a:t>Proc. 39th </a:t>
            </a:r>
            <a:r>
              <a:rPr lang="en-US" sz="1400" i="1" dirty="0" err="1"/>
              <a:t>Annu</a:t>
            </a:r>
            <a:r>
              <a:rPr lang="en-US" sz="1400" i="1" dirty="0"/>
              <a:t>. ACM SIGPLAN-SIGACT </a:t>
            </a:r>
            <a:r>
              <a:rPr lang="en-US" sz="1400" i="1" dirty="0" err="1"/>
              <a:t>Symp</a:t>
            </a:r>
            <a:r>
              <a:rPr lang="en-US" sz="1400" i="1" dirty="0"/>
              <a:t>. </a:t>
            </a:r>
            <a:r>
              <a:rPr lang="en-US" sz="1400" i="1" dirty="0" err="1"/>
              <a:t>Princ</a:t>
            </a:r>
            <a:r>
              <a:rPr lang="en-US" sz="1400" i="1" dirty="0"/>
              <a:t>. Program. Lang. - POPL ’12</a:t>
            </a:r>
            <a:r>
              <a:rPr lang="en-US" sz="1400" dirty="0"/>
              <a:t>, vol. 47, no. 1, p. 165, 2012.</a:t>
            </a:r>
          </a:p>
          <a:p>
            <a:pPr marL="82296" indent="0">
              <a:buNone/>
            </a:pPr>
            <a:r>
              <a:rPr lang="en-US" sz="1400" dirty="0"/>
              <a:t>[57</a:t>
            </a:r>
            <a:r>
              <a:rPr lang="en-US" sz="1400" dirty="0" smtClean="0"/>
              <a:t>]</a:t>
            </a:r>
            <a:r>
              <a:rPr lang="en-US" sz="1400" dirty="0"/>
              <a:t> </a:t>
            </a:r>
            <a:r>
              <a:rPr lang="en-US" sz="1400" dirty="0" smtClean="0"/>
              <a:t>T</a:t>
            </a:r>
            <a:r>
              <a:rPr lang="en-US" sz="1400" dirty="0"/>
              <a:t>. H. Austin and C. Flanagan, “Permissive dynamic information flow analysis,” in </a:t>
            </a:r>
            <a:r>
              <a:rPr lang="en-US" sz="1400" i="1" dirty="0"/>
              <a:t>Proceedings of the 5th ACM SIGPLAN Workshop on Programming Languages and Analysis for Security - PLAS ’10</a:t>
            </a:r>
            <a:r>
              <a:rPr lang="en-US" sz="1400" dirty="0"/>
              <a:t>, 2010, p. 3.</a:t>
            </a:r>
          </a:p>
          <a:p>
            <a:pPr marL="82296" indent="0">
              <a:buNone/>
            </a:pPr>
            <a:r>
              <a:rPr lang="en-US" sz="1400" dirty="0"/>
              <a:t>[58</a:t>
            </a:r>
            <a:r>
              <a:rPr lang="en-US" sz="1400" dirty="0" smtClean="0"/>
              <a:t>]</a:t>
            </a:r>
            <a:r>
              <a:rPr lang="en-US" sz="1400" dirty="0"/>
              <a:t> </a:t>
            </a:r>
            <a:r>
              <a:rPr lang="en-US" sz="1400" dirty="0" smtClean="0"/>
              <a:t>D</a:t>
            </a:r>
            <a:r>
              <a:rPr lang="en-US" sz="1400" dirty="0"/>
              <a:t>. </a:t>
            </a:r>
            <a:r>
              <a:rPr lang="en-US" sz="1400" dirty="0" err="1"/>
              <a:t>Zanarini</a:t>
            </a:r>
            <a:r>
              <a:rPr lang="en-US" sz="1400" dirty="0"/>
              <a:t>, M. </a:t>
            </a:r>
            <a:r>
              <a:rPr lang="en-US" sz="1400" dirty="0" err="1"/>
              <a:t>Jaskelioff</a:t>
            </a:r>
            <a:r>
              <a:rPr lang="en-US" sz="1400" dirty="0"/>
              <a:t>, and A. Russo, “Precise enforcement of confidentiality for reactive systems,” in </a:t>
            </a:r>
            <a:r>
              <a:rPr lang="en-US" sz="1400" i="1" dirty="0"/>
              <a:t>Proceedings of the Computer Security Foundations Workshop</a:t>
            </a:r>
            <a:r>
              <a:rPr lang="en-US" sz="1400" dirty="0"/>
              <a:t>, 2013, pp. 18–32.</a:t>
            </a:r>
          </a:p>
        </p:txBody>
      </p:sp>
    </p:spTree>
    <p:extLst>
      <p:ext uri="{BB962C8B-B14F-4D97-AF65-F5344CB8AC3E}">
        <p14:creationId xmlns:p14="http://schemas.microsoft.com/office/powerpoint/2010/main" val="328644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fa-IR" dirty="0" smtClean="0">
                <a:effectLst>
                  <a:outerShdw blurRad="38100" dist="38100" dir="2700000" algn="tl">
                    <a:srgbClr val="000000">
                      <a:alpha val="43137"/>
                    </a:srgbClr>
                  </a:outerShdw>
                </a:effectLst>
                <a:cs typeface="B Koodak" pitchFamily="2" charset="-78"/>
              </a:rPr>
              <a:t>با سپاس از توجه شما! </a:t>
            </a:r>
            <a:r>
              <a:rPr lang="fa-IR" dirty="0" smtClean="0">
                <a:effectLst>
                  <a:outerShdw blurRad="38100" dist="38100" dir="2700000" algn="tl">
                    <a:srgbClr val="000000">
                      <a:alpha val="43137"/>
                    </a:srgbClr>
                  </a:outerShdw>
                </a:effectLst>
                <a:cs typeface="B Koodak" pitchFamily="2" charset="-78"/>
                <a:sym typeface="Wingdings" panose="05000000000000000000" pitchFamily="2" charset="2"/>
              </a:rPr>
              <a:t></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a:solidFill>
                  <a:schemeClr val="tx2"/>
                </a:solidFill>
                <a:cs typeface="B Nazanin" panose="00000400000000000000" pitchFamily="2" charset="-78"/>
              </a:rPr>
              <a:t>48 از 48</a:t>
            </a:r>
            <a:endParaRPr lang="en-US" sz="1600" dirty="0">
              <a:solidFill>
                <a:schemeClr val="tx2"/>
              </a:solidFill>
              <a:cs typeface="B Nazanin" panose="00000400000000000000" pitchFamily="2" charset="-78"/>
            </a:endParaRPr>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a:picLocks noChangeAspect="1"/>
          </p:cNvPicPr>
          <p:nvPr/>
        </p:nvPicPr>
        <p:blipFill>
          <a:blip r:embed="rId3"/>
          <a:stretch>
            <a:fillRect/>
          </a:stretch>
        </p:blipFill>
        <p:spPr>
          <a:xfrm>
            <a:off x="3384448" y="2061394"/>
            <a:ext cx="3600400" cy="3600400"/>
          </a:xfrm>
          <a:prstGeom prst="rect">
            <a:avLst/>
          </a:prstGeom>
        </p:spPr>
      </p:pic>
    </p:spTree>
    <p:extLst>
      <p:ext uri="{BB962C8B-B14F-4D97-AF65-F5344CB8AC3E}">
        <p14:creationId xmlns:p14="http://schemas.microsoft.com/office/powerpoint/2010/main" val="80411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a:effectLst>
                  <a:outerShdw blurRad="38100" dist="38100" dir="2700000" algn="tl">
                    <a:srgbClr val="000000">
                      <a:alpha val="43137"/>
                    </a:srgbClr>
                  </a:outerShdw>
                </a:effectLst>
                <a:cs typeface="B Koodak" pitchFamily="2" charset="-78"/>
              </a:rPr>
              <a:t>خط‌مشی امنیتی؛ خاصیت‌ها و فوق‌خاصیت‌ها</a:t>
            </a: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5 </a:t>
            </a:r>
            <a:r>
              <a:rPr lang="fa-IR" sz="1600" dirty="0" smtClean="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187624" y="1447800"/>
            <a:ext cx="7746064" cy="4800600"/>
          </a:xfrm>
        </p:spPr>
        <p:txBody>
          <a:bodyPr>
            <a:normAutofit lnSpcReduction="10000"/>
          </a:bodyPr>
          <a:lstStyle/>
          <a:p>
            <a:pPr algn="r" rtl="1"/>
            <a:r>
              <a:rPr lang="fa-IR" dirty="0" smtClean="0">
                <a:cs typeface="B Nazanin" panose="00000400000000000000" pitchFamily="2" charset="-78"/>
              </a:rPr>
              <a:t>تعریف صوری خط‌مشی امنیتی</a:t>
            </a:r>
          </a:p>
          <a:p>
            <a:pPr algn="r" rtl="1"/>
            <a:endParaRPr lang="fa-IR" b="1" dirty="0">
              <a:cs typeface="B Nazanin" panose="00000400000000000000" pitchFamily="2" charset="-78"/>
            </a:endParaRPr>
          </a:p>
          <a:p>
            <a:pPr algn="r" rtl="1"/>
            <a:endParaRPr lang="fa-IR" b="1" dirty="0" smtClean="0">
              <a:cs typeface="B Nazanin" panose="00000400000000000000" pitchFamily="2" charset="-78"/>
            </a:endParaRPr>
          </a:p>
          <a:p>
            <a:pPr algn="r" rtl="1"/>
            <a:endParaRPr lang="fa-IR" b="1" dirty="0">
              <a:cs typeface="B Nazanin" panose="00000400000000000000" pitchFamily="2" charset="-78"/>
            </a:endParaRPr>
          </a:p>
          <a:p>
            <a:pPr algn="r" rtl="1"/>
            <a:endParaRPr lang="fa-IR" b="1" dirty="0" smtClean="0">
              <a:cs typeface="B Nazanin" panose="00000400000000000000" pitchFamily="2" charset="-78"/>
            </a:endParaRPr>
          </a:p>
          <a:p>
            <a:pPr algn="r" rtl="1"/>
            <a:endParaRPr lang="fa-IR" b="1" dirty="0">
              <a:cs typeface="B Nazanin" panose="00000400000000000000" pitchFamily="2" charset="-78"/>
            </a:endParaRPr>
          </a:p>
          <a:p>
            <a:pPr lvl="2" algn="r" rtl="1"/>
            <a:r>
              <a:rPr lang="fa-IR" b="1" dirty="0" smtClean="0">
                <a:cs typeface="B Nazanin" panose="00000400000000000000" pitchFamily="2" charset="-78"/>
              </a:rPr>
              <a:t>خاصیت: خط‌مشی‌های قابل تعریف روی تک اجرا</a:t>
            </a:r>
          </a:p>
          <a:p>
            <a:pPr lvl="3" algn="r" rtl="1"/>
            <a:r>
              <a:rPr lang="fa-IR" b="1" dirty="0" smtClean="0">
                <a:cs typeface="B Nazanin" panose="00000400000000000000" pitchFamily="2" charset="-78"/>
              </a:rPr>
              <a:t>مانند عدم خاتمه</a:t>
            </a:r>
          </a:p>
          <a:p>
            <a:pPr lvl="2" algn="r" rtl="1"/>
            <a:r>
              <a:rPr lang="fa-IR" b="1" dirty="0" smtClean="0">
                <a:cs typeface="B Nazanin" panose="00000400000000000000" pitchFamily="2" charset="-78"/>
              </a:rPr>
              <a:t>فوق‌خاصیت: خط‌مشی‌های قابل تعریف روی مجموعه‌ای از اجراها</a:t>
            </a:r>
          </a:p>
          <a:p>
            <a:pPr lvl="3" algn="r" rtl="1"/>
            <a:r>
              <a:rPr lang="fa-IR" b="1" dirty="0" smtClean="0">
                <a:cs typeface="B Nazanin" panose="00000400000000000000" pitchFamily="2" charset="-78"/>
              </a:rPr>
              <a:t>ناخاصیت </a:t>
            </a:r>
            <a:r>
              <a:rPr lang="fa-IR" b="1" dirty="0" smtClean="0">
                <a:cs typeface="B Nazanin" panose="00000400000000000000" pitchFamily="2" charset="-78"/>
              </a:rPr>
              <a:t>مانند </a:t>
            </a:r>
            <a:r>
              <a:rPr lang="fa-IR" b="1" dirty="0" smtClean="0">
                <a:cs typeface="B Nazanin" panose="00000400000000000000" pitchFamily="2" charset="-78"/>
              </a:rPr>
              <a:t>جریان اطلاعات</a:t>
            </a:r>
          </a:p>
          <a:p>
            <a:pPr algn="r" rtl="1"/>
            <a:endParaRPr lang="fa-IR" dirty="0" smtClean="0">
              <a:cs typeface="B Nazanin" panose="00000400000000000000" pitchFamily="2" charset="-78"/>
            </a:endParaRPr>
          </a:p>
          <a:p>
            <a:pPr algn="r" rtl="1"/>
            <a:endParaRPr lang="fa-IR" dirty="0" smtClean="0">
              <a:cs typeface="B Nazanin" panose="00000400000000000000" pitchFamily="2" charset="-78"/>
            </a:endParaRPr>
          </a:p>
        </p:txBody>
      </p:sp>
      <p:graphicFrame>
        <p:nvGraphicFramePr>
          <p:cNvPr id="4" name="Diagram 3"/>
          <p:cNvGraphicFramePr/>
          <p:nvPr>
            <p:extLst>
              <p:ext uri="{D42A27DB-BD31-4B8C-83A1-F6EECF244321}">
                <p14:modId xmlns:p14="http://schemas.microsoft.com/office/powerpoint/2010/main" val="4075011175"/>
              </p:ext>
            </p:extLst>
          </p:nvPr>
        </p:nvGraphicFramePr>
        <p:xfrm>
          <a:off x="2483768" y="1988840"/>
          <a:ext cx="4632176"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a:off x="2123728" y="2924944"/>
            <a:ext cx="5771802" cy="3256994"/>
            <a:chOff x="1973035" y="2335213"/>
            <a:chExt cx="5771802" cy="3256994"/>
          </a:xfrm>
        </p:grpSpPr>
        <p:sp>
          <p:nvSpPr>
            <p:cNvPr id="16" name="Oval 15"/>
            <p:cNvSpPr>
              <a:spLocks noChangeArrowheads="1"/>
            </p:cNvSpPr>
            <p:nvPr/>
          </p:nvSpPr>
          <p:spPr bwMode="auto">
            <a:xfrm>
              <a:off x="3276600" y="2335213"/>
              <a:ext cx="1981200" cy="1981200"/>
            </a:xfrm>
            <a:prstGeom prst="ellipse">
              <a:avLst/>
            </a:prstGeom>
            <a:solidFill>
              <a:schemeClr val="accent2">
                <a:lumMod val="20000"/>
                <a:lumOff val="80000"/>
              </a:schemeClr>
            </a:solidFill>
            <a:ln w="19050">
              <a:solidFill>
                <a:schemeClr val="tx1"/>
              </a:solidFill>
              <a:round/>
              <a:headEnd/>
              <a:tailEnd/>
            </a:ln>
            <a:effectLst/>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US" dirty="0">
                <a:solidFill>
                  <a:schemeClr val="bg1"/>
                </a:solidFill>
                <a:latin typeface="Cronos Pro"/>
                <a:cs typeface="Arial" charset="0"/>
              </a:endParaRPr>
            </a:p>
          </p:txBody>
        </p:sp>
        <p:sp>
          <p:nvSpPr>
            <p:cNvPr id="17" name="Text Box 4"/>
            <p:cNvSpPr txBox="1">
              <a:spLocks noChangeArrowheads="1"/>
            </p:cNvSpPr>
            <p:nvPr/>
          </p:nvSpPr>
          <p:spPr bwMode="auto">
            <a:xfrm>
              <a:off x="3657600" y="4392613"/>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Property</a:t>
              </a:r>
              <a:r>
                <a:rPr lang="en-US" dirty="0">
                  <a:solidFill>
                    <a:schemeClr val="bg1"/>
                  </a:solidFill>
                  <a:latin typeface="Cronos Pro" charset="0"/>
                </a:rPr>
                <a:t> </a:t>
              </a:r>
              <a:r>
                <a:rPr lang="en-US" i="1" dirty="0">
                  <a:solidFill>
                    <a:srgbClr val="92D050"/>
                  </a:solidFill>
                  <a:latin typeface="Didot"/>
                  <a:ea typeface="Didot"/>
                  <a:cs typeface="Didot"/>
                </a:rPr>
                <a:t>P</a:t>
              </a:r>
            </a:p>
          </p:txBody>
        </p:sp>
        <p:sp>
          <p:nvSpPr>
            <p:cNvPr id="18" name="Oval 17"/>
            <p:cNvSpPr>
              <a:spLocks noChangeArrowheads="1"/>
            </p:cNvSpPr>
            <p:nvPr/>
          </p:nvSpPr>
          <p:spPr bwMode="auto">
            <a:xfrm>
              <a:off x="3316288" y="2792413"/>
              <a:ext cx="990600" cy="990600"/>
            </a:xfrm>
            <a:prstGeom prst="ellipse">
              <a:avLst/>
            </a:prstGeom>
            <a:solidFill>
              <a:schemeClr val="accent1">
                <a:lumMod val="75000"/>
                <a:alpha val="89999"/>
              </a:schemeClr>
            </a:solidFill>
            <a:ln w="19050">
              <a:solidFill>
                <a:schemeClr val="tx1"/>
              </a:solidFill>
              <a:round/>
              <a:headEnd/>
              <a:tailEnd/>
            </a:ln>
            <a:effectLst/>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US" dirty="0">
                <a:solidFill>
                  <a:schemeClr val="bg1"/>
                </a:solidFill>
                <a:latin typeface="Cronos Pro"/>
                <a:cs typeface="Arial" charset="0"/>
              </a:endParaRPr>
            </a:p>
          </p:txBody>
        </p:sp>
        <p:sp>
          <p:nvSpPr>
            <p:cNvPr id="19" name="Text Box 6"/>
            <p:cNvSpPr txBox="1">
              <a:spLocks noChangeArrowheads="1"/>
            </p:cNvSpPr>
            <p:nvPr/>
          </p:nvSpPr>
          <p:spPr bwMode="auto">
            <a:xfrm>
              <a:off x="1973035" y="3064947"/>
              <a:ext cx="117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System </a:t>
              </a:r>
              <a:r>
                <a:rPr lang="en-US" i="1" dirty="0">
                  <a:solidFill>
                    <a:srgbClr val="92D050"/>
                  </a:solidFill>
                  <a:latin typeface="Didot"/>
                  <a:ea typeface="Didot"/>
                  <a:cs typeface="Didot"/>
                </a:rPr>
                <a:t>S</a:t>
              </a:r>
            </a:p>
          </p:txBody>
        </p:sp>
        <p:sp>
          <p:nvSpPr>
            <p:cNvPr id="20" name="Text Box 30"/>
            <p:cNvSpPr txBox="1">
              <a:spLocks noChangeArrowheads="1"/>
            </p:cNvSpPr>
            <p:nvPr/>
          </p:nvSpPr>
          <p:spPr bwMode="auto">
            <a:xfrm>
              <a:off x="5867400" y="3103563"/>
              <a:ext cx="1877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sz="2400" i="1" dirty="0">
                  <a:solidFill>
                    <a:srgbClr val="92D050"/>
                  </a:solidFill>
                  <a:latin typeface="Didot"/>
                  <a:ea typeface="Didot"/>
                  <a:cs typeface="Didot"/>
                </a:rPr>
                <a:t>S</a:t>
              </a:r>
              <a:r>
                <a:rPr lang="en-US" sz="2400" dirty="0">
                  <a:solidFill>
                    <a:schemeClr val="bg1"/>
                  </a:solidFill>
                  <a:latin typeface="Cronos Pro" charset="0"/>
                </a:rPr>
                <a:t> </a:t>
              </a:r>
              <a:r>
                <a:rPr lang="en-US" sz="2400" dirty="0">
                  <a:latin typeface="Cronos Pro" charset="0"/>
                </a:rPr>
                <a:t>satisfies</a:t>
              </a:r>
              <a:r>
                <a:rPr lang="en-US" sz="2400" dirty="0">
                  <a:solidFill>
                    <a:schemeClr val="bg1"/>
                  </a:solidFill>
                  <a:latin typeface="Cronos Pro" charset="0"/>
                </a:rPr>
                <a:t> </a:t>
              </a:r>
              <a:r>
                <a:rPr lang="en-US" sz="2400" i="1" dirty="0">
                  <a:solidFill>
                    <a:srgbClr val="92D050"/>
                  </a:solidFill>
                  <a:latin typeface="Didot"/>
                  <a:ea typeface="Didot"/>
                  <a:cs typeface="Didot"/>
                </a:rPr>
                <a:t>P</a:t>
              </a:r>
            </a:p>
          </p:txBody>
        </p:sp>
        <p:sp>
          <p:nvSpPr>
            <p:cNvPr id="21" name="Rectangle 20"/>
            <p:cNvSpPr>
              <a:spLocks noChangeArrowheads="1"/>
            </p:cNvSpPr>
            <p:nvPr/>
          </p:nvSpPr>
          <p:spPr bwMode="auto">
            <a:xfrm>
              <a:off x="3505200" y="3021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2" name="Rectangle 21"/>
            <p:cNvSpPr>
              <a:spLocks noChangeArrowheads="1"/>
            </p:cNvSpPr>
            <p:nvPr/>
          </p:nvSpPr>
          <p:spPr bwMode="auto">
            <a:xfrm>
              <a:off x="3810000" y="3021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3" name="Rectangle 22"/>
            <p:cNvSpPr>
              <a:spLocks noChangeArrowheads="1"/>
            </p:cNvSpPr>
            <p:nvPr/>
          </p:nvSpPr>
          <p:spPr bwMode="auto">
            <a:xfrm>
              <a:off x="3657600"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4" name="Rectangle 23"/>
            <p:cNvSpPr>
              <a:spLocks noChangeArrowheads="1"/>
            </p:cNvSpPr>
            <p:nvPr/>
          </p:nvSpPr>
          <p:spPr bwMode="auto">
            <a:xfrm>
              <a:off x="3505200" y="3478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5" name="Rectangle 24"/>
            <p:cNvSpPr>
              <a:spLocks noChangeArrowheads="1"/>
            </p:cNvSpPr>
            <p:nvPr/>
          </p:nvSpPr>
          <p:spPr bwMode="auto">
            <a:xfrm>
              <a:off x="3810000" y="3478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6" name="Rectangle 25"/>
            <p:cNvSpPr>
              <a:spLocks noChangeArrowheads="1"/>
            </p:cNvSpPr>
            <p:nvPr/>
          </p:nvSpPr>
          <p:spPr bwMode="auto">
            <a:xfrm>
              <a:off x="3962400"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7" name="Rectangle 26"/>
            <p:cNvSpPr>
              <a:spLocks noChangeArrowheads="1"/>
            </p:cNvSpPr>
            <p:nvPr/>
          </p:nvSpPr>
          <p:spPr bwMode="auto">
            <a:xfrm>
              <a:off x="4038600" y="25638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8" name="Rectangle 27"/>
            <p:cNvSpPr>
              <a:spLocks noChangeArrowheads="1"/>
            </p:cNvSpPr>
            <p:nvPr/>
          </p:nvSpPr>
          <p:spPr bwMode="auto">
            <a:xfrm>
              <a:off x="4648200" y="2640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9" name="Rectangle 28"/>
            <p:cNvSpPr>
              <a:spLocks noChangeArrowheads="1"/>
            </p:cNvSpPr>
            <p:nvPr/>
          </p:nvSpPr>
          <p:spPr bwMode="auto">
            <a:xfrm>
              <a:off x="4267200" y="2868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0" name="Rectangle 29"/>
            <p:cNvSpPr>
              <a:spLocks noChangeArrowheads="1"/>
            </p:cNvSpPr>
            <p:nvPr/>
          </p:nvSpPr>
          <p:spPr bwMode="auto">
            <a:xfrm>
              <a:off x="4419600"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1" name="Rectangle 30"/>
            <p:cNvSpPr>
              <a:spLocks noChangeArrowheads="1"/>
            </p:cNvSpPr>
            <p:nvPr/>
          </p:nvSpPr>
          <p:spPr bwMode="auto">
            <a:xfrm>
              <a:off x="4648200" y="3097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2" name="Rectangle 31"/>
            <p:cNvSpPr>
              <a:spLocks noChangeArrowheads="1"/>
            </p:cNvSpPr>
            <p:nvPr/>
          </p:nvSpPr>
          <p:spPr bwMode="auto">
            <a:xfrm>
              <a:off x="5029200" y="31734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3" name="Rectangle 32"/>
            <p:cNvSpPr>
              <a:spLocks noChangeArrowheads="1"/>
            </p:cNvSpPr>
            <p:nvPr/>
          </p:nvSpPr>
          <p:spPr bwMode="auto">
            <a:xfrm>
              <a:off x="3962400" y="3859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4" name="Rectangle 33"/>
            <p:cNvSpPr>
              <a:spLocks noChangeArrowheads="1"/>
            </p:cNvSpPr>
            <p:nvPr/>
          </p:nvSpPr>
          <p:spPr bwMode="auto">
            <a:xfrm>
              <a:off x="4800600" y="35544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5" name="Rectangle 34"/>
            <p:cNvSpPr>
              <a:spLocks noChangeArrowheads="1"/>
            </p:cNvSpPr>
            <p:nvPr/>
          </p:nvSpPr>
          <p:spPr bwMode="auto">
            <a:xfrm>
              <a:off x="4343400" y="3783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6" name="Rectangle 35"/>
            <p:cNvSpPr>
              <a:spLocks noChangeArrowheads="1"/>
            </p:cNvSpPr>
            <p:nvPr/>
          </p:nvSpPr>
          <p:spPr bwMode="auto">
            <a:xfrm>
              <a:off x="4191000" y="4011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7" name="Rectangle 36"/>
            <p:cNvSpPr>
              <a:spLocks noChangeArrowheads="1"/>
            </p:cNvSpPr>
            <p:nvPr/>
          </p:nvSpPr>
          <p:spPr bwMode="auto">
            <a:xfrm>
              <a:off x="4495800" y="4011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8" name="Rectangle 37"/>
            <p:cNvSpPr>
              <a:spLocks noChangeArrowheads="1"/>
            </p:cNvSpPr>
            <p:nvPr/>
          </p:nvSpPr>
          <p:spPr bwMode="auto">
            <a:xfrm>
              <a:off x="4648200" y="3783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9" name="Text Box 61"/>
            <p:cNvSpPr txBox="1">
              <a:spLocks noChangeArrowheads="1"/>
            </p:cNvSpPr>
            <p:nvPr/>
          </p:nvSpPr>
          <p:spPr bwMode="auto">
            <a:xfrm>
              <a:off x="5751513" y="5222875"/>
              <a:ext cx="896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 trace</a:t>
              </a:r>
            </a:p>
          </p:txBody>
        </p:sp>
        <p:sp>
          <p:nvSpPr>
            <p:cNvPr id="40" name="Rectangle 39"/>
            <p:cNvSpPr>
              <a:spLocks noChangeArrowheads="1"/>
            </p:cNvSpPr>
            <p:nvPr/>
          </p:nvSpPr>
          <p:spPr bwMode="auto">
            <a:xfrm>
              <a:off x="5614988" y="5383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grpSp>
      <p:grpSp>
        <p:nvGrpSpPr>
          <p:cNvPr id="41" name="Group 40"/>
          <p:cNvGrpSpPr/>
          <p:nvPr/>
        </p:nvGrpSpPr>
        <p:grpSpPr>
          <a:xfrm>
            <a:off x="1745522" y="2924944"/>
            <a:ext cx="7197892" cy="3256994"/>
            <a:chOff x="1572867" y="2335213"/>
            <a:chExt cx="7197892" cy="3256994"/>
          </a:xfrm>
        </p:grpSpPr>
        <p:sp>
          <p:nvSpPr>
            <p:cNvPr id="42" name="Oval 41"/>
            <p:cNvSpPr>
              <a:spLocks noChangeArrowheads="1"/>
            </p:cNvSpPr>
            <p:nvPr/>
          </p:nvSpPr>
          <p:spPr bwMode="auto">
            <a:xfrm>
              <a:off x="3276600" y="2335213"/>
              <a:ext cx="1981200" cy="1981200"/>
            </a:xfrm>
            <a:prstGeom prst="ellipse">
              <a:avLst/>
            </a:prstGeom>
            <a:solidFill>
              <a:schemeClr val="accent2">
                <a:lumMod val="20000"/>
                <a:lumOff val="80000"/>
              </a:schemeClr>
            </a:solidFill>
            <a:ln w="19050">
              <a:solidFill>
                <a:schemeClr val="tx1"/>
              </a:solidFill>
              <a:round/>
              <a:headEnd/>
              <a:tailEnd/>
            </a:ln>
            <a:effectLst/>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US" dirty="0">
                <a:solidFill>
                  <a:schemeClr val="bg1"/>
                </a:solidFill>
                <a:latin typeface="Cronos Pro"/>
                <a:cs typeface="Arial" charset="0"/>
              </a:endParaRPr>
            </a:p>
          </p:txBody>
        </p:sp>
        <p:sp>
          <p:nvSpPr>
            <p:cNvPr id="43" name="Text Box 4"/>
            <p:cNvSpPr txBox="1">
              <a:spLocks noChangeArrowheads="1"/>
            </p:cNvSpPr>
            <p:nvPr/>
          </p:nvSpPr>
          <p:spPr bwMode="auto">
            <a:xfrm>
              <a:off x="3657600" y="4392613"/>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Property</a:t>
              </a:r>
              <a:r>
                <a:rPr lang="en-US" dirty="0">
                  <a:solidFill>
                    <a:schemeClr val="bg1"/>
                  </a:solidFill>
                  <a:latin typeface="Cronos Pro" charset="0"/>
                </a:rPr>
                <a:t> </a:t>
              </a:r>
              <a:r>
                <a:rPr lang="en-US" i="1" dirty="0">
                  <a:solidFill>
                    <a:srgbClr val="92D050"/>
                  </a:solidFill>
                  <a:latin typeface="Didot"/>
                  <a:ea typeface="Didot"/>
                  <a:cs typeface="Didot"/>
                </a:rPr>
                <a:t>P</a:t>
              </a:r>
            </a:p>
          </p:txBody>
        </p:sp>
        <p:sp>
          <p:nvSpPr>
            <p:cNvPr id="44" name="Oval 43"/>
            <p:cNvSpPr>
              <a:spLocks noChangeArrowheads="1"/>
            </p:cNvSpPr>
            <p:nvPr/>
          </p:nvSpPr>
          <p:spPr bwMode="auto">
            <a:xfrm>
              <a:off x="2819400" y="2792413"/>
              <a:ext cx="990600" cy="990600"/>
            </a:xfrm>
            <a:prstGeom prst="ellipse">
              <a:avLst/>
            </a:prstGeom>
            <a:solidFill>
              <a:schemeClr val="accent1">
                <a:lumMod val="75000"/>
                <a:alpha val="89999"/>
              </a:schemeClr>
            </a:solidFill>
            <a:ln w="19050">
              <a:solidFill>
                <a:schemeClr val="tx1"/>
              </a:solidFill>
              <a:round/>
              <a:headEnd/>
              <a:tailEnd/>
            </a:ln>
            <a:effectLst/>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US" dirty="0">
                <a:solidFill>
                  <a:schemeClr val="bg1"/>
                </a:solidFill>
                <a:latin typeface="Cronos Pro"/>
                <a:cs typeface="Arial" charset="0"/>
              </a:endParaRPr>
            </a:p>
          </p:txBody>
        </p:sp>
        <p:sp>
          <p:nvSpPr>
            <p:cNvPr id="45" name="Text Box 6"/>
            <p:cNvSpPr txBox="1">
              <a:spLocks noChangeArrowheads="1"/>
            </p:cNvSpPr>
            <p:nvPr/>
          </p:nvSpPr>
          <p:spPr bwMode="auto">
            <a:xfrm>
              <a:off x="1572867" y="3078719"/>
              <a:ext cx="117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System</a:t>
              </a:r>
              <a:r>
                <a:rPr lang="en-US" dirty="0">
                  <a:solidFill>
                    <a:schemeClr val="bg1"/>
                  </a:solidFill>
                  <a:latin typeface="Cronos Pro" charset="0"/>
                </a:rPr>
                <a:t> </a:t>
              </a:r>
              <a:r>
                <a:rPr lang="en-US" i="1" dirty="0">
                  <a:solidFill>
                    <a:srgbClr val="92D050"/>
                  </a:solidFill>
                  <a:latin typeface="Didot"/>
                  <a:ea typeface="Didot"/>
                  <a:cs typeface="Didot"/>
                </a:rPr>
                <a:t>S</a:t>
              </a:r>
            </a:p>
          </p:txBody>
        </p:sp>
        <p:sp>
          <p:nvSpPr>
            <p:cNvPr id="46" name="Text Box 7"/>
            <p:cNvSpPr txBox="1">
              <a:spLocks noChangeArrowheads="1"/>
            </p:cNvSpPr>
            <p:nvPr/>
          </p:nvSpPr>
          <p:spPr bwMode="auto">
            <a:xfrm>
              <a:off x="5867400" y="3103563"/>
              <a:ext cx="29033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sz="2400" i="1" dirty="0">
                  <a:solidFill>
                    <a:srgbClr val="92D050"/>
                  </a:solidFill>
                  <a:latin typeface="Didot"/>
                  <a:ea typeface="Didot"/>
                  <a:cs typeface="Didot"/>
                </a:rPr>
                <a:t>S</a:t>
              </a:r>
              <a:r>
                <a:rPr lang="en-US" sz="2400" dirty="0">
                  <a:solidFill>
                    <a:schemeClr val="bg1"/>
                  </a:solidFill>
                  <a:latin typeface="Cronos Pro" charset="0"/>
                </a:rPr>
                <a:t> </a:t>
              </a:r>
              <a:r>
                <a:rPr lang="en-US" sz="2400" dirty="0">
                  <a:latin typeface="Cronos Pro" charset="0"/>
                </a:rPr>
                <a:t>does not satisfy </a:t>
              </a:r>
              <a:r>
                <a:rPr lang="en-US" sz="2400" i="1" dirty="0">
                  <a:solidFill>
                    <a:srgbClr val="92D050"/>
                  </a:solidFill>
                  <a:latin typeface="Didot"/>
                  <a:ea typeface="Didot"/>
                  <a:cs typeface="Didot"/>
                </a:rPr>
                <a:t>P</a:t>
              </a:r>
            </a:p>
          </p:txBody>
        </p:sp>
        <p:sp>
          <p:nvSpPr>
            <p:cNvPr id="47" name="Rectangle 46"/>
            <p:cNvSpPr>
              <a:spLocks noChangeArrowheads="1"/>
            </p:cNvSpPr>
            <p:nvPr/>
          </p:nvSpPr>
          <p:spPr bwMode="auto">
            <a:xfrm>
              <a:off x="3008313" y="3021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48" name="Rectangle 47"/>
            <p:cNvSpPr>
              <a:spLocks noChangeArrowheads="1"/>
            </p:cNvSpPr>
            <p:nvPr/>
          </p:nvSpPr>
          <p:spPr bwMode="auto">
            <a:xfrm>
              <a:off x="3352800" y="3021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49" name="Rectangle 48"/>
            <p:cNvSpPr>
              <a:spLocks noChangeArrowheads="1"/>
            </p:cNvSpPr>
            <p:nvPr/>
          </p:nvSpPr>
          <p:spPr bwMode="auto">
            <a:xfrm>
              <a:off x="3160713"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0" name="Rectangle 49"/>
            <p:cNvSpPr>
              <a:spLocks noChangeArrowheads="1"/>
            </p:cNvSpPr>
            <p:nvPr/>
          </p:nvSpPr>
          <p:spPr bwMode="auto">
            <a:xfrm>
              <a:off x="3008313" y="3478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1" name="Rectangle 50"/>
            <p:cNvSpPr>
              <a:spLocks noChangeArrowheads="1"/>
            </p:cNvSpPr>
            <p:nvPr/>
          </p:nvSpPr>
          <p:spPr bwMode="auto">
            <a:xfrm>
              <a:off x="3352800" y="3478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2" name="Rectangle 51"/>
            <p:cNvSpPr>
              <a:spLocks noChangeArrowheads="1"/>
            </p:cNvSpPr>
            <p:nvPr/>
          </p:nvSpPr>
          <p:spPr bwMode="auto">
            <a:xfrm>
              <a:off x="3465513"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3" name="Rectangle 52"/>
            <p:cNvSpPr>
              <a:spLocks noChangeArrowheads="1"/>
            </p:cNvSpPr>
            <p:nvPr/>
          </p:nvSpPr>
          <p:spPr bwMode="auto">
            <a:xfrm>
              <a:off x="4038600" y="25638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4" name="Rectangle 53"/>
            <p:cNvSpPr>
              <a:spLocks noChangeArrowheads="1"/>
            </p:cNvSpPr>
            <p:nvPr/>
          </p:nvSpPr>
          <p:spPr bwMode="auto">
            <a:xfrm>
              <a:off x="4648200" y="2640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5" name="Rectangle 54"/>
            <p:cNvSpPr>
              <a:spLocks noChangeArrowheads="1"/>
            </p:cNvSpPr>
            <p:nvPr/>
          </p:nvSpPr>
          <p:spPr bwMode="auto">
            <a:xfrm>
              <a:off x="4267200" y="2868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6" name="Rectangle 55"/>
            <p:cNvSpPr>
              <a:spLocks noChangeArrowheads="1"/>
            </p:cNvSpPr>
            <p:nvPr/>
          </p:nvSpPr>
          <p:spPr bwMode="auto">
            <a:xfrm>
              <a:off x="4419600"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7" name="Rectangle 56"/>
            <p:cNvSpPr>
              <a:spLocks noChangeArrowheads="1"/>
            </p:cNvSpPr>
            <p:nvPr/>
          </p:nvSpPr>
          <p:spPr bwMode="auto">
            <a:xfrm>
              <a:off x="4648200" y="3097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8" name="Rectangle 57"/>
            <p:cNvSpPr>
              <a:spLocks noChangeArrowheads="1"/>
            </p:cNvSpPr>
            <p:nvPr/>
          </p:nvSpPr>
          <p:spPr bwMode="auto">
            <a:xfrm>
              <a:off x="5029200" y="31734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9" name="Rectangle 58"/>
            <p:cNvSpPr>
              <a:spLocks noChangeArrowheads="1"/>
            </p:cNvSpPr>
            <p:nvPr/>
          </p:nvSpPr>
          <p:spPr bwMode="auto">
            <a:xfrm>
              <a:off x="3962400" y="3859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0" name="Rectangle 59"/>
            <p:cNvSpPr>
              <a:spLocks noChangeArrowheads="1"/>
            </p:cNvSpPr>
            <p:nvPr/>
          </p:nvSpPr>
          <p:spPr bwMode="auto">
            <a:xfrm>
              <a:off x="4800600" y="35544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1" name="Rectangle 60"/>
            <p:cNvSpPr>
              <a:spLocks noChangeArrowheads="1"/>
            </p:cNvSpPr>
            <p:nvPr/>
          </p:nvSpPr>
          <p:spPr bwMode="auto">
            <a:xfrm>
              <a:off x="4343400" y="3783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2" name="Rectangle 61"/>
            <p:cNvSpPr>
              <a:spLocks noChangeArrowheads="1"/>
            </p:cNvSpPr>
            <p:nvPr/>
          </p:nvSpPr>
          <p:spPr bwMode="auto">
            <a:xfrm>
              <a:off x="4191000" y="4011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3" name="Rectangle 62"/>
            <p:cNvSpPr>
              <a:spLocks noChangeArrowheads="1"/>
            </p:cNvSpPr>
            <p:nvPr/>
          </p:nvSpPr>
          <p:spPr bwMode="auto">
            <a:xfrm>
              <a:off x="4495800" y="4011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4" name="Rectangle 63"/>
            <p:cNvSpPr>
              <a:spLocks noChangeArrowheads="1"/>
            </p:cNvSpPr>
            <p:nvPr/>
          </p:nvSpPr>
          <p:spPr bwMode="auto">
            <a:xfrm>
              <a:off x="4648200" y="3783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5" name="Text Box 26"/>
            <p:cNvSpPr txBox="1">
              <a:spLocks noChangeArrowheads="1"/>
            </p:cNvSpPr>
            <p:nvPr/>
          </p:nvSpPr>
          <p:spPr bwMode="auto">
            <a:xfrm>
              <a:off x="5751513" y="5222875"/>
              <a:ext cx="896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 trace</a:t>
              </a:r>
            </a:p>
          </p:txBody>
        </p:sp>
        <p:sp>
          <p:nvSpPr>
            <p:cNvPr id="66" name="Rectangle 65"/>
            <p:cNvSpPr>
              <a:spLocks noChangeArrowheads="1"/>
            </p:cNvSpPr>
            <p:nvPr/>
          </p:nvSpPr>
          <p:spPr bwMode="auto">
            <a:xfrm>
              <a:off x="5614988" y="5383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grpSp>
      <p:grpSp>
        <p:nvGrpSpPr>
          <p:cNvPr id="5" name="Group 4"/>
          <p:cNvGrpSpPr/>
          <p:nvPr/>
        </p:nvGrpSpPr>
        <p:grpSpPr>
          <a:xfrm>
            <a:off x="1432788" y="2934747"/>
            <a:ext cx="7538133" cy="3485594"/>
            <a:chOff x="-7957392" y="1239018"/>
            <a:chExt cx="7538133" cy="3485594"/>
          </a:xfrm>
        </p:grpSpPr>
        <p:grpSp>
          <p:nvGrpSpPr>
            <p:cNvPr id="3" name="Group 2"/>
            <p:cNvGrpSpPr/>
            <p:nvPr/>
          </p:nvGrpSpPr>
          <p:grpSpPr>
            <a:xfrm>
              <a:off x="-7957392" y="1239018"/>
              <a:ext cx="7538133" cy="3485594"/>
              <a:chOff x="-7957392" y="1239018"/>
              <a:chExt cx="7538133" cy="3485594"/>
            </a:xfrm>
          </p:grpSpPr>
          <p:grpSp>
            <p:nvGrpSpPr>
              <p:cNvPr id="67" name="Group 66"/>
              <p:cNvGrpSpPr/>
              <p:nvPr/>
            </p:nvGrpSpPr>
            <p:grpSpPr>
              <a:xfrm>
                <a:off x="-7957392" y="1239018"/>
                <a:ext cx="7538133" cy="3485594"/>
                <a:chOff x="1097859" y="2205038"/>
                <a:chExt cx="7538133" cy="3485594"/>
              </a:xfrm>
            </p:grpSpPr>
            <p:sp>
              <p:nvSpPr>
                <p:cNvPr id="68" name="Oval 67"/>
                <p:cNvSpPr>
                  <a:spLocks noChangeArrowheads="1"/>
                </p:cNvSpPr>
                <p:nvPr/>
              </p:nvSpPr>
              <p:spPr bwMode="auto">
                <a:xfrm>
                  <a:off x="3124200" y="2205038"/>
                  <a:ext cx="1981200" cy="1981200"/>
                </a:xfrm>
                <a:prstGeom prst="ellipse">
                  <a:avLst/>
                </a:prstGeom>
                <a:solidFill>
                  <a:schemeClr val="accent2"/>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69" name="Text Box 5"/>
                <p:cNvSpPr txBox="1">
                  <a:spLocks noChangeArrowheads="1"/>
                </p:cNvSpPr>
                <p:nvPr/>
              </p:nvSpPr>
              <p:spPr bwMode="auto">
                <a:xfrm>
                  <a:off x="3200400" y="4262438"/>
                  <a:ext cx="1877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Hyperproperty</a:t>
                  </a:r>
                  <a:r>
                    <a:rPr lang="en-US" dirty="0">
                      <a:solidFill>
                        <a:schemeClr val="bg1"/>
                      </a:solidFill>
                      <a:latin typeface="Cronos Pro" charset="0"/>
                    </a:rPr>
                    <a:t> </a:t>
                  </a:r>
                  <a:r>
                    <a:rPr lang="en-US" i="1" dirty="0">
                      <a:solidFill>
                        <a:srgbClr val="92D050"/>
                      </a:solidFill>
                      <a:latin typeface="Didot"/>
                      <a:ea typeface="Didot"/>
                      <a:cs typeface="Didot"/>
                    </a:rPr>
                    <a:t>H</a:t>
                  </a:r>
                </a:p>
              </p:txBody>
            </p:sp>
            <p:sp>
              <p:nvSpPr>
                <p:cNvPr id="70" name="Oval 69"/>
                <p:cNvSpPr>
                  <a:spLocks noChangeArrowheads="1"/>
                </p:cNvSpPr>
                <p:nvPr/>
              </p:nvSpPr>
              <p:spPr bwMode="auto">
                <a:xfrm>
                  <a:off x="2286000" y="2782888"/>
                  <a:ext cx="762000" cy="762000"/>
                </a:xfrm>
                <a:prstGeom prst="ellipse">
                  <a:avLst/>
                </a:prstGeom>
                <a:solidFill>
                  <a:srgbClr val="0070C0">
                    <a:alpha val="89803"/>
                  </a:srgb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1" name="Text Box 7"/>
                <p:cNvSpPr txBox="1">
                  <a:spLocks noChangeArrowheads="1"/>
                </p:cNvSpPr>
                <p:nvPr/>
              </p:nvSpPr>
              <p:spPr bwMode="auto">
                <a:xfrm>
                  <a:off x="1097859" y="2967038"/>
                  <a:ext cx="117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System</a:t>
                  </a:r>
                  <a:r>
                    <a:rPr lang="en-US" dirty="0">
                      <a:solidFill>
                        <a:schemeClr val="bg1"/>
                      </a:solidFill>
                      <a:latin typeface="Cronos Pro" charset="0"/>
                    </a:rPr>
                    <a:t> </a:t>
                  </a:r>
                  <a:r>
                    <a:rPr lang="en-US" i="1" dirty="0">
                      <a:solidFill>
                        <a:srgbClr val="92D050"/>
                      </a:solidFill>
                      <a:latin typeface="Didot"/>
                      <a:ea typeface="Didot"/>
                      <a:cs typeface="Didot"/>
                    </a:rPr>
                    <a:t>S</a:t>
                  </a:r>
                </a:p>
              </p:txBody>
            </p:sp>
            <p:sp>
              <p:nvSpPr>
                <p:cNvPr id="72" name="Text Box 8"/>
                <p:cNvSpPr txBox="1">
                  <a:spLocks noChangeArrowheads="1"/>
                </p:cNvSpPr>
                <p:nvPr/>
              </p:nvSpPr>
              <p:spPr bwMode="auto">
                <a:xfrm>
                  <a:off x="5715000" y="2973388"/>
                  <a:ext cx="2920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sz="2400" i="1" dirty="0">
                      <a:solidFill>
                        <a:srgbClr val="92D050"/>
                      </a:solidFill>
                      <a:latin typeface="Didot"/>
                      <a:ea typeface="Didot"/>
                      <a:cs typeface="Didot"/>
                    </a:rPr>
                    <a:t>S</a:t>
                  </a:r>
                  <a:r>
                    <a:rPr lang="en-US" sz="2400" dirty="0">
                      <a:solidFill>
                        <a:schemeClr val="bg1"/>
                      </a:solidFill>
                      <a:latin typeface="Cronos Pro" charset="0"/>
                    </a:rPr>
                    <a:t> </a:t>
                  </a:r>
                  <a:r>
                    <a:rPr lang="en-US" sz="2400" dirty="0">
                      <a:latin typeface="Cronos Pro" charset="0"/>
                    </a:rPr>
                    <a:t>does</a:t>
                  </a:r>
                  <a:r>
                    <a:rPr lang="en-US" sz="2400" dirty="0">
                      <a:solidFill>
                        <a:schemeClr val="bg1"/>
                      </a:solidFill>
                      <a:latin typeface="Cronos Pro" charset="0"/>
                    </a:rPr>
                    <a:t> </a:t>
                  </a:r>
                  <a:r>
                    <a:rPr lang="en-US" sz="2400" dirty="0">
                      <a:latin typeface="Cronos Pro" charset="0"/>
                    </a:rPr>
                    <a:t>not</a:t>
                  </a:r>
                  <a:r>
                    <a:rPr lang="en-US" sz="2400" dirty="0">
                      <a:solidFill>
                        <a:schemeClr val="bg1"/>
                      </a:solidFill>
                      <a:latin typeface="Cronos Pro" charset="0"/>
                    </a:rPr>
                    <a:t> </a:t>
                  </a:r>
                  <a:r>
                    <a:rPr lang="en-US" sz="2400" dirty="0">
                      <a:latin typeface="Cronos Pro" charset="0"/>
                    </a:rPr>
                    <a:t>satisfy</a:t>
                  </a:r>
                  <a:r>
                    <a:rPr lang="en-US" sz="2400" dirty="0">
                      <a:solidFill>
                        <a:schemeClr val="bg1"/>
                      </a:solidFill>
                      <a:latin typeface="Cronos Pro" charset="0"/>
                    </a:rPr>
                    <a:t> </a:t>
                  </a:r>
                  <a:r>
                    <a:rPr lang="en-US" sz="2400" i="1" dirty="0">
                      <a:solidFill>
                        <a:srgbClr val="92D050"/>
                      </a:solidFill>
                      <a:latin typeface="Didot"/>
                      <a:ea typeface="Didot"/>
                      <a:cs typeface="Didot"/>
                    </a:rPr>
                    <a:t>H</a:t>
                  </a:r>
                </a:p>
              </p:txBody>
            </p:sp>
            <p:sp>
              <p:nvSpPr>
                <p:cNvPr id="73" name="Oval 72"/>
                <p:cNvSpPr>
                  <a:spLocks noChangeArrowheads="1"/>
                </p:cNvSpPr>
                <p:nvPr/>
              </p:nvSpPr>
              <p:spPr bwMode="auto">
                <a:xfrm>
                  <a:off x="3429000" y="2433638"/>
                  <a:ext cx="762000" cy="762000"/>
                </a:xfrm>
                <a:prstGeom prst="ellipse">
                  <a:avLst/>
                </a:prstGeom>
                <a:solidFill>
                  <a:schemeClr val="accent1">
                    <a:lumMod val="40000"/>
                    <a:lumOff val="60000"/>
                    <a:alpha val="89803"/>
                  </a:scheme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4" name="Oval 73"/>
                <p:cNvSpPr>
                  <a:spLocks noChangeArrowheads="1"/>
                </p:cNvSpPr>
                <p:nvPr/>
              </p:nvSpPr>
              <p:spPr bwMode="auto">
                <a:xfrm>
                  <a:off x="4267200" y="2814638"/>
                  <a:ext cx="762000" cy="762000"/>
                </a:xfrm>
                <a:prstGeom prst="ellipse">
                  <a:avLst/>
                </a:prstGeom>
                <a:solidFill>
                  <a:schemeClr val="accent1">
                    <a:lumMod val="40000"/>
                    <a:lumOff val="60000"/>
                    <a:alpha val="89803"/>
                  </a:scheme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5" name="Text Box 31"/>
                <p:cNvSpPr txBox="1">
                  <a:spLocks noChangeArrowheads="1"/>
                </p:cNvSpPr>
                <p:nvPr/>
              </p:nvSpPr>
              <p:spPr bwMode="auto">
                <a:xfrm>
                  <a:off x="5751513" y="5321300"/>
                  <a:ext cx="896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a:t>
                  </a:r>
                  <a:r>
                    <a:rPr lang="en-US" dirty="0">
                      <a:solidFill>
                        <a:schemeClr val="bg1"/>
                      </a:solidFill>
                      <a:latin typeface="Cronos Pro" charset="0"/>
                    </a:rPr>
                    <a:t> </a:t>
                  </a:r>
                  <a:r>
                    <a:rPr lang="en-US" dirty="0">
                      <a:latin typeface="Cronos Pro" charset="0"/>
                    </a:rPr>
                    <a:t>trace</a:t>
                  </a:r>
                </a:p>
              </p:txBody>
            </p:sp>
            <p:sp>
              <p:nvSpPr>
                <p:cNvPr id="76" name="Rectangle 75"/>
                <p:cNvSpPr>
                  <a:spLocks noChangeArrowheads="1"/>
                </p:cNvSpPr>
                <p:nvPr/>
              </p:nvSpPr>
              <p:spPr bwMode="auto">
                <a:xfrm>
                  <a:off x="5614988" y="54816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7" name="Rectangle 76"/>
                <p:cNvSpPr>
                  <a:spLocks noChangeArrowheads="1"/>
                </p:cNvSpPr>
                <p:nvPr/>
              </p:nvSpPr>
              <p:spPr bwMode="auto">
                <a:xfrm>
                  <a:off x="2514600" y="2967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8" name="Rectangle 77"/>
                <p:cNvSpPr>
                  <a:spLocks noChangeArrowheads="1"/>
                </p:cNvSpPr>
                <p:nvPr/>
              </p:nvSpPr>
              <p:spPr bwMode="auto">
                <a:xfrm>
                  <a:off x="2514600" y="32718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9" name="Rectangle 78"/>
                <p:cNvSpPr>
                  <a:spLocks noChangeArrowheads="1"/>
                </p:cNvSpPr>
                <p:nvPr/>
              </p:nvSpPr>
              <p:spPr bwMode="auto">
                <a:xfrm>
                  <a:off x="2819400" y="31956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0" name="Rectangle 79"/>
                <p:cNvSpPr>
                  <a:spLocks noChangeArrowheads="1"/>
                </p:cNvSpPr>
                <p:nvPr/>
              </p:nvSpPr>
              <p:spPr bwMode="auto">
                <a:xfrm>
                  <a:off x="3581400" y="27384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1" name="Rectangle 80"/>
                <p:cNvSpPr>
                  <a:spLocks noChangeArrowheads="1"/>
                </p:cNvSpPr>
                <p:nvPr/>
              </p:nvSpPr>
              <p:spPr bwMode="auto">
                <a:xfrm>
                  <a:off x="3810000" y="2967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2" name="Rectangle 81"/>
                <p:cNvSpPr>
                  <a:spLocks noChangeArrowheads="1"/>
                </p:cNvSpPr>
                <p:nvPr/>
              </p:nvSpPr>
              <p:spPr bwMode="auto">
                <a:xfrm>
                  <a:off x="3886200" y="2586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3" name="Rectangle 82"/>
                <p:cNvSpPr>
                  <a:spLocks noChangeArrowheads="1"/>
                </p:cNvSpPr>
                <p:nvPr/>
              </p:nvSpPr>
              <p:spPr bwMode="auto">
                <a:xfrm>
                  <a:off x="4495800" y="3348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4" name="Rectangle 83"/>
                <p:cNvSpPr>
                  <a:spLocks noChangeArrowheads="1"/>
                </p:cNvSpPr>
                <p:nvPr/>
              </p:nvSpPr>
              <p:spPr bwMode="auto">
                <a:xfrm>
                  <a:off x="4419600" y="30432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5" name="Rectangle 84"/>
                <p:cNvSpPr>
                  <a:spLocks noChangeArrowheads="1"/>
                </p:cNvSpPr>
                <p:nvPr/>
              </p:nvSpPr>
              <p:spPr bwMode="auto">
                <a:xfrm>
                  <a:off x="4724400" y="31956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6" name="Rectangle 85"/>
                <p:cNvSpPr>
                  <a:spLocks noChangeArrowheads="1"/>
                </p:cNvSpPr>
                <p:nvPr/>
              </p:nvSpPr>
              <p:spPr bwMode="auto">
                <a:xfrm>
                  <a:off x="4800600" y="30432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sp>
            <p:nvSpPr>
              <p:cNvPr id="87" name="Oval 86"/>
              <p:cNvSpPr>
                <a:spLocks noChangeArrowheads="1"/>
              </p:cNvSpPr>
              <p:nvPr/>
            </p:nvSpPr>
            <p:spPr bwMode="auto">
              <a:xfrm>
                <a:off x="-5511951" y="2293886"/>
                <a:ext cx="762000" cy="762000"/>
              </a:xfrm>
              <a:prstGeom prst="ellipse">
                <a:avLst/>
              </a:prstGeom>
              <a:solidFill>
                <a:schemeClr val="accent1">
                  <a:lumMod val="40000"/>
                  <a:lumOff val="60000"/>
                  <a:alpha val="89803"/>
                </a:scheme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sp>
          <p:nvSpPr>
            <p:cNvPr id="88" name="Rectangle 87"/>
            <p:cNvSpPr>
              <a:spLocks noChangeArrowheads="1"/>
            </p:cNvSpPr>
            <p:nvPr/>
          </p:nvSpPr>
          <p:spPr bwMode="auto">
            <a:xfrm>
              <a:off x="-5283351" y="24780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9" name="Rectangle 88"/>
            <p:cNvSpPr>
              <a:spLocks noChangeArrowheads="1"/>
            </p:cNvSpPr>
            <p:nvPr/>
          </p:nvSpPr>
          <p:spPr bwMode="auto">
            <a:xfrm>
              <a:off x="-5283351" y="27828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90" name="Rectangle 89"/>
            <p:cNvSpPr>
              <a:spLocks noChangeArrowheads="1"/>
            </p:cNvSpPr>
            <p:nvPr/>
          </p:nvSpPr>
          <p:spPr bwMode="auto">
            <a:xfrm>
              <a:off x="-4978551" y="27066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grpSp>
        <p:nvGrpSpPr>
          <p:cNvPr id="91" name="Group 90"/>
          <p:cNvGrpSpPr/>
          <p:nvPr/>
        </p:nvGrpSpPr>
        <p:grpSpPr>
          <a:xfrm>
            <a:off x="2620929" y="2924944"/>
            <a:ext cx="6359042" cy="3485594"/>
            <a:chOff x="-6778301" y="1239018"/>
            <a:chExt cx="6359042" cy="3485594"/>
          </a:xfrm>
        </p:grpSpPr>
        <p:grpSp>
          <p:nvGrpSpPr>
            <p:cNvPr id="92" name="Group 91"/>
            <p:cNvGrpSpPr/>
            <p:nvPr/>
          </p:nvGrpSpPr>
          <p:grpSpPr>
            <a:xfrm>
              <a:off x="-6778301" y="1239018"/>
              <a:ext cx="6359042" cy="3485594"/>
              <a:chOff x="-6778301" y="1239018"/>
              <a:chExt cx="6359042" cy="3485594"/>
            </a:xfrm>
          </p:grpSpPr>
          <p:grpSp>
            <p:nvGrpSpPr>
              <p:cNvPr id="96" name="Group 95"/>
              <p:cNvGrpSpPr/>
              <p:nvPr/>
            </p:nvGrpSpPr>
            <p:grpSpPr>
              <a:xfrm>
                <a:off x="-6778301" y="1239018"/>
                <a:ext cx="6359042" cy="3485594"/>
                <a:chOff x="2276950" y="2205038"/>
                <a:chExt cx="6359042" cy="3485594"/>
              </a:xfrm>
            </p:grpSpPr>
            <p:sp>
              <p:nvSpPr>
                <p:cNvPr id="98" name="Oval 97"/>
                <p:cNvSpPr>
                  <a:spLocks noChangeArrowheads="1"/>
                </p:cNvSpPr>
                <p:nvPr/>
              </p:nvSpPr>
              <p:spPr bwMode="auto">
                <a:xfrm>
                  <a:off x="3124200" y="2205038"/>
                  <a:ext cx="1981200" cy="1981200"/>
                </a:xfrm>
                <a:prstGeom prst="ellipse">
                  <a:avLst/>
                </a:prstGeom>
                <a:solidFill>
                  <a:schemeClr val="accent2"/>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99" name="Text Box 5"/>
                <p:cNvSpPr txBox="1">
                  <a:spLocks noChangeArrowheads="1"/>
                </p:cNvSpPr>
                <p:nvPr/>
              </p:nvSpPr>
              <p:spPr bwMode="auto">
                <a:xfrm>
                  <a:off x="3200400" y="4262438"/>
                  <a:ext cx="1877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Hyperproperty</a:t>
                  </a:r>
                  <a:r>
                    <a:rPr lang="en-US" dirty="0">
                      <a:solidFill>
                        <a:schemeClr val="bg1"/>
                      </a:solidFill>
                      <a:latin typeface="Cronos Pro" charset="0"/>
                    </a:rPr>
                    <a:t> </a:t>
                  </a:r>
                  <a:r>
                    <a:rPr lang="en-US" i="1" dirty="0">
                      <a:solidFill>
                        <a:srgbClr val="92D050"/>
                      </a:solidFill>
                      <a:latin typeface="Didot"/>
                      <a:ea typeface="Didot"/>
                      <a:cs typeface="Didot"/>
                    </a:rPr>
                    <a:t>H</a:t>
                  </a:r>
                </a:p>
              </p:txBody>
            </p:sp>
            <p:sp>
              <p:nvSpPr>
                <p:cNvPr id="101" name="Text Box 7"/>
                <p:cNvSpPr txBox="1">
                  <a:spLocks noChangeArrowheads="1"/>
                </p:cNvSpPr>
                <p:nvPr/>
              </p:nvSpPr>
              <p:spPr bwMode="auto">
                <a:xfrm>
                  <a:off x="2276950" y="3424238"/>
                  <a:ext cx="117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System</a:t>
                  </a:r>
                  <a:r>
                    <a:rPr lang="en-US" dirty="0">
                      <a:solidFill>
                        <a:schemeClr val="bg1"/>
                      </a:solidFill>
                      <a:latin typeface="Cronos Pro" charset="0"/>
                    </a:rPr>
                    <a:t> </a:t>
                  </a:r>
                  <a:r>
                    <a:rPr lang="en-US" i="1" dirty="0">
                      <a:solidFill>
                        <a:srgbClr val="92D050"/>
                      </a:solidFill>
                      <a:latin typeface="Didot"/>
                      <a:ea typeface="Didot"/>
                      <a:cs typeface="Didot"/>
                    </a:rPr>
                    <a:t>S</a:t>
                  </a:r>
                </a:p>
              </p:txBody>
            </p:sp>
            <p:sp>
              <p:nvSpPr>
                <p:cNvPr id="102" name="Text Box 8"/>
                <p:cNvSpPr txBox="1">
                  <a:spLocks noChangeArrowheads="1"/>
                </p:cNvSpPr>
                <p:nvPr/>
              </p:nvSpPr>
              <p:spPr bwMode="auto">
                <a:xfrm>
                  <a:off x="5715000" y="2973388"/>
                  <a:ext cx="2920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sz="2400" i="1" dirty="0">
                      <a:solidFill>
                        <a:srgbClr val="92D050"/>
                      </a:solidFill>
                      <a:latin typeface="Didot"/>
                      <a:ea typeface="Didot"/>
                      <a:cs typeface="Didot"/>
                    </a:rPr>
                    <a:t>S</a:t>
                  </a:r>
                  <a:r>
                    <a:rPr lang="en-US" sz="2400" dirty="0">
                      <a:solidFill>
                        <a:schemeClr val="bg1"/>
                      </a:solidFill>
                      <a:latin typeface="Cronos Pro" charset="0"/>
                    </a:rPr>
                    <a:t> </a:t>
                  </a:r>
                  <a:r>
                    <a:rPr lang="en-US" sz="2400" dirty="0">
                      <a:latin typeface="Cronos Pro" charset="0"/>
                    </a:rPr>
                    <a:t>does</a:t>
                  </a:r>
                  <a:r>
                    <a:rPr lang="en-US" sz="2400" dirty="0">
                      <a:solidFill>
                        <a:schemeClr val="bg1"/>
                      </a:solidFill>
                      <a:latin typeface="Cronos Pro" charset="0"/>
                    </a:rPr>
                    <a:t> </a:t>
                  </a:r>
                  <a:r>
                    <a:rPr lang="en-US" sz="2400" dirty="0">
                      <a:latin typeface="Cronos Pro" charset="0"/>
                    </a:rPr>
                    <a:t>not</a:t>
                  </a:r>
                  <a:r>
                    <a:rPr lang="en-US" sz="2400" dirty="0">
                      <a:solidFill>
                        <a:schemeClr val="bg1"/>
                      </a:solidFill>
                      <a:latin typeface="Cronos Pro" charset="0"/>
                    </a:rPr>
                    <a:t> </a:t>
                  </a:r>
                  <a:r>
                    <a:rPr lang="en-US" sz="2400" dirty="0">
                      <a:latin typeface="Cronos Pro" charset="0"/>
                    </a:rPr>
                    <a:t>satisfy</a:t>
                  </a:r>
                  <a:r>
                    <a:rPr lang="en-US" sz="2400" dirty="0">
                      <a:solidFill>
                        <a:schemeClr val="bg1"/>
                      </a:solidFill>
                      <a:latin typeface="Cronos Pro" charset="0"/>
                    </a:rPr>
                    <a:t> </a:t>
                  </a:r>
                  <a:r>
                    <a:rPr lang="en-US" sz="2400" i="1" dirty="0">
                      <a:solidFill>
                        <a:srgbClr val="92D050"/>
                      </a:solidFill>
                      <a:latin typeface="Didot"/>
                      <a:ea typeface="Didot"/>
                      <a:cs typeface="Didot"/>
                    </a:rPr>
                    <a:t>H</a:t>
                  </a:r>
                </a:p>
              </p:txBody>
            </p:sp>
            <p:sp>
              <p:nvSpPr>
                <p:cNvPr id="103" name="Oval 102"/>
                <p:cNvSpPr>
                  <a:spLocks noChangeArrowheads="1"/>
                </p:cNvSpPr>
                <p:nvPr/>
              </p:nvSpPr>
              <p:spPr bwMode="auto">
                <a:xfrm>
                  <a:off x="3429000" y="2433638"/>
                  <a:ext cx="762000" cy="762000"/>
                </a:xfrm>
                <a:prstGeom prst="ellipse">
                  <a:avLst/>
                </a:prstGeom>
                <a:solidFill>
                  <a:schemeClr val="accent1">
                    <a:lumMod val="40000"/>
                    <a:lumOff val="60000"/>
                    <a:alpha val="89803"/>
                  </a:scheme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04" name="Oval 103"/>
                <p:cNvSpPr>
                  <a:spLocks noChangeArrowheads="1"/>
                </p:cNvSpPr>
                <p:nvPr/>
              </p:nvSpPr>
              <p:spPr bwMode="auto">
                <a:xfrm>
                  <a:off x="4267200" y="2814638"/>
                  <a:ext cx="762000" cy="762000"/>
                </a:xfrm>
                <a:prstGeom prst="ellipse">
                  <a:avLst/>
                </a:prstGeom>
                <a:solidFill>
                  <a:schemeClr val="accent1">
                    <a:lumMod val="40000"/>
                    <a:lumOff val="60000"/>
                    <a:alpha val="89803"/>
                  </a:scheme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05" name="Text Box 31"/>
                <p:cNvSpPr txBox="1">
                  <a:spLocks noChangeArrowheads="1"/>
                </p:cNvSpPr>
                <p:nvPr/>
              </p:nvSpPr>
              <p:spPr bwMode="auto">
                <a:xfrm>
                  <a:off x="5751513" y="5321300"/>
                  <a:ext cx="896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a:t>
                  </a:r>
                  <a:r>
                    <a:rPr lang="en-US" dirty="0">
                      <a:solidFill>
                        <a:schemeClr val="bg1"/>
                      </a:solidFill>
                      <a:latin typeface="Cronos Pro" charset="0"/>
                    </a:rPr>
                    <a:t> </a:t>
                  </a:r>
                  <a:r>
                    <a:rPr lang="en-US" dirty="0">
                      <a:latin typeface="Cronos Pro" charset="0"/>
                    </a:rPr>
                    <a:t>trace</a:t>
                  </a:r>
                </a:p>
              </p:txBody>
            </p:sp>
            <p:sp>
              <p:nvSpPr>
                <p:cNvPr id="106" name="Rectangle 105"/>
                <p:cNvSpPr>
                  <a:spLocks noChangeArrowheads="1"/>
                </p:cNvSpPr>
                <p:nvPr/>
              </p:nvSpPr>
              <p:spPr bwMode="auto">
                <a:xfrm>
                  <a:off x="5614988" y="54816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0" name="Rectangle 109"/>
                <p:cNvSpPr>
                  <a:spLocks noChangeArrowheads="1"/>
                </p:cNvSpPr>
                <p:nvPr/>
              </p:nvSpPr>
              <p:spPr bwMode="auto">
                <a:xfrm>
                  <a:off x="3581400" y="27384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1" name="Rectangle 110"/>
                <p:cNvSpPr>
                  <a:spLocks noChangeArrowheads="1"/>
                </p:cNvSpPr>
                <p:nvPr/>
              </p:nvSpPr>
              <p:spPr bwMode="auto">
                <a:xfrm>
                  <a:off x="3810000" y="2967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2" name="Rectangle 111"/>
                <p:cNvSpPr>
                  <a:spLocks noChangeArrowheads="1"/>
                </p:cNvSpPr>
                <p:nvPr/>
              </p:nvSpPr>
              <p:spPr bwMode="auto">
                <a:xfrm>
                  <a:off x="3886200" y="2586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3" name="Rectangle 112"/>
                <p:cNvSpPr>
                  <a:spLocks noChangeArrowheads="1"/>
                </p:cNvSpPr>
                <p:nvPr/>
              </p:nvSpPr>
              <p:spPr bwMode="auto">
                <a:xfrm>
                  <a:off x="4495800" y="3348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4" name="Rectangle 113"/>
                <p:cNvSpPr>
                  <a:spLocks noChangeArrowheads="1"/>
                </p:cNvSpPr>
                <p:nvPr/>
              </p:nvSpPr>
              <p:spPr bwMode="auto">
                <a:xfrm>
                  <a:off x="4419600" y="30432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5" name="Rectangle 114"/>
                <p:cNvSpPr>
                  <a:spLocks noChangeArrowheads="1"/>
                </p:cNvSpPr>
                <p:nvPr/>
              </p:nvSpPr>
              <p:spPr bwMode="auto">
                <a:xfrm>
                  <a:off x="4724400" y="31956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6" name="Rectangle 115"/>
                <p:cNvSpPr>
                  <a:spLocks noChangeArrowheads="1"/>
                </p:cNvSpPr>
                <p:nvPr/>
              </p:nvSpPr>
              <p:spPr bwMode="auto">
                <a:xfrm>
                  <a:off x="4800600" y="30432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sp>
            <p:nvSpPr>
              <p:cNvPr id="97" name="Oval 96"/>
              <p:cNvSpPr>
                <a:spLocks noChangeArrowheads="1"/>
              </p:cNvSpPr>
              <p:nvPr/>
            </p:nvSpPr>
            <p:spPr bwMode="auto">
              <a:xfrm>
                <a:off x="-5511951" y="2293886"/>
                <a:ext cx="762000" cy="762000"/>
              </a:xfrm>
              <a:prstGeom prst="ellipse">
                <a:avLst/>
              </a:prstGeom>
              <a:solidFill>
                <a:srgbClr val="0070C0">
                  <a:alpha val="89803"/>
                </a:srgb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sp>
          <p:nvSpPr>
            <p:cNvPr id="93" name="Rectangle 92"/>
            <p:cNvSpPr>
              <a:spLocks noChangeArrowheads="1"/>
            </p:cNvSpPr>
            <p:nvPr/>
          </p:nvSpPr>
          <p:spPr bwMode="auto">
            <a:xfrm>
              <a:off x="-5283351" y="24780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94" name="Rectangle 93"/>
            <p:cNvSpPr>
              <a:spLocks noChangeArrowheads="1"/>
            </p:cNvSpPr>
            <p:nvPr/>
          </p:nvSpPr>
          <p:spPr bwMode="auto">
            <a:xfrm>
              <a:off x="-5283351" y="27828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95" name="Rectangle 94"/>
            <p:cNvSpPr>
              <a:spLocks noChangeArrowheads="1"/>
            </p:cNvSpPr>
            <p:nvPr/>
          </p:nvSpPr>
          <p:spPr bwMode="auto">
            <a:xfrm>
              <a:off x="-4978551" y="27066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spTree>
    <p:extLst>
      <p:ext uri="{BB962C8B-B14F-4D97-AF65-F5344CB8AC3E}">
        <p14:creationId xmlns:p14="http://schemas.microsoft.com/office/powerpoint/2010/main" val="3068133463"/>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1"/>
                                        </p:tgtEl>
                                      </p:cBhvr>
                                    </p:animEffect>
                                    <p:set>
                                      <p:cBhvr>
                                        <p:cTn id="15" dur="1" fill="hold">
                                          <p:stCondLst>
                                            <p:cond delay="499"/>
                                          </p:stCondLst>
                                        </p:cTn>
                                        <p:tgtEl>
                                          <p:spTgt spid="41"/>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fade">
                                      <p:cBhvr>
                                        <p:cTn id="34" dur="500"/>
                                        <p:tgtEl>
                                          <p:spTgt spid="9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91"/>
                                        </p:tgtEl>
                                      </p:cBhvr>
                                    </p:animEffect>
                                    <p:set>
                                      <p:cBhvr>
                                        <p:cTn id="39" dur="1" fill="hold">
                                          <p:stCondLst>
                                            <p:cond delay="499"/>
                                          </p:stCondLst>
                                        </p:cTn>
                                        <p:tgtEl>
                                          <p:spTgt spid="91"/>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12">
                                            <p:txEl>
                                              <p:pRg st="6" end="6"/>
                                            </p:txEl>
                                          </p:spTgt>
                                        </p:tgtEl>
                                        <p:attrNameLst>
                                          <p:attrName>style.visibility</p:attrName>
                                        </p:attrNameLst>
                                      </p:cBhvr>
                                      <p:to>
                                        <p:strVal val="visible"/>
                                      </p:to>
                                    </p:set>
                                    <p:animEffect transition="in" filter="fade">
                                      <p:cBhvr>
                                        <p:cTn id="42" dur="500"/>
                                        <p:tgtEl>
                                          <p:spTgt spid="12">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xEl>
                                              <p:pRg st="7" end="7"/>
                                            </p:txEl>
                                          </p:spTgt>
                                        </p:tgtEl>
                                        <p:attrNameLst>
                                          <p:attrName>style.visibility</p:attrName>
                                        </p:attrNameLst>
                                      </p:cBhvr>
                                      <p:to>
                                        <p:strVal val="visible"/>
                                      </p:to>
                                    </p:set>
                                    <p:animEffect transition="in" filter="fade">
                                      <p:cBhvr>
                                        <p:cTn id="45" dur="500"/>
                                        <p:tgtEl>
                                          <p:spTgt spid="12">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2">
                                            <p:txEl>
                                              <p:pRg st="8" end="8"/>
                                            </p:txEl>
                                          </p:spTgt>
                                        </p:tgtEl>
                                        <p:attrNameLst>
                                          <p:attrName>style.visibility</p:attrName>
                                        </p:attrNameLst>
                                      </p:cBhvr>
                                      <p:to>
                                        <p:strVal val="visible"/>
                                      </p:to>
                                    </p:set>
                                    <p:animEffect transition="in" filter="fade">
                                      <p:cBhvr>
                                        <p:cTn id="48" dur="500"/>
                                        <p:tgtEl>
                                          <p:spTgt spid="12">
                                            <p:txEl>
                                              <p:pRg st="8" end="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2">
                                            <p:txEl>
                                              <p:pRg st="9" end="9"/>
                                            </p:txEl>
                                          </p:spTgt>
                                        </p:tgtEl>
                                        <p:attrNameLst>
                                          <p:attrName>style.visibility</p:attrName>
                                        </p:attrNameLst>
                                      </p:cBhvr>
                                      <p:to>
                                        <p:strVal val="visible"/>
                                      </p:to>
                                    </p:set>
                                    <p:animEffect transition="in" filter="fade">
                                      <p:cBhvr>
                                        <p:cTn id="51" dur="500"/>
                                        <p:tgtEl>
                                          <p:spTgt spid="12">
                                            <p:txEl>
                                              <p:pRg st="9" end="9"/>
                                            </p:txEl>
                                          </p:spTgt>
                                        </p:tgtEl>
                                      </p:cBhvr>
                                    </p:animEffect>
                                  </p:childTnLst>
                                </p:cTn>
                              </p:par>
                              <p:par>
                                <p:cTn id="52" presetID="10" presetClass="entr" presetSubtype="0" fill="hold" grpId="1"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4" grpId="1">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fa-IR" sz="3200" dirty="0">
                <a:effectLst>
                  <a:outerShdw blurRad="38100" dist="38100" dir="2700000" algn="tl">
                    <a:srgbClr val="000000">
                      <a:alpha val="43137"/>
                    </a:srgbClr>
                  </a:outerShdw>
                </a:effectLst>
                <a:cs typeface="B Koodak" pitchFamily="2" charset="-78"/>
              </a:rPr>
              <a:t>خط‌مشی امنیتی؛ خاصیت‌ها و فوق‌خاصیت‌ها </a:t>
            </a:r>
            <a:r>
              <a:rPr lang="fa-IR" sz="3200" dirty="0" smtClean="0">
                <a:effectLst>
                  <a:outerShdw blurRad="38100" dist="38100" dir="2700000" algn="tl">
                    <a:srgbClr val="000000">
                      <a:alpha val="43137"/>
                    </a:srgbClr>
                  </a:outerShdw>
                </a:effectLst>
                <a:cs typeface="B Koodak" pitchFamily="2" charset="-78"/>
              </a:rPr>
              <a:t>(ادامه)</a:t>
            </a:r>
            <a:endParaRPr lang="en-US" sz="3200"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6 </a:t>
            </a:r>
            <a:r>
              <a:rPr lang="fa-IR" sz="1600" dirty="0" smtClean="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899592" y="1447800"/>
            <a:ext cx="8244408" cy="4800600"/>
          </a:xfrm>
        </p:spPr>
        <p:txBody>
          <a:bodyPr>
            <a:normAutofit/>
          </a:bodyPr>
          <a:lstStyle/>
          <a:p>
            <a:pPr lvl="1" algn="r" rtl="1"/>
            <a:endParaRPr lang="fa-IR" dirty="0" smtClean="0">
              <a:cs typeface="B Nazanin" panose="00000400000000000000" pitchFamily="2" charset="-78"/>
            </a:endParaRPr>
          </a:p>
          <a:p>
            <a:pPr lvl="1" algn="r" rtl="1"/>
            <a:endParaRPr lang="fa-IR" dirty="0" smtClean="0">
              <a:cs typeface="B Nazanin" panose="00000400000000000000" pitchFamily="2" charset="-78"/>
            </a:endParaRPr>
          </a:p>
        </p:txBody>
      </p:sp>
      <p:graphicFrame>
        <p:nvGraphicFramePr>
          <p:cNvPr id="3" name="Diagram 2"/>
          <p:cNvGraphicFramePr/>
          <p:nvPr>
            <p:extLst>
              <p:ext uri="{D42A27DB-BD31-4B8C-83A1-F6EECF244321}">
                <p14:modId xmlns:p14="http://schemas.microsoft.com/office/powerpoint/2010/main" val="3783556354"/>
              </p:ext>
            </p:extLst>
          </p:nvPr>
        </p:nvGraphicFramePr>
        <p:xfrm>
          <a:off x="1259632" y="1196752"/>
          <a:ext cx="7704856"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881710"/>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fa-IR" sz="3200" dirty="0">
                <a:effectLst>
                  <a:outerShdw blurRad="38100" dist="38100" dir="2700000" algn="tl">
                    <a:srgbClr val="000000">
                      <a:alpha val="43137"/>
                    </a:srgbClr>
                  </a:outerShdw>
                </a:effectLst>
                <a:cs typeface="B Koodak" pitchFamily="2" charset="-78"/>
              </a:rPr>
              <a:t>خط‌مشی امنیتی؛ خاصیت‌ها و فوق‌خاصیت‌ها </a:t>
            </a:r>
            <a:r>
              <a:rPr lang="fa-IR" sz="3200" dirty="0" smtClean="0">
                <a:effectLst>
                  <a:outerShdw blurRad="38100" dist="38100" dir="2700000" algn="tl">
                    <a:srgbClr val="000000">
                      <a:alpha val="43137"/>
                    </a:srgbClr>
                  </a:outerShdw>
                </a:effectLst>
                <a:cs typeface="B Koodak" pitchFamily="2" charset="-78"/>
              </a:rPr>
              <a:t>(ادامه)</a:t>
            </a:r>
            <a:endParaRPr lang="en-US" sz="3200"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7</a:t>
            </a:r>
            <a:r>
              <a:rPr lang="fa-IR" sz="1600" dirty="0" smtClean="0">
                <a:solidFill>
                  <a:schemeClr val="tx2"/>
                </a:solidFill>
                <a:cs typeface="B Nazanin" panose="00000400000000000000" pitchFamily="2" charset="-78"/>
              </a:rPr>
              <a:t> </a:t>
            </a:r>
            <a:r>
              <a:rPr lang="fa-IR" sz="1600" dirty="0" smtClean="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lvl="1" algn="r" rtl="1"/>
            <a:endParaRPr lang="fa-IR" dirty="0" smtClean="0">
              <a:cs typeface="B Nazanin" panose="00000400000000000000" pitchFamily="2" charset="-78"/>
            </a:endParaRPr>
          </a:p>
          <a:p>
            <a:pPr lvl="1" algn="r" rtl="1"/>
            <a:endParaRPr lang="fa-IR" dirty="0" smtClean="0">
              <a:cs typeface="B Nazanin" panose="00000400000000000000" pitchFamily="2" charset="-7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412776"/>
            <a:ext cx="73533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9"/>
          <p:cNvSpPr txBox="1"/>
          <p:nvPr/>
        </p:nvSpPr>
        <p:spPr>
          <a:xfrm>
            <a:off x="2488010" y="5868155"/>
            <a:ext cx="489654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1"/>
            <a:r>
              <a:rPr lang="fa-IR" sz="1400" dirty="0" smtClean="0">
                <a:cs typeface="B Nazanin" panose="00000400000000000000" pitchFamily="2" charset="-78"/>
              </a:rPr>
              <a:t>شکل 1 </a:t>
            </a:r>
            <a:r>
              <a:rPr lang="fa-IR" sz="1400" dirty="0" smtClean="0">
                <a:cs typeface="B Nazanin" panose="00000400000000000000" pitchFamily="2" charset="-78"/>
              </a:rPr>
              <a:t>– </a:t>
            </a:r>
            <a:r>
              <a:rPr lang="fa-IR" sz="1400" dirty="0" smtClean="0">
                <a:cs typeface="B Nazanin" panose="00000400000000000000" pitchFamily="2" charset="-78"/>
              </a:rPr>
              <a:t>دسته‌بندی خط‌مشی‌های امنیتی [47]</a:t>
            </a:r>
            <a:endParaRPr lang="en-US" sz="1400" dirty="0">
              <a:cs typeface="B Nazanin" panose="00000400000000000000" pitchFamily="2" charset="-78"/>
            </a:endParaRPr>
          </a:p>
        </p:txBody>
      </p:sp>
    </p:spTree>
    <p:extLst>
      <p:ext uri="{BB962C8B-B14F-4D97-AF65-F5344CB8AC3E}">
        <p14:creationId xmlns:p14="http://schemas.microsoft.com/office/powerpoint/2010/main" val="316790067"/>
      </p:ext>
    </p:extLst>
  </p:cSld>
  <p:clrMapOvr>
    <a:masterClrMapping/>
  </p:clrMapOvr>
  <mc:AlternateContent xmlns:mc="http://schemas.openxmlformats.org/markup-compatibility/2006">
    <mc:Choice xmlns:p14="http://schemas.microsoft.com/office/powerpoint/2010/main" Requires="p14">
      <p:transition spd="med" p14:dur="700" advTm="3">
        <p:fade/>
      </p:transition>
    </mc:Choice>
    <mc:Fallback>
      <p:transition spd="med" advTm="3">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مکانیزم اعمال خط‌مشی امنیتی</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8</a:t>
            </a:r>
            <a:r>
              <a:rPr lang="fa-IR" sz="1600" dirty="0" smtClean="0">
                <a:solidFill>
                  <a:schemeClr val="tx2"/>
                </a:solidFill>
                <a:cs typeface="B Nazanin" panose="00000400000000000000" pitchFamily="2" charset="-78"/>
              </a:rPr>
              <a:t>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lnSpcReduction="10000"/>
          </a:bodyPr>
          <a:lstStyle/>
          <a:p>
            <a:pPr algn="r" rtl="1"/>
            <a:r>
              <a:rPr lang="fa-IR" dirty="0" smtClean="0">
                <a:cs typeface="B Nazanin" panose="00000400000000000000" pitchFamily="2" charset="-78"/>
              </a:rPr>
              <a:t>تعریف اعمال</a:t>
            </a:r>
          </a:p>
          <a:p>
            <a:pPr lvl="1" algn="r" rtl="1"/>
            <a:r>
              <a:rPr lang="fa-IR" dirty="0" smtClean="0">
                <a:cs typeface="B Nazanin" panose="00000400000000000000" pitchFamily="2" charset="-78"/>
              </a:rPr>
              <a:t>وادارکردن مردم به اجرای قانون</a:t>
            </a:r>
          </a:p>
          <a:p>
            <a:pPr lvl="1" algn="r" rtl="1"/>
            <a:r>
              <a:rPr lang="fa-IR" dirty="0" smtClean="0">
                <a:cs typeface="B Nazanin" panose="00000400000000000000" pitchFamily="2" charset="-78"/>
              </a:rPr>
              <a:t>اطمینان از برآورده‌شدن خط‌مشی در سامانه</a:t>
            </a:r>
          </a:p>
          <a:p>
            <a:pPr algn="r" rtl="1"/>
            <a:r>
              <a:rPr lang="fa-IR" dirty="0" smtClean="0">
                <a:cs typeface="B Nazanin" panose="00000400000000000000" pitchFamily="2" charset="-78"/>
              </a:rPr>
              <a:t>تعریف مکانیزم</a:t>
            </a:r>
          </a:p>
          <a:p>
            <a:pPr lvl="1" algn="r" rtl="1"/>
            <a:r>
              <a:rPr lang="fa-IR" dirty="0" smtClean="0">
                <a:cs typeface="B Nazanin" panose="00000400000000000000" pitchFamily="2" charset="-78"/>
              </a:rPr>
              <a:t>روش، ابزار یا رویه‌ای برای اعمال خط‌مشی امنیتی</a:t>
            </a:r>
          </a:p>
          <a:p>
            <a:pPr algn="r" rtl="1"/>
            <a:r>
              <a:rPr lang="fa-IR" dirty="0" smtClean="0">
                <a:cs typeface="B Nazanin" panose="00000400000000000000" pitchFamily="2" charset="-78"/>
              </a:rPr>
              <a:t>معیارهای مقایسه</a:t>
            </a:r>
          </a:p>
          <a:p>
            <a:pPr lvl="1" algn="r" rtl="1"/>
            <a:r>
              <a:rPr lang="fa-IR" dirty="0" smtClean="0">
                <a:cs typeface="B Nazanin" panose="00000400000000000000" pitchFamily="2" charset="-78"/>
              </a:rPr>
              <a:t>درستی</a:t>
            </a:r>
          </a:p>
          <a:p>
            <a:pPr lvl="2" algn="r" rtl="1"/>
            <a:r>
              <a:rPr lang="fa-IR" dirty="0" smtClean="0">
                <a:cs typeface="B Nazanin" panose="00000400000000000000" pitchFamily="2" charset="-78"/>
              </a:rPr>
              <a:t>برنامه پس از اعمال توسط مکانیزم، واقعاً امن باشد.</a:t>
            </a:r>
            <a:endParaRPr lang="fa-IR" dirty="0" smtClean="0">
              <a:cs typeface="B Nazanin" panose="00000400000000000000" pitchFamily="2" charset="-78"/>
            </a:endParaRPr>
          </a:p>
          <a:p>
            <a:pPr lvl="1" algn="r" rtl="1"/>
            <a:r>
              <a:rPr lang="fa-IR" dirty="0" smtClean="0">
                <a:cs typeface="B Nazanin" panose="00000400000000000000" pitchFamily="2" charset="-78"/>
              </a:rPr>
              <a:t>شفافیت</a:t>
            </a:r>
          </a:p>
          <a:p>
            <a:pPr lvl="2" algn="r" rtl="1"/>
            <a:r>
              <a:rPr lang="fa-IR" dirty="0" smtClean="0">
                <a:cs typeface="B Nazanin" panose="00000400000000000000" pitchFamily="2" charset="-78"/>
              </a:rPr>
              <a:t>برنامه امن توسط مکانیزم نیز امن شناخته شود.</a:t>
            </a:r>
            <a:endParaRPr lang="fa-IR" dirty="0" smtClean="0">
              <a:cs typeface="B Nazanin" panose="00000400000000000000" pitchFamily="2" charset="-78"/>
            </a:endParaRPr>
          </a:p>
        </p:txBody>
      </p:sp>
      <p:pic>
        <p:nvPicPr>
          <p:cNvPr id="3075" name="Picture 3" descr="C:\Users\Mohammad\Desktop\Enforceable Security Policies-Slid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620688"/>
            <a:ext cx="1872208" cy="2465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126770"/>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4"/>
          <p:cNvGraphicFramePr>
            <a:graphicFrameLocks noGrp="1"/>
          </p:cNvGraphicFramePr>
          <p:nvPr>
            <p:extLst>
              <p:ext uri="{D42A27DB-BD31-4B8C-83A1-F6EECF244321}">
                <p14:modId xmlns:p14="http://schemas.microsoft.com/office/powerpoint/2010/main" val="1557528755"/>
              </p:ext>
            </p:extLst>
          </p:nvPr>
        </p:nvGraphicFramePr>
        <p:xfrm>
          <a:off x="1507408" y="1268760"/>
          <a:ext cx="7239000" cy="5084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دسته‌بندی مکانیزم‌های اعمال خط‌مشی</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9</a:t>
            </a:r>
            <a:r>
              <a:rPr lang="fa-IR" sz="1600" dirty="0" smtClean="0">
                <a:solidFill>
                  <a:schemeClr val="tx2"/>
                </a:solidFill>
                <a:cs typeface="B Nazanin" panose="00000400000000000000" pitchFamily="2" charset="-78"/>
              </a:rPr>
              <a:t> </a:t>
            </a:r>
            <a:r>
              <a:rPr lang="fa-IR" sz="1600" dirty="0">
                <a:solidFill>
                  <a:schemeClr val="tx2"/>
                </a:solidFill>
                <a:cs typeface="B Nazanin" panose="00000400000000000000" pitchFamily="2" charset="-78"/>
              </a:rPr>
              <a:t>از 48</a:t>
            </a:r>
            <a:endParaRPr lang="en-US" sz="1600" dirty="0">
              <a:solidFill>
                <a:schemeClr val="tx2"/>
              </a:solidFill>
              <a:cs typeface="B Nazanin" panose="00000400000000000000" pitchFamily="2" charset="-78"/>
            </a:endParaRPr>
          </a:p>
        </p:txBody>
      </p:sp>
      <p:grpSp>
        <p:nvGrpSpPr>
          <p:cNvPr id="9" name="Group 8"/>
          <p:cNvGrpSpPr/>
          <p:nvPr/>
        </p:nvGrpSpPr>
        <p:grpSpPr>
          <a:xfrm>
            <a:off x="6498076" y="1596031"/>
            <a:ext cx="2231836" cy="4177613"/>
            <a:chOff x="6498076" y="1596031"/>
            <a:chExt cx="2231836" cy="4177613"/>
          </a:xfrm>
        </p:grpSpPr>
        <p:pic>
          <p:nvPicPr>
            <p:cNvPr id="4098"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498488" y="1596031"/>
              <a:ext cx="2231424" cy="41776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98076" y="2348880"/>
              <a:ext cx="1890348" cy="576064"/>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 name="Group 9"/>
          <p:cNvGrpSpPr/>
          <p:nvPr/>
        </p:nvGrpSpPr>
        <p:grpSpPr>
          <a:xfrm>
            <a:off x="3545158" y="1596312"/>
            <a:ext cx="2816225" cy="4693673"/>
            <a:chOff x="3545158" y="1596312"/>
            <a:chExt cx="2816225" cy="4693673"/>
          </a:xfrm>
        </p:grpSpPr>
        <p:pic>
          <p:nvPicPr>
            <p:cNvPr id="4101" name="Picture 5"/>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3545158" y="1596312"/>
              <a:ext cx="2816225" cy="469367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0" y="3943148"/>
              <a:ext cx="648072" cy="5558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338589" y="1688555"/>
            <a:ext cx="1874810" cy="3992563"/>
            <a:chOff x="1338589" y="1688555"/>
            <a:chExt cx="1874810" cy="3992563"/>
          </a:xfrm>
        </p:grpSpPr>
        <p:pic>
          <p:nvPicPr>
            <p:cNvPr id="4100" name="Picture 4"/>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338589" y="1688555"/>
              <a:ext cx="1874810" cy="399256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466091" y="2348880"/>
              <a:ext cx="1737757" cy="57606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6501970"/>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9|40.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12004</TotalTime>
  <Words>6400</Words>
  <Application>Microsoft Office PowerPoint</Application>
  <PresentationFormat>On-screen Show (4:3)</PresentationFormat>
  <Paragraphs>627</Paragraphs>
  <Slides>48</Slides>
  <Notes>48</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Solstice</vt:lpstr>
      <vt:lpstr>PowerPoint Presentation</vt:lpstr>
      <vt:lpstr>فهرست</vt:lpstr>
      <vt:lpstr> فهرست </vt:lpstr>
      <vt:lpstr>مقدمه</vt:lpstr>
      <vt:lpstr>خط‌مشی امنیتی؛ خاصیت‌ها و فوق‌خاصیت‌ها</vt:lpstr>
      <vt:lpstr>خط‌مشی امنیتی؛ خاصیت‌ها و فوق‌خاصیت‌ها (ادامه)</vt:lpstr>
      <vt:lpstr>خط‌مشی امنیتی؛ خاصیت‌ها و فوق‌خاصیت‌ها (ادامه)</vt:lpstr>
      <vt:lpstr>مکانیزم اعمال خط‌مشی امنیتی</vt:lpstr>
      <vt:lpstr>دسته‌بندی مکانیزم‌های اعمال خط‌مشی</vt:lpstr>
      <vt:lpstr>محورهای تأثیرگذار در توانایی ناظرها</vt:lpstr>
      <vt:lpstr>بیان و مدل‌سازی ناظرها به کمک خودکاره‌ها</vt:lpstr>
      <vt:lpstr>بیان و مدل‌سازی ناظرها به کمک خودکاره‌ها</vt:lpstr>
      <vt:lpstr>بیان و مدل‌سازی ناظرها به کمک خودکاره‌ها</vt:lpstr>
      <vt:lpstr>بیان و مدل‌سازی ناظرها به کمک خودکاره‌ها</vt:lpstr>
      <vt:lpstr>پارادایم اعمال</vt:lpstr>
      <vt:lpstr>مقایسه توانایی ناظرها در سه محور</vt:lpstr>
      <vt:lpstr>مقایسه توانایی ناظرها در سه محور (ادامه)</vt:lpstr>
      <vt:lpstr>مقایسه توانایی ناظرها در سه محور (ادامه)</vt:lpstr>
      <vt:lpstr>مقایسه توانایی ناظرها در سه محور (ادامه)</vt:lpstr>
      <vt:lpstr>تأثیر محدودیت‌های محاسباتی و حافظه‌ای در توانایی ناظرها</vt:lpstr>
      <vt:lpstr>تأثیر محدودیت‌های محاسباتی و حافظه‌ای در  توانایی ناظرها (ادامه)</vt:lpstr>
      <vt:lpstr>تأثیر محدودیت‌های محاسباتی و حافظه‌ای در  توانایی ناظرها (ادامه)</vt:lpstr>
      <vt:lpstr>پارادایم اعمال اصلاحی</vt:lpstr>
      <vt:lpstr>تأثیر در اختیار داشتن اطلاعات ایستا در توانایی ناظرها</vt:lpstr>
      <vt:lpstr>مقایسه تکنیک‌های اعمال زمان‌اجرا</vt:lpstr>
      <vt:lpstr>مقایسه تکنیک‌های اعمال زمان‌اجرا (ادامه)</vt:lpstr>
      <vt:lpstr>مقایسه تکنیک‌های اعمال زمان‌اجرا (ادامه)</vt:lpstr>
      <vt:lpstr>مقایسه تکنیک‌های اعمال زمان‌اجرا (ادامه)</vt:lpstr>
      <vt:lpstr>مقایسه تکنیک‌های اعمال زمان‌اجرا (ادامه)</vt:lpstr>
      <vt:lpstr>مقایسه تکنیک‌های اعمال زمان‌اجرا (ادامه)</vt:lpstr>
      <vt:lpstr>مقایسه تکنیک‌های اعمال زمان‌اجرا (ادامه)</vt:lpstr>
      <vt:lpstr>مقایسه تکنیک‌های اعمال زمان‌اجرا (ادامه)</vt:lpstr>
      <vt:lpstr>مقایسه مکانیزم‌های پویای اعمال جریان اطلاعات</vt:lpstr>
      <vt:lpstr>مقایسه مکانیزم‌های پویای اعمال جریان  اطلاعات (ادامه)</vt:lpstr>
      <vt:lpstr>مقایسه مکانیزم‌های پویای اعمال جریان  اطلاعات (ادامه)</vt:lpstr>
      <vt:lpstr>مقایسه مکانیزم‌های پویای اعمال جریان  اطلاعات (ادامه)</vt:lpstr>
      <vt:lpstr>مقایسه مکانیزم‌های پویای اعمال جریان  اطلاعات (ادامه)</vt:lpstr>
      <vt:lpstr>مقایسه مکانیزم‌های پویای اعمال جریان اطلاعات</vt:lpstr>
      <vt:lpstr>جمع‌بندی</vt:lpstr>
      <vt:lpstr>مسائل باز</vt:lpstr>
      <vt:lpstr>پروژه کارشناسی ارشد</vt:lpstr>
      <vt:lpstr>منابع و مراجع</vt:lpstr>
      <vt:lpstr>منابع و مراجع</vt:lpstr>
      <vt:lpstr>منابع و مراجع</vt:lpstr>
      <vt:lpstr>منابع و مراجع</vt:lpstr>
      <vt:lpstr>منابع و مراجع</vt:lpstr>
      <vt:lpstr>منابع و مراجع</vt:lpstr>
      <vt:lpstr>با سپاس از توجه شما!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Seyed Mohammad Mehdi Ahmadpanah</dc:creator>
  <cp:lastModifiedBy>Mohammad</cp:lastModifiedBy>
  <cp:revision>2759</cp:revision>
  <dcterms:created xsi:type="dcterms:W3CDTF">2012-09-25T07:25:39Z</dcterms:created>
  <dcterms:modified xsi:type="dcterms:W3CDTF">2016-10-05T10:02:14Z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