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1"/>
  </p:sldMasterIdLst>
  <p:notesMasterIdLst>
    <p:notesMasterId r:id="rId52"/>
  </p:notesMasterIdLst>
  <p:handoutMasterIdLst>
    <p:handoutMasterId r:id="rId53"/>
  </p:handoutMasterIdLst>
  <p:sldIdLst>
    <p:sldId id="361" r:id="rId2"/>
    <p:sldId id="363" r:id="rId3"/>
    <p:sldId id="482" r:id="rId4"/>
    <p:sldId id="484" r:id="rId5"/>
    <p:sldId id="513" r:id="rId6"/>
    <p:sldId id="485" r:id="rId7"/>
    <p:sldId id="492" r:id="rId8"/>
    <p:sldId id="483" r:id="rId9"/>
    <p:sldId id="511" r:id="rId10"/>
    <p:sldId id="486" r:id="rId11"/>
    <p:sldId id="487" r:id="rId12"/>
    <p:sldId id="489" r:id="rId13"/>
    <p:sldId id="490" r:id="rId14"/>
    <p:sldId id="488" r:id="rId15"/>
    <p:sldId id="491" r:id="rId16"/>
    <p:sldId id="493" r:id="rId17"/>
    <p:sldId id="494" r:id="rId18"/>
    <p:sldId id="495" r:id="rId19"/>
    <p:sldId id="496" r:id="rId20"/>
    <p:sldId id="497" r:id="rId21"/>
    <p:sldId id="499" r:id="rId22"/>
    <p:sldId id="500" r:id="rId23"/>
    <p:sldId id="498" r:id="rId24"/>
    <p:sldId id="501" r:id="rId25"/>
    <p:sldId id="502" r:id="rId26"/>
    <p:sldId id="503" r:id="rId27"/>
    <p:sldId id="504" r:id="rId28"/>
    <p:sldId id="505" r:id="rId29"/>
    <p:sldId id="508" r:id="rId30"/>
    <p:sldId id="509" r:id="rId31"/>
    <p:sldId id="512" r:id="rId32"/>
    <p:sldId id="510" r:id="rId33"/>
    <p:sldId id="364" r:id="rId34"/>
    <p:sldId id="408" r:id="rId35"/>
    <p:sldId id="440" r:id="rId36"/>
    <p:sldId id="443" r:id="rId37"/>
    <p:sldId id="441" r:id="rId38"/>
    <p:sldId id="444" r:id="rId39"/>
    <p:sldId id="451" r:id="rId40"/>
    <p:sldId id="507" r:id="rId41"/>
    <p:sldId id="514" r:id="rId42"/>
    <p:sldId id="515" r:id="rId43"/>
    <p:sldId id="506" r:id="rId44"/>
    <p:sldId id="402" r:id="rId45"/>
    <p:sldId id="516" r:id="rId46"/>
    <p:sldId id="401" r:id="rId47"/>
    <p:sldId id="403" r:id="rId48"/>
    <p:sldId id="481" r:id="rId49"/>
    <p:sldId id="476" r:id="rId50"/>
    <p:sldId id="4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9" autoAdjust="0"/>
    <p:restoredTop sz="88000" autoAdjust="0"/>
  </p:normalViewPr>
  <p:slideViewPr>
    <p:cSldViewPr>
      <p:cViewPr varScale="1">
        <p:scale>
          <a:sx n="65" d="100"/>
          <a:sy n="65" d="100"/>
        </p:scale>
        <p:origin x="144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A6F9A-0D0C-4CA4-A049-6FBBEA84ABD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0F83A25-5484-4A38-A961-218FD13B94C1}">
      <dgm:prSet phldrT="[Text]"/>
      <dgm:spPr/>
      <dgm:t>
        <a:bodyPr/>
        <a:lstStyle/>
        <a:p>
          <a:r>
            <a:rPr lang="fa-IR" dirty="0" smtClean="0">
              <a:cs typeface="B Nazanin" pitchFamily="2" charset="-78"/>
            </a:rPr>
            <a:t>خط‌‌مشی  امنیتی (فراویژگی)</a:t>
          </a:r>
          <a:endParaRPr lang="en-US" dirty="0">
            <a:cs typeface="B Nazanin" pitchFamily="2" charset="-78"/>
          </a:endParaRPr>
        </a:p>
      </dgm:t>
    </dgm:pt>
    <dgm:pt modelId="{86ED151D-8D15-45AF-A965-16541F0C0755}" type="parTrans" cxnId="{1531B40B-E6B7-4599-A4CA-D6E8FE8C5429}">
      <dgm:prSet/>
      <dgm:spPr/>
      <dgm:t>
        <a:bodyPr/>
        <a:lstStyle/>
        <a:p>
          <a:endParaRPr lang="en-US"/>
        </a:p>
      </dgm:t>
    </dgm:pt>
    <dgm:pt modelId="{31FF310D-D996-4E4E-812C-40C8598BDE6A}" type="sibTrans" cxnId="{1531B40B-E6B7-4599-A4CA-D6E8FE8C5429}">
      <dgm:prSet/>
      <dgm:spPr/>
      <dgm:t>
        <a:bodyPr/>
        <a:lstStyle/>
        <a:p>
          <a:endParaRPr lang="en-US"/>
        </a:p>
      </dgm:t>
    </dgm:pt>
    <dgm:pt modelId="{9F1FA2B0-00DA-416A-875B-D706F32372A9}">
      <dgm:prSet phldrT="[Text]"/>
      <dgm:spPr/>
      <dgm:t>
        <a:bodyPr/>
        <a:lstStyle/>
        <a:p>
          <a:r>
            <a:rPr lang="fa-IR" dirty="0" smtClean="0">
              <a:cs typeface="B Nazanin" pitchFamily="2" charset="-78"/>
            </a:rPr>
            <a:t>ناویژگی</a:t>
          </a:r>
          <a:endParaRPr lang="en-US" dirty="0">
            <a:cs typeface="B Nazanin" pitchFamily="2" charset="-78"/>
          </a:endParaRPr>
        </a:p>
      </dgm:t>
    </dgm:pt>
    <dgm:pt modelId="{F257588D-C97E-4C61-9CC8-F584BE7F8CEE}" type="parTrans" cxnId="{822FBC44-20D1-4744-9A6F-3D527F1AD9D7}">
      <dgm:prSet/>
      <dgm:spPr/>
      <dgm:t>
        <a:bodyPr/>
        <a:lstStyle/>
        <a:p>
          <a:endParaRPr lang="en-US"/>
        </a:p>
      </dgm:t>
    </dgm:pt>
    <dgm:pt modelId="{0A820AF3-B2E0-4611-99AF-473DD6C25FE7}" type="sibTrans" cxnId="{822FBC44-20D1-4744-9A6F-3D527F1AD9D7}">
      <dgm:prSet/>
      <dgm:spPr/>
      <dgm:t>
        <a:bodyPr/>
        <a:lstStyle/>
        <a:p>
          <a:endParaRPr lang="en-US"/>
        </a:p>
      </dgm:t>
    </dgm:pt>
    <dgm:pt modelId="{0C886B4B-2E38-45CF-8945-93A6E6715484}">
      <dgm:prSet phldrT="[Text]"/>
      <dgm:spPr/>
      <dgm:t>
        <a:bodyPr/>
        <a:lstStyle/>
        <a:p>
          <a:r>
            <a:rPr lang="fa-IR" dirty="0" smtClean="0">
              <a:cs typeface="B Nazanin" pitchFamily="2" charset="-78"/>
            </a:rPr>
            <a:t>ویژگی</a:t>
          </a:r>
          <a:endParaRPr lang="en-US" dirty="0">
            <a:cs typeface="B Nazanin" pitchFamily="2" charset="-78"/>
          </a:endParaRPr>
        </a:p>
      </dgm:t>
    </dgm:pt>
    <dgm:pt modelId="{4210D1ED-1C36-4841-BF6C-915981C6DCDC}" type="parTrans" cxnId="{078F4B32-2DA1-4287-80A6-63AAABFFBFE8}">
      <dgm:prSet/>
      <dgm:spPr/>
      <dgm:t>
        <a:bodyPr/>
        <a:lstStyle/>
        <a:p>
          <a:endParaRPr lang="en-US"/>
        </a:p>
      </dgm:t>
    </dgm:pt>
    <dgm:pt modelId="{EE63A81B-1ADC-47A6-BDB0-52CB69043D7C}" type="sibTrans" cxnId="{078F4B32-2DA1-4287-80A6-63AAABFFBFE8}">
      <dgm:prSet/>
      <dgm:spPr/>
      <dgm:t>
        <a:bodyPr/>
        <a:lstStyle/>
        <a:p>
          <a:endParaRPr lang="en-US"/>
        </a:p>
      </dgm:t>
    </dgm:pt>
    <dgm:pt modelId="{B4579842-EC02-4AD1-8683-98D0E14345B4}" type="pres">
      <dgm:prSet presAssocID="{B68A6F9A-0D0C-4CA4-A049-6FBBEA84ABD7}" presName="hierChild1" presStyleCnt="0">
        <dgm:presLayoutVars>
          <dgm:chPref val="1"/>
          <dgm:dir/>
          <dgm:animOne val="branch"/>
          <dgm:animLvl val="lvl"/>
          <dgm:resizeHandles/>
        </dgm:presLayoutVars>
      </dgm:prSet>
      <dgm:spPr/>
      <dgm:t>
        <a:bodyPr/>
        <a:lstStyle/>
        <a:p>
          <a:endParaRPr lang="en-US"/>
        </a:p>
      </dgm:t>
    </dgm:pt>
    <dgm:pt modelId="{52585A1B-0232-4371-A2C8-6BE8D72B687C}" type="pres">
      <dgm:prSet presAssocID="{60F83A25-5484-4A38-A961-218FD13B94C1}" presName="hierRoot1" presStyleCnt="0"/>
      <dgm:spPr/>
      <dgm:t>
        <a:bodyPr/>
        <a:lstStyle/>
        <a:p>
          <a:endParaRPr lang="en-US"/>
        </a:p>
      </dgm:t>
    </dgm:pt>
    <dgm:pt modelId="{4AC619DA-D09D-49B1-9AF1-3509232A1E12}" type="pres">
      <dgm:prSet presAssocID="{60F83A25-5484-4A38-A961-218FD13B94C1}" presName="composite" presStyleCnt="0"/>
      <dgm:spPr/>
      <dgm:t>
        <a:bodyPr/>
        <a:lstStyle/>
        <a:p>
          <a:endParaRPr lang="en-US"/>
        </a:p>
      </dgm:t>
    </dgm:pt>
    <dgm:pt modelId="{058112B1-49AE-4285-8FE1-65BD0060282E}" type="pres">
      <dgm:prSet presAssocID="{60F83A25-5484-4A38-A961-218FD13B94C1}" presName="background" presStyleLbl="node0" presStyleIdx="0" presStyleCnt="1"/>
      <dgm:spPr/>
      <dgm:t>
        <a:bodyPr/>
        <a:lstStyle/>
        <a:p>
          <a:endParaRPr lang="en-US"/>
        </a:p>
      </dgm:t>
    </dgm:pt>
    <dgm:pt modelId="{E625547A-3AB1-4AF1-B3EC-A0D5F8C9B6A9}" type="pres">
      <dgm:prSet presAssocID="{60F83A25-5484-4A38-A961-218FD13B94C1}" presName="text" presStyleLbl="fgAcc0" presStyleIdx="0" presStyleCnt="1">
        <dgm:presLayoutVars>
          <dgm:chPref val="3"/>
        </dgm:presLayoutVars>
      </dgm:prSet>
      <dgm:spPr/>
      <dgm:t>
        <a:bodyPr/>
        <a:lstStyle/>
        <a:p>
          <a:endParaRPr lang="en-US"/>
        </a:p>
      </dgm:t>
    </dgm:pt>
    <dgm:pt modelId="{A0E6F5E0-466F-4A8D-BFDC-BA0D9564225D}" type="pres">
      <dgm:prSet presAssocID="{60F83A25-5484-4A38-A961-218FD13B94C1}" presName="hierChild2" presStyleCnt="0"/>
      <dgm:spPr/>
      <dgm:t>
        <a:bodyPr/>
        <a:lstStyle/>
        <a:p>
          <a:endParaRPr lang="en-US"/>
        </a:p>
      </dgm:t>
    </dgm:pt>
    <dgm:pt modelId="{B2A11C2C-42F7-4769-BE53-4BF0F7716FAE}" type="pres">
      <dgm:prSet presAssocID="{F257588D-C97E-4C61-9CC8-F584BE7F8CEE}" presName="Name10" presStyleLbl="parChTrans1D2" presStyleIdx="0" presStyleCnt="2"/>
      <dgm:spPr/>
      <dgm:t>
        <a:bodyPr/>
        <a:lstStyle/>
        <a:p>
          <a:endParaRPr lang="en-US"/>
        </a:p>
      </dgm:t>
    </dgm:pt>
    <dgm:pt modelId="{3E227745-795A-4DC1-8302-1CFA0968658A}" type="pres">
      <dgm:prSet presAssocID="{9F1FA2B0-00DA-416A-875B-D706F32372A9}" presName="hierRoot2" presStyleCnt="0"/>
      <dgm:spPr/>
      <dgm:t>
        <a:bodyPr/>
        <a:lstStyle/>
        <a:p>
          <a:endParaRPr lang="en-US"/>
        </a:p>
      </dgm:t>
    </dgm:pt>
    <dgm:pt modelId="{480F3710-7038-46F1-9B54-9E9D04D3A74B}" type="pres">
      <dgm:prSet presAssocID="{9F1FA2B0-00DA-416A-875B-D706F32372A9}" presName="composite2" presStyleCnt="0"/>
      <dgm:spPr/>
      <dgm:t>
        <a:bodyPr/>
        <a:lstStyle/>
        <a:p>
          <a:endParaRPr lang="en-US"/>
        </a:p>
      </dgm:t>
    </dgm:pt>
    <dgm:pt modelId="{2579925B-97CF-48C9-A9C6-7038888F9E54}" type="pres">
      <dgm:prSet presAssocID="{9F1FA2B0-00DA-416A-875B-D706F32372A9}" presName="background2" presStyleLbl="node2" presStyleIdx="0" presStyleCnt="2"/>
      <dgm:spPr/>
      <dgm:t>
        <a:bodyPr/>
        <a:lstStyle/>
        <a:p>
          <a:endParaRPr lang="en-US"/>
        </a:p>
      </dgm:t>
    </dgm:pt>
    <dgm:pt modelId="{064574D8-C028-457B-9917-1B48F99EBF50}" type="pres">
      <dgm:prSet presAssocID="{9F1FA2B0-00DA-416A-875B-D706F32372A9}" presName="text2" presStyleLbl="fgAcc2" presStyleIdx="0" presStyleCnt="2">
        <dgm:presLayoutVars>
          <dgm:chPref val="3"/>
        </dgm:presLayoutVars>
      </dgm:prSet>
      <dgm:spPr/>
      <dgm:t>
        <a:bodyPr/>
        <a:lstStyle/>
        <a:p>
          <a:endParaRPr lang="en-US"/>
        </a:p>
      </dgm:t>
    </dgm:pt>
    <dgm:pt modelId="{58686226-9913-4183-BE77-D9BB3A0A10DE}" type="pres">
      <dgm:prSet presAssocID="{9F1FA2B0-00DA-416A-875B-D706F32372A9}" presName="hierChild3" presStyleCnt="0"/>
      <dgm:spPr/>
      <dgm:t>
        <a:bodyPr/>
        <a:lstStyle/>
        <a:p>
          <a:endParaRPr lang="en-US"/>
        </a:p>
      </dgm:t>
    </dgm:pt>
    <dgm:pt modelId="{D854E82D-5661-4FE5-BC80-E512434F902E}" type="pres">
      <dgm:prSet presAssocID="{4210D1ED-1C36-4841-BF6C-915981C6DCDC}" presName="Name10" presStyleLbl="parChTrans1D2" presStyleIdx="1" presStyleCnt="2"/>
      <dgm:spPr/>
      <dgm:t>
        <a:bodyPr/>
        <a:lstStyle/>
        <a:p>
          <a:endParaRPr lang="en-US"/>
        </a:p>
      </dgm:t>
    </dgm:pt>
    <dgm:pt modelId="{0E17B860-0CEB-4141-A974-FB3E649FF885}" type="pres">
      <dgm:prSet presAssocID="{0C886B4B-2E38-45CF-8945-93A6E6715484}" presName="hierRoot2" presStyleCnt="0"/>
      <dgm:spPr/>
      <dgm:t>
        <a:bodyPr/>
        <a:lstStyle/>
        <a:p>
          <a:endParaRPr lang="en-US"/>
        </a:p>
      </dgm:t>
    </dgm:pt>
    <dgm:pt modelId="{8B6CDECF-5889-438F-9320-C8643EB414F1}" type="pres">
      <dgm:prSet presAssocID="{0C886B4B-2E38-45CF-8945-93A6E6715484}" presName="composite2" presStyleCnt="0"/>
      <dgm:spPr/>
      <dgm:t>
        <a:bodyPr/>
        <a:lstStyle/>
        <a:p>
          <a:endParaRPr lang="en-US"/>
        </a:p>
      </dgm:t>
    </dgm:pt>
    <dgm:pt modelId="{531020E2-D7E2-43CC-9401-FA51BD6D9960}" type="pres">
      <dgm:prSet presAssocID="{0C886B4B-2E38-45CF-8945-93A6E6715484}" presName="background2" presStyleLbl="node2" presStyleIdx="1" presStyleCnt="2"/>
      <dgm:spPr/>
      <dgm:t>
        <a:bodyPr/>
        <a:lstStyle/>
        <a:p>
          <a:endParaRPr lang="en-US"/>
        </a:p>
      </dgm:t>
    </dgm:pt>
    <dgm:pt modelId="{367DFF68-BAA9-424D-B6F6-AACC76CA9445}" type="pres">
      <dgm:prSet presAssocID="{0C886B4B-2E38-45CF-8945-93A6E6715484}" presName="text2" presStyleLbl="fgAcc2" presStyleIdx="1" presStyleCnt="2">
        <dgm:presLayoutVars>
          <dgm:chPref val="3"/>
        </dgm:presLayoutVars>
      </dgm:prSet>
      <dgm:spPr/>
      <dgm:t>
        <a:bodyPr/>
        <a:lstStyle/>
        <a:p>
          <a:endParaRPr lang="en-US"/>
        </a:p>
      </dgm:t>
    </dgm:pt>
    <dgm:pt modelId="{83A8CDEB-06E5-403B-8C95-71BB7BE74BC6}" type="pres">
      <dgm:prSet presAssocID="{0C886B4B-2E38-45CF-8945-93A6E6715484}" presName="hierChild3" presStyleCnt="0"/>
      <dgm:spPr/>
      <dgm:t>
        <a:bodyPr/>
        <a:lstStyle/>
        <a:p>
          <a:endParaRPr lang="en-US"/>
        </a:p>
      </dgm:t>
    </dgm:pt>
  </dgm:ptLst>
  <dgm:cxnLst>
    <dgm:cxn modelId="{822FBC44-20D1-4744-9A6F-3D527F1AD9D7}" srcId="{60F83A25-5484-4A38-A961-218FD13B94C1}" destId="{9F1FA2B0-00DA-416A-875B-D706F32372A9}" srcOrd="0" destOrd="0" parTransId="{F257588D-C97E-4C61-9CC8-F584BE7F8CEE}" sibTransId="{0A820AF3-B2E0-4611-99AF-473DD6C25FE7}"/>
    <dgm:cxn modelId="{B1777982-0292-4556-86D7-1E67958881A6}" type="presOf" srcId="{B68A6F9A-0D0C-4CA4-A049-6FBBEA84ABD7}" destId="{B4579842-EC02-4AD1-8683-98D0E14345B4}" srcOrd="0" destOrd="0" presId="urn:microsoft.com/office/officeart/2005/8/layout/hierarchy1"/>
    <dgm:cxn modelId="{3C0ACFE7-D8FD-4167-A431-CA041995FB31}" type="presOf" srcId="{60F83A25-5484-4A38-A961-218FD13B94C1}" destId="{E625547A-3AB1-4AF1-B3EC-A0D5F8C9B6A9}" srcOrd="0" destOrd="0" presId="urn:microsoft.com/office/officeart/2005/8/layout/hierarchy1"/>
    <dgm:cxn modelId="{3D4B20A2-A8BD-481A-BED5-9BA5D9943CAE}" type="presOf" srcId="{0C886B4B-2E38-45CF-8945-93A6E6715484}" destId="{367DFF68-BAA9-424D-B6F6-AACC76CA9445}" srcOrd="0" destOrd="0" presId="urn:microsoft.com/office/officeart/2005/8/layout/hierarchy1"/>
    <dgm:cxn modelId="{402C1CE0-B4F6-4454-B063-113D83EAFB86}" type="presOf" srcId="{9F1FA2B0-00DA-416A-875B-D706F32372A9}" destId="{064574D8-C028-457B-9917-1B48F99EBF50}" srcOrd="0" destOrd="0" presId="urn:microsoft.com/office/officeart/2005/8/layout/hierarchy1"/>
    <dgm:cxn modelId="{078F4B32-2DA1-4287-80A6-63AAABFFBFE8}" srcId="{60F83A25-5484-4A38-A961-218FD13B94C1}" destId="{0C886B4B-2E38-45CF-8945-93A6E6715484}" srcOrd="1" destOrd="0" parTransId="{4210D1ED-1C36-4841-BF6C-915981C6DCDC}" sibTransId="{EE63A81B-1ADC-47A6-BDB0-52CB69043D7C}"/>
    <dgm:cxn modelId="{99EBDF29-4340-4834-8C77-CBBFA27D3745}" type="presOf" srcId="{4210D1ED-1C36-4841-BF6C-915981C6DCDC}" destId="{D854E82D-5661-4FE5-BC80-E512434F902E}" srcOrd="0" destOrd="0" presId="urn:microsoft.com/office/officeart/2005/8/layout/hierarchy1"/>
    <dgm:cxn modelId="{1531B40B-E6B7-4599-A4CA-D6E8FE8C5429}" srcId="{B68A6F9A-0D0C-4CA4-A049-6FBBEA84ABD7}" destId="{60F83A25-5484-4A38-A961-218FD13B94C1}" srcOrd="0" destOrd="0" parTransId="{86ED151D-8D15-45AF-A965-16541F0C0755}" sibTransId="{31FF310D-D996-4E4E-812C-40C8598BDE6A}"/>
    <dgm:cxn modelId="{3BFC9FA6-BB2E-497E-8B28-53AB402D018B}" type="presOf" srcId="{F257588D-C97E-4C61-9CC8-F584BE7F8CEE}" destId="{B2A11C2C-42F7-4769-BE53-4BF0F7716FAE}" srcOrd="0" destOrd="0" presId="urn:microsoft.com/office/officeart/2005/8/layout/hierarchy1"/>
    <dgm:cxn modelId="{B44DBF35-8FBB-4FD1-A62A-AE174246AE26}" type="presParOf" srcId="{B4579842-EC02-4AD1-8683-98D0E14345B4}" destId="{52585A1B-0232-4371-A2C8-6BE8D72B687C}" srcOrd="0" destOrd="0" presId="urn:microsoft.com/office/officeart/2005/8/layout/hierarchy1"/>
    <dgm:cxn modelId="{7225BDB2-464A-43E7-B47F-6D62472B5FAA}" type="presParOf" srcId="{52585A1B-0232-4371-A2C8-6BE8D72B687C}" destId="{4AC619DA-D09D-49B1-9AF1-3509232A1E12}" srcOrd="0" destOrd="0" presId="urn:microsoft.com/office/officeart/2005/8/layout/hierarchy1"/>
    <dgm:cxn modelId="{D8D1A4BC-E3D6-4939-A68C-5951CF2A706D}" type="presParOf" srcId="{4AC619DA-D09D-49B1-9AF1-3509232A1E12}" destId="{058112B1-49AE-4285-8FE1-65BD0060282E}" srcOrd="0" destOrd="0" presId="urn:microsoft.com/office/officeart/2005/8/layout/hierarchy1"/>
    <dgm:cxn modelId="{29294C7F-C3D5-4C7F-962B-BD2DDEAFE3F3}" type="presParOf" srcId="{4AC619DA-D09D-49B1-9AF1-3509232A1E12}" destId="{E625547A-3AB1-4AF1-B3EC-A0D5F8C9B6A9}" srcOrd="1" destOrd="0" presId="urn:microsoft.com/office/officeart/2005/8/layout/hierarchy1"/>
    <dgm:cxn modelId="{12B3D998-DE0B-438E-99E0-5857A9CC67EE}" type="presParOf" srcId="{52585A1B-0232-4371-A2C8-6BE8D72B687C}" destId="{A0E6F5E0-466F-4A8D-BFDC-BA0D9564225D}" srcOrd="1" destOrd="0" presId="urn:microsoft.com/office/officeart/2005/8/layout/hierarchy1"/>
    <dgm:cxn modelId="{BE9D0495-A947-451A-AAF2-8A73D799F204}" type="presParOf" srcId="{A0E6F5E0-466F-4A8D-BFDC-BA0D9564225D}" destId="{B2A11C2C-42F7-4769-BE53-4BF0F7716FAE}" srcOrd="0" destOrd="0" presId="urn:microsoft.com/office/officeart/2005/8/layout/hierarchy1"/>
    <dgm:cxn modelId="{5D17B4FA-9860-433C-9698-06EE5908252F}" type="presParOf" srcId="{A0E6F5E0-466F-4A8D-BFDC-BA0D9564225D}" destId="{3E227745-795A-4DC1-8302-1CFA0968658A}" srcOrd="1" destOrd="0" presId="urn:microsoft.com/office/officeart/2005/8/layout/hierarchy1"/>
    <dgm:cxn modelId="{9E869EA1-7BF9-481F-8BC9-07BC442AFC7C}" type="presParOf" srcId="{3E227745-795A-4DC1-8302-1CFA0968658A}" destId="{480F3710-7038-46F1-9B54-9E9D04D3A74B}" srcOrd="0" destOrd="0" presId="urn:microsoft.com/office/officeart/2005/8/layout/hierarchy1"/>
    <dgm:cxn modelId="{142FDC2A-6E56-4762-BBD3-09151F2B24A9}" type="presParOf" srcId="{480F3710-7038-46F1-9B54-9E9D04D3A74B}" destId="{2579925B-97CF-48C9-A9C6-7038888F9E54}" srcOrd="0" destOrd="0" presId="urn:microsoft.com/office/officeart/2005/8/layout/hierarchy1"/>
    <dgm:cxn modelId="{54B273BF-55BD-43E4-B7D0-0D420CDCE158}" type="presParOf" srcId="{480F3710-7038-46F1-9B54-9E9D04D3A74B}" destId="{064574D8-C028-457B-9917-1B48F99EBF50}" srcOrd="1" destOrd="0" presId="urn:microsoft.com/office/officeart/2005/8/layout/hierarchy1"/>
    <dgm:cxn modelId="{3F1C1B4D-C78B-4302-8724-5415537A3A71}" type="presParOf" srcId="{3E227745-795A-4DC1-8302-1CFA0968658A}" destId="{58686226-9913-4183-BE77-D9BB3A0A10DE}" srcOrd="1" destOrd="0" presId="urn:microsoft.com/office/officeart/2005/8/layout/hierarchy1"/>
    <dgm:cxn modelId="{B3F32E28-F06F-409B-8862-BBCE55B5963B}" type="presParOf" srcId="{A0E6F5E0-466F-4A8D-BFDC-BA0D9564225D}" destId="{D854E82D-5661-4FE5-BC80-E512434F902E}" srcOrd="2" destOrd="0" presId="urn:microsoft.com/office/officeart/2005/8/layout/hierarchy1"/>
    <dgm:cxn modelId="{21B15D1C-FD9E-486F-966D-4DC846CEB99F}" type="presParOf" srcId="{A0E6F5E0-466F-4A8D-BFDC-BA0D9564225D}" destId="{0E17B860-0CEB-4141-A974-FB3E649FF885}" srcOrd="3" destOrd="0" presId="urn:microsoft.com/office/officeart/2005/8/layout/hierarchy1"/>
    <dgm:cxn modelId="{CB395CDE-CECD-4EDB-AC9A-CE9D6B4DD75A}" type="presParOf" srcId="{0E17B860-0CEB-4141-A974-FB3E649FF885}" destId="{8B6CDECF-5889-438F-9320-C8643EB414F1}" srcOrd="0" destOrd="0" presId="urn:microsoft.com/office/officeart/2005/8/layout/hierarchy1"/>
    <dgm:cxn modelId="{A0D48556-D4AC-4277-9D86-217E295DBF1F}" type="presParOf" srcId="{8B6CDECF-5889-438F-9320-C8643EB414F1}" destId="{531020E2-D7E2-43CC-9401-FA51BD6D9960}" srcOrd="0" destOrd="0" presId="urn:microsoft.com/office/officeart/2005/8/layout/hierarchy1"/>
    <dgm:cxn modelId="{B2077498-BA7B-4C15-BFA0-4C0F105CCE69}" type="presParOf" srcId="{8B6CDECF-5889-438F-9320-C8643EB414F1}" destId="{367DFF68-BAA9-424D-B6F6-AACC76CA9445}" srcOrd="1" destOrd="0" presId="urn:microsoft.com/office/officeart/2005/8/layout/hierarchy1"/>
    <dgm:cxn modelId="{F17F17B9-5376-4A93-BB09-CD293F55C8BD}" type="presParOf" srcId="{0E17B860-0CEB-4141-A974-FB3E649FF885}" destId="{83A8CDEB-06E5-403B-8C95-71BB7BE74BC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41CB31-FDE7-4B7D-9171-77CA05625D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CAA257E-4591-4610-9505-DE6A190C2EF4}">
      <dgm:prSet phldrT="[Text]" custT="1"/>
      <dgm:spPr/>
      <dgm:t>
        <a:bodyPr/>
        <a:lstStyle/>
        <a:p>
          <a:r>
            <a:rPr lang="fa-IR" sz="2000" dirty="0" smtClean="0">
              <a:cs typeface="B Nazanin" pitchFamily="2" charset="-78"/>
            </a:rPr>
            <a:t>خط‌مشی‌ امنیتی (فراویژگی)</a:t>
          </a:r>
          <a:endParaRPr lang="en-US" sz="2000" dirty="0">
            <a:cs typeface="B Nazanin" pitchFamily="2" charset="-78"/>
          </a:endParaRPr>
        </a:p>
      </dgm:t>
    </dgm:pt>
    <dgm:pt modelId="{0A3A473F-473E-4966-81F6-D7E119AC8776}" type="parTrans" cxnId="{5980EE08-AC58-4F7A-B806-ACB41ADB338F}">
      <dgm:prSet/>
      <dgm:spPr/>
      <dgm:t>
        <a:bodyPr/>
        <a:lstStyle/>
        <a:p>
          <a:endParaRPr lang="en-US"/>
        </a:p>
      </dgm:t>
    </dgm:pt>
    <dgm:pt modelId="{2D13807A-50E4-49C1-B640-585E59B5A5FD}" type="sibTrans" cxnId="{5980EE08-AC58-4F7A-B806-ACB41ADB338F}">
      <dgm:prSet/>
      <dgm:spPr/>
      <dgm:t>
        <a:bodyPr/>
        <a:lstStyle/>
        <a:p>
          <a:endParaRPr lang="en-US"/>
        </a:p>
      </dgm:t>
    </dgm:pt>
    <dgm:pt modelId="{EA6832A2-7EE0-4141-89DD-D3D6B149B089}">
      <dgm:prSet phldrT="[Text]" custT="1"/>
      <dgm:spPr/>
      <dgm:t>
        <a:bodyPr/>
        <a:lstStyle/>
        <a:p>
          <a:r>
            <a:rPr lang="fa-IR" sz="2000" dirty="0" smtClean="0">
              <a:cs typeface="B Nazanin" pitchFamily="2" charset="-78"/>
            </a:rPr>
            <a:t>ناویژگی</a:t>
          </a:r>
          <a:endParaRPr lang="en-US" sz="2000" dirty="0">
            <a:cs typeface="B Nazanin" pitchFamily="2" charset="-78"/>
          </a:endParaRPr>
        </a:p>
      </dgm:t>
    </dgm:pt>
    <dgm:pt modelId="{3FC2C979-72BC-44EF-9776-709A80901D8E}" type="parTrans" cxnId="{8A917097-789A-4266-B75A-15B81190914D}">
      <dgm:prSet/>
      <dgm:spPr/>
      <dgm:t>
        <a:bodyPr/>
        <a:lstStyle/>
        <a:p>
          <a:endParaRPr lang="en-US"/>
        </a:p>
      </dgm:t>
    </dgm:pt>
    <dgm:pt modelId="{1DC01F2F-CC7E-48FF-A173-D64D34593A39}" type="sibTrans" cxnId="{8A917097-789A-4266-B75A-15B81190914D}">
      <dgm:prSet/>
      <dgm:spPr/>
      <dgm:t>
        <a:bodyPr/>
        <a:lstStyle/>
        <a:p>
          <a:endParaRPr lang="en-US"/>
        </a:p>
      </dgm:t>
    </dgm:pt>
    <dgm:pt modelId="{F27DC3F9-BC46-4E0D-ACEC-F98D5AE5EE9F}">
      <dgm:prSet phldrT="[Text]" custT="1"/>
      <dgm:spPr/>
      <dgm:t>
        <a:bodyPr/>
        <a:lstStyle/>
        <a:p>
          <a:r>
            <a:rPr lang="fa-IR" sz="1800" dirty="0" smtClean="0">
              <a:cs typeface="B Nazanin" pitchFamily="2" charset="-78"/>
            </a:rPr>
            <a:t>ناویژگی‌های دیگر</a:t>
          </a:r>
          <a:endParaRPr lang="en-US" sz="1800" dirty="0">
            <a:cs typeface="B Nazanin" pitchFamily="2" charset="-78"/>
          </a:endParaRPr>
        </a:p>
      </dgm:t>
    </dgm:pt>
    <dgm:pt modelId="{2D9010D8-35E3-4482-A262-E033DAAEEEB7}" type="parTrans" cxnId="{D71A8DD8-1C6D-4693-BD1C-616D06348875}">
      <dgm:prSet/>
      <dgm:spPr/>
      <dgm:t>
        <a:bodyPr/>
        <a:lstStyle/>
        <a:p>
          <a:endParaRPr lang="en-US"/>
        </a:p>
      </dgm:t>
    </dgm:pt>
    <dgm:pt modelId="{4EF1DC87-48D6-4A1E-8FE6-6950B184B61F}" type="sibTrans" cxnId="{D71A8DD8-1C6D-4693-BD1C-616D06348875}">
      <dgm:prSet/>
      <dgm:spPr/>
      <dgm:t>
        <a:bodyPr/>
        <a:lstStyle/>
        <a:p>
          <a:endParaRPr lang="en-US"/>
        </a:p>
      </dgm:t>
    </dgm:pt>
    <dgm:pt modelId="{487BF388-FF38-46AE-986F-348D2D1727F6}">
      <dgm:prSet phldrT="[Text]" custT="1"/>
      <dgm:spPr/>
      <dgm:t>
        <a:bodyPr/>
        <a:lstStyle/>
        <a:p>
          <a:r>
            <a:rPr lang="fa-IR" sz="2000" dirty="0" smtClean="0">
              <a:cs typeface="B Nazanin" pitchFamily="2" charset="-78"/>
            </a:rPr>
            <a:t>فرامانایی</a:t>
          </a:r>
          <a:endParaRPr lang="en-US" sz="2000" dirty="0">
            <a:cs typeface="B Nazanin" pitchFamily="2" charset="-78"/>
          </a:endParaRPr>
        </a:p>
      </dgm:t>
    </dgm:pt>
    <dgm:pt modelId="{47E4F768-AAF3-49F9-AE8F-9B4B9B130B53}" type="parTrans" cxnId="{E8B99AFC-2941-4D8E-B889-EF7D6E5BB5F7}">
      <dgm:prSet/>
      <dgm:spPr/>
      <dgm:t>
        <a:bodyPr/>
        <a:lstStyle/>
        <a:p>
          <a:endParaRPr lang="en-US"/>
        </a:p>
      </dgm:t>
    </dgm:pt>
    <dgm:pt modelId="{183CD36A-54D5-441F-A097-384F3DBD7342}" type="sibTrans" cxnId="{E8B99AFC-2941-4D8E-B889-EF7D6E5BB5F7}">
      <dgm:prSet/>
      <dgm:spPr/>
      <dgm:t>
        <a:bodyPr/>
        <a:lstStyle/>
        <a:p>
          <a:endParaRPr lang="en-US"/>
        </a:p>
      </dgm:t>
    </dgm:pt>
    <dgm:pt modelId="{606371CE-1087-40F2-A209-6CCB507E3597}">
      <dgm:prSet phldrT="[Text]" custT="1"/>
      <dgm:spPr/>
      <dgm:t>
        <a:bodyPr/>
        <a:lstStyle/>
        <a:p>
          <a:r>
            <a:rPr lang="fa-IR" sz="2000" dirty="0" smtClean="0">
              <a:cs typeface="B Nazanin" pitchFamily="2" charset="-78"/>
            </a:rPr>
            <a:t>ویژگی</a:t>
          </a:r>
          <a:endParaRPr lang="en-US" sz="2000" dirty="0">
            <a:cs typeface="B Nazanin" pitchFamily="2" charset="-78"/>
          </a:endParaRPr>
        </a:p>
      </dgm:t>
    </dgm:pt>
    <dgm:pt modelId="{1A7B0FFA-1BB0-426A-8774-A0B2E672D1E9}" type="parTrans" cxnId="{6F9601BF-9165-4A54-B717-EF36263AA398}">
      <dgm:prSet/>
      <dgm:spPr/>
      <dgm:t>
        <a:bodyPr/>
        <a:lstStyle/>
        <a:p>
          <a:endParaRPr lang="en-US"/>
        </a:p>
      </dgm:t>
    </dgm:pt>
    <dgm:pt modelId="{AA1BF10D-5E16-491A-BA8B-0E521513A067}" type="sibTrans" cxnId="{6F9601BF-9165-4A54-B717-EF36263AA398}">
      <dgm:prSet/>
      <dgm:spPr/>
      <dgm:t>
        <a:bodyPr/>
        <a:lstStyle/>
        <a:p>
          <a:endParaRPr lang="en-US"/>
        </a:p>
      </dgm:t>
    </dgm:pt>
    <dgm:pt modelId="{C626430A-12E1-4E40-ADFE-59D71C315694}">
      <dgm:prSet phldrT="[Text]" custT="1"/>
      <dgm:spPr/>
      <dgm:t>
        <a:bodyPr/>
        <a:lstStyle/>
        <a:p>
          <a:r>
            <a:rPr lang="fa-IR" sz="1800" dirty="0" smtClean="0">
              <a:cs typeface="B Nazanin" pitchFamily="2" charset="-78"/>
            </a:rPr>
            <a:t>ویژگی‌های دیگر</a:t>
          </a:r>
          <a:endParaRPr lang="en-US" sz="1800" dirty="0">
            <a:cs typeface="B Nazanin" pitchFamily="2" charset="-78"/>
          </a:endParaRPr>
        </a:p>
      </dgm:t>
    </dgm:pt>
    <dgm:pt modelId="{F935714A-E7CF-4DED-8C38-BB2A14488125}" type="parTrans" cxnId="{BF99A744-3FBE-4EB1-BF56-E775FFAA337E}">
      <dgm:prSet/>
      <dgm:spPr/>
      <dgm:t>
        <a:bodyPr/>
        <a:lstStyle/>
        <a:p>
          <a:endParaRPr lang="en-US"/>
        </a:p>
      </dgm:t>
    </dgm:pt>
    <dgm:pt modelId="{0F003F97-624C-4276-88A7-03598C7FD3EB}" type="sibTrans" cxnId="{BF99A744-3FBE-4EB1-BF56-E775FFAA337E}">
      <dgm:prSet/>
      <dgm:spPr/>
      <dgm:t>
        <a:bodyPr/>
        <a:lstStyle/>
        <a:p>
          <a:endParaRPr lang="en-US"/>
        </a:p>
      </dgm:t>
    </dgm:pt>
    <dgm:pt modelId="{9097AA99-5BC7-4174-9D88-38DFB0F11033}">
      <dgm:prSet phldrT="[Text]" custT="1"/>
      <dgm:spPr/>
      <dgm:t>
        <a:bodyPr/>
        <a:lstStyle/>
        <a:p>
          <a:r>
            <a:rPr lang="fa-IR" sz="2000" dirty="0" smtClean="0">
              <a:cs typeface="B Nazanin" pitchFamily="2" charset="-78"/>
            </a:rPr>
            <a:t>فراایمنی</a:t>
          </a:r>
          <a:endParaRPr lang="en-US" sz="2000" dirty="0">
            <a:cs typeface="B Nazanin" pitchFamily="2" charset="-78"/>
          </a:endParaRPr>
        </a:p>
      </dgm:t>
    </dgm:pt>
    <dgm:pt modelId="{47016AF1-A082-4F6B-BAF8-1AEF8EE015F2}" type="parTrans" cxnId="{358F760F-529B-4992-BC93-0789DB3CC45E}">
      <dgm:prSet/>
      <dgm:spPr/>
      <dgm:t>
        <a:bodyPr/>
        <a:lstStyle/>
        <a:p>
          <a:endParaRPr lang="en-US"/>
        </a:p>
      </dgm:t>
    </dgm:pt>
    <dgm:pt modelId="{4121BAB8-B4C5-4B2B-BCD8-5F870921B1E3}" type="sibTrans" cxnId="{358F760F-529B-4992-BC93-0789DB3CC45E}">
      <dgm:prSet/>
      <dgm:spPr/>
      <dgm:t>
        <a:bodyPr/>
        <a:lstStyle/>
        <a:p>
          <a:endParaRPr lang="en-US"/>
        </a:p>
      </dgm:t>
    </dgm:pt>
    <dgm:pt modelId="{67A724A6-6893-4650-A12D-A15C64B0773F}">
      <dgm:prSet phldrT="[Text]" custT="1"/>
      <dgm:spPr/>
      <dgm:t>
        <a:bodyPr/>
        <a:lstStyle/>
        <a:p>
          <a:r>
            <a:rPr lang="fa-IR" sz="2000" dirty="0" smtClean="0">
              <a:cs typeface="B Nazanin" pitchFamily="2" charset="-78"/>
            </a:rPr>
            <a:t>ایمنی</a:t>
          </a:r>
          <a:endParaRPr lang="en-US" sz="2000" dirty="0">
            <a:cs typeface="B Nazanin" pitchFamily="2" charset="-78"/>
          </a:endParaRPr>
        </a:p>
      </dgm:t>
    </dgm:pt>
    <dgm:pt modelId="{ACD3B3CD-6AC1-40A9-8CAE-D85C1DB6E87B}" type="parTrans" cxnId="{CEF134DB-CB9B-4D61-97D5-988E7A600371}">
      <dgm:prSet/>
      <dgm:spPr/>
      <dgm:t>
        <a:bodyPr/>
        <a:lstStyle/>
        <a:p>
          <a:endParaRPr lang="en-US"/>
        </a:p>
      </dgm:t>
    </dgm:pt>
    <dgm:pt modelId="{BFCEB88A-DA36-4968-A151-6D993965525F}" type="sibTrans" cxnId="{CEF134DB-CB9B-4D61-97D5-988E7A600371}">
      <dgm:prSet/>
      <dgm:spPr/>
      <dgm:t>
        <a:bodyPr/>
        <a:lstStyle/>
        <a:p>
          <a:endParaRPr lang="en-US"/>
        </a:p>
      </dgm:t>
    </dgm:pt>
    <dgm:pt modelId="{CC5BC889-D7CE-4349-BF8F-DDFD95C360CC}">
      <dgm:prSet phldrT="[Text]" custT="1"/>
      <dgm:spPr/>
      <dgm:t>
        <a:bodyPr/>
        <a:lstStyle/>
        <a:p>
          <a:r>
            <a:rPr lang="fa-IR" sz="2000" dirty="0" smtClean="0">
              <a:cs typeface="B Nazanin" pitchFamily="2" charset="-78"/>
            </a:rPr>
            <a:t>مانایی</a:t>
          </a:r>
          <a:endParaRPr lang="en-US" sz="2000" dirty="0">
            <a:cs typeface="B Nazanin" pitchFamily="2" charset="-78"/>
          </a:endParaRPr>
        </a:p>
      </dgm:t>
    </dgm:pt>
    <dgm:pt modelId="{A1C264CA-C932-4BFE-AFF3-EBBF4AA0C7BC}" type="parTrans" cxnId="{0C133E1A-C012-46D6-8D94-1B9D65C86C17}">
      <dgm:prSet/>
      <dgm:spPr/>
      <dgm:t>
        <a:bodyPr/>
        <a:lstStyle/>
        <a:p>
          <a:endParaRPr lang="en-US"/>
        </a:p>
      </dgm:t>
    </dgm:pt>
    <dgm:pt modelId="{4E06072B-8E30-408B-8EB1-0108416FBAED}" type="sibTrans" cxnId="{0C133E1A-C012-46D6-8D94-1B9D65C86C17}">
      <dgm:prSet/>
      <dgm:spPr/>
      <dgm:t>
        <a:bodyPr/>
        <a:lstStyle/>
        <a:p>
          <a:endParaRPr lang="en-US"/>
        </a:p>
      </dgm:t>
    </dgm:pt>
    <dgm:pt modelId="{B88512F1-936C-478B-9872-8FDDCC1611E0}">
      <dgm:prSet phldrT="[Text]" custT="1"/>
      <dgm:spPr/>
      <dgm:t>
        <a:bodyPr/>
        <a:lstStyle/>
        <a:p>
          <a:pPr rtl="1"/>
          <a:r>
            <a:rPr lang="en-US" sz="2000" dirty="0" smtClean="0">
              <a:cs typeface="B Nazanin" pitchFamily="2" charset="-78"/>
            </a:rPr>
            <a:t>k</a:t>
          </a:r>
          <a:r>
            <a:rPr lang="fa-IR" sz="2000" dirty="0" smtClean="0">
              <a:cs typeface="B Nazanin" pitchFamily="2" charset="-78"/>
            </a:rPr>
            <a:t>-ایمنی</a:t>
          </a:r>
          <a:endParaRPr lang="en-US" sz="2000" dirty="0">
            <a:cs typeface="B Nazanin" pitchFamily="2" charset="-78"/>
          </a:endParaRPr>
        </a:p>
      </dgm:t>
    </dgm:pt>
    <dgm:pt modelId="{0352FE60-A002-44AE-B096-648C1D6C5FFD}" type="parTrans" cxnId="{63F4EF04-4314-44BD-9FA9-00E0634E9F9F}">
      <dgm:prSet/>
      <dgm:spPr/>
      <dgm:t>
        <a:bodyPr/>
        <a:lstStyle/>
        <a:p>
          <a:endParaRPr lang="en-US"/>
        </a:p>
      </dgm:t>
    </dgm:pt>
    <dgm:pt modelId="{79A71B5A-8A08-4B07-846C-B94D2AE856D5}" type="sibTrans" cxnId="{63F4EF04-4314-44BD-9FA9-00E0634E9F9F}">
      <dgm:prSet/>
      <dgm:spPr/>
      <dgm:t>
        <a:bodyPr/>
        <a:lstStyle/>
        <a:p>
          <a:endParaRPr lang="en-US"/>
        </a:p>
      </dgm:t>
    </dgm:pt>
    <dgm:pt modelId="{01861A72-4BC2-4730-9EE8-68210EB04DC2}" type="pres">
      <dgm:prSet presAssocID="{D741CB31-FDE7-4B7D-9171-77CA05625D29}" presName="hierChild1" presStyleCnt="0">
        <dgm:presLayoutVars>
          <dgm:chPref val="1"/>
          <dgm:dir/>
          <dgm:animOne val="branch"/>
          <dgm:animLvl val="lvl"/>
          <dgm:resizeHandles/>
        </dgm:presLayoutVars>
      </dgm:prSet>
      <dgm:spPr/>
      <dgm:t>
        <a:bodyPr/>
        <a:lstStyle/>
        <a:p>
          <a:endParaRPr lang="en-US"/>
        </a:p>
      </dgm:t>
    </dgm:pt>
    <dgm:pt modelId="{F9FF45F1-D3E4-430E-A8F6-F8749F84AA63}" type="pres">
      <dgm:prSet presAssocID="{1CAA257E-4591-4610-9505-DE6A190C2EF4}" presName="hierRoot1" presStyleCnt="0"/>
      <dgm:spPr/>
    </dgm:pt>
    <dgm:pt modelId="{59999CA8-ECC1-40BF-9417-1686AD8225AD}" type="pres">
      <dgm:prSet presAssocID="{1CAA257E-4591-4610-9505-DE6A190C2EF4}" presName="composite" presStyleCnt="0"/>
      <dgm:spPr/>
    </dgm:pt>
    <dgm:pt modelId="{2E46888A-B1FA-4CAA-B819-17AA0AB61465}" type="pres">
      <dgm:prSet presAssocID="{1CAA257E-4591-4610-9505-DE6A190C2EF4}" presName="background" presStyleLbl="node0" presStyleIdx="0" presStyleCnt="1"/>
      <dgm:spPr/>
    </dgm:pt>
    <dgm:pt modelId="{C8B494C4-0B26-44C6-B39F-8256E4D6D601}" type="pres">
      <dgm:prSet presAssocID="{1CAA257E-4591-4610-9505-DE6A190C2EF4}" presName="text" presStyleLbl="fgAcc0" presStyleIdx="0" presStyleCnt="1" custScaleX="157674">
        <dgm:presLayoutVars>
          <dgm:chPref val="3"/>
        </dgm:presLayoutVars>
      </dgm:prSet>
      <dgm:spPr/>
      <dgm:t>
        <a:bodyPr/>
        <a:lstStyle/>
        <a:p>
          <a:endParaRPr lang="en-US"/>
        </a:p>
      </dgm:t>
    </dgm:pt>
    <dgm:pt modelId="{A7E26B8F-6BAD-4447-8AEF-065DB04C5410}" type="pres">
      <dgm:prSet presAssocID="{1CAA257E-4591-4610-9505-DE6A190C2EF4}" presName="hierChild2" presStyleCnt="0"/>
      <dgm:spPr/>
    </dgm:pt>
    <dgm:pt modelId="{6F26C4D7-0B34-4D85-95D1-77D449CC67DB}" type="pres">
      <dgm:prSet presAssocID="{3FC2C979-72BC-44EF-9776-709A80901D8E}" presName="Name10" presStyleLbl="parChTrans1D2" presStyleIdx="0" presStyleCnt="2"/>
      <dgm:spPr/>
      <dgm:t>
        <a:bodyPr/>
        <a:lstStyle/>
        <a:p>
          <a:endParaRPr lang="en-US"/>
        </a:p>
      </dgm:t>
    </dgm:pt>
    <dgm:pt modelId="{B20CB378-29DC-4C13-8C41-2CCA37235C93}" type="pres">
      <dgm:prSet presAssocID="{EA6832A2-7EE0-4141-89DD-D3D6B149B089}" presName="hierRoot2" presStyleCnt="0"/>
      <dgm:spPr/>
    </dgm:pt>
    <dgm:pt modelId="{11F21422-9F73-4714-B36C-02487A607AE1}" type="pres">
      <dgm:prSet presAssocID="{EA6832A2-7EE0-4141-89DD-D3D6B149B089}" presName="composite2" presStyleCnt="0"/>
      <dgm:spPr/>
    </dgm:pt>
    <dgm:pt modelId="{6EF4149F-13BF-48D2-A7EF-A85507926072}" type="pres">
      <dgm:prSet presAssocID="{EA6832A2-7EE0-4141-89DD-D3D6B149B089}" presName="background2" presStyleLbl="node2" presStyleIdx="0" presStyleCnt="2"/>
      <dgm:spPr/>
    </dgm:pt>
    <dgm:pt modelId="{67960D4E-A1E6-464B-A292-AFC1318CAB7E}" type="pres">
      <dgm:prSet presAssocID="{EA6832A2-7EE0-4141-89DD-D3D6B149B089}" presName="text2" presStyleLbl="fgAcc2" presStyleIdx="0" presStyleCnt="2">
        <dgm:presLayoutVars>
          <dgm:chPref val="3"/>
        </dgm:presLayoutVars>
      </dgm:prSet>
      <dgm:spPr/>
      <dgm:t>
        <a:bodyPr/>
        <a:lstStyle/>
        <a:p>
          <a:endParaRPr lang="en-US"/>
        </a:p>
      </dgm:t>
    </dgm:pt>
    <dgm:pt modelId="{7B87EA4A-3D87-4241-A045-63D7E3554162}" type="pres">
      <dgm:prSet presAssocID="{EA6832A2-7EE0-4141-89DD-D3D6B149B089}" presName="hierChild3" presStyleCnt="0"/>
      <dgm:spPr/>
    </dgm:pt>
    <dgm:pt modelId="{536A150E-1817-49FE-BBE4-8AEDEBC6C78F}" type="pres">
      <dgm:prSet presAssocID="{2D9010D8-35E3-4482-A262-E033DAAEEEB7}" presName="Name17" presStyleLbl="parChTrans1D3" presStyleIdx="0" presStyleCnt="6"/>
      <dgm:spPr/>
      <dgm:t>
        <a:bodyPr/>
        <a:lstStyle/>
        <a:p>
          <a:endParaRPr lang="en-US"/>
        </a:p>
      </dgm:t>
    </dgm:pt>
    <dgm:pt modelId="{15E9E6D3-8E39-46AC-85BD-922ACEF08291}" type="pres">
      <dgm:prSet presAssocID="{F27DC3F9-BC46-4E0D-ACEC-F98D5AE5EE9F}" presName="hierRoot3" presStyleCnt="0"/>
      <dgm:spPr/>
    </dgm:pt>
    <dgm:pt modelId="{51CDD51A-395E-4DC7-BD15-04B7A3D5106E}" type="pres">
      <dgm:prSet presAssocID="{F27DC3F9-BC46-4E0D-ACEC-F98D5AE5EE9F}" presName="composite3" presStyleCnt="0"/>
      <dgm:spPr/>
    </dgm:pt>
    <dgm:pt modelId="{AE51D52B-44D3-47C0-A542-A7F3A0E0FE7E}" type="pres">
      <dgm:prSet presAssocID="{F27DC3F9-BC46-4E0D-ACEC-F98D5AE5EE9F}" presName="background3" presStyleLbl="node3" presStyleIdx="0" presStyleCnt="6"/>
      <dgm:spPr/>
    </dgm:pt>
    <dgm:pt modelId="{7A164CEE-5AF6-46F3-93F8-6CACAF2CB79F}" type="pres">
      <dgm:prSet presAssocID="{F27DC3F9-BC46-4E0D-ACEC-F98D5AE5EE9F}" presName="text3" presStyleLbl="fgAcc3" presStyleIdx="0" presStyleCnt="6" custScaleX="122398">
        <dgm:presLayoutVars>
          <dgm:chPref val="3"/>
        </dgm:presLayoutVars>
      </dgm:prSet>
      <dgm:spPr/>
      <dgm:t>
        <a:bodyPr/>
        <a:lstStyle/>
        <a:p>
          <a:endParaRPr lang="en-US"/>
        </a:p>
      </dgm:t>
    </dgm:pt>
    <dgm:pt modelId="{1F4836B6-CCE3-433A-8261-5D82FC93D46D}" type="pres">
      <dgm:prSet presAssocID="{F27DC3F9-BC46-4E0D-ACEC-F98D5AE5EE9F}" presName="hierChild4" presStyleCnt="0"/>
      <dgm:spPr/>
    </dgm:pt>
    <dgm:pt modelId="{A58CBE4E-0412-4E2B-9758-A40FF33497B3}" type="pres">
      <dgm:prSet presAssocID="{47E4F768-AAF3-49F9-AE8F-9B4B9B130B53}" presName="Name17" presStyleLbl="parChTrans1D3" presStyleIdx="1" presStyleCnt="6"/>
      <dgm:spPr/>
      <dgm:t>
        <a:bodyPr/>
        <a:lstStyle/>
        <a:p>
          <a:endParaRPr lang="en-US"/>
        </a:p>
      </dgm:t>
    </dgm:pt>
    <dgm:pt modelId="{5A37B67E-2C78-4950-B060-FE51959857EC}" type="pres">
      <dgm:prSet presAssocID="{487BF388-FF38-46AE-986F-348D2D1727F6}" presName="hierRoot3" presStyleCnt="0"/>
      <dgm:spPr/>
    </dgm:pt>
    <dgm:pt modelId="{336FE5BA-CC73-4921-BC4B-5B102E2BC931}" type="pres">
      <dgm:prSet presAssocID="{487BF388-FF38-46AE-986F-348D2D1727F6}" presName="composite3" presStyleCnt="0"/>
      <dgm:spPr/>
    </dgm:pt>
    <dgm:pt modelId="{FA168A3A-825C-46BD-A895-94BEF3F8A17E}" type="pres">
      <dgm:prSet presAssocID="{487BF388-FF38-46AE-986F-348D2D1727F6}" presName="background3" presStyleLbl="node3" presStyleIdx="1" presStyleCnt="6"/>
      <dgm:spPr/>
    </dgm:pt>
    <dgm:pt modelId="{4EC50A2D-81C5-42DD-BFC2-2F423D9370C7}" type="pres">
      <dgm:prSet presAssocID="{487BF388-FF38-46AE-986F-348D2D1727F6}" presName="text3" presStyleLbl="fgAcc3" presStyleIdx="1" presStyleCnt="6">
        <dgm:presLayoutVars>
          <dgm:chPref val="3"/>
        </dgm:presLayoutVars>
      </dgm:prSet>
      <dgm:spPr/>
      <dgm:t>
        <a:bodyPr/>
        <a:lstStyle/>
        <a:p>
          <a:endParaRPr lang="en-US"/>
        </a:p>
      </dgm:t>
    </dgm:pt>
    <dgm:pt modelId="{557B49BB-91BE-4BE2-B0E4-A24D9E4A8519}" type="pres">
      <dgm:prSet presAssocID="{487BF388-FF38-46AE-986F-348D2D1727F6}" presName="hierChild4" presStyleCnt="0"/>
      <dgm:spPr/>
    </dgm:pt>
    <dgm:pt modelId="{B00EBE94-7637-452B-93B6-FA7C778E58E4}" type="pres">
      <dgm:prSet presAssocID="{47016AF1-A082-4F6B-BAF8-1AEF8EE015F2}" presName="Name17" presStyleLbl="parChTrans1D3" presStyleIdx="2" presStyleCnt="6"/>
      <dgm:spPr/>
      <dgm:t>
        <a:bodyPr/>
        <a:lstStyle/>
        <a:p>
          <a:endParaRPr lang="en-US"/>
        </a:p>
      </dgm:t>
    </dgm:pt>
    <dgm:pt modelId="{BB62533F-C124-4F3A-9DBA-64FE0BCE85D6}" type="pres">
      <dgm:prSet presAssocID="{9097AA99-5BC7-4174-9D88-38DFB0F11033}" presName="hierRoot3" presStyleCnt="0"/>
      <dgm:spPr/>
    </dgm:pt>
    <dgm:pt modelId="{8FCB10C3-26BB-4E1F-B82A-036ABE97B613}" type="pres">
      <dgm:prSet presAssocID="{9097AA99-5BC7-4174-9D88-38DFB0F11033}" presName="composite3" presStyleCnt="0"/>
      <dgm:spPr/>
    </dgm:pt>
    <dgm:pt modelId="{C8668F1A-9E03-44FC-8100-B069E607E764}" type="pres">
      <dgm:prSet presAssocID="{9097AA99-5BC7-4174-9D88-38DFB0F11033}" presName="background3" presStyleLbl="node3" presStyleIdx="2" presStyleCnt="6"/>
      <dgm:spPr/>
    </dgm:pt>
    <dgm:pt modelId="{F2C7C15A-5E80-470C-843F-68D6D0CED373}" type="pres">
      <dgm:prSet presAssocID="{9097AA99-5BC7-4174-9D88-38DFB0F11033}" presName="text3" presStyleLbl="fgAcc3" presStyleIdx="2" presStyleCnt="6">
        <dgm:presLayoutVars>
          <dgm:chPref val="3"/>
        </dgm:presLayoutVars>
      </dgm:prSet>
      <dgm:spPr/>
      <dgm:t>
        <a:bodyPr/>
        <a:lstStyle/>
        <a:p>
          <a:endParaRPr lang="en-US"/>
        </a:p>
      </dgm:t>
    </dgm:pt>
    <dgm:pt modelId="{85A42E7E-9864-47B1-BF50-0A518AFD0F46}" type="pres">
      <dgm:prSet presAssocID="{9097AA99-5BC7-4174-9D88-38DFB0F11033}" presName="hierChild4" presStyleCnt="0"/>
      <dgm:spPr/>
    </dgm:pt>
    <dgm:pt modelId="{EDC47CB1-9D46-4427-A10C-98FE392AF9CC}" type="pres">
      <dgm:prSet presAssocID="{0352FE60-A002-44AE-B096-648C1D6C5FFD}" presName="Name23" presStyleLbl="parChTrans1D4" presStyleIdx="0" presStyleCnt="1"/>
      <dgm:spPr/>
      <dgm:t>
        <a:bodyPr/>
        <a:lstStyle/>
        <a:p>
          <a:endParaRPr lang="en-US"/>
        </a:p>
      </dgm:t>
    </dgm:pt>
    <dgm:pt modelId="{679D37E0-357E-4CA3-8E39-D8103CDC5923}" type="pres">
      <dgm:prSet presAssocID="{B88512F1-936C-478B-9872-8FDDCC1611E0}" presName="hierRoot4" presStyleCnt="0"/>
      <dgm:spPr/>
    </dgm:pt>
    <dgm:pt modelId="{2E3D6885-DD61-4151-A460-0F52E8F8A86A}" type="pres">
      <dgm:prSet presAssocID="{B88512F1-936C-478B-9872-8FDDCC1611E0}" presName="composite4" presStyleCnt="0"/>
      <dgm:spPr/>
    </dgm:pt>
    <dgm:pt modelId="{35D696A0-30AC-40B6-B9BA-277372AA2837}" type="pres">
      <dgm:prSet presAssocID="{B88512F1-936C-478B-9872-8FDDCC1611E0}" presName="background4" presStyleLbl="node4" presStyleIdx="0" presStyleCnt="1"/>
      <dgm:spPr/>
    </dgm:pt>
    <dgm:pt modelId="{FE421D78-6138-453E-A11C-C91EA6F345F9}" type="pres">
      <dgm:prSet presAssocID="{B88512F1-936C-478B-9872-8FDDCC1611E0}" presName="text4" presStyleLbl="fgAcc4" presStyleIdx="0" presStyleCnt="1">
        <dgm:presLayoutVars>
          <dgm:chPref val="3"/>
        </dgm:presLayoutVars>
      </dgm:prSet>
      <dgm:spPr/>
      <dgm:t>
        <a:bodyPr/>
        <a:lstStyle/>
        <a:p>
          <a:endParaRPr lang="en-US"/>
        </a:p>
      </dgm:t>
    </dgm:pt>
    <dgm:pt modelId="{8231CDF6-9048-4816-B243-5FD763B69022}" type="pres">
      <dgm:prSet presAssocID="{B88512F1-936C-478B-9872-8FDDCC1611E0}" presName="hierChild5" presStyleCnt="0"/>
      <dgm:spPr/>
    </dgm:pt>
    <dgm:pt modelId="{B87D2DE8-A21A-4ADA-87A1-1EADE3413385}" type="pres">
      <dgm:prSet presAssocID="{1A7B0FFA-1BB0-426A-8774-A0B2E672D1E9}" presName="Name10" presStyleLbl="parChTrans1D2" presStyleIdx="1" presStyleCnt="2"/>
      <dgm:spPr/>
      <dgm:t>
        <a:bodyPr/>
        <a:lstStyle/>
        <a:p>
          <a:endParaRPr lang="en-US"/>
        </a:p>
      </dgm:t>
    </dgm:pt>
    <dgm:pt modelId="{5D436D7D-EA54-40AB-B099-AE415BB62E8E}" type="pres">
      <dgm:prSet presAssocID="{606371CE-1087-40F2-A209-6CCB507E3597}" presName="hierRoot2" presStyleCnt="0"/>
      <dgm:spPr/>
    </dgm:pt>
    <dgm:pt modelId="{F4956164-2EDC-4058-A9EA-9387698012BC}" type="pres">
      <dgm:prSet presAssocID="{606371CE-1087-40F2-A209-6CCB507E3597}" presName="composite2" presStyleCnt="0"/>
      <dgm:spPr/>
    </dgm:pt>
    <dgm:pt modelId="{D22196A2-98C3-4AF3-A0CE-AFC43050BCDC}" type="pres">
      <dgm:prSet presAssocID="{606371CE-1087-40F2-A209-6CCB507E3597}" presName="background2" presStyleLbl="node2" presStyleIdx="1" presStyleCnt="2"/>
      <dgm:spPr/>
    </dgm:pt>
    <dgm:pt modelId="{EBDAADF7-298F-4554-8ACA-9940EC01443C}" type="pres">
      <dgm:prSet presAssocID="{606371CE-1087-40F2-A209-6CCB507E3597}" presName="text2" presStyleLbl="fgAcc2" presStyleIdx="1" presStyleCnt="2">
        <dgm:presLayoutVars>
          <dgm:chPref val="3"/>
        </dgm:presLayoutVars>
      </dgm:prSet>
      <dgm:spPr/>
      <dgm:t>
        <a:bodyPr/>
        <a:lstStyle/>
        <a:p>
          <a:endParaRPr lang="en-US"/>
        </a:p>
      </dgm:t>
    </dgm:pt>
    <dgm:pt modelId="{C5A27687-E908-4394-8333-509C237416C9}" type="pres">
      <dgm:prSet presAssocID="{606371CE-1087-40F2-A209-6CCB507E3597}" presName="hierChild3" presStyleCnt="0"/>
      <dgm:spPr/>
    </dgm:pt>
    <dgm:pt modelId="{F022C328-F4DF-4852-86B5-F48A2CC4A855}" type="pres">
      <dgm:prSet presAssocID="{F935714A-E7CF-4DED-8C38-BB2A14488125}" presName="Name17" presStyleLbl="parChTrans1D3" presStyleIdx="3" presStyleCnt="6"/>
      <dgm:spPr/>
      <dgm:t>
        <a:bodyPr/>
        <a:lstStyle/>
        <a:p>
          <a:endParaRPr lang="en-US"/>
        </a:p>
      </dgm:t>
    </dgm:pt>
    <dgm:pt modelId="{DA1C21EF-F9FD-4F8C-BB93-9F4DDE57C418}" type="pres">
      <dgm:prSet presAssocID="{C626430A-12E1-4E40-ADFE-59D71C315694}" presName="hierRoot3" presStyleCnt="0"/>
      <dgm:spPr/>
    </dgm:pt>
    <dgm:pt modelId="{5E3BF24C-08AB-4ECE-8938-8F22F8B24606}" type="pres">
      <dgm:prSet presAssocID="{C626430A-12E1-4E40-ADFE-59D71C315694}" presName="composite3" presStyleCnt="0"/>
      <dgm:spPr/>
    </dgm:pt>
    <dgm:pt modelId="{D701F765-5ABB-465F-BAAB-B822B0DAA4E2}" type="pres">
      <dgm:prSet presAssocID="{C626430A-12E1-4E40-ADFE-59D71C315694}" presName="background3" presStyleLbl="node3" presStyleIdx="3" presStyleCnt="6"/>
      <dgm:spPr/>
    </dgm:pt>
    <dgm:pt modelId="{8441DC1F-B806-4130-ADBC-FB6058B037E3}" type="pres">
      <dgm:prSet presAssocID="{C626430A-12E1-4E40-ADFE-59D71C315694}" presName="text3" presStyleLbl="fgAcc3" presStyleIdx="3" presStyleCnt="6">
        <dgm:presLayoutVars>
          <dgm:chPref val="3"/>
        </dgm:presLayoutVars>
      </dgm:prSet>
      <dgm:spPr/>
      <dgm:t>
        <a:bodyPr/>
        <a:lstStyle/>
        <a:p>
          <a:endParaRPr lang="en-US"/>
        </a:p>
      </dgm:t>
    </dgm:pt>
    <dgm:pt modelId="{81E9261F-4754-4F09-ABD0-A851AC79845B}" type="pres">
      <dgm:prSet presAssocID="{C626430A-12E1-4E40-ADFE-59D71C315694}" presName="hierChild4" presStyleCnt="0"/>
      <dgm:spPr/>
    </dgm:pt>
    <dgm:pt modelId="{9094E2FA-69E5-43B9-B29B-4EF55D89A7D4}" type="pres">
      <dgm:prSet presAssocID="{A1C264CA-C932-4BFE-AFF3-EBBF4AA0C7BC}" presName="Name17" presStyleLbl="parChTrans1D3" presStyleIdx="4" presStyleCnt="6"/>
      <dgm:spPr/>
      <dgm:t>
        <a:bodyPr/>
        <a:lstStyle/>
        <a:p>
          <a:endParaRPr lang="en-US"/>
        </a:p>
      </dgm:t>
    </dgm:pt>
    <dgm:pt modelId="{F9123C85-CB0F-44A2-BDD8-ABDD606910EB}" type="pres">
      <dgm:prSet presAssocID="{CC5BC889-D7CE-4349-BF8F-DDFD95C360CC}" presName="hierRoot3" presStyleCnt="0"/>
      <dgm:spPr/>
    </dgm:pt>
    <dgm:pt modelId="{D26D265E-4B38-4C5D-83BE-DD5FC4F608A8}" type="pres">
      <dgm:prSet presAssocID="{CC5BC889-D7CE-4349-BF8F-DDFD95C360CC}" presName="composite3" presStyleCnt="0"/>
      <dgm:spPr/>
    </dgm:pt>
    <dgm:pt modelId="{5CB1A220-EEFE-4087-8F1D-8267567B3E08}" type="pres">
      <dgm:prSet presAssocID="{CC5BC889-D7CE-4349-BF8F-DDFD95C360CC}" presName="background3" presStyleLbl="node3" presStyleIdx="4" presStyleCnt="6"/>
      <dgm:spPr/>
    </dgm:pt>
    <dgm:pt modelId="{63EB845B-46CA-48F1-9782-FF9FC029AA70}" type="pres">
      <dgm:prSet presAssocID="{CC5BC889-D7CE-4349-BF8F-DDFD95C360CC}" presName="text3" presStyleLbl="fgAcc3" presStyleIdx="4" presStyleCnt="6">
        <dgm:presLayoutVars>
          <dgm:chPref val="3"/>
        </dgm:presLayoutVars>
      </dgm:prSet>
      <dgm:spPr/>
      <dgm:t>
        <a:bodyPr/>
        <a:lstStyle/>
        <a:p>
          <a:endParaRPr lang="en-US"/>
        </a:p>
      </dgm:t>
    </dgm:pt>
    <dgm:pt modelId="{4F42EA88-64DF-45E8-8DCF-03DEF6B35219}" type="pres">
      <dgm:prSet presAssocID="{CC5BC889-D7CE-4349-BF8F-DDFD95C360CC}" presName="hierChild4" presStyleCnt="0"/>
      <dgm:spPr/>
    </dgm:pt>
    <dgm:pt modelId="{63FE80D5-30B8-408C-A2E8-AC8D4D2770F2}" type="pres">
      <dgm:prSet presAssocID="{ACD3B3CD-6AC1-40A9-8CAE-D85C1DB6E87B}" presName="Name17" presStyleLbl="parChTrans1D3" presStyleIdx="5" presStyleCnt="6"/>
      <dgm:spPr/>
      <dgm:t>
        <a:bodyPr/>
        <a:lstStyle/>
        <a:p>
          <a:endParaRPr lang="en-US"/>
        </a:p>
      </dgm:t>
    </dgm:pt>
    <dgm:pt modelId="{D06569AB-C298-4ABD-93A7-DBD505FE0D82}" type="pres">
      <dgm:prSet presAssocID="{67A724A6-6893-4650-A12D-A15C64B0773F}" presName="hierRoot3" presStyleCnt="0"/>
      <dgm:spPr/>
    </dgm:pt>
    <dgm:pt modelId="{3072F30B-C20E-412B-BCF0-9EEAE9D6E010}" type="pres">
      <dgm:prSet presAssocID="{67A724A6-6893-4650-A12D-A15C64B0773F}" presName="composite3" presStyleCnt="0"/>
      <dgm:spPr/>
    </dgm:pt>
    <dgm:pt modelId="{11C246E7-6348-4118-A18D-97ACB1A555C9}" type="pres">
      <dgm:prSet presAssocID="{67A724A6-6893-4650-A12D-A15C64B0773F}" presName="background3" presStyleLbl="node3" presStyleIdx="5" presStyleCnt="6"/>
      <dgm:spPr/>
    </dgm:pt>
    <dgm:pt modelId="{99A2F74E-A13A-4ECE-8449-F37C57805FFE}" type="pres">
      <dgm:prSet presAssocID="{67A724A6-6893-4650-A12D-A15C64B0773F}" presName="text3" presStyleLbl="fgAcc3" presStyleIdx="5" presStyleCnt="6">
        <dgm:presLayoutVars>
          <dgm:chPref val="3"/>
        </dgm:presLayoutVars>
      </dgm:prSet>
      <dgm:spPr/>
      <dgm:t>
        <a:bodyPr/>
        <a:lstStyle/>
        <a:p>
          <a:endParaRPr lang="en-US"/>
        </a:p>
      </dgm:t>
    </dgm:pt>
    <dgm:pt modelId="{7FED3251-80DC-4D05-A5EB-DF4E5103837C}" type="pres">
      <dgm:prSet presAssocID="{67A724A6-6893-4650-A12D-A15C64B0773F}" presName="hierChild4" presStyleCnt="0"/>
      <dgm:spPr/>
    </dgm:pt>
  </dgm:ptLst>
  <dgm:cxnLst>
    <dgm:cxn modelId="{BF99A744-3FBE-4EB1-BF56-E775FFAA337E}" srcId="{606371CE-1087-40F2-A209-6CCB507E3597}" destId="{C626430A-12E1-4E40-ADFE-59D71C315694}" srcOrd="0" destOrd="0" parTransId="{F935714A-E7CF-4DED-8C38-BB2A14488125}" sibTransId="{0F003F97-624C-4276-88A7-03598C7FD3EB}"/>
    <dgm:cxn modelId="{E7AF3CA0-5031-428C-81DA-190ECAF5B410}" type="presOf" srcId="{67A724A6-6893-4650-A12D-A15C64B0773F}" destId="{99A2F74E-A13A-4ECE-8449-F37C57805FFE}" srcOrd="0" destOrd="0" presId="urn:microsoft.com/office/officeart/2005/8/layout/hierarchy1"/>
    <dgm:cxn modelId="{E8B99AFC-2941-4D8E-B889-EF7D6E5BB5F7}" srcId="{EA6832A2-7EE0-4141-89DD-D3D6B149B089}" destId="{487BF388-FF38-46AE-986F-348D2D1727F6}" srcOrd="1" destOrd="0" parTransId="{47E4F768-AAF3-49F9-AE8F-9B4B9B130B53}" sibTransId="{183CD36A-54D5-441F-A097-384F3DBD7342}"/>
    <dgm:cxn modelId="{63F4EF04-4314-44BD-9FA9-00E0634E9F9F}" srcId="{9097AA99-5BC7-4174-9D88-38DFB0F11033}" destId="{B88512F1-936C-478B-9872-8FDDCC1611E0}" srcOrd="0" destOrd="0" parTransId="{0352FE60-A002-44AE-B096-648C1D6C5FFD}" sibTransId="{79A71B5A-8A08-4B07-846C-B94D2AE856D5}"/>
    <dgm:cxn modelId="{75DD1603-1591-49E7-9A6D-B0A5B722C22E}" type="presOf" srcId="{D741CB31-FDE7-4B7D-9171-77CA05625D29}" destId="{01861A72-4BC2-4730-9EE8-68210EB04DC2}" srcOrd="0" destOrd="0" presId="urn:microsoft.com/office/officeart/2005/8/layout/hierarchy1"/>
    <dgm:cxn modelId="{786429E6-C98E-4061-96F6-E6391E2AC7FD}" type="presOf" srcId="{C626430A-12E1-4E40-ADFE-59D71C315694}" destId="{8441DC1F-B806-4130-ADBC-FB6058B037E3}" srcOrd="0" destOrd="0" presId="urn:microsoft.com/office/officeart/2005/8/layout/hierarchy1"/>
    <dgm:cxn modelId="{67378924-E44E-4FFF-A60C-438D16FF7E67}" type="presOf" srcId="{2D9010D8-35E3-4482-A262-E033DAAEEEB7}" destId="{536A150E-1817-49FE-BBE4-8AEDEBC6C78F}" srcOrd="0" destOrd="0" presId="urn:microsoft.com/office/officeart/2005/8/layout/hierarchy1"/>
    <dgm:cxn modelId="{2CC5F0E8-CC1A-4104-B9A5-AFA366D63E18}" type="presOf" srcId="{ACD3B3CD-6AC1-40A9-8CAE-D85C1DB6E87B}" destId="{63FE80D5-30B8-408C-A2E8-AC8D4D2770F2}" srcOrd="0" destOrd="0" presId="urn:microsoft.com/office/officeart/2005/8/layout/hierarchy1"/>
    <dgm:cxn modelId="{104EB9E8-4271-40CC-BCD6-45B9A7E204B7}" type="presOf" srcId="{3FC2C979-72BC-44EF-9776-709A80901D8E}" destId="{6F26C4D7-0B34-4D85-95D1-77D449CC67DB}" srcOrd="0" destOrd="0" presId="urn:microsoft.com/office/officeart/2005/8/layout/hierarchy1"/>
    <dgm:cxn modelId="{CEF134DB-CB9B-4D61-97D5-988E7A600371}" srcId="{606371CE-1087-40F2-A209-6CCB507E3597}" destId="{67A724A6-6893-4650-A12D-A15C64B0773F}" srcOrd="2" destOrd="0" parTransId="{ACD3B3CD-6AC1-40A9-8CAE-D85C1DB6E87B}" sibTransId="{BFCEB88A-DA36-4968-A151-6D993965525F}"/>
    <dgm:cxn modelId="{5980EE08-AC58-4F7A-B806-ACB41ADB338F}" srcId="{D741CB31-FDE7-4B7D-9171-77CA05625D29}" destId="{1CAA257E-4591-4610-9505-DE6A190C2EF4}" srcOrd="0" destOrd="0" parTransId="{0A3A473F-473E-4966-81F6-D7E119AC8776}" sibTransId="{2D13807A-50E4-49C1-B640-585E59B5A5FD}"/>
    <dgm:cxn modelId="{7E3BA284-632B-4D39-8747-D8C501C5D635}" type="presOf" srcId="{F935714A-E7CF-4DED-8C38-BB2A14488125}" destId="{F022C328-F4DF-4852-86B5-F48A2CC4A855}" srcOrd="0" destOrd="0" presId="urn:microsoft.com/office/officeart/2005/8/layout/hierarchy1"/>
    <dgm:cxn modelId="{D71A8DD8-1C6D-4693-BD1C-616D06348875}" srcId="{EA6832A2-7EE0-4141-89DD-D3D6B149B089}" destId="{F27DC3F9-BC46-4E0D-ACEC-F98D5AE5EE9F}" srcOrd="0" destOrd="0" parTransId="{2D9010D8-35E3-4482-A262-E033DAAEEEB7}" sibTransId="{4EF1DC87-48D6-4A1E-8FE6-6950B184B61F}"/>
    <dgm:cxn modelId="{B746CB9D-58F5-4C55-909B-3B75C412EBA2}" type="presOf" srcId="{B88512F1-936C-478B-9872-8FDDCC1611E0}" destId="{FE421D78-6138-453E-A11C-C91EA6F345F9}" srcOrd="0" destOrd="0" presId="urn:microsoft.com/office/officeart/2005/8/layout/hierarchy1"/>
    <dgm:cxn modelId="{6629ADB8-4E78-4D55-8555-5F7195D79727}" type="presOf" srcId="{487BF388-FF38-46AE-986F-348D2D1727F6}" destId="{4EC50A2D-81C5-42DD-BFC2-2F423D9370C7}" srcOrd="0" destOrd="0" presId="urn:microsoft.com/office/officeart/2005/8/layout/hierarchy1"/>
    <dgm:cxn modelId="{AE0F09E4-DB11-4DFE-8D67-72AC710CEEB2}" type="presOf" srcId="{CC5BC889-D7CE-4349-BF8F-DDFD95C360CC}" destId="{63EB845B-46CA-48F1-9782-FF9FC029AA70}" srcOrd="0" destOrd="0" presId="urn:microsoft.com/office/officeart/2005/8/layout/hierarchy1"/>
    <dgm:cxn modelId="{9A95313A-1236-4DD4-AF2E-46EF60054DF1}" type="presOf" srcId="{606371CE-1087-40F2-A209-6CCB507E3597}" destId="{EBDAADF7-298F-4554-8ACA-9940EC01443C}" srcOrd="0" destOrd="0" presId="urn:microsoft.com/office/officeart/2005/8/layout/hierarchy1"/>
    <dgm:cxn modelId="{8A917097-789A-4266-B75A-15B81190914D}" srcId="{1CAA257E-4591-4610-9505-DE6A190C2EF4}" destId="{EA6832A2-7EE0-4141-89DD-D3D6B149B089}" srcOrd="0" destOrd="0" parTransId="{3FC2C979-72BC-44EF-9776-709A80901D8E}" sibTransId="{1DC01F2F-CC7E-48FF-A173-D64D34593A39}"/>
    <dgm:cxn modelId="{6F9601BF-9165-4A54-B717-EF36263AA398}" srcId="{1CAA257E-4591-4610-9505-DE6A190C2EF4}" destId="{606371CE-1087-40F2-A209-6CCB507E3597}" srcOrd="1" destOrd="0" parTransId="{1A7B0FFA-1BB0-426A-8774-A0B2E672D1E9}" sibTransId="{AA1BF10D-5E16-491A-BA8B-0E521513A067}"/>
    <dgm:cxn modelId="{358F760F-529B-4992-BC93-0789DB3CC45E}" srcId="{EA6832A2-7EE0-4141-89DD-D3D6B149B089}" destId="{9097AA99-5BC7-4174-9D88-38DFB0F11033}" srcOrd="2" destOrd="0" parTransId="{47016AF1-A082-4F6B-BAF8-1AEF8EE015F2}" sibTransId="{4121BAB8-B4C5-4B2B-BCD8-5F870921B1E3}"/>
    <dgm:cxn modelId="{0C133E1A-C012-46D6-8D94-1B9D65C86C17}" srcId="{606371CE-1087-40F2-A209-6CCB507E3597}" destId="{CC5BC889-D7CE-4349-BF8F-DDFD95C360CC}" srcOrd="1" destOrd="0" parTransId="{A1C264CA-C932-4BFE-AFF3-EBBF4AA0C7BC}" sibTransId="{4E06072B-8E30-408B-8EB1-0108416FBAED}"/>
    <dgm:cxn modelId="{B2EB0EC8-F63F-4102-83B1-AFA283E555F3}" type="presOf" srcId="{47E4F768-AAF3-49F9-AE8F-9B4B9B130B53}" destId="{A58CBE4E-0412-4E2B-9758-A40FF33497B3}" srcOrd="0" destOrd="0" presId="urn:microsoft.com/office/officeart/2005/8/layout/hierarchy1"/>
    <dgm:cxn modelId="{E4D80D00-250B-4E90-8A62-E3B95B4DDEF9}" type="presOf" srcId="{EA6832A2-7EE0-4141-89DD-D3D6B149B089}" destId="{67960D4E-A1E6-464B-A292-AFC1318CAB7E}" srcOrd="0" destOrd="0" presId="urn:microsoft.com/office/officeart/2005/8/layout/hierarchy1"/>
    <dgm:cxn modelId="{731138F7-9446-482B-AC01-C3FBE0CEC843}" type="presOf" srcId="{1CAA257E-4591-4610-9505-DE6A190C2EF4}" destId="{C8B494C4-0B26-44C6-B39F-8256E4D6D601}" srcOrd="0" destOrd="0" presId="urn:microsoft.com/office/officeart/2005/8/layout/hierarchy1"/>
    <dgm:cxn modelId="{4185F30B-AFAF-4D53-93B8-06EAE28ED698}" type="presOf" srcId="{9097AA99-5BC7-4174-9D88-38DFB0F11033}" destId="{F2C7C15A-5E80-470C-843F-68D6D0CED373}" srcOrd="0" destOrd="0" presId="urn:microsoft.com/office/officeart/2005/8/layout/hierarchy1"/>
    <dgm:cxn modelId="{5BFF4381-50DE-43EE-9BE5-A897728A3A12}" type="presOf" srcId="{A1C264CA-C932-4BFE-AFF3-EBBF4AA0C7BC}" destId="{9094E2FA-69E5-43B9-B29B-4EF55D89A7D4}" srcOrd="0" destOrd="0" presId="urn:microsoft.com/office/officeart/2005/8/layout/hierarchy1"/>
    <dgm:cxn modelId="{F326AF53-C882-43D8-B8B4-014340F0B1C6}" type="presOf" srcId="{1A7B0FFA-1BB0-426A-8774-A0B2E672D1E9}" destId="{B87D2DE8-A21A-4ADA-87A1-1EADE3413385}" srcOrd="0" destOrd="0" presId="urn:microsoft.com/office/officeart/2005/8/layout/hierarchy1"/>
    <dgm:cxn modelId="{41733ECF-CCEF-4233-8051-2562E631EABC}" type="presOf" srcId="{47016AF1-A082-4F6B-BAF8-1AEF8EE015F2}" destId="{B00EBE94-7637-452B-93B6-FA7C778E58E4}" srcOrd="0" destOrd="0" presId="urn:microsoft.com/office/officeart/2005/8/layout/hierarchy1"/>
    <dgm:cxn modelId="{0D94F679-EB35-4545-A53A-0BEE0D64D2AB}" type="presOf" srcId="{0352FE60-A002-44AE-B096-648C1D6C5FFD}" destId="{EDC47CB1-9D46-4427-A10C-98FE392AF9CC}" srcOrd="0" destOrd="0" presId="urn:microsoft.com/office/officeart/2005/8/layout/hierarchy1"/>
    <dgm:cxn modelId="{E1221408-A2B0-42D6-AF5D-864D4DF0564F}" type="presOf" srcId="{F27DC3F9-BC46-4E0D-ACEC-F98D5AE5EE9F}" destId="{7A164CEE-5AF6-46F3-93F8-6CACAF2CB79F}" srcOrd="0" destOrd="0" presId="urn:microsoft.com/office/officeart/2005/8/layout/hierarchy1"/>
    <dgm:cxn modelId="{766914CE-C979-4DDC-8DA4-E215A96322A6}" type="presParOf" srcId="{01861A72-4BC2-4730-9EE8-68210EB04DC2}" destId="{F9FF45F1-D3E4-430E-A8F6-F8749F84AA63}" srcOrd="0" destOrd="0" presId="urn:microsoft.com/office/officeart/2005/8/layout/hierarchy1"/>
    <dgm:cxn modelId="{450C688F-CE99-4CD8-AB75-1C0AAA65BDB1}" type="presParOf" srcId="{F9FF45F1-D3E4-430E-A8F6-F8749F84AA63}" destId="{59999CA8-ECC1-40BF-9417-1686AD8225AD}" srcOrd="0" destOrd="0" presId="urn:microsoft.com/office/officeart/2005/8/layout/hierarchy1"/>
    <dgm:cxn modelId="{2026BEF1-B931-4467-86D0-921574F71DF4}" type="presParOf" srcId="{59999CA8-ECC1-40BF-9417-1686AD8225AD}" destId="{2E46888A-B1FA-4CAA-B819-17AA0AB61465}" srcOrd="0" destOrd="0" presId="urn:microsoft.com/office/officeart/2005/8/layout/hierarchy1"/>
    <dgm:cxn modelId="{76DD5CD3-72DA-4D52-9345-E3EB5F63154E}" type="presParOf" srcId="{59999CA8-ECC1-40BF-9417-1686AD8225AD}" destId="{C8B494C4-0B26-44C6-B39F-8256E4D6D601}" srcOrd="1" destOrd="0" presId="urn:microsoft.com/office/officeart/2005/8/layout/hierarchy1"/>
    <dgm:cxn modelId="{CFE68B7F-EF31-4AF1-BE3D-A52A506DCB94}" type="presParOf" srcId="{F9FF45F1-D3E4-430E-A8F6-F8749F84AA63}" destId="{A7E26B8F-6BAD-4447-8AEF-065DB04C5410}" srcOrd="1" destOrd="0" presId="urn:microsoft.com/office/officeart/2005/8/layout/hierarchy1"/>
    <dgm:cxn modelId="{E314B9CF-F4AA-4CF8-9A2A-90F0494C6733}" type="presParOf" srcId="{A7E26B8F-6BAD-4447-8AEF-065DB04C5410}" destId="{6F26C4D7-0B34-4D85-95D1-77D449CC67DB}" srcOrd="0" destOrd="0" presId="urn:microsoft.com/office/officeart/2005/8/layout/hierarchy1"/>
    <dgm:cxn modelId="{7D04A36A-0FD9-400F-882C-49F18C782535}" type="presParOf" srcId="{A7E26B8F-6BAD-4447-8AEF-065DB04C5410}" destId="{B20CB378-29DC-4C13-8C41-2CCA37235C93}" srcOrd="1" destOrd="0" presId="urn:microsoft.com/office/officeart/2005/8/layout/hierarchy1"/>
    <dgm:cxn modelId="{AF2E2C6D-8B74-4CD0-AB45-9270AEFCC7F8}" type="presParOf" srcId="{B20CB378-29DC-4C13-8C41-2CCA37235C93}" destId="{11F21422-9F73-4714-B36C-02487A607AE1}" srcOrd="0" destOrd="0" presId="urn:microsoft.com/office/officeart/2005/8/layout/hierarchy1"/>
    <dgm:cxn modelId="{993DBA9B-F852-459C-8A13-F388871B68AD}" type="presParOf" srcId="{11F21422-9F73-4714-B36C-02487A607AE1}" destId="{6EF4149F-13BF-48D2-A7EF-A85507926072}" srcOrd="0" destOrd="0" presId="urn:microsoft.com/office/officeart/2005/8/layout/hierarchy1"/>
    <dgm:cxn modelId="{7B2AD19A-26D1-43AA-8899-B371AA75FA50}" type="presParOf" srcId="{11F21422-9F73-4714-B36C-02487A607AE1}" destId="{67960D4E-A1E6-464B-A292-AFC1318CAB7E}" srcOrd="1" destOrd="0" presId="urn:microsoft.com/office/officeart/2005/8/layout/hierarchy1"/>
    <dgm:cxn modelId="{35FB2106-614D-4753-8037-601FE14E64FA}" type="presParOf" srcId="{B20CB378-29DC-4C13-8C41-2CCA37235C93}" destId="{7B87EA4A-3D87-4241-A045-63D7E3554162}" srcOrd="1" destOrd="0" presId="urn:microsoft.com/office/officeart/2005/8/layout/hierarchy1"/>
    <dgm:cxn modelId="{75D925AD-9325-49B7-8845-7236C2781C7F}" type="presParOf" srcId="{7B87EA4A-3D87-4241-A045-63D7E3554162}" destId="{536A150E-1817-49FE-BBE4-8AEDEBC6C78F}" srcOrd="0" destOrd="0" presId="urn:microsoft.com/office/officeart/2005/8/layout/hierarchy1"/>
    <dgm:cxn modelId="{44B901D4-8388-4201-8DC9-4EDC53F4B5FE}" type="presParOf" srcId="{7B87EA4A-3D87-4241-A045-63D7E3554162}" destId="{15E9E6D3-8E39-46AC-85BD-922ACEF08291}" srcOrd="1" destOrd="0" presId="urn:microsoft.com/office/officeart/2005/8/layout/hierarchy1"/>
    <dgm:cxn modelId="{4CF2AC2D-A0F3-4DCF-8125-F2D435BB12A2}" type="presParOf" srcId="{15E9E6D3-8E39-46AC-85BD-922ACEF08291}" destId="{51CDD51A-395E-4DC7-BD15-04B7A3D5106E}" srcOrd="0" destOrd="0" presId="urn:microsoft.com/office/officeart/2005/8/layout/hierarchy1"/>
    <dgm:cxn modelId="{AAC70797-A46F-4DA2-8B39-E477A3A41FAA}" type="presParOf" srcId="{51CDD51A-395E-4DC7-BD15-04B7A3D5106E}" destId="{AE51D52B-44D3-47C0-A542-A7F3A0E0FE7E}" srcOrd="0" destOrd="0" presId="urn:microsoft.com/office/officeart/2005/8/layout/hierarchy1"/>
    <dgm:cxn modelId="{4FDBCAC9-6279-4BC7-90C1-7AEC74CE3100}" type="presParOf" srcId="{51CDD51A-395E-4DC7-BD15-04B7A3D5106E}" destId="{7A164CEE-5AF6-46F3-93F8-6CACAF2CB79F}" srcOrd="1" destOrd="0" presId="urn:microsoft.com/office/officeart/2005/8/layout/hierarchy1"/>
    <dgm:cxn modelId="{4F9129DC-65F1-441F-843C-88DBE60FFEFD}" type="presParOf" srcId="{15E9E6D3-8E39-46AC-85BD-922ACEF08291}" destId="{1F4836B6-CCE3-433A-8261-5D82FC93D46D}" srcOrd="1" destOrd="0" presId="urn:microsoft.com/office/officeart/2005/8/layout/hierarchy1"/>
    <dgm:cxn modelId="{A045C40F-2CBB-44B8-A89A-D722CE41BC28}" type="presParOf" srcId="{7B87EA4A-3D87-4241-A045-63D7E3554162}" destId="{A58CBE4E-0412-4E2B-9758-A40FF33497B3}" srcOrd="2" destOrd="0" presId="urn:microsoft.com/office/officeart/2005/8/layout/hierarchy1"/>
    <dgm:cxn modelId="{65F1F87A-DBF9-4E97-84B7-32AD14A7FB00}" type="presParOf" srcId="{7B87EA4A-3D87-4241-A045-63D7E3554162}" destId="{5A37B67E-2C78-4950-B060-FE51959857EC}" srcOrd="3" destOrd="0" presId="urn:microsoft.com/office/officeart/2005/8/layout/hierarchy1"/>
    <dgm:cxn modelId="{59229238-2A40-41F3-889E-2950FE385D4F}" type="presParOf" srcId="{5A37B67E-2C78-4950-B060-FE51959857EC}" destId="{336FE5BA-CC73-4921-BC4B-5B102E2BC931}" srcOrd="0" destOrd="0" presId="urn:microsoft.com/office/officeart/2005/8/layout/hierarchy1"/>
    <dgm:cxn modelId="{390AAB68-D71F-45E9-B646-2879C7339939}" type="presParOf" srcId="{336FE5BA-CC73-4921-BC4B-5B102E2BC931}" destId="{FA168A3A-825C-46BD-A895-94BEF3F8A17E}" srcOrd="0" destOrd="0" presId="urn:microsoft.com/office/officeart/2005/8/layout/hierarchy1"/>
    <dgm:cxn modelId="{062DC983-E8A8-4CB2-A072-E8FE76C748BA}" type="presParOf" srcId="{336FE5BA-CC73-4921-BC4B-5B102E2BC931}" destId="{4EC50A2D-81C5-42DD-BFC2-2F423D9370C7}" srcOrd="1" destOrd="0" presId="urn:microsoft.com/office/officeart/2005/8/layout/hierarchy1"/>
    <dgm:cxn modelId="{ADAE944E-3D84-460D-810D-5780444573B6}" type="presParOf" srcId="{5A37B67E-2C78-4950-B060-FE51959857EC}" destId="{557B49BB-91BE-4BE2-B0E4-A24D9E4A8519}" srcOrd="1" destOrd="0" presId="urn:microsoft.com/office/officeart/2005/8/layout/hierarchy1"/>
    <dgm:cxn modelId="{5F082C36-0AC3-459D-9D74-956274DB44C7}" type="presParOf" srcId="{7B87EA4A-3D87-4241-A045-63D7E3554162}" destId="{B00EBE94-7637-452B-93B6-FA7C778E58E4}" srcOrd="4" destOrd="0" presId="urn:microsoft.com/office/officeart/2005/8/layout/hierarchy1"/>
    <dgm:cxn modelId="{267EC5A9-A7A6-4AC4-96D0-5580B6D2A924}" type="presParOf" srcId="{7B87EA4A-3D87-4241-A045-63D7E3554162}" destId="{BB62533F-C124-4F3A-9DBA-64FE0BCE85D6}" srcOrd="5" destOrd="0" presId="urn:microsoft.com/office/officeart/2005/8/layout/hierarchy1"/>
    <dgm:cxn modelId="{036CD176-3093-4241-B8BD-7276E5A442CB}" type="presParOf" srcId="{BB62533F-C124-4F3A-9DBA-64FE0BCE85D6}" destId="{8FCB10C3-26BB-4E1F-B82A-036ABE97B613}" srcOrd="0" destOrd="0" presId="urn:microsoft.com/office/officeart/2005/8/layout/hierarchy1"/>
    <dgm:cxn modelId="{DF372419-13AE-44E7-A85A-3ED29FDBD50C}" type="presParOf" srcId="{8FCB10C3-26BB-4E1F-B82A-036ABE97B613}" destId="{C8668F1A-9E03-44FC-8100-B069E607E764}" srcOrd="0" destOrd="0" presId="urn:microsoft.com/office/officeart/2005/8/layout/hierarchy1"/>
    <dgm:cxn modelId="{C984285A-6E1F-4F87-946C-8442E4E7BD4A}" type="presParOf" srcId="{8FCB10C3-26BB-4E1F-B82A-036ABE97B613}" destId="{F2C7C15A-5E80-470C-843F-68D6D0CED373}" srcOrd="1" destOrd="0" presId="urn:microsoft.com/office/officeart/2005/8/layout/hierarchy1"/>
    <dgm:cxn modelId="{66E9D4B3-CC34-43E8-801D-8C833AE1BEC1}" type="presParOf" srcId="{BB62533F-C124-4F3A-9DBA-64FE0BCE85D6}" destId="{85A42E7E-9864-47B1-BF50-0A518AFD0F46}" srcOrd="1" destOrd="0" presId="urn:microsoft.com/office/officeart/2005/8/layout/hierarchy1"/>
    <dgm:cxn modelId="{123559B2-723F-4324-BE74-C2705ED7BF06}" type="presParOf" srcId="{85A42E7E-9864-47B1-BF50-0A518AFD0F46}" destId="{EDC47CB1-9D46-4427-A10C-98FE392AF9CC}" srcOrd="0" destOrd="0" presId="urn:microsoft.com/office/officeart/2005/8/layout/hierarchy1"/>
    <dgm:cxn modelId="{62BDB5DE-7373-49B0-99DB-1CAE3F6BBAA1}" type="presParOf" srcId="{85A42E7E-9864-47B1-BF50-0A518AFD0F46}" destId="{679D37E0-357E-4CA3-8E39-D8103CDC5923}" srcOrd="1" destOrd="0" presId="urn:microsoft.com/office/officeart/2005/8/layout/hierarchy1"/>
    <dgm:cxn modelId="{B2422A60-5635-4715-91CD-DFF02EB57944}" type="presParOf" srcId="{679D37E0-357E-4CA3-8E39-D8103CDC5923}" destId="{2E3D6885-DD61-4151-A460-0F52E8F8A86A}" srcOrd="0" destOrd="0" presId="urn:microsoft.com/office/officeart/2005/8/layout/hierarchy1"/>
    <dgm:cxn modelId="{B29B9283-2016-416B-9472-30B60003D700}" type="presParOf" srcId="{2E3D6885-DD61-4151-A460-0F52E8F8A86A}" destId="{35D696A0-30AC-40B6-B9BA-277372AA2837}" srcOrd="0" destOrd="0" presId="urn:microsoft.com/office/officeart/2005/8/layout/hierarchy1"/>
    <dgm:cxn modelId="{B397F0BC-10C7-41FE-A1AB-D8DA99D674D6}" type="presParOf" srcId="{2E3D6885-DD61-4151-A460-0F52E8F8A86A}" destId="{FE421D78-6138-453E-A11C-C91EA6F345F9}" srcOrd="1" destOrd="0" presId="urn:microsoft.com/office/officeart/2005/8/layout/hierarchy1"/>
    <dgm:cxn modelId="{83D58EC1-281E-4B31-9E61-C876B451C34F}" type="presParOf" srcId="{679D37E0-357E-4CA3-8E39-D8103CDC5923}" destId="{8231CDF6-9048-4816-B243-5FD763B69022}" srcOrd="1" destOrd="0" presId="urn:microsoft.com/office/officeart/2005/8/layout/hierarchy1"/>
    <dgm:cxn modelId="{EF3E8D6B-8CEC-4152-895E-A7A23E371196}" type="presParOf" srcId="{A7E26B8F-6BAD-4447-8AEF-065DB04C5410}" destId="{B87D2DE8-A21A-4ADA-87A1-1EADE3413385}" srcOrd="2" destOrd="0" presId="urn:microsoft.com/office/officeart/2005/8/layout/hierarchy1"/>
    <dgm:cxn modelId="{AEEAD6D7-4EEB-40A8-A535-B6234090577A}" type="presParOf" srcId="{A7E26B8F-6BAD-4447-8AEF-065DB04C5410}" destId="{5D436D7D-EA54-40AB-B099-AE415BB62E8E}" srcOrd="3" destOrd="0" presId="urn:microsoft.com/office/officeart/2005/8/layout/hierarchy1"/>
    <dgm:cxn modelId="{619064F8-332C-45D2-A6A6-28691E3B0373}" type="presParOf" srcId="{5D436D7D-EA54-40AB-B099-AE415BB62E8E}" destId="{F4956164-2EDC-4058-A9EA-9387698012BC}" srcOrd="0" destOrd="0" presId="urn:microsoft.com/office/officeart/2005/8/layout/hierarchy1"/>
    <dgm:cxn modelId="{82156353-7770-4EF3-8858-DDAF60855C34}" type="presParOf" srcId="{F4956164-2EDC-4058-A9EA-9387698012BC}" destId="{D22196A2-98C3-4AF3-A0CE-AFC43050BCDC}" srcOrd="0" destOrd="0" presId="urn:microsoft.com/office/officeart/2005/8/layout/hierarchy1"/>
    <dgm:cxn modelId="{C772ACA4-4BCF-42C8-90F9-EB4D3D3D6F81}" type="presParOf" srcId="{F4956164-2EDC-4058-A9EA-9387698012BC}" destId="{EBDAADF7-298F-4554-8ACA-9940EC01443C}" srcOrd="1" destOrd="0" presId="urn:microsoft.com/office/officeart/2005/8/layout/hierarchy1"/>
    <dgm:cxn modelId="{7CB750FC-8D65-47E9-A8F9-3CA582FFE139}" type="presParOf" srcId="{5D436D7D-EA54-40AB-B099-AE415BB62E8E}" destId="{C5A27687-E908-4394-8333-509C237416C9}" srcOrd="1" destOrd="0" presId="urn:microsoft.com/office/officeart/2005/8/layout/hierarchy1"/>
    <dgm:cxn modelId="{A79F7924-4E15-4312-83F0-C48B125C7DF7}" type="presParOf" srcId="{C5A27687-E908-4394-8333-509C237416C9}" destId="{F022C328-F4DF-4852-86B5-F48A2CC4A855}" srcOrd="0" destOrd="0" presId="urn:microsoft.com/office/officeart/2005/8/layout/hierarchy1"/>
    <dgm:cxn modelId="{C306ED23-5C88-452D-B0C8-92E7FEB467BA}" type="presParOf" srcId="{C5A27687-E908-4394-8333-509C237416C9}" destId="{DA1C21EF-F9FD-4F8C-BB93-9F4DDE57C418}" srcOrd="1" destOrd="0" presId="urn:microsoft.com/office/officeart/2005/8/layout/hierarchy1"/>
    <dgm:cxn modelId="{00162A99-9A47-4690-AD5D-B1CC75C8D2F5}" type="presParOf" srcId="{DA1C21EF-F9FD-4F8C-BB93-9F4DDE57C418}" destId="{5E3BF24C-08AB-4ECE-8938-8F22F8B24606}" srcOrd="0" destOrd="0" presId="urn:microsoft.com/office/officeart/2005/8/layout/hierarchy1"/>
    <dgm:cxn modelId="{F248E382-7B44-4F56-ACE5-440CE7C38CC0}" type="presParOf" srcId="{5E3BF24C-08AB-4ECE-8938-8F22F8B24606}" destId="{D701F765-5ABB-465F-BAAB-B822B0DAA4E2}" srcOrd="0" destOrd="0" presId="urn:microsoft.com/office/officeart/2005/8/layout/hierarchy1"/>
    <dgm:cxn modelId="{AFDC5757-6529-48CD-8809-201AFD8FC3EE}" type="presParOf" srcId="{5E3BF24C-08AB-4ECE-8938-8F22F8B24606}" destId="{8441DC1F-B806-4130-ADBC-FB6058B037E3}" srcOrd="1" destOrd="0" presId="urn:microsoft.com/office/officeart/2005/8/layout/hierarchy1"/>
    <dgm:cxn modelId="{CADB387B-DE93-4570-8BF5-AE3E03496DF2}" type="presParOf" srcId="{DA1C21EF-F9FD-4F8C-BB93-9F4DDE57C418}" destId="{81E9261F-4754-4F09-ABD0-A851AC79845B}" srcOrd="1" destOrd="0" presId="urn:microsoft.com/office/officeart/2005/8/layout/hierarchy1"/>
    <dgm:cxn modelId="{F77AD11E-4B25-4085-B5E2-4E4731E14E90}" type="presParOf" srcId="{C5A27687-E908-4394-8333-509C237416C9}" destId="{9094E2FA-69E5-43B9-B29B-4EF55D89A7D4}" srcOrd="2" destOrd="0" presId="urn:microsoft.com/office/officeart/2005/8/layout/hierarchy1"/>
    <dgm:cxn modelId="{6857CF59-BC7F-4649-8AB5-4178D4DFA0C7}" type="presParOf" srcId="{C5A27687-E908-4394-8333-509C237416C9}" destId="{F9123C85-CB0F-44A2-BDD8-ABDD606910EB}" srcOrd="3" destOrd="0" presId="urn:microsoft.com/office/officeart/2005/8/layout/hierarchy1"/>
    <dgm:cxn modelId="{1D6DF8E1-9DEA-4A47-94DF-824E139D9243}" type="presParOf" srcId="{F9123C85-CB0F-44A2-BDD8-ABDD606910EB}" destId="{D26D265E-4B38-4C5D-83BE-DD5FC4F608A8}" srcOrd="0" destOrd="0" presId="urn:microsoft.com/office/officeart/2005/8/layout/hierarchy1"/>
    <dgm:cxn modelId="{715B94FB-D15E-4A03-83A3-F12853E0EDB2}" type="presParOf" srcId="{D26D265E-4B38-4C5D-83BE-DD5FC4F608A8}" destId="{5CB1A220-EEFE-4087-8F1D-8267567B3E08}" srcOrd="0" destOrd="0" presId="urn:microsoft.com/office/officeart/2005/8/layout/hierarchy1"/>
    <dgm:cxn modelId="{39E2B070-051C-4FFD-9125-1719769AB779}" type="presParOf" srcId="{D26D265E-4B38-4C5D-83BE-DD5FC4F608A8}" destId="{63EB845B-46CA-48F1-9782-FF9FC029AA70}" srcOrd="1" destOrd="0" presId="urn:microsoft.com/office/officeart/2005/8/layout/hierarchy1"/>
    <dgm:cxn modelId="{CEA99CBA-0D0A-4D58-B6AA-BDAD1DF9BE0B}" type="presParOf" srcId="{F9123C85-CB0F-44A2-BDD8-ABDD606910EB}" destId="{4F42EA88-64DF-45E8-8DCF-03DEF6B35219}" srcOrd="1" destOrd="0" presId="urn:microsoft.com/office/officeart/2005/8/layout/hierarchy1"/>
    <dgm:cxn modelId="{439EAA07-5B35-43B4-9603-1D30DC4BA577}" type="presParOf" srcId="{C5A27687-E908-4394-8333-509C237416C9}" destId="{63FE80D5-30B8-408C-A2E8-AC8D4D2770F2}" srcOrd="4" destOrd="0" presId="urn:microsoft.com/office/officeart/2005/8/layout/hierarchy1"/>
    <dgm:cxn modelId="{DB7DE616-A04A-4F4E-887E-7FF34E9FA291}" type="presParOf" srcId="{C5A27687-E908-4394-8333-509C237416C9}" destId="{D06569AB-C298-4ABD-93A7-DBD505FE0D82}" srcOrd="5" destOrd="0" presId="urn:microsoft.com/office/officeart/2005/8/layout/hierarchy1"/>
    <dgm:cxn modelId="{D89AE07F-0F1D-4635-A43D-6C764645C738}" type="presParOf" srcId="{D06569AB-C298-4ABD-93A7-DBD505FE0D82}" destId="{3072F30B-C20E-412B-BCF0-9EEAE9D6E010}" srcOrd="0" destOrd="0" presId="urn:microsoft.com/office/officeart/2005/8/layout/hierarchy1"/>
    <dgm:cxn modelId="{C8015BC2-68B4-4EB0-ACB7-BCA834D43859}" type="presParOf" srcId="{3072F30B-C20E-412B-BCF0-9EEAE9D6E010}" destId="{11C246E7-6348-4118-A18D-97ACB1A555C9}" srcOrd="0" destOrd="0" presId="urn:microsoft.com/office/officeart/2005/8/layout/hierarchy1"/>
    <dgm:cxn modelId="{CF9C53D8-32EF-482E-A2E4-8E7461BC0276}" type="presParOf" srcId="{3072F30B-C20E-412B-BCF0-9EEAE9D6E010}" destId="{99A2F74E-A13A-4ECE-8449-F37C57805FFE}" srcOrd="1" destOrd="0" presId="urn:microsoft.com/office/officeart/2005/8/layout/hierarchy1"/>
    <dgm:cxn modelId="{7570CF30-C87F-4AAD-819A-F4B6CD28030F}" type="presParOf" srcId="{D06569AB-C298-4ABD-93A7-DBD505FE0D82}" destId="{7FED3251-80DC-4D05-A5EB-DF4E5103837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D70346-E469-44F0-9AEC-60CC1162DCBF}"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GB"/>
        </a:p>
      </dgm:t>
    </dgm:pt>
    <dgm:pt modelId="{7F288DD2-22E2-4D57-9121-8A4D560F36C7}">
      <dgm:prSet phldrT="[Text]" custT="1"/>
      <dgm:spPr>
        <a:solidFill>
          <a:srgbClr val="92D050"/>
        </a:solidFill>
      </dgm:spPr>
      <dgm:t>
        <a:bodyPr/>
        <a:lstStyle/>
        <a:p>
          <a:pPr rtl="1"/>
          <a:r>
            <a:rPr lang="fa-IR" sz="1600" b="0" dirty="0" smtClean="0">
              <a:cs typeface="B Nazanin" pitchFamily="2" charset="-78"/>
            </a:rPr>
            <a:t>مکانیزم اعمال خط‌مشی</a:t>
          </a:r>
          <a:endParaRPr lang="en-GB" sz="1600" b="0" dirty="0">
            <a:cs typeface="B Nazanin" pitchFamily="2" charset="-78"/>
          </a:endParaRPr>
        </a:p>
      </dgm:t>
    </dgm:pt>
    <dgm:pt modelId="{539FF5F8-F49C-4F35-B8B1-E6E3DD15C355}" type="parTrans" cxnId="{96E3D093-3FB1-41B8-A931-22F7BC159C2B}">
      <dgm:prSet/>
      <dgm:spPr/>
      <dgm:t>
        <a:bodyPr/>
        <a:lstStyle/>
        <a:p>
          <a:pPr rtl="1"/>
          <a:endParaRPr lang="en-GB" sz="1600" b="0">
            <a:cs typeface="B Zar" panose="00000400000000000000" pitchFamily="2" charset="-78"/>
          </a:endParaRPr>
        </a:p>
      </dgm:t>
    </dgm:pt>
    <dgm:pt modelId="{F5884A1D-ABBC-4B4D-B2A9-A87493E4077A}" type="sibTrans" cxnId="{96E3D093-3FB1-41B8-A931-22F7BC159C2B}">
      <dgm:prSet/>
      <dgm:spPr/>
      <dgm:t>
        <a:bodyPr/>
        <a:lstStyle/>
        <a:p>
          <a:pPr rtl="1"/>
          <a:endParaRPr lang="en-GB" sz="1600" b="0">
            <a:cs typeface="B Zar" panose="00000400000000000000" pitchFamily="2" charset="-78"/>
          </a:endParaRPr>
        </a:p>
      </dgm:t>
    </dgm:pt>
    <dgm:pt modelId="{24117FBB-CBC2-44CD-A7AD-B50271082C4D}">
      <dgm:prSet phldrT="[Text]" custT="1"/>
      <dgm:spPr>
        <a:solidFill>
          <a:srgbClr val="FFC000"/>
        </a:solidFill>
      </dgm:spPr>
      <dgm:t>
        <a:bodyPr/>
        <a:lstStyle/>
        <a:p>
          <a:pPr rtl="1"/>
          <a:r>
            <a:rPr lang="fa-IR" sz="1600" b="0" dirty="0" smtClean="0">
              <a:cs typeface="B Nazanin" pitchFamily="2" charset="-78"/>
            </a:rPr>
            <a:t>ایستا</a:t>
          </a:r>
          <a:endParaRPr lang="en-GB" sz="1600" b="0" dirty="0">
            <a:cs typeface="B Nazanin" pitchFamily="2" charset="-78"/>
          </a:endParaRPr>
        </a:p>
      </dgm:t>
    </dgm:pt>
    <dgm:pt modelId="{B6A10080-4393-4668-B18B-8B4D758F69F0}" type="parTrans" cxnId="{B48FAB23-1105-4E3D-AA00-FF3F070CFBC2}">
      <dgm:prSet/>
      <dgm:spPr>
        <a:ln>
          <a:solidFill>
            <a:srgbClr val="FFC000"/>
          </a:solidFill>
        </a:ln>
      </dgm:spPr>
      <dgm:t>
        <a:bodyPr/>
        <a:lstStyle/>
        <a:p>
          <a:pPr rtl="1"/>
          <a:endParaRPr lang="en-GB" sz="1600" b="0">
            <a:cs typeface="B Zar" panose="00000400000000000000" pitchFamily="2" charset="-78"/>
          </a:endParaRPr>
        </a:p>
      </dgm:t>
    </dgm:pt>
    <dgm:pt modelId="{842D8FE1-F3B5-4D45-BA38-27AD8E192D1D}" type="sibTrans" cxnId="{B48FAB23-1105-4E3D-AA00-FF3F070CFBC2}">
      <dgm:prSet/>
      <dgm:spPr/>
      <dgm:t>
        <a:bodyPr/>
        <a:lstStyle/>
        <a:p>
          <a:pPr rtl="1"/>
          <a:endParaRPr lang="en-GB" sz="1600" b="0">
            <a:cs typeface="B Zar" panose="00000400000000000000" pitchFamily="2" charset="-78"/>
          </a:endParaRPr>
        </a:p>
      </dgm:t>
    </dgm:pt>
    <dgm:pt modelId="{93BAD5B9-E7D3-4A44-864D-47354929761E}">
      <dgm:prSet phldrT="[Text]" custT="1"/>
      <dgm:spPr>
        <a:solidFill>
          <a:srgbClr val="FFC000"/>
        </a:solidFill>
      </dgm:spPr>
      <dgm:t>
        <a:bodyPr/>
        <a:lstStyle/>
        <a:p>
          <a:pPr rtl="1"/>
          <a:r>
            <a:rPr lang="fa-IR" sz="1600" b="0" dirty="0" smtClean="0">
              <a:cs typeface="B Nazanin" pitchFamily="2" charset="-78"/>
            </a:rPr>
            <a:t>بازنویسی برنامه</a:t>
          </a:r>
          <a:endParaRPr lang="en-GB" sz="1600" b="0" dirty="0">
            <a:cs typeface="B Nazanin" pitchFamily="2" charset="-78"/>
          </a:endParaRPr>
        </a:p>
      </dgm:t>
    </dgm:pt>
    <dgm:pt modelId="{E63192B1-BCC7-40E4-B4F1-C4248D9EDCA2}" type="parTrans" cxnId="{8C274CFB-1E00-45D7-8D96-20DAF380BC29}">
      <dgm:prSet/>
      <dgm:spPr>
        <a:solidFill>
          <a:schemeClr val="tx1"/>
        </a:solidFill>
        <a:ln>
          <a:solidFill>
            <a:srgbClr val="FFC000"/>
          </a:solidFill>
        </a:ln>
      </dgm:spPr>
      <dgm:t>
        <a:bodyPr/>
        <a:lstStyle/>
        <a:p>
          <a:pPr rtl="1"/>
          <a:endParaRPr lang="en-GB" sz="1600" b="0"/>
        </a:p>
      </dgm:t>
    </dgm:pt>
    <dgm:pt modelId="{A8465F40-0282-477F-A4A3-BC5D9B95CBB9}" type="sibTrans" cxnId="{8C274CFB-1E00-45D7-8D96-20DAF380BC29}">
      <dgm:prSet/>
      <dgm:spPr/>
      <dgm:t>
        <a:bodyPr/>
        <a:lstStyle/>
        <a:p>
          <a:pPr rtl="1"/>
          <a:endParaRPr lang="en-GB" sz="1600" b="0"/>
        </a:p>
      </dgm:t>
    </dgm:pt>
    <dgm:pt modelId="{6F0CD589-F966-4A16-B12E-34C0D8C8D39C}">
      <dgm:prSet phldrT="[Text]" custT="1"/>
      <dgm:spPr/>
      <dgm:t>
        <a:bodyPr/>
        <a:lstStyle/>
        <a:p>
          <a:pPr rtl="1"/>
          <a:r>
            <a:rPr lang="fa-IR" sz="1600" b="0" dirty="0" smtClean="0">
              <a:latin typeface="Times New Roman" panose="02020603050405020304" pitchFamily="18" charset="0"/>
              <a:cs typeface="B Nazanin" pitchFamily="2" charset="-78"/>
            </a:rPr>
            <a:t>اجرای برنامه با معناشناخت تغییر یافته (آفلاین)</a:t>
          </a:r>
          <a:endParaRPr lang="en-GB" sz="1600" b="0" dirty="0">
            <a:latin typeface="Times New Roman" panose="02020603050405020304" pitchFamily="18" charset="0"/>
            <a:cs typeface="B Nazanin" pitchFamily="2" charset="-78"/>
          </a:endParaRPr>
        </a:p>
      </dgm:t>
    </dgm:pt>
    <dgm:pt modelId="{BD378C34-154A-4B74-9E23-DB6066FA8C71}" type="parTrans" cxnId="{A1B78AF2-F72B-4C6D-95FE-DE8666306F02}">
      <dgm:prSet/>
      <dgm:spPr/>
      <dgm:t>
        <a:bodyPr/>
        <a:lstStyle/>
        <a:p>
          <a:pPr rtl="1"/>
          <a:endParaRPr lang="en-GB" sz="1600" b="0"/>
        </a:p>
      </dgm:t>
    </dgm:pt>
    <dgm:pt modelId="{E24604D9-134C-4338-97A7-7E436BE5E0D4}" type="sibTrans" cxnId="{A1B78AF2-F72B-4C6D-95FE-DE8666306F02}">
      <dgm:prSet/>
      <dgm:spPr/>
      <dgm:t>
        <a:bodyPr/>
        <a:lstStyle/>
        <a:p>
          <a:pPr rtl="1"/>
          <a:endParaRPr lang="en-GB" sz="1600" b="0"/>
        </a:p>
      </dgm:t>
    </dgm:pt>
    <dgm:pt modelId="{88C3D179-A91A-4714-9262-8B546FFF6F25}">
      <dgm:prSet phldrT="[Text]" custT="1"/>
      <dgm:spPr>
        <a:solidFill>
          <a:srgbClr val="FFC000"/>
        </a:solidFill>
      </dgm:spPr>
      <dgm:t>
        <a:bodyPr/>
        <a:lstStyle/>
        <a:p>
          <a:pPr rtl="1"/>
          <a:r>
            <a:rPr lang="fa-IR" sz="1600" b="0" dirty="0" smtClean="0">
              <a:cs typeface="B Nazanin" pitchFamily="2" charset="-78"/>
            </a:rPr>
            <a:t>پویا</a:t>
          </a:r>
          <a:endParaRPr lang="en-GB" sz="1600" b="0" dirty="0">
            <a:cs typeface="B Nazanin" pitchFamily="2" charset="-78"/>
          </a:endParaRPr>
        </a:p>
      </dgm:t>
    </dgm:pt>
    <dgm:pt modelId="{E070CF34-29FE-410C-B064-57B961AEA020}" type="parTrans" cxnId="{BFDD6BFE-843A-4837-A59C-16174A795489}">
      <dgm:prSet/>
      <dgm:spPr>
        <a:ln>
          <a:solidFill>
            <a:srgbClr val="FFC000"/>
          </a:solidFill>
        </a:ln>
      </dgm:spPr>
      <dgm:t>
        <a:bodyPr/>
        <a:lstStyle/>
        <a:p>
          <a:pPr rtl="1"/>
          <a:endParaRPr lang="en-GB" sz="1600" b="0"/>
        </a:p>
      </dgm:t>
    </dgm:pt>
    <dgm:pt modelId="{98AB564F-1225-462D-AF75-D978AB08A9BE}" type="sibTrans" cxnId="{BFDD6BFE-843A-4837-A59C-16174A795489}">
      <dgm:prSet/>
      <dgm:spPr/>
      <dgm:t>
        <a:bodyPr/>
        <a:lstStyle/>
        <a:p>
          <a:pPr rtl="1"/>
          <a:endParaRPr lang="en-GB" sz="1600" b="0"/>
        </a:p>
      </dgm:t>
    </dgm:pt>
    <dgm:pt modelId="{4600EBB4-AE8F-410A-9959-803B518BE9C8}">
      <dgm:prSet phldrT="[Text]" custT="1"/>
      <dgm:spPr/>
      <dgm:t>
        <a:bodyPr/>
        <a:lstStyle/>
        <a:p>
          <a:pPr rtl="1"/>
          <a:r>
            <a:rPr lang="fa-IR" sz="1600" b="0" dirty="0" smtClean="0">
              <a:cs typeface="B Nazanin" pitchFamily="2" charset="-78"/>
            </a:rPr>
            <a:t>همراه با تحلیل کد</a:t>
          </a:r>
          <a:endParaRPr lang="en-GB" sz="1600" b="0" dirty="0">
            <a:cs typeface="B Nazanin" pitchFamily="2" charset="-78"/>
          </a:endParaRPr>
        </a:p>
      </dgm:t>
    </dgm:pt>
    <dgm:pt modelId="{2DCEFE78-E5D5-427A-B446-C0FAAE3AEB94}" type="parTrans" cxnId="{21038D91-573B-4ED1-87DC-89A2AB7C7433}">
      <dgm:prSet/>
      <dgm:spPr/>
      <dgm:t>
        <a:bodyPr/>
        <a:lstStyle/>
        <a:p>
          <a:endParaRPr lang="en-GB" sz="1600"/>
        </a:p>
      </dgm:t>
    </dgm:pt>
    <dgm:pt modelId="{69DCA02A-ECBF-4C84-87BC-DED2A2B240BF}" type="sibTrans" cxnId="{21038D91-573B-4ED1-87DC-89A2AB7C7433}">
      <dgm:prSet/>
      <dgm:spPr/>
      <dgm:t>
        <a:bodyPr/>
        <a:lstStyle/>
        <a:p>
          <a:endParaRPr lang="en-GB" sz="1600"/>
        </a:p>
      </dgm:t>
    </dgm:pt>
    <dgm:pt modelId="{42A8FD50-9BE0-4D2C-84E9-8BEF450EC77D}">
      <dgm:prSet phldrT="[Text]" custT="1"/>
      <dgm:spPr/>
      <dgm:t>
        <a:bodyPr/>
        <a:lstStyle/>
        <a:p>
          <a:pPr rtl="1"/>
          <a:r>
            <a:rPr lang="fa-IR" sz="1600" b="0" dirty="0" smtClean="0">
              <a:cs typeface="B Nazanin" pitchFamily="2" charset="-78"/>
            </a:rPr>
            <a:t>بدون تحلیل کد</a:t>
          </a:r>
          <a:endParaRPr lang="en-GB" sz="1600" b="0" dirty="0">
            <a:cs typeface="B Nazanin" pitchFamily="2" charset="-78"/>
          </a:endParaRPr>
        </a:p>
      </dgm:t>
    </dgm:pt>
    <dgm:pt modelId="{585C41B5-7B90-4FEC-85A3-0DA1924A5C5C}" type="parTrans" cxnId="{90CB27F5-F636-49B0-BF57-9237A3C22909}">
      <dgm:prSet/>
      <dgm:spPr/>
      <dgm:t>
        <a:bodyPr/>
        <a:lstStyle/>
        <a:p>
          <a:endParaRPr lang="en-GB" sz="1600"/>
        </a:p>
      </dgm:t>
    </dgm:pt>
    <dgm:pt modelId="{B2E76BE4-F042-4329-9BD0-2761C4F45867}" type="sibTrans" cxnId="{90CB27F5-F636-49B0-BF57-9237A3C22909}">
      <dgm:prSet/>
      <dgm:spPr/>
      <dgm:t>
        <a:bodyPr/>
        <a:lstStyle/>
        <a:p>
          <a:endParaRPr lang="en-GB" sz="1600"/>
        </a:p>
      </dgm:t>
    </dgm:pt>
    <dgm:pt modelId="{DCCCAAC0-1CCF-46A8-A524-D311C22C570B}">
      <dgm:prSet phldrT="[Text]" custT="1"/>
      <dgm:spPr/>
      <dgm:t>
        <a:bodyPr/>
        <a:lstStyle/>
        <a:p>
          <a:pPr rtl="1"/>
          <a:r>
            <a:rPr lang="fa-IR" sz="1600" b="0" dirty="0" smtClean="0">
              <a:cs typeface="B Nazanin" pitchFamily="2" charset="-78"/>
            </a:rPr>
            <a:t>ایستا</a:t>
          </a:r>
          <a:endParaRPr lang="en-GB" sz="1600" b="0" dirty="0">
            <a:cs typeface="B Nazanin" pitchFamily="2" charset="-78"/>
          </a:endParaRPr>
        </a:p>
      </dgm:t>
    </dgm:pt>
    <dgm:pt modelId="{2810F390-E3B5-4153-AC50-1928645D156F}" type="parTrans" cxnId="{1C77C8E7-968F-4DB2-8558-46F1C988F97C}">
      <dgm:prSet/>
      <dgm:spPr/>
      <dgm:t>
        <a:bodyPr/>
        <a:lstStyle/>
        <a:p>
          <a:endParaRPr lang="en-GB" sz="1600"/>
        </a:p>
      </dgm:t>
    </dgm:pt>
    <dgm:pt modelId="{95EEFC27-6B52-4112-8B58-52AEA5976A32}" type="sibTrans" cxnId="{1C77C8E7-968F-4DB2-8558-46F1C988F97C}">
      <dgm:prSet/>
      <dgm:spPr/>
      <dgm:t>
        <a:bodyPr/>
        <a:lstStyle/>
        <a:p>
          <a:endParaRPr lang="en-GB" sz="1600"/>
        </a:p>
      </dgm:t>
    </dgm:pt>
    <dgm:pt modelId="{922B9B38-7542-401A-9223-B4B5DC6D5009}">
      <dgm:prSet phldrT="[Text]" custT="1"/>
      <dgm:spPr/>
      <dgm:t>
        <a:bodyPr/>
        <a:lstStyle/>
        <a:p>
          <a:pPr rtl="1"/>
          <a:r>
            <a:rPr lang="fa-IR" sz="1600" b="0" dirty="0" smtClean="0">
              <a:cs typeface="B Nazanin" pitchFamily="2" charset="-78"/>
            </a:rPr>
            <a:t>پویا</a:t>
          </a:r>
          <a:endParaRPr lang="en-GB" sz="1600" b="0" dirty="0">
            <a:cs typeface="B Nazanin" pitchFamily="2" charset="-78"/>
          </a:endParaRPr>
        </a:p>
      </dgm:t>
    </dgm:pt>
    <dgm:pt modelId="{A4DE8E33-978A-40CA-AC5A-393FE6C52FE1}" type="parTrans" cxnId="{09057C89-9106-4214-94CE-FA75FDB67C1E}">
      <dgm:prSet/>
      <dgm:spPr/>
      <dgm:t>
        <a:bodyPr/>
        <a:lstStyle/>
        <a:p>
          <a:endParaRPr lang="en-GB" sz="1600"/>
        </a:p>
      </dgm:t>
    </dgm:pt>
    <dgm:pt modelId="{97B016E0-4B37-490D-8B1A-8158CAF805C7}" type="sibTrans" cxnId="{09057C89-9106-4214-94CE-FA75FDB67C1E}">
      <dgm:prSet/>
      <dgm:spPr/>
      <dgm:t>
        <a:bodyPr/>
        <a:lstStyle/>
        <a:p>
          <a:endParaRPr lang="en-GB" sz="1600"/>
        </a:p>
      </dgm:t>
    </dgm:pt>
    <dgm:pt modelId="{B5360F91-7EA6-4411-8EBE-07CFEB1E826D}">
      <dgm:prSet phldrT="[Text]" custT="1"/>
      <dgm:spPr/>
      <dgm:t>
        <a:bodyPr/>
        <a:lstStyle/>
        <a:p>
          <a:pPr rtl="1"/>
          <a:r>
            <a:rPr lang="fa-IR" sz="1600" b="0" dirty="0" smtClean="0">
              <a:cs typeface="B Nazanin" pitchFamily="2" charset="-78"/>
            </a:rPr>
            <a:t>ناظر زمان‌اجرای ترکیبی</a:t>
          </a:r>
          <a:endParaRPr lang="en-GB" sz="1600" b="0" dirty="0">
            <a:cs typeface="B Nazanin" pitchFamily="2" charset="-78"/>
          </a:endParaRPr>
        </a:p>
      </dgm:t>
    </dgm:pt>
    <dgm:pt modelId="{01040EE6-552C-482A-93AD-A5E3C3A383AB}" type="parTrans" cxnId="{10CFF004-E2B1-43AF-AB9E-BAFBB7C4F3DE}">
      <dgm:prSet/>
      <dgm:spPr/>
      <dgm:t>
        <a:bodyPr/>
        <a:lstStyle/>
        <a:p>
          <a:endParaRPr lang="en-GB" sz="1600"/>
        </a:p>
      </dgm:t>
    </dgm:pt>
    <dgm:pt modelId="{710A89CF-EC71-457F-94B4-1D6B1D51A1CE}" type="sibTrans" cxnId="{10CFF004-E2B1-43AF-AB9E-BAFBB7C4F3DE}">
      <dgm:prSet/>
      <dgm:spPr/>
      <dgm:t>
        <a:bodyPr/>
        <a:lstStyle/>
        <a:p>
          <a:endParaRPr lang="en-GB" sz="1600"/>
        </a:p>
      </dgm:t>
    </dgm:pt>
    <dgm:pt modelId="{0DC84AFC-2F56-4040-8681-13DEB7F41893}">
      <dgm:prSet phldrT="[Text]" custT="1"/>
      <dgm:spPr/>
      <dgm:t>
        <a:bodyPr/>
        <a:lstStyle/>
        <a:p>
          <a:pPr rtl="1"/>
          <a:r>
            <a:rPr lang="fa-IR" sz="1600" b="0" dirty="0" smtClean="0">
              <a:cs typeface="B Nazanin" pitchFamily="2" charset="-78"/>
            </a:rPr>
            <a:t>ناظر زمان‌اجرا با اجرای برنامه به منظور تحلیل</a:t>
          </a:r>
          <a:endParaRPr lang="en-GB" sz="1600" b="0" dirty="0">
            <a:cs typeface="B Nazanin" pitchFamily="2" charset="-78"/>
          </a:endParaRPr>
        </a:p>
      </dgm:t>
    </dgm:pt>
    <dgm:pt modelId="{3DB05EDB-B2CB-440A-A7B8-ED0C049C81D0}" type="parTrans" cxnId="{86874AAA-68C0-40ED-A84A-C51A39FF2032}">
      <dgm:prSet/>
      <dgm:spPr/>
      <dgm:t>
        <a:bodyPr/>
        <a:lstStyle/>
        <a:p>
          <a:endParaRPr lang="en-GB" sz="1600"/>
        </a:p>
      </dgm:t>
    </dgm:pt>
    <dgm:pt modelId="{8D3521C4-9983-4112-8789-7FA3F2D60389}" type="sibTrans" cxnId="{86874AAA-68C0-40ED-A84A-C51A39FF2032}">
      <dgm:prSet/>
      <dgm:spPr/>
      <dgm:t>
        <a:bodyPr/>
        <a:lstStyle/>
        <a:p>
          <a:endParaRPr lang="en-GB" sz="1600"/>
        </a:p>
      </dgm:t>
    </dgm:pt>
    <dgm:pt modelId="{EF53EC39-992E-4E19-8A71-AE3587AFBF73}">
      <dgm:prSet phldrT="[Text]" custT="1"/>
      <dgm:spPr/>
      <dgm:t>
        <a:bodyPr/>
        <a:lstStyle/>
        <a:p>
          <a:pPr rtl="1"/>
          <a:r>
            <a:rPr lang="fa-IR" sz="1600" b="0" dirty="0" smtClean="0">
              <a:cs typeface="B Nazanin" pitchFamily="2" charset="-78"/>
            </a:rPr>
            <a:t>نظارت زمان‌اجرا</a:t>
          </a:r>
          <a:endParaRPr lang="en-GB" sz="1600" b="0" dirty="0">
            <a:cs typeface="B Nazanin" pitchFamily="2" charset="-78"/>
          </a:endParaRPr>
        </a:p>
      </dgm:t>
    </dgm:pt>
    <dgm:pt modelId="{CFD20867-79E3-4512-A7B4-5722CA08003E}" type="parTrans" cxnId="{A3B66DA3-E735-4569-89E2-0CB07AB54A05}">
      <dgm:prSet/>
      <dgm:spPr/>
      <dgm:t>
        <a:bodyPr/>
        <a:lstStyle/>
        <a:p>
          <a:endParaRPr lang="en-GB" sz="1600"/>
        </a:p>
      </dgm:t>
    </dgm:pt>
    <dgm:pt modelId="{C6E0C6DF-D48B-49BF-B81D-8D99DC523D37}" type="sibTrans" cxnId="{A3B66DA3-E735-4569-89E2-0CB07AB54A05}">
      <dgm:prSet/>
      <dgm:spPr/>
      <dgm:t>
        <a:bodyPr/>
        <a:lstStyle/>
        <a:p>
          <a:endParaRPr lang="en-GB" sz="1600"/>
        </a:p>
      </dgm:t>
    </dgm:pt>
    <dgm:pt modelId="{A7DA6F30-4230-443A-AFD1-D752177991F9}">
      <dgm:prSet phldrT="[Text]" custT="1"/>
      <dgm:spPr/>
      <dgm:t>
        <a:bodyPr/>
        <a:lstStyle/>
        <a:p>
          <a:pPr rtl="1"/>
          <a:r>
            <a:rPr lang="fa-IR" sz="1600" b="0" dirty="0" smtClean="0">
              <a:latin typeface="Times New Roman" panose="02020603050405020304" pitchFamily="18" charset="0"/>
              <a:cs typeface="B Nazanin" pitchFamily="2" charset="-78"/>
            </a:rPr>
            <a:t>اجرای چندباره امن</a:t>
          </a:r>
          <a:endParaRPr lang="en-GB" sz="1600" b="0" dirty="0">
            <a:latin typeface="Times New Roman" panose="02020603050405020304" pitchFamily="18" charset="0"/>
            <a:cs typeface="B Nazanin" pitchFamily="2" charset="-78"/>
          </a:endParaRPr>
        </a:p>
      </dgm:t>
    </dgm:pt>
    <dgm:pt modelId="{6B127ECA-F2E9-429B-A4F5-8451977ECE27}" type="parTrans" cxnId="{B8E01E3B-0A33-4602-BFF0-59866FDB3718}">
      <dgm:prSet/>
      <dgm:spPr/>
      <dgm:t>
        <a:bodyPr/>
        <a:lstStyle/>
        <a:p>
          <a:endParaRPr lang="en-GB" sz="1600"/>
        </a:p>
      </dgm:t>
    </dgm:pt>
    <dgm:pt modelId="{7A1F68C5-7831-4FBC-AEC8-CF37D1C988BD}" type="sibTrans" cxnId="{B8E01E3B-0A33-4602-BFF0-59866FDB3718}">
      <dgm:prSet/>
      <dgm:spPr/>
      <dgm:t>
        <a:bodyPr/>
        <a:lstStyle/>
        <a:p>
          <a:endParaRPr lang="en-GB" sz="1600"/>
        </a:p>
      </dgm:t>
    </dgm:pt>
    <dgm:pt modelId="{AC74FDDD-D6AC-45E3-B6FE-6564B48FE6C3}">
      <dgm:prSet phldrT="[Text]" custT="1"/>
      <dgm:spPr/>
      <dgm:t>
        <a:bodyPr/>
        <a:lstStyle/>
        <a:p>
          <a:pPr rtl="1"/>
          <a:r>
            <a:rPr lang="fa-IR" sz="1600" b="0" dirty="0" smtClean="0">
              <a:cs typeface="B Nazanin" pitchFamily="2" charset="-78"/>
            </a:rPr>
            <a:t>ناظر زمان‌اجرای پویای خالص</a:t>
          </a:r>
          <a:endParaRPr lang="en-GB" sz="1600" b="0" dirty="0">
            <a:cs typeface="B Nazanin" pitchFamily="2" charset="-78"/>
          </a:endParaRPr>
        </a:p>
      </dgm:t>
    </dgm:pt>
    <dgm:pt modelId="{31595E86-BA23-4AB4-A54A-662397E33D49}" type="parTrans" cxnId="{DFAF5B0B-001D-4D29-B84A-7A3AADFEC4D1}">
      <dgm:prSet/>
      <dgm:spPr/>
      <dgm:t>
        <a:bodyPr/>
        <a:lstStyle/>
        <a:p>
          <a:endParaRPr lang="en-US"/>
        </a:p>
      </dgm:t>
    </dgm:pt>
    <dgm:pt modelId="{59C79E6B-D107-461A-8B2B-40414B535AA2}" type="sibTrans" cxnId="{DFAF5B0B-001D-4D29-B84A-7A3AADFEC4D1}">
      <dgm:prSet/>
      <dgm:spPr/>
      <dgm:t>
        <a:bodyPr/>
        <a:lstStyle/>
        <a:p>
          <a:endParaRPr lang="en-US"/>
        </a:p>
      </dgm:t>
    </dgm:pt>
    <dgm:pt modelId="{FBC75430-64D8-4B06-87E7-E6FFA9054150}" type="pres">
      <dgm:prSet presAssocID="{B6D70346-E469-44F0-9AEC-60CC1162DCBF}" presName="hierChild1" presStyleCnt="0">
        <dgm:presLayoutVars>
          <dgm:orgChart val="1"/>
          <dgm:chPref val="1"/>
          <dgm:dir/>
          <dgm:animOne val="branch"/>
          <dgm:animLvl val="lvl"/>
          <dgm:resizeHandles/>
        </dgm:presLayoutVars>
      </dgm:prSet>
      <dgm:spPr/>
      <dgm:t>
        <a:bodyPr/>
        <a:lstStyle/>
        <a:p>
          <a:endParaRPr lang="en-GB"/>
        </a:p>
      </dgm:t>
    </dgm:pt>
    <dgm:pt modelId="{BC8EB06B-95B8-4F13-8F7B-10A57CA788F3}" type="pres">
      <dgm:prSet presAssocID="{7F288DD2-22E2-4D57-9121-8A4D560F36C7}" presName="hierRoot1" presStyleCnt="0">
        <dgm:presLayoutVars>
          <dgm:hierBranch val="init"/>
        </dgm:presLayoutVars>
      </dgm:prSet>
      <dgm:spPr/>
    </dgm:pt>
    <dgm:pt modelId="{A0CB3956-4CCD-4A55-8171-0F13BFEFBA0E}" type="pres">
      <dgm:prSet presAssocID="{7F288DD2-22E2-4D57-9121-8A4D560F36C7}" presName="rootComposite1" presStyleCnt="0"/>
      <dgm:spPr/>
    </dgm:pt>
    <dgm:pt modelId="{35256EE4-CBA4-4A60-830C-5C2AC4B95BD8}" type="pres">
      <dgm:prSet presAssocID="{7F288DD2-22E2-4D57-9121-8A4D560F36C7}" presName="rootText1" presStyleLbl="node0" presStyleIdx="0" presStyleCnt="1" custScaleX="146468">
        <dgm:presLayoutVars>
          <dgm:chPref val="3"/>
        </dgm:presLayoutVars>
      </dgm:prSet>
      <dgm:spPr/>
      <dgm:t>
        <a:bodyPr/>
        <a:lstStyle/>
        <a:p>
          <a:endParaRPr lang="en-GB"/>
        </a:p>
      </dgm:t>
    </dgm:pt>
    <dgm:pt modelId="{8B8FFAFB-AA57-4E30-BD24-E7567DF7F223}" type="pres">
      <dgm:prSet presAssocID="{7F288DD2-22E2-4D57-9121-8A4D560F36C7}" presName="rootConnector1" presStyleLbl="node1" presStyleIdx="0" presStyleCnt="0"/>
      <dgm:spPr/>
      <dgm:t>
        <a:bodyPr/>
        <a:lstStyle/>
        <a:p>
          <a:endParaRPr lang="en-GB"/>
        </a:p>
      </dgm:t>
    </dgm:pt>
    <dgm:pt modelId="{14B3B2C3-EB77-4909-8683-AD1754FE413C}" type="pres">
      <dgm:prSet presAssocID="{7F288DD2-22E2-4D57-9121-8A4D560F36C7}" presName="hierChild2" presStyleCnt="0"/>
      <dgm:spPr/>
    </dgm:pt>
    <dgm:pt modelId="{E9FC410A-2994-4598-AA2D-E613B3D95D63}" type="pres">
      <dgm:prSet presAssocID="{E63192B1-BCC7-40E4-B4F1-C4248D9EDCA2}" presName="Name37" presStyleLbl="parChTrans1D2" presStyleIdx="0" presStyleCnt="3"/>
      <dgm:spPr/>
      <dgm:t>
        <a:bodyPr/>
        <a:lstStyle/>
        <a:p>
          <a:endParaRPr lang="en-GB"/>
        </a:p>
      </dgm:t>
    </dgm:pt>
    <dgm:pt modelId="{D2E7AC35-9DBF-48C3-89CE-292A3CAD66BB}" type="pres">
      <dgm:prSet presAssocID="{93BAD5B9-E7D3-4A44-864D-47354929761E}" presName="hierRoot2" presStyleCnt="0">
        <dgm:presLayoutVars>
          <dgm:hierBranch val="init"/>
        </dgm:presLayoutVars>
      </dgm:prSet>
      <dgm:spPr/>
    </dgm:pt>
    <dgm:pt modelId="{D6292D44-ADBA-468F-A5CC-C05F15DB797E}" type="pres">
      <dgm:prSet presAssocID="{93BAD5B9-E7D3-4A44-864D-47354929761E}" presName="rootComposite" presStyleCnt="0"/>
      <dgm:spPr/>
    </dgm:pt>
    <dgm:pt modelId="{9753A5BA-4738-4D20-A151-25AC4DD0993D}" type="pres">
      <dgm:prSet presAssocID="{93BAD5B9-E7D3-4A44-864D-47354929761E}" presName="rootText" presStyleLbl="node2" presStyleIdx="0" presStyleCnt="3">
        <dgm:presLayoutVars>
          <dgm:chPref val="3"/>
        </dgm:presLayoutVars>
      </dgm:prSet>
      <dgm:spPr/>
      <dgm:t>
        <a:bodyPr/>
        <a:lstStyle/>
        <a:p>
          <a:endParaRPr lang="en-GB"/>
        </a:p>
      </dgm:t>
    </dgm:pt>
    <dgm:pt modelId="{06230BBB-DCEF-43AB-B1D8-4957BA8CE868}" type="pres">
      <dgm:prSet presAssocID="{93BAD5B9-E7D3-4A44-864D-47354929761E}" presName="rootConnector" presStyleLbl="node2" presStyleIdx="0" presStyleCnt="3"/>
      <dgm:spPr/>
      <dgm:t>
        <a:bodyPr/>
        <a:lstStyle/>
        <a:p>
          <a:endParaRPr lang="en-GB"/>
        </a:p>
      </dgm:t>
    </dgm:pt>
    <dgm:pt modelId="{2ACBB1E4-5812-4B51-97B4-2351CA2CE1CE}" type="pres">
      <dgm:prSet presAssocID="{93BAD5B9-E7D3-4A44-864D-47354929761E}" presName="hierChild4" presStyleCnt="0"/>
      <dgm:spPr/>
    </dgm:pt>
    <dgm:pt modelId="{3EF8A7B9-AFC7-43C2-8293-2671CED94E17}" type="pres">
      <dgm:prSet presAssocID="{93BAD5B9-E7D3-4A44-864D-47354929761E}" presName="hierChild5" presStyleCnt="0"/>
      <dgm:spPr/>
    </dgm:pt>
    <dgm:pt modelId="{014E86A6-9AAA-4AC8-A1B2-F237F37CFF6E}" type="pres">
      <dgm:prSet presAssocID="{E070CF34-29FE-410C-B064-57B961AEA020}" presName="Name37" presStyleLbl="parChTrans1D2" presStyleIdx="1" presStyleCnt="3"/>
      <dgm:spPr/>
      <dgm:t>
        <a:bodyPr/>
        <a:lstStyle/>
        <a:p>
          <a:endParaRPr lang="en-GB"/>
        </a:p>
      </dgm:t>
    </dgm:pt>
    <dgm:pt modelId="{6B349765-2385-4D9C-B636-C1FE96F531AE}" type="pres">
      <dgm:prSet presAssocID="{88C3D179-A91A-4714-9262-8B546FFF6F25}" presName="hierRoot2" presStyleCnt="0">
        <dgm:presLayoutVars>
          <dgm:hierBranch val="init"/>
        </dgm:presLayoutVars>
      </dgm:prSet>
      <dgm:spPr/>
    </dgm:pt>
    <dgm:pt modelId="{34BF6C5B-5492-4B60-AB42-F72C3406D191}" type="pres">
      <dgm:prSet presAssocID="{88C3D179-A91A-4714-9262-8B546FFF6F25}" presName="rootComposite" presStyleCnt="0"/>
      <dgm:spPr/>
    </dgm:pt>
    <dgm:pt modelId="{BAA378CD-7628-468E-AFBB-61BFE44C96D4}" type="pres">
      <dgm:prSet presAssocID="{88C3D179-A91A-4714-9262-8B546FFF6F25}" presName="rootText" presStyleLbl="node2" presStyleIdx="1" presStyleCnt="3">
        <dgm:presLayoutVars>
          <dgm:chPref val="3"/>
        </dgm:presLayoutVars>
      </dgm:prSet>
      <dgm:spPr/>
      <dgm:t>
        <a:bodyPr/>
        <a:lstStyle/>
        <a:p>
          <a:endParaRPr lang="en-GB"/>
        </a:p>
      </dgm:t>
    </dgm:pt>
    <dgm:pt modelId="{11973226-E719-4B51-82F4-CE4C45135595}" type="pres">
      <dgm:prSet presAssocID="{88C3D179-A91A-4714-9262-8B546FFF6F25}" presName="rootConnector" presStyleLbl="node2" presStyleIdx="1" presStyleCnt="3"/>
      <dgm:spPr/>
      <dgm:t>
        <a:bodyPr/>
        <a:lstStyle/>
        <a:p>
          <a:endParaRPr lang="en-GB"/>
        </a:p>
      </dgm:t>
    </dgm:pt>
    <dgm:pt modelId="{28E48DE0-2660-4632-BBAA-00FADB6FEB85}" type="pres">
      <dgm:prSet presAssocID="{88C3D179-A91A-4714-9262-8B546FFF6F25}" presName="hierChild4" presStyleCnt="0"/>
      <dgm:spPr/>
    </dgm:pt>
    <dgm:pt modelId="{CC3DCC88-5AD6-440B-AC9B-DEECF7DE1141}" type="pres">
      <dgm:prSet presAssocID="{BD378C34-154A-4B74-9E23-DB6066FA8C71}" presName="Name37" presStyleLbl="parChTrans1D3" presStyleIdx="0" presStyleCnt="2"/>
      <dgm:spPr/>
      <dgm:t>
        <a:bodyPr/>
        <a:lstStyle/>
        <a:p>
          <a:endParaRPr lang="en-GB"/>
        </a:p>
      </dgm:t>
    </dgm:pt>
    <dgm:pt modelId="{2A158CC3-A845-4410-9766-018B65097528}" type="pres">
      <dgm:prSet presAssocID="{6F0CD589-F966-4A16-B12E-34C0D8C8D39C}" presName="hierRoot2" presStyleCnt="0">
        <dgm:presLayoutVars>
          <dgm:hierBranch val="init"/>
        </dgm:presLayoutVars>
      </dgm:prSet>
      <dgm:spPr/>
    </dgm:pt>
    <dgm:pt modelId="{65BD448C-0778-4261-8360-B0711790965C}" type="pres">
      <dgm:prSet presAssocID="{6F0CD589-F966-4A16-B12E-34C0D8C8D39C}" presName="rootComposite" presStyleCnt="0"/>
      <dgm:spPr/>
    </dgm:pt>
    <dgm:pt modelId="{C9EDD7C4-9752-4E0F-BFA5-F6B5B2ED1B9A}" type="pres">
      <dgm:prSet presAssocID="{6F0CD589-F966-4A16-B12E-34C0D8C8D39C}" presName="rootText" presStyleLbl="node3" presStyleIdx="0" presStyleCnt="2" custScaleX="140441">
        <dgm:presLayoutVars>
          <dgm:chPref val="3"/>
        </dgm:presLayoutVars>
      </dgm:prSet>
      <dgm:spPr/>
      <dgm:t>
        <a:bodyPr/>
        <a:lstStyle/>
        <a:p>
          <a:endParaRPr lang="en-GB"/>
        </a:p>
      </dgm:t>
    </dgm:pt>
    <dgm:pt modelId="{6FB8CA5D-86B2-4126-8649-5A474ADF4320}" type="pres">
      <dgm:prSet presAssocID="{6F0CD589-F966-4A16-B12E-34C0D8C8D39C}" presName="rootConnector" presStyleLbl="node3" presStyleIdx="0" presStyleCnt="2"/>
      <dgm:spPr/>
      <dgm:t>
        <a:bodyPr/>
        <a:lstStyle/>
        <a:p>
          <a:endParaRPr lang="en-GB"/>
        </a:p>
      </dgm:t>
    </dgm:pt>
    <dgm:pt modelId="{34BDAAC7-58C0-4904-94CD-0289108E0645}" type="pres">
      <dgm:prSet presAssocID="{6F0CD589-F966-4A16-B12E-34C0D8C8D39C}" presName="hierChild4" presStyleCnt="0"/>
      <dgm:spPr/>
    </dgm:pt>
    <dgm:pt modelId="{8F038F41-A0BF-44C7-9F23-5DC583FB4052}" type="pres">
      <dgm:prSet presAssocID="{6B127ECA-F2E9-429B-A4F5-8451977ECE27}" presName="Name37" presStyleLbl="parChTrans1D4" presStyleIdx="0" presStyleCnt="8"/>
      <dgm:spPr/>
      <dgm:t>
        <a:bodyPr/>
        <a:lstStyle/>
        <a:p>
          <a:endParaRPr lang="en-GB"/>
        </a:p>
      </dgm:t>
    </dgm:pt>
    <dgm:pt modelId="{FD1499E4-3685-43EC-AA04-0F163564A97E}" type="pres">
      <dgm:prSet presAssocID="{A7DA6F30-4230-443A-AFD1-D752177991F9}" presName="hierRoot2" presStyleCnt="0">
        <dgm:presLayoutVars>
          <dgm:hierBranch val="init"/>
        </dgm:presLayoutVars>
      </dgm:prSet>
      <dgm:spPr/>
    </dgm:pt>
    <dgm:pt modelId="{FDD23E39-139B-428B-AF85-6A125DA2110B}" type="pres">
      <dgm:prSet presAssocID="{A7DA6F30-4230-443A-AFD1-D752177991F9}" presName="rootComposite" presStyleCnt="0"/>
      <dgm:spPr/>
    </dgm:pt>
    <dgm:pt modelId="{62451387-D290-4ACB-B6BF-8649F41D28A5}" type="pres">
      <dgm:prSet presAssocID="{A7DA6F30-4230-443A-AFD1-D752177991F9}" presName="rootText" presStyleLbl="node4" presStyleIdx="0" presStyleCnt="8">
        <dgm:presLayoutVars>
          <dgm:chPref val="3"/>
        </dgm:presLayoutVars>
      </dgm:prSet>
      <dgm:spPr/>
      <dgm:t>
        <a:bodyPr/>
        <a:lstStyle/>
        <a:p>
          <a:endParaRPr lang="en-GB"/>
        </a:p>
      </dgm:t>
    </dgm:pt>
    <dgm:pt modelId="{2D800660-93C1-4C55-8934-827EA749D9E7}" type="pres">
      <dgm:prSet presAssocID="{A7DA6F30-4230-443A-AFD1-D752177991F9}" presName="rootConnector" presStyleLbl="node4" presStyleIdx="0" presStyleCnt="8"/>
      <dgm:spPr/>
      <dgm:t>
        <a:bodyPr/>
        <a:lstStyle/>
        <a:p>
          <a:endParaRPr lang="en-GB"/>
        </a:p>
      </dgm:t>
    </dgm:pt>
    <dgm:pt modelId="{166758D0-3A48-4F9C-9CA7-D471A1A3AB98}" type="pres">
      <dgm:prSet presAssocID="{A7DA6F30-4230-443A-AFD1-D752177991F9}" presName="hierChild4" presStyleCnt="0"/>
      <dgm:spPr/>
    </dgm:pt>
    <dgm:pt modelId="{A06B381C-EE81-4F1E-B4B6-52BFB93C2142}" type="pres">
      <dgm:prSet presAssocID="{A7DA6F30-4230-443A-AFD1-D752177991F9}" presName="hierChild5" presStyleCnt="0"/>
      <dgm:spPr/>
    </dgm:pt>
    <dgm:pt modelId="{7C2CCF43-F892-44BC-B0B6-F23C1304F639}" type="pres">
      <dgm:prSet presAssocID="{6F0CD589-F966-4A16-B12E-34C0D8C8D39C}" presName="hierChild5" presStyleCnt="0"/>
      <dgm:spPr/>
    </dgm:pt>
    <dgm:pt modelId="{BD27B73B-5A88-4952-AE51-201CC43C6773}" type="pres">
      <dgm:prSet presAssocID="{CFD20867-79E3-4512-A7B4-5722CA08003E}" presName="Name37" presStyleLbl="parChTrans1D3" presStyleIdx="1" presStyleCnt="2"/>
      <dgm:spPr/>
      <dgm:t>
        <a:bodyPr/>
        <a:lstStyle/>
        <a:p>
          <a:endParaRPr lang="en-GB"/>
        </a:p>
      </dgm:t>
    </dgm:pt>
    <dgm:pt modelId="{889EEE43-8757-4614-93C9-D8F814BE6830}" type="pres">
      <dgm:prSet presAssocID="{EF53EC39-992E-4E19-8A71-AE3587AFBF73}" presName="hierRoot2" presStyleCnt="0">
        <dgm:presLayoutVars>
          <dgm:hierBranch val="init"/>
        </dgm:presLayoutVars>
      </dgm:prSet>
      <dgm:spPr/>
    </dgm:pt>
    <dgm:pt modelId="{D53767DA-C326-48F3-8102-B8F3C43468A9}" type="pres">
      <dgm:prSet presAssocID="{EF53EC39-992E-4E19-8A71-AE3587AFBF73}" presName="rootComposite" presStyleCnt="0"/>
      <dgm:spPr/>
    </dgm:pt>
    <dgm:pt modelId="{18103144-F3DB-4E1B-BCE2-D0D919D845D2}" type="pres">
      <dgm:prSet presAssocID="{EF53EC39-992E-4E19-8A71-AE3587AFBF73}" presName="rootText" presStyleLbl="node3" presStyleIdx="1" presStyleCnt="2">
        <dgm:presLayoutVars>
          <dgm:chPref val="3"/>
        </dgm:presLayoutVars>
      </dgm:prSet>
      <dgm:spPr/>
      <dgm:t>
        <a:bodyPr/>
        <a:lstStyle/>
        <a:p>
          <a:endParaRPr lang="en-GB"/>
        </a:p>
      </dgm:t>
    </dgm:pt>
    <dgm:pt modelId="{654FAB5F-A74A-42AC-AE6C-6623FD9305FF}" type="pres">
      <dgm:prSet presAssocID="{EF53EC39-992E-4E19-8A71-AE3587AFBF73}" presName="rootConnector" presStyleLbl="node3" presStyleIdx="1" presStyleCnt="2"/>
      <dgm:spPr/>
      <dgm:t>
        <a:bodyPr/>
        <a:lstStyle/>
        <a:p>
          <a:endParaRPr lang="en-GB"/>
        </a:p>
      </dgm:t>
    </dgm:pt>
    <dgm:pt modelId="{40941D4B-CDC2-4625-BC46-0800FAB179BB}" type="pres">
      <dgm:prSet presAssocID="{EF53EC39-992E-4E19-8A71-AE3587AFBF73}" presName="hierChild4" presStyleCnt="0"/>
      <dgm:spPr/>
    </dgm:pt>
    <dgm:pt modelId="{BC55B859-390D-4F36-A7E4-AABA96A3A558}" type="pres">
      <dgm:prSet presAssocID="{585C41B5-7B90-4FEC-85A3-0DA1924A5C5C}" presName="Name37" presStyleLbl="parChTrans1D4" presStyleIdx="1" presStyleCnt="8"/>
      <dgm:spPr/>
      <dgm:t>
        <a:bodyPr/>
        <a:lstStyle/>
        <a:p>
          <a:endParaRPr lang="en-GB"/>
        </a:p>
      </dgm:t>
    </dgm:pt>
    <dgm:pt modelId="{F9B5C592-6380-4271-ABCE-FF3D45168569}" type="pres">
      <dgm:prSet presAssocID="{42A8FD50-9BE0-4D2C-84E9-8BEF450EC77D}" presName="hierRoot2" presStyleCnt="0">
        <dgm:presLayoutVars>
          <dgm:hierBranch val="init"/>
        </dgm:presLayoutVars>
      </dgm:prSet>
      <dgm:spPr/>
    </dgm:pt>
    <dgm:pt modelId="{7079D0A2-3F2A-49B2-AA7B-BDB8084F86F4}" type="pres">
      <dgm:prSet presAssocID="{42A8FD50-9BE0-4D2C-84E9-8BEF450EC77D}" presName="rootComposite" presStyleCnt="0"/>
      <dgm:spPr/>
    </dgm:pt>
    <dgm:pt modelId="{81F06C54-FEF4-4137-815E-B71D428A0DCF}" type="pres">
      <dgm:prSet presAssocID="{42A8FD50-9BE0-4D2C-84E9-8BEF450EC77D}" presName="rootText" presStyleLbl="node4" presStyleIdx="1" presStyleCnt="8">
        <dgm:presLayoutVars>
          <dgm:chPref val="3"/>
        </dgm:presLayoutVars>
      </dgm:prSet>
      <dgm:spPr/>
      <dgm:t>
        <a:bodyPr/>
        <a:lstStyle/>
        <a:p>
          <a:endParaRPr lang="en-GB"/>
        </a:p>
      </dgm:t>
    </dgm:pt>
    <dgm:pt modelId="{8C5A35D1-FEBC-4A34-8724-889F084EB8E3}" type="pres">
      <dgm:prSet presAssocID="{42A8FD50-9BE0-4D2C-84E9-8BEF450EC77D}" presName="rootConnector" presStyleLbl="node4" presStyleIdx="1" presStyleCnt="8"/>
      <dgm:spPr/>
      <dgm:t>
        <a:bodyPr/>
        <a:lstStyle/>
        <a:p>
          <a:endParaRPr lang="en-GB"/>
        </a:p>
      </dgm:t>
    </dgm:pt>
    <dgm:pt modelId="{C658C3BD-80A6-4FE3-A382-AAF1820D36B0}" type="pres">
      <dgm:prSet presAssocID="{42A8FD50-9BE0-4D2C-84E9-8BEF450EC77D}" presName="hierChild4" presStyleCnt="0"/>
      <dgm:spPr/>
    </dgm:pt>
    <dgm:pt modelId="{F1023BD6-64AE-4562-B9D8-4F4C53A8E264}" type="pres">
      <dgm:prSet presAssocID="{31595E86-BA23-4AB4-A54A-662397E33D49}" presName="Name37" presStyleLbl="parChTrans1D4" presStyleIdx="2" presStyleCnt="8"/>
      <dgm:spPr/>
      <dgm:t>
        <a:bodyPr/>
        <a:lstStyle/>
        <a:p>
          <a:endParaRPr lang="en-US"/>
        </a:p>
      </dgm:t>
    </dgm:pt>
    <dgm:pt modelId="{F51380A6-EB89-48C4-8569-1A0A6E2321AD}" type="pres">
      <dgm:prSet presAssocID="{AC74FDDD-D6AC-45E3-B6FE-6564B48FE6C3}" presName="hierRoot2" presStyleCnt="0">
        <dgm:presLayoutVars>
          <dgm:hierBranch val="init"/>
        </dgm:presLayoutVars>
      </dgm:prSet>
      <dgm:spPr/>
    </dgm:pt>
    <dgm:pt modelId="{91E207C7-D76B-47BB-A761-7B792B4569EF}" type="pres">
      <dgm:prSet presAssocID="{AC74FDDD-D6AC-45E3-B6FE-6564B48FE6C3}" presName="rootComposite" presStyleCnt="0"/>
      <dgm:spPr/>
    </dgm:pt>
    <dgm:pt modelId="{B7B3B872-3C10-44AC-A8BD-D876D119CAC4}" type="pres">
      <dgm:prSet presAssocID="{AC74FDDD-D6AC-45E3-B6FE-6564B48FE6C3}" presName="rootText" presStyleLbl="node4" presStyleIdx="2" presStyleCnt="8" custAng="0" custLinFactNeighborX="-7723" custLinFactNeighborY="11604">
        <dgm:presLayoutVars>
          <dgm:chPref val="3"/>
        </dgm:presLayoutVars>
      </dgm:prSet>
      <dgm:spPr/>
      <dgm:t>
        <a:bodyPr/>
        <a:lstStyle/>
        <a:p>
          <a:endParaRPr lang="en-US"/>
        </a:p>
      </dgm:t>
    </dgm:pt>
    <dgm:pt modelId="{9F1E4ACF-5605-4711-83B7-5D725B858193}" type="pres">
      <dgm:prSet presAssocID="{AC74FDDD-D6AC-45E3-B6FE-6564B48FE6C3}" presName="rootConnector" presStyleLbl="node4" presStyleIdx="2" presStyleCnt="8"/>
      <dgm:spPr/>
      <dgm:t>
        <a:bodyPr/>
        <a:lstStyle/>
        <a:p>
          <a:endParaRPr lang="en-US"/>
        </a:p>
      </dgm:t>
    </dgm:pt>
    <dgm:pt modelId="{16C7C740-157E-45B1-AD98-729A4589356A}" type="pres">
      <dgm:prSet presAssocID="{AC74FDDD-D6AC-45E3-B6FE-6564B48FE6C3}" presName="hierChild4" presStyleCnt="0"/>
      <dgm:spPr/>
    </dgm:pt>
    <dgm:pt modelId="{9BDAA70F-3448-4EC6-ABC5-527E5D085746}" type="pres">
      <dgm:prSet presAssocID="{AC74FDDD-D6AC-45E3-B6FE-6564B48FE6C3}" presName="hierChild5" presStyleCnt="0"/>
      <dgm:spPr/>
    </dgm:pt>
    <dgm:pt modelId="{2A589870-DA1A-40DB-BE50-FE39F58E48D1}" type="pres">
      <dgm:prSet presAssocID="{42A8FD50-9BE0-4D2C-84E9-8BEF450EC77D}" presName="hierChild5" presStyleCnt="0"/>
      <dgm:spPr/>
    </dgm:pt>
    <dgm:pt modelId="{313C6EA3-D94B-4A1E-AD7A-BB3298BC1B86}" type="pres">
      <dgm:prSet presAssocID="{2DCEFE78-E5D5-427A-B446-C0FAAE3AEB94}" presName="Name37" presStyleLbl="parChTrans1D4" presStyleIdx="3" presStyleCnt="8"/>
      <dgm:spPr/>
      <dgm:t>
        <a:bodyPr/>
        <a:lstStyle/>
        <a:p>
          <a:endParaRPr lang="en-GB"/>
        </a:p>
      </dgm:t>
    </dgm:pt>
    <dgm:pt modelId="{D4CD5F5A-D37B-4800-8DB2-327A27CB7C49}" type="pres">
      <dgm:prSet presAssocID="{4600EBB4-AE8F-410A-9959-803B518BE9C8}" presName="hierRoot2" presStyleCnt="0">
        <dgm:presLayoutVars>
          <dgm:hierBranch val="init"/>
        </dgm:presLayoutVars>
      </dgm:prSet>
      <dgm:spPr/>
    </dgm:pt>
    <dgm:pt modelId="{C2B9D8BB-C658-4580-A41B-4B99C3EBBBFD}" type="pres">
      <dgm:prSet presAssocID="{4600EBB4-AE8F-410A-9959-803B518BE9C8}" presName="rootComposite" presStyleCnt="0"/>
      <dgm:spPr/>
    </dgm:pt>
    <dgm:pt modelId="{69E57464-AB15-4371-BAB8-C06F51FC3B1E}" type="pres">
      <dgm:prSet presAssocID="{4600EBB4-AE8F-410A-9959-803B518BE9C8}" presName="rootText" presStyleLbl="node4" presStyleIdx="3" presStyleCnt="8">
        <dgm:presLayoutVars>
          <dgm:chPref val="3"/>
        </dgm:presLayoutVars>
      </dgm:prSet>
      <dgm:spPr/>
      <dgm:t>
        <a:bodyPr/>
        <a:lstStyle/>
        <a:p>
          <a:endParaRPr lang="en-GB"/>
        </a:p>
      </dgm:t>
    </dgm:pt>
    <dgm:pt modelId="{485BDD08-6FDE-4F1D-B97B-3652FDFB22F8}" type="pres">
      <dgm:prSet presAssocID="{4600EBB4-AE8F-410A-9959-803B518BE9C8}" presName="rootConnector" presStyleLbl="node4" presStyleIdx="3" presStyleCnt="8"/>
      <dgm:spPr/>
      <dgm:t>
        <a:bodyPr/>
        <a:lstStyle/>
        <a:p>
          <a:endParaRPr lang="en-GB"/>
        </a:p>
      </dgm:t>
    </dgm:pt>
    <dgm:pt modelId="{C263CB6B-DA90-41A8-8A35-F98BE4E73C4C}" type="pres">
      <dgm:prSet presAssocID="{4600EBB4-AE8F-410A-9959-803B518BE9C8}" presName="hierChild4" presStyleCnt="0"/>
      <dgm:spPr/>
    </dgm:pt>
    <dgm:pt modelId="{93442E4A-9C8C-46A7-8B53-57FFEDA1C72C}" type="pres">
      <dgm:prSet presAssocID="{2810F390-E3B5-4153-AC50-1928645D156F}" presName="Name37" presStyleLbl="parChTrans1D4" presStyleIdx="4" presStyleCnt="8"/>
      <dgm:spPr/>
      <dgm:t>
        <a:bodyPr/>
        <a:lstStyle/>
        <a:p>
          <a:endParaRPr lang="en-GB"/>
        </a:p>
      </dgm:t>
    </dgm:pt>
    <dgm:pt modelId="{2461F209-42A0-46DE-90A3-37869E06A5A2}" type="pres">
      <dgm:prSet presAssocID="{DCCCAAC0-1CCF-46A8-A524-D311C22C570B}" presName="hierRoot2" presStyleCnt="0">
        <dgm:presLayoutVars>
          <dgm:hierBranch val="init"/>
        </dgm:presLayoutVars>
      </dgm:prSet>
      <dgm:spPr/>
    </dgm:pt>
    <dgm:pt modelId="{0020B5D3-43CF-4229-95EF-9A14261D9F56}" type="pres">
      <dgm:prSet presAssocID="{DCCCAAC0-1CCF-46A8-A524-D311C22C570B}" presName="rootComposite" presStyleCnt="0"/>
      <dgm:spPr/>
    </dgm:pt>
    <dgm:pt modelId="{975DDFB5-72B7-48CB-9880-AFAAEBAA7AE5}" type="pres">
      <dgm:prSet presAssocID="{DCCCAAC0-1CCF-46A8-A524-D311C22C570B}" presName="rootText" presStyleLbl="node4" presStyleIdx="4" presStyleCnt="8">
        <dgm:presLayoutVars>
          <dgm:chPref val="3"/>
        </dgm:presLayoutVars>
      </dgm:prSet>
      <dgm:spPr/>
      <dgm:t>
        <a:bodyPr/>
        <a:lstStyle/>
        <a:p>
          <a:endParaRPr lang="en-GB"/>
        </a:p>
      </dgm:t>
    </dgm:pt>
    <dgm:pt modelId="{3EA97588-17DA-458D-95F9-3D8769D14B41}" type="pres">
      <dgm:prSet presAssocID="{DCCCAAC0-1CCF-46A8-A524-D311C22C570B}" presName="rootConnector" presStyleLbl="node4" presStyleIdx="4" presStyleCnt="8"/>
      <dgm:spPr/>
      <dgm:t>
        <a:bodyPr/>
        <a:lstStyle/>
        <a:p>
          <a:endParaRPr lang="en-GB"/>
        </a:p>
      </dgm:t>
    </dgm:pt>
    <dgm:pt modelId="{E4891051-B228-40B9-94F5-802551B35831}" type="pres">
      <dgm:prSet presAssocID="{DCCCAAC0-1CCF-46A8-A524-D311C22C570B}" presName="hierChild4" presStyleCnt="0"/>
      <dgm:spPr/>
    </dgm:pt>
    <dgm:pt modelId="{FA4CF7B1-0F22-4BD7-97CE-978F5EDDEFF6}" type="pres">
      <dgm:prSet presAssocID="{01040EE6-552C-482A-93AD-A5E3C3A383AB}" presName="Name37" presStyleLbl="parChTrans1D4" presStyleIdx="5" presStyleCnt="8"/>
      <dgm:spPr/>
      <dgm:t>
        <a:bodyPr/>
        <a:lstStyle/>
        <a:p>
          <a:endParaRPr lang="en-GB"/>
        </a:p>
      </dgm:t>
    </dgm:pt>
    <dgm:pt modelId="{67F430CD-0FED-4CCC-8278-06522431028D}" type="pres">
      <dgm:prSet presAssocID="{B5360F91-7EA6-4411-8EBE-07CFEB1E826D}" presName="hierRoot2" presStyleCnt="0">
        <dgm:presLayoutVars>
          <dgm:hierBranch val="init"/>
        </dgm:presLayoutVars>
      </dgm:prSet>
      <dgm:spPr/>
    </dgm:pt>
    <dgm:pt modelId="{32BCCC54-C25D-4522-9620-EAC453908B63}" type="pres">
      <dgm:prSet presAssocID="{B5360F91-7EA6-4411-8EBE-07CFEB1E826D}" presName="rootComposite" presStyleCnt="0"/>
      <dgm:spPr/>
    </dgm:pt>
    <dgm:pt modelId="{02C14E4A-9A11-4302-8963-F64D219AED78}" type="pres">
      <dgm:prSet presAssocID="{B5360F91-7EA6-4411-8EBE-07CFEB1E826D}" presName="rootText" presStyleLbl="node4" presStyleIdx="5" presStyleCnt="8">
        <dgm:presLayoutVars>
          <dgm:chPref val="3"/>
        </dgm:presLayoutVars>
      </dgm:prSet>
      <dgm:spPr/>
      <dgm:t>
        <a:bodyPr/>
        <a:lstStyle/>
        <a:p>
          <a:endParaRPr lang="en-GB"/>
        </a:p>
      </dgm:t>
    </dgm:pt>
    <dgm:pt modelId="{59976B1D-5F3E-48DD-99E7-EF5EE0366682}" type="pres">
      <dgm:prSet presAssocID="{B5360F91-7EA6-4411-8EBE-07CFEB1E826D}" presName="rootConnector" presStyleLbl="node4" presStyleIdx="5" presStyleCnt="8"/>
      <dgm:spPr/>
      <dgm:t>
        <a:bodyPr/>
        <a:lstStyle/>
        <a:p>
          <a:endParaRPr lang="en-GB"/>
        </a:p>
      </dgm:t>
    </dgm:pt>
    <dgm:pt modelId="{8B3949E6-EED0-4301-966C-87B6147CB2F7}" type="pres">
      <dgm:prSet presAssocID="{B5360F91-7EA6-4411-8EBE-07CFEB1E826D}" presName="hierChild4" presStyleCnt="0"/>
      <dgm:spPr/>
    </dgm:pt>
    <dgm:pt modelId="{CCDBC557-4A39-4F61-9A6D-F9CB8980548B}" type="pres">
      <dgm:prSet presAssocID="{B5360F91-7EA6-4411-8EBE-07CFEB1E826D}" presName="hierChild5" presStyleCnt="0"/>
      <dgm:spPr/>
    </dgm:pt>
    <dgm:pt modelId="{9180D0F7-F704-400B-8357-E7E9701D7541}" type="pres">
      <dgm:prSet presAssocID="{DCCCAAC0-1CCF-46A8-A524-D311C22C570B}" presName="hierChild5" presStyleCnt="0"/>
      <dgm:spPr/>
    </dgm:pt>
    <dgm:pt modelId="{51B5F6F9-7D5C-4C67-B6B5-FE67C15A4A45}" type="pres">
      <dgm:prSet presAssocID="{A4DE8E33-978A-40CA-AC5A-393FE6C52FE1}" presName="Name37" presStyleLbl="parChTrans1D4" presStyleIdx="6" presStyleCnt="8"/>
      <dgm:spPr/>
      <dgm:t>
        <a:bodyPr/>
        <a:lstStyle/>
        <a:p>
          <a:endParaRPr lang="en-GB"/>
        </a:p>
      </dgm:t>
    </dgm:pt>
    <dgm:pt modelId="{4824F8E6-1FCC-45E3-B8AD-DF874EE21A4C}" type="pres">
      <dgm:prSet presAssocID="{922B9B38-7542-401A-9223-B4B5DC6D5009}" presName="hierRoot2" presStyleCnt="0">
        <dgm:presLayoutVars>
          <dgm:hierBranch val="init"/>
        </dgm:presLayoutVars>
      </dgm:prSet>
      <dgm:spPr/>
    </dgm:pt>
    <dgm:pt modelId="{14DC546A-5C3F-423C-898A-2B28EC73C294}" type="pres">
      <dgm:prSet presAssocID="{922B9B38-7542-401A-9223-B4B5DC6D5009}" presName="rootComposite" presStyleCnt="0"/>
      <dgm:spPr/>
    </dgm:pt>
    <dgm:pt modelId="{E4AAA586-E8AB-4B80-92E3-04C699BEB709}" type="pres">
      <dgm:prSet presAssocID="{922B9B38-7542-401A-9223-B4B5DC6D5009}" presName="rootText" presStyleLbl="node4" presStyleIdx="6" presStyleCnt="8">
        <dgm:presLayoutVars>
          <dgm:chPref val="3"/>
        </dgm:presLayoutVars>
      </dgm:prSet>
      <dgm:spPr/>
      <dgm:t>
        <a:bodyPr/>
        <a:lstStyle/>
        <a:p>
          <a:endParaRPr lang="en-GB"/>
        </a:p>
      </dgm:t>
    </dgm:pt>
    <dgm:pt modelId="{A076152E-8E1B-48F6-9BC9-1106105E40D1}" type="pres">
      <dgm:prSet presAssocID="{922B9B38-7542-401A-9223-B4B5DC6D5009}" presName="rootConnector" presStyleLbl="node4" presStyleIdx="6" presStyleCnt="8"/>
      <dgm:spPr/>
      <dgm:t>
        <a:bodyPr/>
        <a:lstStyle/>
        <a:p>
          <a:endParaRPr lang="en-GB"/>
        </a:p>
      </dgm:t>
    </dgm:pt>
    <dgm:pt modelId="{C3B58083-9379-4679-A236-0FD8FE626815}" type="pres">
      <dgm:prSet presAssocID="{922B9B38-7542-401A-9223-B4B5DC6D5009}" presName="hierChild4" presStyleCnt="0"/>
      <dgm:spPr/>
    </dgm:pt>
    <dgm:pt modelId="{1D030DDC-2F57-4F89-846F-B1A9A3F551BD}" type="pres">
      <dgm:prSet presAssocID="{3DB05EDB-B2CB-440A-A7B8-ED0C049C81D0}" presName="Name37" presStyleLbl="parChTrans1D4" presStyleIdx="7" presStyleCnt="8"/>
      <dgm:spPr/>
      <dgm:t>
        <a:bodyPr/>
        <a:lstStyle/>
        <a:p>
          <a:endParaRPr lang="en-GB"/>
        </a:p>
      </dgm:t>
    </dgm:pt>
    <dgm:pt modelId="{812FD0CF-54A1-453F-B65D-4EE358199F98}" type="pres">
      <dgm:prSet presAssocID="{0DC84AFC-2F56-4040-8681-13DEB7F41893}" presName="hierRoot2" presStyleCnt="0">
        <dgm:presLayoutVars>
          <dgm:hierBranch val="init"/>
        </dgm:presLayoutVars>
      </dgm:prSet>
      <dgm:spPr/>
    </dgm:pt>
    <dgm:pt modelId="{2756A301-1901-4370-8A43-C4C877AFBAD8}" type="pres">
      <dgm:prSet presAssocID="{0DC84AFC-2F56-4040-8681-13DEB7F41893}" presName="rootComposite" presStyleCnt="0"/>
      <dgm:spPr/>
    </dgm:pt>
    <dgm:pt modelId="{243A2A8E-9E0D-4A22-BCA2-058BE8BC63F9}" type="pres">
      <dgm:prSet presAssocID="{0DC84AFC-2F56-4040-8681-13DEB7F41893}" presName="rootText" presStyleLbl="node4" presStyleIdx="7" presStyleCnt="8">
        <dgm:presLayoutVars>
          <dgm:chPref val="3"/>
        </dgm:presLayoutVars>
      </dgm:prSet>
      <dgm:spPr/>
      <dgm:t>
        <a:bodyPr/>
        <a:lstStyle/>
        <a:p>
          <a:endParaRPr lang="en-GB"/>
        </a:p>
      </dgm:t>
    </dgm:pt>
    <dgm:pt modelId="{553AB1B6-90B9-45CC-8DF7-575D04FE3762}" type="pres">
      <dgm:prSet presAssocID="{0DC84AFC-2F56-4040-8681-13DEB7F41893}" presName="rootConnector" presStyleLbl="node4" presStyleIdx="7" presStyleCnt="8"/>
      <dgm:spPr/>
      <dgm:t>
        <a:bodyPr/>
        <a:lstStyle/>
        <a:p>
          <a:endParaRPr lang="en-GB"/>
        </a:p>
      </dgm:t>
    </dgm:pt>
    <dgm:pt modelId="{A538FCC8-D908-411E-81F8-D9039F5531D2}" type="pres">
      <dgm:prSet presAssocID="{0DC84AFC-2F56-4040-8681-13DEB7F41893}" presName="hierChild4" presStyleCnt="0"/>
      <dgm:spPr/>
    </dgm:pt>
    <dgm:pt modelId="{F8D24BD3-D219-4B4B-891F-3FC2B58CCB13}" type="pres">
      <dgm:prSet presAssocID="{0DC84AFC-2F56-4040-8681-13DEB7F41893}" presName="hierChild5" presStyleCnt="0"/>
      <dgm:spPr/>
    </dgm:pt>
    <dgm:pt modelId="{9EDFEE3D-1D6E-4FE4-90BC-59AD8D5052BB}" type="pres">
      <dgm:prSet presAssocID="{922B9B38-7542-401A-9223-B4B5DC6D5009}" presName="hierChild5" presStyleCnt="0"/>
      <dgm:spPr/>
    </dgm:pt>
    <dgm:pt modelId="{E95BCB51-A0A7-4896-848B-DE4415DD632F}" type="pres">
      <dgm:prSet presAssocID="{4600EBB4-AE8F-410A-9959-803B518BE9C8}" presName="hierChild5" presStyleCnt="0"/>
      <dgm:spPr/>
    </dgm:pt>
    <dgm:pt modelId="{1D3B76A7-9701-4AE6-A22A-EE1739DB479A}" type="pres">
      <dgm:prSet presAssocID="{EF53EC39-992E-4E19-8A71-AE3587AFBF73}" presName="hierChild5" presStyleCnt="0"/>
      <dgm:spPr/>
    </dgm:pt>
    <dgm:pt modelId="{70DE786F-EA3B-4517-A68D-163C70C4483F}" type="pres">
      <dgm:prSet presAssocID="{88C3D179-A91A-4714-9262-8B546FFF6F25}" presName="hierChild5" presStyleCnt="0"/>
      <dgm:spPr/>
    </dgm:pt>
    <dgm:pt modelId="{DD3034FA-9A9D-4DD7-820B-F2F351BEA848}" type="pres">
      <dgm:prSet presAssocID="{B6A10080-4393-4668-B18B-8B4D758F69F0}" presName="Name37" presStyleLbl="parChTrans1D2" presStyleIdx="2" presStyleCnt="3"/>
      <dgm:spPr/>
      <dgm:t>
        <a:bodyPr/>
        <a:lstStyle/>
        <a:p>
          <a:endParaRPr lang="en-GB"/>
        </a:p>
      </dgm:t>
    </dgm:pt>
    <dgm:pt modelId="{9D40EBFC-37AF-47B0-84D6-F7B29B5F31D5}" type="pres">
      <dgm:prSet presAssocID="{24117FBB-CBC2-44CD-A7AD-B50271082C4D}" presName="hierRoot2" presStyleCnt="0">
        <dgm:presLayoutVars>
          <dgm:hierBranch val="init"/>
        </dgm:presLayoutVars>
      </dgm:prSet>
      <dgm:spPr/>
    </dgm:pt>
    <dgm:pt modelId="{F3CA9269-75A0-43A1-8D7D-81356E3F0835}" type="pres">
      <dgm:prSet presAssocID="{24117FBB-CBC2-44CD-A7AD-B50271082C4D}" presName="rootComposite" presStyleCnt="0"/>
      <dgm:spPr/>
    </dgm:pt>
    <dgm:pt modelId="{27EC2516-C89A-4E26-B422-DD0F3E34A007}" type="pres">
      <dgm:prSet presAssocID="{24117FBB-CBC2-44CD-A7AD-B50271082C4D}" presName="rootText" presStyleLbl="node2" presStyleIdx="2" presStyleCnt="3">
        <dgm:presLayoutVars>
          <dgm:chPref val="3"/>
        </dgm:presLayoutVars>
      </dgm:prSet>
      <dgm:spPr/>
      <dgm:t>
        <a:bodyPr/>
        <a:lstStyle/>
        <a:p>
          <a:endParaRPr lang="en-GB"/>
        </a:p>
      </dgm:t>
    </dgm:pt>
    <dgm:pt modelId="{FF82770E-05B6-4DD5-A1DE-B673053DF116}" type="pres">
      <dgm:prSet presAssocID="{24117FBB-CBC2-44CD-A7AD-B50271082C4D}" presName="rootConnector" presStyleLbl="node2" presStyleIdx="2" presStyleCnt="3"/>
      <dgm:spPr/>
      <dgm:t>
        <a:bodyPr/>
        <a:lstStyle/>
        <a:p>
          <a:endParaRPr lang="en-GB"/>
        </a:p>
      </dgm:t>
    </dgm:pt>
    <dgm:pt modelId="{347F2371-DCAC-4BAE-96FD-AE3DE64456B8}" type="pres">
      <dgm:prSet presAssocID="{24117FBB-CBC2-44CD-A7AD-B50271082C4D}" presName="hierChild4" presStyleCnt="0"/>
      <dgm:spPr/>
    </dgm:pt>
    <dgm:pt modelId="{0A43FC26-CF33-4E00-9854-4D27FC4B30AA}" type="pres">
      <dgm:prSet presAssocID="{24117FBB-CBC2-44CD-A7AD-B50271082C4D}" presName="hierChild5" presStyleCnt="0"/>
      <dgm:spPr/>
    </dgm:pt>
    <dgm:pt modelId="{55AE14A1-B7A8-406F-B8C7-4ED98EF1D177}" type="pres">
      <dgm:prSet presAssocID="{7F288DD2-22E2-4D57-9121-8A4D560F36C7}" presName="hierChild3" presStyleCnt="0"/>
      <dgm:spPr/>
    </dgm:pt>
  </dgm:ptLst>
  <dgm:cxnLst>
    <dgm:cxn modelId="{6F12EA7C-2F1A-4EBA-A487-DE006CCDC102}" type="presOf" srcId="{24117FBB-CBC2-44CD-A7AD-B50271082C4D}" destId="{27EC2516-C89A-4E26-B422-DD0F3E34A007}" srcOrd="0" destOrd="0" presId="urn:microsoft.com/office/officeart/2005/8/layout/orgChart1"/>
    <dgm:cxn modelId="{44FB06E4-2B80-43AE-85AB-F8CD78020CE2}" type="presOf" srcId="{AC74FDDD-D6AC-45E3-B6FE-6564B48FE6C3}" destId="{9F1E4ACF-5605-4711-83B7-5D725B858193}" srcOrd="1" destOrd="0" presId="urn:microsoft.com/office/officeart/2005/8/layout/orgChart1"/>
    <dgm:cxn modelId="{AB073252-8829-4C0E-85D1-7F08B8EBA2B9}" type="presOf" srcId="{AC74FDDD-D6AC-45E3-B6FE-6564B48FE6C3}" destId="{B7B3B872-3C10-44AC-A8BD-D876D119CAC4}" srcOrd="0" destOrd="0" presId="urn:microsoft.com/office/officeart/2005/8/layout/orgChart1"/>
    <dgm:cxn modelId="{1C77C8E7-968F-4DB2-8558-46F1C988F97C}" srcId="{4600EBB4-AE8F-410A-9959-803B518BE9C8}" destId="{DCCCAAC0-1CCF-46A8-A524-D311C22C570B}" srcOrd="0" destOrd="0" parTransId="{2810F390-E3B5-4153-AC50-1928645D156F}" sibTransId="{95EEFC27-6B52-4112-8B58-52AEA5976A32}"/>
    <dgm:cxn modelId="{8A4FAA0B-9671-4C21-B31B-6481EDD538D7}" type="presOf" srcId="{93BAD5B9-E7D3-4A44-864D-47354929761E}" destId="{9753A5BA-4738-4D20-A151-25AC4DD0993D}" srcOrd="0" destOrd="0" presId="urn:microsoft.com/office/officeart/2005/8/layout/orgChart1"/>
    <dgm:cxn modelId="{F5DEBE68-33DF-4E71-90A1-C60D5865977F}" type="presOf" srcId="{93BAD5B9-E7D3-4A44-864D-47354929761E}" destId="{06230BBB-DCEF-43AB-B1D8-4957BA8CE868}" srcOrd="1" destOrd="0" presId="urn:microsoft.com/office/officeart/2005/8/layout/orgChart1"/>
    <dgm:cxn modelId="{CEC09263-E47D-4297-A496-6B6DC3B7F6B0}" type="presOf" srcId="{24117FBB-CBC2-44CD-A7AD-B50271082C4D}" destId="{FF82770E-05B6-4DD5-A1DE-B673053DF116}" srcOrd="1" destOrd="0" presId="urn:microsoft.com/office/officeart/2005/8/layout/orgChart1"/>
    <dgm:cxn modelId="{9F0A0DF0-3F3F-4408-8BAD-A9326A79AFDE}" type="presOf" srcId="{2810F390-E3B5-4153-AC50-1928645D156F}" destId="{93442E4A-9C8C-46A7-8B53-57FFEDA1C72C}" srcOrd="0" destOrd="0" presId="urn:microsoft.com/office/officeart/2005/8/layout/orgChart1"/>
    <dgm:cxn modelId="{3105D3D9-D50C-467B-9170-BB7D742DE69C}" type="presOf" srcId="{922B9B38-7542-401A-9223-B4B5DC6D5009}" destId="{A076152E-8E1B-48F6-9BC9-1106105E40D1}" srcOrd="1" destOrd="0" presId="urn:microsoft.com/office/officeart/2005/8/layout/orgChart1"/>
    <dgm:cxn modelId="{F428ADD4-7F66-4FB3-8EC7-75597BA9CA18}" type="presOf" srcId="{01040EE6-552C-482A-93AD-A5E3C3A383AB}" destId="{FA4CF7B1-0F22-4BD7-97CE-978F5EDDEFF6}" srcOrd="0" destOrd="0" presId="urn:microsoft.com/office/officeart/2005/8/layout/orgChart1"/>
    <dgm:cxn modelId="{92243A64-CC86-4C50-9098-96106D526434}" type="presOf" srcId="{B5360F91-7EA6-4411-8EBE-07CFEB1E826D}" destId="{02C14E4A-9A11-4302-8963-F64D219AED78}" srcOrd="0" destOrd="0" presId="urn:microsoft.com/office/officeart/2005/8/layout/orgChart1"/>
    <dgm:cxn modelId="{DFAF5B0B-001D-4D29-B84A-7A3AADFEC4D1}" srcId="{42A8FD50-9BE0-4D2C-84E9-8BEF450EC77D}" destId="{AC74FDDD-D6AC-45E3-B6FE-6564B48FE6C3}" srcOrd="0" destOrd="0" parTransId="{31595E86-BA23-4AB4-A54A-662397E33D49}" sibTransId="{59C79E6B-D107-461A-8B2B-40414B535AA2}"/>
    <dgm:cxn modelId="{F666092F-457E-4F75-A6BE-C01DF804A0B0}" type="presOf" srcId="{B5360F91-7EA6-4411-8EBE-07CFEB1E826D}" destId="{59976B1D-5F3E-48DD-99E7-EF5EE0366682}" srcOrd="1" destOrd="0" presId="urn:microsoft.com/office/officeart/2005/8/layout/orgChart1"/>
    <dgm:cxn modelId="{90CB27F5-F636-49B0-BF57-9237A3C22909}" srcId="{EF53EC39-992E-4E19-8A71-AE3587AFBF73}" destId="{42A8FD50-9BE0-4D2C-84E9-8BEF450EC77D}" srcOrd="0" destOrd="0" parTransId="{585C41B5-7B90-4FEC-85A3-0DA1924A5C5C}" sibTransId="{B2E76BE4-F042-4329-9BD0-2761C4F45867}"/>
    <dgm:cxn modelId="{8C274CFB-1E00-45D7-8D96-20DAF380BC29}" srcId="{7F288DD2-22E2-4D57-9121-8A4D560F36C7}" destId="{93BAD5B9-E7D3-4A44-864D-47354929761E}" srcOrd="0" destOrd="0" parTransId="{E63192B1-BCC7-40E4-B4F1-C4248D9EDCA2}" sibTransId="{A8465F40-0282-477F-A4A3-BC5D9B95CBB9}"/>
    <dgm:cxn modelId="{21038D91-573B-4ED1-87DC-89A2AB7C7433}" srcId="{EF53EC39-992E-4E19-8A71-AE3587AFBF73}" destId="{4600EBB4-AE8F-410A-9959-803B518BE9C8}" srcOrd="1" destOrd="0" parTransId="{2DCEFE78-E5D5-427A-B446-C0FAAE3AEB94}" sibTransId="{69DCA02A-ECBF-4C84-87BC-DED2A2B240BF}"/>
    <dgm:cxn modelId="{B48FAB23-1105-4E3D-AA00-FF3F070CFBC2}" srcId="{7F288DD2-22E2-4D57-9121-8A4D560F36C7}" destId="{24117FBB-CBC2-44CD-A7AD-B50271082C4D}" srcOrd="2" destOrd="0" parTransId="{B6A10080-4393-4668-B18B-8B4D758F69F0}" sibTransId="{842D8FE1-F3B5-4D45-BA38-27AD8E192D1D}"/>
    <dgm:cxn modelId="{E14FA68E-36E9-4519-AA36-0630E786BE1D}" type="presOf" srcId="{E63192B1-BCC7-40E4-B4F1-C4248D9EDCA2}" destId="{E9FC410A-2994-4598-AA2D-E613B3D95D63}" srcOrd="0" destOrd="0" presId="urn:microsoft.com/office/officeart/2005/8/layout/orgChart1"/>
    <dgm:cxn modelId="{CF6A88DF-70D9-4317-A696-88EBFC912E7A}" type="presOf" srcId="{31595E86-BA23-4AB4-A54A-662397E33D49}" destId="{F1023BD6-64AE-4562-B9D8-4F4C53A8E264}" srcOrd="0" destOrd="0" presId="urn:microsoft.com/office/officeart/2005/8/layout/orgChart1"/>
    <dgm:cxn modelId="{6BEC0234-0505-4459-AE93-37EE3A732B3F}" type="presOf" srcId="{DCCCAAC0-1CCF-46A8-A524-D311C22C570B}" destId="{975DDFB5-72B7-48CB-9880-AFAAEBAA7AE5}" srcOrd="0" destOrd="0" presId="urn:microsoft.com/office/officeart/2005/8/layout/orgChart1"/>
    <dgm:cxn modelId="{BFDD6BFE-843A-4837-A59C-16174A795489}" srcId="{7F288DD2-22E2-4D57-9121-8A4D560F36C7}" destId="{88C3D179-A91A-4714-9262-8B546FFF6F25}" srcOrd="1" destOrd="0" parTransId="{E070CF34-29FE-410C-B064-57B961AEA020}" sibTransId="{98AB564F-1225-462D-AF75-D978AB08A9BE}"/>
    <dgm:cxn modelId="{72DA129E-A8BA-489E-8449-10E95740A356}" type="presOf" srcId="{6B127ECA-F2E9-429B-A4F5-8451977ECE27}" destId="{8F038F41-A0BF-44C7-9F23-5DC583FB4052}" srcOrd="0" destOrd="0" presId="urn:microsoft.com/office/officeart/2005/8/layout/orgChart1"/>
    <dgm:cxn modelId="{C875B223-11CE-43A7-B66C-ADE80E2FFF34}" type="presOf" srcId="{BD378C34-154A-4B74-9E23-DB6066FA8C71}" destId="{CC3DCC88-5AD6-440B-AC9B-DEECF7DE1141}" srcOrd="0" destOrd="0" presId="urn:microsoft.com/office/officeart/2005/8/layout/orgChart1"/>
    <dgm:cxn modelId="{86874AAA-68C0-40ED-A84A-C51A39FF2032}" srcId="{922B9B38-7542-401A-9223-B4B5DC6D5009}" destId="{0DC84AFC-2F56-4040-8681-13DEB7F41893}" srcOrd="0" destOrd="0" parTransId="{3DB05EDB-B2CB-440A-A7B8-ED0C049C81D0}" sibTransId="{8D3521C4-9983-4112-8789-7FA3F2D60389}"/>
    <dgm:cxn modelId="{BDE24842-D6B6-4A40-A61D-2E03D92AD725}" type="presOf" srcId="{4600EBB4-AE8F-410A-9959-803B518BE9C8}" destId="{69E57464-AB15-4371-BAB8-C06F51FC3B1E}" srcOrd="0" destOrd="0" presId="urn:microsoft.com/office/officeart/2005/8/layout/orgChart1"/>
    <dgm:cxn modelId="{C10E05C6-61F3-4147-957B-EDA9ACE0722A}" type="presOf" srcId="{585C41B5-7B90-4FEC-85A3-0DA1924A5C5C}" destId="{BC55B859-390D-4F36-A7E4-AABA96A3A558}" srcOrd="0" destOrd="0" presId="urn:microsoft.com/office/officeart/2005/8/layout/orgChart1"/>
    <dgm:cxn modelId="{DC28949E-36E8-4125-89A5-58224D9B66F5}" type="presOf" srcId="{42A8FD50-9BE0-4D2C-84E9-8BEF450EC77D}" destId="{81F06C54-FEF4-4137-815E-B71D428A0DCF}" srcOrd="0" destOrd="0" presId="urn:microsoft.com/office/officeart/2005/8/layout/orgChart1"/>
    <dgm:cxn modelId="{A3B66DA3-E735-4569-89E2-0CB07AB54A05}" srcId="{88C3D179-A91A-4714-9262-8B546FFF6F25}" destId="{EF53EC39-992E-4E19-8A71-AE3587AFBF73}" srcOrd="1" destOrd="0" parTransId="{CFD20867-79E3-4512-A7B4-5722CA08003E}" sibTransId="{C6E0C6DF-D48B-49BF-B81D-8D99DC523D37}"/>
    <dgm:cxn modelId="{DE278F08-E4C5-4DB4-ACC3-0C836C42FC6C}" type="presOf" srcId="{CFD20867-79E3-4512-A7B4-5722CA08003E}" destId="{BD27B73B-5A88-4952-AE51-201CC43C6773}" srcOrd="0" destOrd="0" presId="urn:microsoft.com/office/officeart/2005/8/layout/orgChart1"/>
    <dgm:cxn modelId="{C5124476-9A1D-4B6B-9E32-22C138D82806}" type="presOf" srcId="{0DC84AFC-2F56-4040-8681-13DEB7F41893}" destId="{553AB1B6-90B9-45CC-8DF7-575D04FE3762}" srcOrd="1" destOrd="0" presId="urn:microsoft.com/office/officeart/2005/8/layout/orgChart1"/>
    <dgm:cxn modelId="{78ACC97A-B8F1-4D1F-8C67-B88564690FA9}" type="presOf" srcId="{E070CF34-29FE-410C-B064-57B961AEA020}" destId="{014E86A6-9AAA-4AC8-A1B2-F237F37CFF6E}" srcOrd="0" destOrd="0" presId="urn:microsoft.com/office/officeart/2005/8/layout/orgChart1"/>
    <dgm:cxn modelId="{81D9D9EC-6B1B-460E-B7E4-01213A86C7D8}" type="presOf" srcId="{42A8FD50-9BE0-4D2C-84E9-8BEF450EC77D}" destId="{8C5A35D1-FEBC-4A34-8724-889F084EB8E3}" srcOrd="1" destOrd="0" presId="urn:microsoft.com/office/officeart/2005/8/layout/orgChart1"/>
    <dgm:cxn modelId="{6F48BEC9-4031-41F6-B215-ED01304B3D79}" type="presOf" srcId="{2DCEFE78-E5D5-427A-B446-C0FAAE3AEB94}" destId="{313C6EA3-D94B-4A1E-AD7A-BB3298BC1B86}" srcOrd="0" destOrd="0" presId="urn:microsoft.com/office/officeart/2005/8/layout/orgChart1"/>
    <dgm:cxn modelId="{5445C752-1721-48D5-9B04-6F5140605AF1}" type="presOf" srcId="{88C3D179-A91A-4714-9262-8B546FFF6F25}" destId="{11973226-E719-4B51-82F4-CE4C45135595}" srcOrd="1" destOrd="0" presId="urn:microsoft.com/office/officeart/2005/8/layout/orgChart1"/>
    <dgm:cxn modelId="{EC19594E-9606-4940-AB2F-358A198E78BD}" type="presOf" srcId="{B6D70346-E469-44F0-9AEC-60CC1162DCBF}" destId="{FBC75430-64D8-4B06-87E7-E6FFA9054150}" srcOrd="0" destOrd="0" presId="urn:microsoft.com/office/officeart/2005/8/layout/orgChart1"/>
    <dgm:cxn modelId="{DCA98515-753A-490B-A635-F5A210EE4C19}" type="presOf" srcId="{88C3D179-A91A-4714-9262-8B546FFF6F25}" destId="{BAA378CD-7628-468E-AFBB-61BFE44C96D4}" srcOrd="0" destOrd="0" presId="urn:microsoft.com/office/officeart/2005/8/layout/orgChart1"/>
    <dgm:cxn modelId="{D9387BC2-E985-476D-BADC-C4AA9534DB82}" type="presOf" srcId="{3DB05EDB-B2CB-440A-A7B8-ED0C049C81D0}" destId="{1D030DDC-2F57-4F89-846F-B1A9A3F551BD}" srcOrd="0" destOrd="0" presId="urn:microsoft.com/office/officeart/2005/8/layout/orgChart1"/>
    <dgm:cxn modelId="{B8E01E3B-0A33-4602-BFF0-59866FDB3718}" srcId="{6F0CD589-F966-4A16-B12E-34C0D8C8D39C}" destId="{A7DA6F30-4230-443A-AFD1-D752177991F9}" srcOrd="0" destOrd="0" parTransId="{6B127ECA-F2E9-429B-A4F5-8451977ECE27}" sibTransId="{7A1F68C5-7831-4FBC-AEC8-CF37D1C988BD}"/>
    <dgm:cxn modelId="{A62D2359-08EE-46A6-BF34-CAECFAAE9AFD}" type="presOf" srcId="{4600EBB4-AE8F-410A-9959-803B518BE9C8}" destId="{485BDD08-6FDE-4F1D-B97B-3652FDFB22F8}" srcOrd="1" destOrd="0" presId="urn:microsoft.com/office/officeart/2005/8/layout/orgChart1"/>
    <dgm:cxn modelId="{501E01C0-7F5F-41C3-8E60-CEDC19AECBA9}" type="presOf" srcId="{6F0CD589-F966-4A16-B12E-34C0D8C8D39C}" destId="{C9EDD7C4-9752-4E0F-BFA5-F6B5B2ED1B9A}" srcOrd="0" destOrd="0" presId="urn:microsoft.com/office/officeart/2005/8/layout/orgChart1"/>
    <dgm:cxn modelId="{04CBD1BC-522B-4606-B4C1-1A29AF2C35B6}" type="presOf" srcId="{DCCCAAC0-1CCF-46A8-A524-D311C22C570B}" destId="{3EA97588-17DA-458D-95F9-3D8769D14B41}" srcOrd="1" destOrd="0" presId="urn:microsoft.com/office/officeart/2005/8/layout/orgChart1"/>
    <dgm:cxn modelId="{A1B78AF2-F72B-4C6D-95FE-DE8666306F02}" srcId="{88C3D179-A91A-4714-9262-8B546FFF6F25}" destId="{6F0CD589-F966-4A16-B12E-34C0D8C8D39C}" srcOrd="0" destOrd="0" parTransId="{BD378C34-154A-4B74-9E23-DB6066FA8C71}" sibTransId="{E24604D9-134C-4338-97A7-7E436BE5E0D4}"/>
    <dgm:cxn modelId="{8546C565-B094-4164-8C43-BBECB4D8D0A4}" type="presOf" srcId="{6F0CD589-F966-4A16-B12E-34C0D8C8D39C}" destId="{6FB8CA5D-86B2-4126-8649-5A474ADF4320}" srcOrd="1" destOrd="0" presId="urn:microsoft.com/office/officeart/2005/8/layout/orgChart1"/>
    <dgm:cxn modelId="{09057C89-9106-4214-94CE-FA75FDB67C1E}" srcId="{4600EBB4-AE8F-410A-9959-803B518BE9C8}" destId="{922B9B38-7542-401A-9223-B4B5DC6D5009}" srcOrd="1" destOrd="0" parTransId="{A4DE8E33-978A-40CA-AC5A-393FE6C52FE1}" sibTransId="{97B016E0-4B37-490D-8B1A-8158CAF805C7}"/>
    <dgm:cxn modelId="{DD0F1D76-4EC9-4759-8B65-D0E141438264}" type="presOf" srcId="{EF53EC39-992E-4E19-8A71-AE3587AFBF73}" destId="{654FAB5F-A74A-42AC-AE6C-6623FD9305FF}" srcOrd="1" destOrd="0" presId="urn:microsoft.com/office/officeart/2005/8/layout/orgChart1"/>
    <dgm:cxn modelId="{6A6B4860-EC5A-4DE4-9156-31C5D44C3E2A}" type="presOf" srcId="{EF53EC39-992E-4E19-8A71-AE3587AFBF73}" destId="{18103144-F3DB-4E1B-BCE2-D0D919D845D2}" srcOrd="0" destOrd="0" presId="urn:microsoft.com/office/officeart/2005/8/layout/orgChart1"/>
    <dgm:cxn modelId="{10CFF004-E2B1-43AF-AB9E-BAFBB7C4F3DE}" srcId="{DCCCAAC0-1CCF-46A8-A524-D311C22C570B}" destId="{B5360F91-7EA6-4411-8EBE-07CFEB1E826D}" srcOrd="0" destOrd="0" parTransId="{01040EE6-552C-482A-93AD-A5E3C3A383AB}" sibTransId="{710A89CF-EC71-457F-94B4-1D6B1D51A1CE}"/>
    <dgm:cxn modelId="{96E3D093-3FB1-41B8-A931-22F7BC159C2B}" srcId="{B6D70346-E469-44F0-9AEC-60CC1162DCBF}" destId="{7F288DD2-22E2-4D57-9121-8A4D560F36C7}" srcOrd="0" destOrd="0" parTransId="{539FF5F8-F49C-4F35-B8B1-E6E3DD15C355}" sibTransId="{F5884A1D-ABBC-4B4D-B2A9-A87493E4077A}"/>
    <dgm:cxn modelId="{3E97B37C-C10A-4D68-B203-65EFB2A7CB9C}" type="presOf" srcId="{922B9B38-7542-401A-9223-B4B5DC6D5009}" destId="{E4AAA586-E8AB-4B80-92E3-04C699BEB709}" srcOrd="0" destOrd="0" presId="urn:microsoft.com/office/officeart/2005/8/layout/orgChart1"/>
    <dgm:cxn modelId="{5EC8F907-FDBD-4C82-A057-64464C8CD300}" type="presOf" srcId="{A4DE8E33-978A-40CA-AC5A-393FE6C52FE1}" destId="{51B5F6F9-7D5C-4C67-B6B5-FE67C15A4A45}" srcOrd="0" destOrd="0" presId="urn:microsoft.com/office/officeart/2005/8/layout/orgChart1"/>
    <dgm:cxn modelId="{62C010DC-7F61-437D-BED9-03F9935E1E09}" type="presOf" srcId="{0DC84AFC-2F56-4040-8681-13DEB7F41893}" destId="{243A2A8E-9E0D-4A22-BCA2-058BE8BC63F9}" srcOrd="0" destOrd="0" presId="urn:microsoft.com/office/officeart/2005/8/layout/orgChart1"/>
    <dgm:cxn modelId="{0ADA49E2-FED5-4ACB-AC63-5B34090ECA50}" type="presOf" srcId="{7F288DD2-22E2-4D57-9121-8A4D560F36C7}" destId="{8B8FFAFB-AA57-4E30-BD24-E7567DF7F223}" srcOrd="1" destOrd="0" presId="urn:microsoft.com/office/officeart/2005/8/layout/orgChart1"/>
    <dgm:cxn modelId="{4CD90CC1-23AD-4684-B49B-2FAC32984ED8}" type="presOf" srcId="{B6A10080-4393-4668-B18B-8B4D758F69F0}" destId="{DD3034FA-9A9D-4DD7-820B-F2F351BEA848}" srcOrd="0" destOrd="0" presId="urn:microsoft.com/office/officeart/2005/8/layout/orgChart1"/>
    <dgm:cxn modelId="{1E026593-7404-401B-9304-193398750A61}" type="presOf" srcId="{A7DA6F30-4230-443A-AFD1-D752177991F9}" destId="{62451387-D290-4ACB-B6BF-8649F41D28A5}" srcOrd="0" destOrd="0" presId="urn:microsoft.com/office/officeart/2005/8/layout/orgChart1"/>
    <dgm:cxn modelId="{A9B9B17E-C071-4FB5-B133-E696FB30A3A3}" type="presOf" srcId="{7F288DD2-22E2-4D57-9121-8A4D560F36C7}" destId="{35256EE4-CBA4-4A60-830C-5C2AC4B95BD8}" srcOrd="0" destOrd="0" presId="urn:microsoft.com/office/officeart/2005/8/layout/orgChart1"/>
    <dgm:cxn modelId="{58FE7320-FEB0-4A4D-B940-A5F11B57DA67}" type="presOf" srcId="{A7DA6F30-4230-443A-AFD1-D752177991F9}" destId="{2D800660-93C1-4C55-8934-827EA749D9E7}" srcOrd="1" destOrd="0" presId="urn:microsoft.com/office/officeart/2005/8/layout/orgChart1"/>
    <dgm:cxn modelId="{47C4985F-CCBD-4C62-9484-0A5C9F27C986}" type="presParOf" srcId="{FBC75430-64D8-4B06-87E7-E6FFA9054150}" destId="{BC8EB06B-95B8-4F13-8F7B-10A57CA788F3}" srcOrd="0" destOrd="0" presId="urn:microsoft.com/office/officeart/2005/8/layout/orgChart1"/>
    <dgm:cxn modelId="{2BD4ECB1-4362-4EF3-B427-F37CA0D3B59D}" type="presParOf" srcId="{BC8EB06B-95B8-4F13-8F7B-10A57CA788F3}" destId="{A0CB3956-4CCD-4A55-8171-0F13BFEFBA0E}" srcOrd="0" destOrd="0" presId="urn:microsoft.com/office/officeart/2005/8/layout/orgChart1"/>
    <dgm:cxn modelId="{5B5C43C3-59CC-44EC-8699-420B2C91ACCF}" type="presParOf" srcId="{A0CB3956-4CCD-4A55-8171-0F13BFEFBA0E}" destId="{35256EE4-CBA4-4A60-830C-5C2AC4B95BD8}" srcOrd="0" destOrd="0" presId="urn:microsoft.com/office/officeart/2005/8/layout/orgChart1"/>
    <dgm:cxn modelId="{84971842-D1DB-47E3-8143-542687087B79}" type="presParOf" srcId="{A0CB3956-4CCD-4A55-8171-0F13BFEFBA0E}" destId="{8B8FFAFB-AA57-4E30-BD24-E7567DF7F223}" srcOrd="1" destOrd="0" presId="urn:microsoft.com/office/officeart/2005/8/layout/orgChart1"/>
    <dgm:cxn modelId="{A242CBCC-25BD-4C8E-8A55-5B3B6CA2F71A}" type="presParOf" srcId="{BC8EB06B-95B8-4F13-8F7B-10A57CA788F3}" destId="{14B3B2C3-EB77-4909-8683-AD1754FE413C}" srcOrd="1" destOrd="0" presId="urn:microsoft.com/office/officeart/2005/8/layout/orgChart1"/>
    <dgm:cxn modelId="{607A5D79-FFB7-48CB-9C3B-24582452BFE9}" type="presParOf" srcId="{14B3B2C3-EB77-4909-8683-AD1754FE413C}" destId="{E9FC410A-2994-4598-AA2D-E613B3D95D63}" srcOrd="0" destOrd="0" presId="urn:microsoft.com/office/officeart/2005/8/layout/orgChart1"/>
    <dgm:cxn modelId="{7279E740-7F9E-4A8D-98DA-3A34075C1A9F}" type="presParOf" srcId="{14B3B2C3-EB77-4909-8683-AD1754FE413C}" destId="{D2E7AC35-9DBF-48C3-89CE-292A3CAD66BB}" srcOrd="1" destOrd="0" presId="urn:microsoft.com/office/officeart/2005/8/layout/orgChart1"/>
    <dgm:cxn modelId="{4EA6FB8E-7945-4C1D-AF49-7F754DB69419}" type="presParOf" srcId="{D2E7AC35-9DBF-48C3-89CE-292A3CAD66BB}" destId="{D6292D44-ADBA-468F-A5CC-C05F15DB797E}" srcOrd="0" destOrd="0" presId="urn:microsoft.com/office/officeart/2005/8/layout/orgChart1"/>
    <dgm:cxn modelId="{D37CE7E4-0975-4370-8736-3242EBAA8764}" type="presParOf" srcId="{D6292D44-ADBA-468F-A5CC-C05F15DB797E}" destId="{9753A5BA-4738-4D20-A151-25AC4DD0993D}" srcOrd="0" destOrd="0" presId="urn:microsoft.com/office/officeart/2005/8/layout/orgChart1"/>
    <dgm:cxn modelId="{1D5E83AF-4F29-40E0-A85F-026347850D12}" type="presParOf" srcId="{D6292D44-ADBA-468F-A5CC-C05F15DB797E}" destId="{06230BBB-DCEF-43AB-B1D8-4957BA8CE868}" srcOrd="1" destOrd="0" presId="urn:microsoft.com/office/officeart/2005/8/layout/orgChart1"/>
    <dgm:cxn modelId="{2AF83486-255A-4CD7-B2F4-F98A7314DEF5}" type="presParOf" srcId="{D2E7AC35-9DBF-48C3-89CE-292A3CAD66BB}" destId="{2ACBB1E4-5812-4B51-97B4-2351CA2CE1CE}" srcOrd="1" destOrd="0" presId="urn:microsoft.com/office/officeart/2005/8/layout/orgChart1"/>
    <dgm:cxn modelId="{C1755597-3FD5-4F48-B6B6-037FFBB76F46}" type="presParOf" srcId="{D2E7AC35-9DBF-48C3-89CE-292A3CAD66BB}" destId="{3EF8A7B9-AFC7-43C2-8293-2671CED94E17}" srcOrd="2" destOrd="0" presId="urn:microsoft.com/office/officeart/2005/8/layout/orgChart1"/>
    <dgm:cxn modelId="{E80E285F-52A9-447E-BBDC-57B750B4E791}" type="presParOf" srcId="{14B3B2C3-EB77-4909-8683-AD1754FE413C}" destId="{014E86A6-9AAA-4AC8-A1B2-F237F37CFF6E}" srcOrd="2" destOrd="0" presId="urn:microsoft.com/office/officeart/2005/8/layout/orgChart1"/>
    <dgm:cxn modelId="{4797D3EE-0FFB-4ACB-95FB-9733E6090C2D}" type="presParOf" srcId="{14B3B2C3-EB77-4909-8683-AD1754FE413C}" destId="{6B349765-2385-4D9C-B636-C1FE96F531AE}" srcOrd="3" destOrd="0" presId="urn:microsoft.com/office/officeart/2005/8/layout/orgChart1"/>
    <dgm:cxn modelId="{2EAA17C0-E7CE-4B58-8FD8-643C430BEA5A}" type="presParOf" srcId="{6B349765-2385-4D9C-B636-C1FE96F531AE}" destId="{34BF6C5B-5492-4B60-AB42-F72C3406D191}" srcOrd="0" destOrd="0" presId="urn:microsoft.com/office/officeart/2005/8/layout/orgChart1"/>
    <dgm:cxn modelId="{15F65F92-F323-4E97-9D40-1E4ED2080B82}" type="presParOf" srcId="{34BF6C5B-5492-4B60-AB42-F72C3406D191}" destId="{BAA378CD-7628-468E-AFBB-61BFE44C96D4}" srcOrd="0" destOrd="0" presId="urn:microsoft.com/office/officeart/2005/8/layout/orgChart1"/>
    <dgm:cxn modelId="{F8D2751A-EC33-435E-B31B-663B64CC2B19}" type="presParOf" srcId="{34BF6C5B-5492-4B60-AB42-F72C3406D191}" destId="{11973226-E719-4B51-82F4-CE4C45135595}" srcOrd="1" destOrd="0" presId="urn:microsoft.com/office/officeart/2005/8/layout/orgChart1"/>
    <dgm:cxn modelId="{30B69981-078F-4FD8-B746-AA8EECFC4D85}" type="presParOf" srcId="{6B349765-2385-4D9C-B636-C1FE96F531AE}" destId="{28E48DE0-2660-4632-BBAA-00FADB6FEB85}" srcOrd="1" destOrd="0" presId="urn:microsoft.com/office/officeart/2005/8/layout/orgChart1"/>
    <dgm:cxn modelId="{DE0F95CD-CE5D-4DDA-BF49-0A6CE8FEE530}" type="presParOf" srcId="{28E48DE0-2660-4632-BBAA-00FADB6FEB85}" destId="{CC3DCC88-5AD6-440B-AC9B-DEECF7DE1141}" srcOrd="0" destOrd="0" presId="urn:microsoft.com/office/officeart/2005/8/layout/orgChart1"/>
    <dgm:cxn modelId="{F8767983-5670-47AC-B61A-CBB50D05841B}" type="presParOf" srcId="{28E48DE0-2660-4632-BBAA-00FADB6FEB85}" destId="{2A158CC3-A845-4410-9766-018B65097528}" srcOrd="1" destOrd="0" presId="urn:microsoft.com/office/officeart/2005/8/layout/orgChart1"/>
    <dgm:cxn modelId="{D65C9B44-9917-4DB5-94CC-D659F6F713AF}" type="presParOf" srcId="{2A158CC3-A845-4410-9766-018B65097528}" destId="{65BD448C-0778-4261-8360-B0711790965C}" srcOrd="0" destOrd="0" presId="urn:microsoft.com/office/officeart/2005/8/layout/orgChart1"/>
    <dgm:cxn modelId="{334E237D-453D-451B-828B-70DB79E53F66}" type="presParOf" srcId="{65BD448C-0778-4261-8360-B0711790965C}" destId="{C9EDD7C4-9752-4E0F-BFA5-F6B5B2ED1B9A}" srcOrd="0" destOrd="0" presId="urn:microsoft.com/office/officeart/2005/8/layout/orgChart1"/>
    <dgm:cxn modelId="{37C38D7A-D487-46D2-9708-395200AEED0C}" type="presParOf" srcId="{65BD448C-0778-4261-8360-B0711790965C}" destId="{6FB8CA5D-86B2-4126-8649-5A474ADF4320}" srcOrd="1" destOrd="0" presId="urn:microsoft.com/office/officeart/2005/8/layout/orgChart1"/>
    <dgm:cxn modelId="{E2D96B6E-914A-4EDB-BF88-8273842E476E}" type="presParOf" srcId="{2A158CC3-A845-4410-9766-018B65097528}" destId="{34BDAAC7-58C0-4904-94CD-0289108E0645}" srcOrd="1" destOrd="0" presId="urn:microsoft.com/office/officeart/2005/8/layout/orgChart1"/>
    <dgm:cxn modelId="{BD1AB68E-9858-43A9-A915-452AACE0296C}" type="presParOf" srcId="{34BDAAC7-58C0-4904-94CD-0289108E0645}" destId="{8F038F41-A0BF-44C7-9F23-5DC583FB4052}" srcOrd="0" destOrd="0" presId="urn:microsoft.com/office/officeart/2005/8/layout/orgChart1"/>
    <dgm:cxn modelId="{77A0A00D-9CDB-4AA4-A12B-2BE2FA3B8872}" type="presParOf" srcId="{34BDAAC7-58C0-4904-94CD-0289108E0645}" destId="{FD1499E4-3685-43EC-AA04-0F163564A97E}" srcOrd="1" destOrd="0" presId="urn:microsoft.com/office/officeart/2005/8/layout/orgChart1"/>
    <dgm:cxn modelId="{A75F2B5A-522E-46B6-9E1B-828028E47D02}" type="presParOf" srcId="{FD1499E4-3685-43EC-AA04-0F163564A97E}" destId="{FDD23E39-139B-428B-AF85-6A125DA2110B}" srcOrd="0" destOrd="0" presId="urn:microsoft.com/office/officeart/2005/8/layout/orgChart1"/>
    <dgm:cxn modelId="{806EBE2A-23F2-46C2-93AF-9E5D8EDD0640}" type="presParOf" srcId="{FDD23E39-139B-428B-AF85-6A125DA2110B}" destId="{62451387-D290-4ACB-B6BF-8649F41D28A5}" srcOrd="0" destOrd="0" presId="urn:microsoft.com/office/officeart/2005/8/layout/orgChart1"/>
    <dgm:cxn modelId="{3EE6774C-CFE4-410F-AA28-90E4096E1BE8}" type="presParOf" srcId="{FDD23E39-139B-428B-AF85-6A125DA2110B}" destId="{2D800660-93C1-4C55-8934-827EA749D9E7}" srcOrd="1" destOrd="0" presId="urn:microsoft.com/office/officeart/2005/8/layout/orgChart1"/>
    <dgm:cxn modelId="{9B16EA71-87ED-4344-946E-187C5AC36522}" type="presParOf" srcId="{FD1499E4-3685-43EC-AA04-0F163564A97E}" destId="{166758D0-3A48-4F9C-9CA7-D471A1A3AB98}" srcOrd="1" destOrd="0" presId="urn:microsoft.com/office/officeart/2005/8/layout/orgChart1"/>
    <dgm:cxn modelId="{E360FA23-C3EF-4B9A-AD51-1BD28646ED91}" type="presParOf" srcId="{FD1499E4-3685-43EC-AA04-0F163564A97E}" destId="{A06B381C-EE81-4F1E-B4B6-52BFB93C2142}" srcOrd="2" destOrd="0" presId="urn:microsoft.com/office/officeart/2005/8/layout/orgChart1"/>
    <dgm:cxn modelId="{C8E71F8C-7B5B-4D64-8B26-6106045E743A}" type="presParOf" srcId="{2A158CC3-A845-4410-9766-018B65097528}" destId="{7C2CCF43-F892-44BC-B0B6-F23C1304F639}" srcOrd="2" destOrd="0" presId="urn:microsoft.com/office/officeart/2005/8/layout/orgChart1"/>
    <dgm:cxn modelId="{78837C0A-9E9D-49F8-A3BD-553D29CCF7DC}" type="presParOf" srcId="{28E48DE0-2660-4632-BBAA-00FADB6FEB85}" destId="{BD27B73B-5A88-4952-AE51-201CC43C6773}" srcOrd="2" destOrd="0" presId="urn:microsoft.com/office/officeart/2005/8/layout/orgChart1"/>
    <dgm:cxn modelId="{C462D692-C2DC-4995-88EF-2D8AE02ED519}" type="presParOf" srcId="{28E48DE0-2660-4632-BBAA-00FADB6FEB85}" destId="{889EEE43-8757-4614-93C9-D8F814BE6830}" srcOrd="3" destOrd="0" presId="urn:microsoft.com/office/officeart/2005/8/layout/orgChart1"/>
    <dgm:cxn modelId="{054A6E30-AA3D-4209-812F-77568D3AB1C8}" type="presParOf" srcId="{889EEE43-8757-4614-93C9-D8F814BE6830}" destId="{D53767DA-C326-48F3-8102-B8F3C43468A9}" srcOrd="0" destOrd="0" presId="urn:microsoft.com/office/officeart/2005/8/layout/orgChart1"/>
    <dgm:cxn modelId="{EEEF429C-3D5A-4DC0-A630-07D1B4745683}" type="presParOf" srcId="{D53767DA-C326-48F3-8102-B8F3C43468A9}" destId="{18103144-F3DB-4E1B-BCE2-D0D919D845D2}" srcOrd="0" destOrd="0" presId="urn:microsoft.com/office/officeart/2005/8/layout/orgChart1"/>
    <dgm:cxn modelId="{F036FAD2-B0A3-4F02-AFA7-4BE4B68BD641}" type="presParOf" srcId="{D53767DA-C326-48F3-8102-B8F3C43468A9}" destId="{654FAB5F-A74A-42AC-AE6C-6623FD9305FF}" srcOrd="1" destOrd="0" presId="urn:microsoft.com/office/officeart/2005/8/layout/orgChart1"/>
    <dgm:cxn modelId="{2C37F0FC-13B8-4B07-8B11-0A5E6168A04F}" type="presParOf" srcId="{889EEE43-8757-4614-93C9-D8F814BE6830}" destId="{40941D4B-CDC2-4625-BC46-0800FAB179BB}" srcOrd="1" destOrd="0" presId="urn:microsoft.com/office/officeart/2005/8/layout/orgChart1"/>
    <dgm:cxn modelId="{E638048B-4150-4425-B578-7A7BB1CE5206}" type="presParOf" srcId="{40941D4B-CDC2-4625-BC46-0800FAB179BB}" destId="{BC55B859-390D-4F36-A7E4-AABA96A3A558}" srcOrd="0" destOrd="0" presId="urn:microsoft.com/office/officeart/2005/8/layout/orgChart1"/>
    <dgm:cxn modelId="{AE8CD832-20C6-4EF0-BC1A-56F94CFE5127}" type="presParOf" srcId="{40941D4B-CDC2-4625-BC46-0800FAB179BB}" destId="{F9B5C592-6380-4271-ABCE-FF3D45168569}" srcOrd="1" destOrd="0" presId="urn:microsoft.com/office/officeart/2005/8/layout/orgChart1"/>
    <dgm:cxn modelId="{D08F190E-6F24-49A4-9A34-61280E7DC58C}" type="presParOf" srcId="{F9B5C592-6380-4271-ABCE-FF3D45168569}" destId="{7079D0A2-3F2A-49B2-AA7B-BDB8084F86F4}" srcOrd="0" destOrd="0" presId="urn:microsoft.com/office/officeart/2005/8/layout/orgChart1"/>
    <dgm:cxn modelId="{FF8EAA4E-E838-4529-BA3D-2B329EDD19B4}" type="presParOf" srcId="{7079D0A2-3F2A-49B2-AA7B-BDB8084F86F4}" destId="{81F06C54-FEF4-4137-815E-B71D428A0DCF}" srcOrd="0" destOrd="0" presId="urn:microsoft.com/office/officeart/2005/8/layout/orgChart1"/>
    <dgm:cxn modelId="{1D9A43EE-D276-4B41-948B-4D69A415481E}" type="presParOf" srcId="{7079D0A2-3F2A-49B2-AA7B-BDB8084F86F4}" destId="{8C5A35D1-FEBC-4A34-8724-889F084EB8E3}" srcOrd="1" destOrd="0" presId="urn:microsoft.com/office/officeart/2005/8/layout/orgChart1"/>
    <dgm:cxn modelId="{01CD2C55-76EB-4269-BD92-13A1EC29B2CC}" type="presParOf" srcId="{F9B5C592-6380-4271-ABCE-FF3D45168569}" destId="{C658C3BD-80A6-4FE3-A382-AAF1820D36B0}" srcOrd="1" destOrd="0" presId="urn:microsoft.com/office/officeart/2005/8/layout/orgChart1"/>
    <dgm:cxn modelId="{0D1B6E20-FD1E-460C-946A-89117878E338}" type="presParOf" srcId="{C658C3BD-80A6-4FE3-A382-AAF1820D36B0}" destId="{F1023BD6-64AE-4562-B9D8-4F4C53A8E264}" srcOrd="0" destOrd="0" presId="urn:microsoft.com/office/officeart/2005/8/layout/orgChart1"/>
    <dgm:cxn modelId="{D5F88AB8-ABEB-456A-8FDA-C093FEB8D0D6}" type="presParOf" srcId="{C658C3BD-80A6-4FE3-A382-AAF1820D36B0}" destId="{F51380A6-EB89-48C4-8569-1A0A6E2321AD}" srcOrd="1" destOrd="0" presId="urn:microsoft.com/office/officeart/2005/8/layout/orgChart1"/>
    <dgm:cxn modelId="{B0225D88-0727-48F4-8753-CBA9705AB029}" type="presParOf" srcId="{F51380A6-EB89-48C4-8569-1A0A6E2321AD}" destId="{91E207C7-D76B-47BB-A761-7B792B4569EF}" srcOrd="0" destOrd="0" presId="urn:microsoft.com/office/officeart/2005/8/layout/orgChart1"/>
    <dgm:cxn modelId="{0354A732-3DA2-47CC-B906-7D6CB93F02E7}" type="presParOf" srcId="{91E207C7-D76B-47BB-A761-7B792B4569EF}" destId="{B7B3B872-3C10-44AC-A8BD-D876D119CAC4}" srcOrd="0" destOrd="0" presId="urn:microsoft.com/office/officeart/2005/8/layout/orgChart1"/>
    <dgm:cxn modelId="{654FF7E1-B9C7-4F8A-BF97-7DC74623C104}" type="presParOf" srcId="{91E207C7-D76B-47BB-A761-7B792B4569EF}" destId="{9F1E4ACF-5605-4711-83B7-5D725B858193}" srcOrd="1" destOrd="0" presId="urn:microsoft.com/office/officeart/2005/8/layout/orgChart1"/>
    <dgm:cxn modelId="{37DADEF4-C862-43B3-A71B-3D72FC1FFDE2}" type="presParOf" srcId="{F51380A6-EB89-48C4-8569-1A0A6E2321AD}" destId="{16C7C740-157E-45B1-AD98-729A4589356A}" srcOrd="1" destOrd="0" presId="urn:microsoft.com/office/officeart/2005/8/layout/orgChart1"/>
    <dgm:cxn modelId="{89B601BD-4255-4128-BE7A-8C48E40044D7}" type="presParOf" srcId="{F51380A6-EB89-48C4-8569-1A0A6E2321AD}" destId="{9BDAA70F-3448-4EC6-ABC5-527E5D085746}" srcOrd="2" destOrd="0" presId="urn:microsoft.com/office/officeart/2005/8/layout/orgChart1"/>
    <dgm:cxn modelId="{779CE807-3B76-43B0-8041-9EB9EF50045E}" type="presParOf" srcId="{F9B5C592-6380-4271-ABCE-FF3D45168569}" destId="{2A589870-DA1A-40DB-BE50-FE39F58E48D1}" srcOrd="2" destOrd="0" presId="urn:microsoft.com/office/officeart/2005/8/layout/orgChart1"/>
    <dgm:cxn modelId="{2A027A31-935E-4CC9-BFA0-C28571582EA3}" type="presParOf" srcId="{40941D4B-CDC2-4625-BC46-0800FAB179BB}" destId="{313C6EA3-D94B-4A1E-AD7A-BB3298BC1B86}" srcOrd="2" destOrd="0" presId="urn:microsoft.com/office/officeart/2005/8/layout/orgChart1"/>
    <dgm:cxn modelId="{B1AF1595-2CD8-428A-BFEF-79A0E07013FE}" type="presParOf" srcId="{40941D4B-CDC2-4625-BC46-0800FAB179BB}" destId="{D4CD5F5A-D37B-4800-8DB2-327A27CB7C49}" srcOrd="3" destOrd="0" presId="urn:microsoft.com/office/officeart/2005/8/layout/orgChart1"/>
    <dgm:cxn modelId="{9217750C-0669-4CEC-A043-83774FCB1559}" type="presParOf" srcId="{D4CD5F5A-D37B-4800-8DB2-327A27CB7C49}" destId="{C2B9D8BB-C658-4580-A41B-4B99C3EBBBFD}" srcOrd="0" destOrd="0" presId="urn:microsoft.com/office/officeart/2005/8/layout/orgChart1"/>
    <dgm:cxn modelId="{2F8B10DD-8046-4E17-B4B0-D4BC6BF7020E}" type="presParOf" srcId="{C2B9D8BB-C658-4580-A41B-4B99C3EBBBFD}" destId="{69E57464-AB15-4371-BAB8-C06F51FC3B1E}" srcOrd="0" destOrd="0" presId="urn:microsoft.com/office/officeart/2005/8/layout/orgChart1"/>
    <dgm:cxn modelId="{3C794817-A489-42C7-BADA-EF1A9067BFF1}" type="presParOf" srcId="{C2B9D8BB-C658-4580-A41B-4B99C3EBBBFD}" destId="{485BDD08-6FDE-4F1D-B97B-3652FDFB22F8}" srcOrd="1" destOrd="0" presId="urn:microsoft.com/office/officeart/2005/8/layout/orgChart1"/>
    <dgm:cxn modelId="{B950AA35-448A-4D16-AAC4-5B759911DE70}" type="presParOf" srcId="{D4CD5F5A-D37B-4800-8DB2-327A27CB7C49}" destId="{C263CB6B-DA90-41A8-8A35-F98BE4E73C4C}" srcOrd="1" destOrd="0" presId="urn:microsoft.com/office/officeart/2005/8/layout/orgChart1"/>
    <dgm:cxn modelId="{C616F7C6-0515-4605-9590-157B5D10E259}" type="presParOf" srcId="{C263CB6B-DA90-41A8-8A35-F98BE4E73C4C}" destId="{93442E4A-9C8C-46A7-8B53-57FFEDA1C72C}" srcOrd="0" destOrd="0" presId="urn:microsoft.com/office/officeart/2005/8/layout/orgChart1"/>
    <dgm:cxn modelId="{7E2A281B-2245-4E91-AD01-0D3675C3EC52}" type="presParOf" srcId="{C263CB6B-DA90-41A8-8A35-F98BE4E73C4C}" destId="{2461F209-42A0-46DE-90A3-37869E06A5A2}" srcOrd="1" destOrd="0" presId="urn:microsoft.com/office/officeart/2005/8/layout/orgChart1"/>
    <dgm:cxn modelId="{DD71F7FB-C5EE-4043-9F17-EE66C61C4A6C}" type="presParOf" srcId="{2461F209-42A0-46DE-90A3-37869E06A5A2}" destId="{0020B5D3-43CF-4229-95EF-9A14261D9F56}" srcOrd="0" destOrd="0" presId="urn:microsoft.com/office/officeart/2005/8/layout/orgChart1"/>
    <dgm:cxn modelId="{5CB1B826-E80A-4395-8184-6FD4E023799D}" type="presParOf" srcId="{0020B5D3-43CF-4229-95EF-9A14261D9F56}" destId="{975DDFB5-72B7-48CB-9880-AFAAEBAA7AE5}" srcOrd="0" destOrd="0" presId="urn:microsoft.com/office/officeart/2005/8/layout/orgChart1"/>
    <dgm:cxn modelId="{D384A096-D679-4E0A-9D50-4B5E3A18FFC6}" type="presParOf" srcId="{0020B5D3-43CF-4229-95EF-9A14261D9F56}" destId="{3EA97588-17DA-458D-95F9-3D8769D14B41}" srcOrd="1" destOrd="0" presId="urn:microsoft.com/office/officeart/2005/8/layout/orgChart1"/>
    <dgm:cxn modelId="{92B2C1A7-8534-46F7-9EE9-B53A4DCB5BC9}" type="presParOf" srcId="{2461F209-42A0-46DE-90A3-37869E06A5A2}" destId="{E4891051-B228-40B9-94F5-802551B35831}" srcOrd="1" destOrd="0" presId="urn:microsoft.com/office/officeart/2005/8/layout/orgChart1"/>
    <dgm:cxn modelId="{CEC4D45A-851B-44DD-9DDC-655789B33675}" type="presParOf" srcId="{E4891051-B228-40B9-94F5-802551B35831}" destId="{FA4CF7B1-0F22-4BD7-97CE-978F5EDDEFF6}" srcOrd="0" destOrd="0" presId="urn:microsoft.com/office/officeart/2005/8/layout/orgChart1"/>
    <dgm:cxn modelId="{204AF636-B7BA-46BA-B79D-A5A01186D046}" type="presParOf" srcId="{E4891051-B228-40B9-94F5-802551B35831}" destId="{67F430CD-0FED-4CCC-8278-06522431028D}" srcOrd="1" destOrd="0" presId="urn:microsoft.com/office/officeart/2005/8/layout/orgChart1"/>
    <dgm:cxn modelId="{B0F4B3DE-8CB7-4759-8ED0-695E44E125F6}" type="presParOf" srcId="{67F430CD-0FED-4CCC-8278-06522431028D}" destId="{32BCCC54-C25D-4522-9620-EAC453908B63}" srcOrd="0" destOrd="0" presId="urn:microsoft.com/office/officeart/2005/8/layout/orgChart1"/>
    <dgm:cxn modelId="{25064E7C-F1C3-4680-A34A-46A63D0D2F73}" type="presParOf" srcId="{32BCCC54-C25D-4522-9620-EAC453908B63}" destId="{02C14E4A-9A11-4302-8963-F64D219AED78}" srcOrd="0" destOrd="0" presId="urn:microsoft.com/office/officeart/2005/8/layout/orgChart1"/>
    <dgm:cxn modelId="{12E1B235-64BF-4965-94F0-4CFB7E0CE184}" type="presParOf" srcId="{32BCCC54-C25D-4522-9620-EAC453908B63}" destId="{59976B1D-5F3E-48DD-99E7-EF5EE0366682}" srcOrd="1" destOrd="0" presId="urn:microsoft.com/office/officeart/2005/8/layout/orgChart1"/>
    <dgm:cxn modelId="{75B36897-72EF-4E06-851B-34E6AF52A8BF}" type="presParOf" srcId="{67F430CD-0FED-4CCC-8278-06522431028D}" destId="{8B3949E6-EED0-4301-966C-87B6147CB2F7}" srcOrd="1" destOrd="0" presId="urn:microsoft.com/office/officeart/2005/8/layout/orgChart1"/>
    <dgm:cxn modelId="{6016D705-5FED-4703-8EEE-443DAF94A072}" type="presParOf" srcId="{67F430CD-0FED-4CCC-8278-06522431028D}" destId="{CCDBC557-4A39-4F61-9A6D-F9CB8980548B}" srcOrd="2" destOrd="0" presId="urn:microsoft.com/office/officeart/2005/8/layout/orgChart1"/>
    <dgm:cxn modelId="{0E52C006-A07C-4886-82DA-E113A9A8B696}" type="presParOf" srcId="{2461F209-42A0-46DE-90A3-37869E06A5A2}" destId="{9180D0F7-F704-400B-8357-E7E9701D7541}" srcOrd="2" destOrd="0" presId="urn:microsoft.com/office/officeart/2005/8/layout/orgChart1"/>
    <dgm:cxn modelId="{1E463544-2069-44B2-9740-13C8CAC65D58}" type="presParOf" srcId="{C263CB6B-DA90-41A8-8A35-F98BE4E73C4C}" destId="{51B5F6F9-7D5C-4C67-B6B5-FE67C15A4A45}" srcOrd="2" destOrd="0" presId="urn:microsoft.com/office/officeart/2005/8/layout/orgChart1"/>
    <dgm:cxn modelId="{9FF6B19F-B1AD-4C3D-9FA2-8742FA1092C7}" type="presParOf" srcId="{C263CB6B-DA90-41A8-8A35-F98BE4E73C4C}" destId="{4824F8E6-1FCC-45E3-B8AD-DF874EE21A4C}" srcOrd="3" destOrd="0" presId="urn:microsoft.com/office/officeart/2005/8/layout/orgChart1"/>
    <dgm:cxn modelId="{348DC0C8-660A-4510-A41F-26CE27B68E8C}" type="presParOf" srcId="{4824F8E6-1FCC-45E3-B8AD-DF874EE21A4C}" destId="{14DC546A-5C3F-423C-898A-2B28EC73C294}" srcOrd="0" destOrd="0" presId="urn:microsoft.com/office/officeart/2005/8/layout/orgChart1"/>
    <dgm:cxn modelId="{5FE678FA-9381-4A53-8598-8E8DE1DFEF5C}" type="presParOf" srcId="{14DC546A-5C3F-423C-898A-2B28EC73C294}" destId="{E4AAA586-E8AB-4B80-92E3-04C699BEB709}" srcOrd="0" destOrd="0" presId="urn:microsoft.com/office/officeart/2005/8/layout/orgChart1"/>
    <dgm:cxn modelId="{6805DFE7-FEDF-4A3D-A4D5-D8B74231F15E}" type="presParOf" srcId="{14DC546A-5C3F-423C-898A-2B28EC73C294}" destId="{A076152E-8E1B-48F6-9BC9-1106105E40D1}" srcOrd="1" destOrd="0" presId="urn:microsoft.com/office/officeart/2005/8/layout/orgChart1"/>
    <dgm:cxn modelId="{BAE06F64-87AB-4524-B1AA-18D85AF72BE1}" type="presParOf" srcId="{4824F8E6-1FCC-45E3-B8AD-DF874EE21A4C}" destId="{C3B58083-9379-4679-A236-0FD8FE626815}" srcOrd="1" destOrd="0" presId="urn:microsoft.com/office/officeart/2005/8/layout/orgChart1"/>
    <dgm:cxn modelId="{7CEE502D-E884-40FA-9071-A88BB78496CF}" type="presParOf" srcId="{C3B58083-9379-4679-A236-0FD8FE626815}" destId="{1D030DDC-2F57-4F89-846F-B1A9A3F551BD}" srcOrd="0" destOrd="0" presId="urn:microsoft.com/office/officeart/2005/8/layout/orgChart1"/>
    <dgm:cxn modelId="{040CAEE4-C5C9-44D3-A937-642C77603EEC}" type="presParOf" srcId="{C3B58083-9379-4679-A236-0FD8FE626815}" destId="{812FD0CF-54A1-453F-B65D-4EE358199F98}" srcOrd="1" destOrd="0" presId="urn:microsoft.com/office/officeart/2005/8/layout/orgChart1"/>
    <dgm:cxn modelId="{0192BD87-6EE7-428F-9A62-73D46C69136D}" type="presParOf" srcId="{812FD0CF-54A1-453F-B65D-4EE358199F98}" destId="{2756A301-1901-4370-8A43-C4C877AFBAD8}" srcOrd="0" destOrd="0" presId="urn:microsoft.com/office/officeart/2005/8/layout/orgChart1"/>
    <dgm:cxn modelId="{57B5DA99-F829-4021-9B61-CBE9F6D1727F}" type="presParOf" srcId="{2756A301-1901-4370-8A43-C4C877AFBAD8}" destId="{243A2A8E-9E0D-4A22-BCA2-058BE8BC63F9}" srcOrd="0" destOrd="0" presId="urn:microsoft.com/office/officeart/2005/8/layout/orgChart1"/>
    <dgm:cxn modelId="{B4137F7C-0FEF-40B2-BB68-17AD4FE9B098}" type="presParOf" srcId="{2756A301-1901-4370-8A43-C4C877AFBAD8}" destId="{553AB1B6-90B9-45CC-8DF7-575D04FE3762}" srcOrd="1" destOrd="0" presId="urn:microsoft.com/office/officeart/2005/8/layout/orgChart1"/>
    <dgm:cxn modelId="{15573B89-AECC-472D-BF02-9EE375DA5B6D}" type="presParOf" srcId="{812FD0CF-54A1-453F-B65D-4EE358199F98}" destId="{A538FCC8-D908-411E-81F8-D9039F5531D2}" srcOrd="1" destOrd="0" presId="urn:microsoft.com/office/officeart/2005/8/layout/orgChart1"/>
    <dgm:cxn modelId="{410747F1-82BD-4E8C-87D3-AB042DACD6FA}" type="presParOf" srcId="{812FD0CF-54A1-453F-B65D-4EE358199F98}" destId="{F8D24BD3-D219-4B4B-891F-3FC2B58CCB13}" srcOrd="2" destOrd="0" presId="urn:microsoft.com/office/officeart/2005/8/layout/orgChart1"/>
    <dgm:cxn modelId="{EAC6EEA5-6542-4B0D-B14A-2E0631742D8C}" type="presParOf" srcId="{4824F8E6-1FCC-45E3-B8AD-DF874EE21A4C}" destId="{9EDFEE3D-1D6E-4FE4-90BC-59AD8D5052BB}" srcOrd="2" destOrd="0" presId="urn:microsoft.com/office/officeart/2005/8/layout/orgChart1"/>
    <dgm:cxn modelId="{DC0811CC-3235-45F9-A760-8B6577D0A4E5}" type="presParOf" srcId="{D4CD5F5A-D37B-4800-8DB2-327A27CB7C49}" destId="{E95BCB51-A0A7-4896-848B-DE4415DD632F}" srcOrd="2" destOrd="0" presId="urn:microsoft.com/office/officeart/2005/8/layout/orgChart1"/>
    <dgm:cxn modelId="{F649FB0B-76D3-4839-BF40-53C71AEFC8BD}" type="presParOf" srcId="{889EEE43-8757-4614-93C9-D8F814BE6830}" destId="{1D3B76A7-9701-4AE6-A22A-EE1739DB479A}" srcOrd="2" destOrd="0" presId="urn:microsoft.com/office/officeart/2005/8/layout/orgChart1"/>
    <dgm:cxn modelId="{C9F55564-0A5D-452F-B300-BAFB9BDEBC6F}" type="presParOf" srcId="{6B349765-2385-4D9C-B636-C1FE96F531AE}" destId="{70DE786F-EA3B-4517-A68D-163C70C4483F}" srcOrd="2" destOrd="0" presId="urn:microsoft.com/office/officeart/2005/8/layout/orgChart1"/>
    <dgm:cxn modelId="{EC1749A7-949F-4CDE-9E32-1411F3AD39DE}" type="presParOf" srcId="{14B3B2C3-EB77-4909-8683-AD1754FE413C}" destId="{DD3034FA-9A9D-4DD7-820B-F2F351BEA848}" srcOrd="4" destOrd="0" presId="urn:microsoft.com/office/officeart/2005/8/layout/orgChart1"/>
    <dgm:cxn modelId="{58D17BEE-388D-4A19-9F99-8BE6DFA769A3}" type="presParOf" srcId="{14B3B2C3-EB77-4909-8683-AD1754FE413C}" destId="{9D40EBFC-37AF-47B0-84D6-F7B29B5F31D5}" srcOrd="5" destOrd="0" presId="urn:microsoft.com/office/officeart/2005/8/layout/orgChart1"/>
    <dgm:cxn modelId="{03C3D3F5-CCDE-4BB4-80AE-B77A3597B61B}" type="presParOf" srcId="{9D40EBFC-37AF-47B0-84D6-F7B29B5F31D5}" destId="{F3CA9269-75A0-43A1-8D7D-81356E3F0835}" srcOrd="0" destOrd="0" presId="urn:microsoft.com/office/officeart/2005/8/layout/orgChart1"/>
    <dgm:cxn modelId="{F2297D20-DDE4-4AAF-921A-3CB4BF03A52E}" type="presParOf" srcId="{F3CA9269-75A0-43A1-8D7D-81356E3F0835}" destId="{27EC2516-C89A-4E26-B422-DD0F3E34A007}" srcOrd="0" destOrd="0" presId="urn:microsoft.com/office/officeart/2005/8/layout/orgChart1"/>
    <dgm:cxn modelId="{0292B46A-1CBE-4636-A7FA-A8C95448AC53}" type="presParOf" srcId="{F3CA9269-75A0-43A1-8D7D-81356E3F0835}" destId="{FF82770E-05B6-4DD5-A1DE-B673053DF116}" srcOrd="1" destOrd="0" presId="urn:microsoft.com/office/officeart/2005/8/layout/orgChart1"/>
    <dgm:cxn modelId="{C873EED1-1C31-4355-9AE8-CF96DC0EB6AE}" type="presParOf" srcId="{9D40EBFC-37AF-47B0-84D6-F7B29B5F31D5}" destId="{347F2371-DCAC-4BAE-96FD-AE3DE64456B8}" srcOrd="1" destOrd="0" presId="urn:microsoft.com/office/officeart/2005/8/layout/orgChart1"/>
    <dgm:cxn modelId="{7C5956EE-2A9E-4C8B-B2EB-17AAB1F83C57}" type="presParOf" srcId="{9D40EBFC-37AF-47B0-84D6-F7B29B5F31D5}" destId="{0A43FC26-CF33-4E00-9854-4D27FC4B30AA}" srcOrd="2" destOrd="0" presId="urn:microsoft.com/office/officeart/2005/8/layout/orgChart1"/>
    <dgm:cxn modelId="{B1A7F2A6-D1BB-478C-BA75-0C8AC05486C4}" type="presParOf" srcId="{BC8EB06B-95B8-4F13-8F7B-10A57CA788F3}" destId="{55AE14A1-B7A8-406F-B8C7-4ED98EF1D1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4E82D-5661-4FE5-BC80-E512434F902E}">
      <dsp:nvSpPr>
        <dsp:cNvPr id="0" name=""/>
        <dsp:cNvSpPr/>
      </dsp:nvSpPr>
      <dsp:spPr>
        <a:xfrm>
          <a:off x="2236359" y="911588"/>
          <a:ext cx="877014" cy="417379"/>
        </a:xfrm>
        <a:custGeom>
          <a:avLst/>
          <a:gdLst/>
          <a:ahLst/>
          <a:cxnLst/>
          <a:rect l="0" t="0" r="0" b="0"/>
          <a:pathLst>
            <a:path>
              <a:moveTo>
                <a:pt x="0" y="0"/>
              </a:moveTo>
              <a:lnTo>
                <a:pt x="0" y="284431"/>
              </a:lnTo>
              <a:lnTo>
                <a:pt x="877014" y="284431"/>
              </a:lnTo>
              <a:lnTo>
                <a:pt x="877014" y="4173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A11C2C-42F7-4769-BE53-4BF0F7716FAE}">
      <dsp:nvSpPr>
        <dsp:cNvPr id="0" name=""/>
        <dsp:cNvSpPr/>
      </dsp:nvSpPr>
      <dsp:spPr>
        <a:xfrm>
          <a:off x="1359344" y="911588"/>
          <a:ext cx="877014" cy="417379"/>
        </a:xfrm>
        <a:custGeom>
          <a:avLst/>
          <a:gdLst/>
          <a:ahLst/>
          <a:cxnLst/>
          <a:rect l="0" t="0" r="0" b="0"/>
          <a:pathLst>
            <a:path>
              <a:moveTo>
                <a:pt x="877014" y="0"/>
              </a:moveTo>
              <a:lnTo>
                <a:pt x="877014" y="284431"/>
              </a:lnTo>
              <a:lnTo>
                <a:pt x="0" y="284431"/>
              </a:lnTo>
              <a:lnTo>
                <a:pt x="0" y="4173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8112B1-49AE-4285-8FE1-65BD0060282E}">
      <dsp:nvSpPr>
        <dsp:cNvPr id="0" name=""/>
        <dsp:cNvSpPr/>
      </dsp:nvSpPr>
      <dsp:spPr>
        <a:xfrm>
          <a:off x="1518801" y="290"/>
          <a:ext cx="1435115" cy="911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5547A-3AB1-4AF1-B3EC-A0D5F8C9B6A9}">
      <dsp:nvSpPr>
        <dsp:cNvPr id="0" name=""/>
        <dsp:cNvSpPr/>
      </dsp:nvSpPr>
      <dsp:spPr>
        <a:xfrm>
          <a:off x="1678259" y="151774"/>
          <a:ext cx="1435115" cy="9112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خط‌‌مشی  امنیتی (فراویژگی)</a:t>
          </a:r>
          <a:endParaRPr lang="en-US" sz="1800" kern="1200" dirty="0">
            <a:cs typeface="B Nazanin" pitchFamily="2" charset="-78"/>
          </a:endParaRPr>
        </a:p>
      </dsp:txBody>
      <dsp:txXfrm>
        <a:off x="1704950" y="178465"/>
        <a:ext cx="1381733" cy="857916"/>
      </dsp:txXfrm>
    </dsp:sp>
    <dsp:sp modelId="{2579925B-97CF-48C9-A9C6-7038888F9E54}">
      <dsp:nvSpPr>
        <dsp:cNvPr id="0" name=""/>
        <dsp:cNvSpPr/>
      </dsp:nvSpPr>
      <dsp:spPr>
        <a:xfrm>
          <a:off x="641787" y="1328967"/>
          <a:ext cx="1435115" cy="911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574D8-C028-457B-9917-1B48F99EBF50}">
      <dsp:nvSpPr>
        <dsp:cNvPr id="0" name=""/>
        <dsp:cNvSpPr/>
      </dsp:nvSpPr>
      <dsp:spPr>
        <a:xfrm>
          <a:off x="801244" y="1480451"/>
          <a:ext cx="1435115" cy="9112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ناویژگی</a:t>
          </a:r>
          <a:endParaRPr lang="en-US" sz="1800" kern="1200" dirty="0">
            <a:cs typeface="B Nazanin" pitchFamily="2" charset="-78"/>
          </a:endParaRPr>
        </a:p>
      </dsp:txBody>
      <dsp:txXfrm>
        <a:off x="827935" y="1507142"/>
        <a:ext cx="1381733" cy="857916"/>
      </dsp:txXfrm>
    </dsp:sp>
    <dsp:sp modelId="{531020E2-D7E2-43CC-9401-FA51BD6D9960}">
      <dsp:nvSpPr>
        <dsp:cNvPr id="0" name=""/>
        <dsp:cNvSpPr/>
      </dsp:nvSpPr>
      <dsp:spPr>
        <a:xfrm>
          <a:off x="2395816" y="1328967"/>
          <a:ext cx="1435115" cy="911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DFF68-BAA9-424D-B6F6-AACC76CA9445}">
      <dsp:nvSpPr>
        <dsp:cNvPr id="0" name=""/>
        <dsp:cNvSpPr/>
      </dsp:nvSpPr>
      <dsp:spPr>
        <a:xfrm>
          <a:off x="2555273" y="1480451"/>
          <a:ext cx="1435115" cy="9112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ویژگی</a:t>
          </a:r>
          <a:endParaRPr lang="en-US" sz="1800" kern="1200" dirty="0">
            <a:cs typeface="B Nazanin" pitchFamily="2" charset="-78"/>
          </a:endParaRPr>
        </a:p>
      </dsp:txBody>
      <dsp:txXfrm>
        <a:off x="2581964" y="1507142"/>
        <a:ext cx="1381733" cy="857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E80D5-30B8-408C-A2E8-AC8D4D2770F2}">
      <dsp:nvSpPr>
        <dsp:cNvPr id="0" name=""/>
        <dsp:cNvSpPr/>
      </dsp:nvSpPr>
      <dsp:spPr>
        <a:xfrm>
          <a:off x="5807202" y="2387275"/>
          <a:ext cx="1264266" cy="300837"/>
        </a:xfrm>
        <a:custGeom>
          <a:avLst/>
          <a:gdLst/>
          <a:ahLst/>
          <a:cxnLst/>
          <a:rect l="0" t="0" r="0" b="0"/>
          <a:pathLst>
            <a:path>
              <a:moveTo>
                <a:pt x="0" y="0"/>
              </a:moveTo>
              <a:lnTo>
                <a:pt x="0" y="205012"/>
              </a:lnTo>
              <a:lnTo>
                <a:pt x="1264266" y="205012"/>
              </a:lnTo>
              <a:lnTo>
                <a:pt x="1264266"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4E2FA-69E5-43B9-B29B-4EF55D89A7D4}">
      <dsp:nvSpPr>
        <dsp:cNvPr id="0" name=""/>
        <dsp:cNvSpPr/>
      </dsp:nvSpPr>
      <dsp:spPr>
        <a:xfrm>
          <a:off x="5761482" y="2387275"/>
          <a:ext cx="91440" cy="300837"/>
        </a:xfrm>
        <a:custGeom>
          <a:avLst/>
          <a:gdLst/>
          <a:ahLst/>
          <a:cxnLst/>
          <a:rect l="0" t="0" r="0" b="0"/>
          <a:pathLst>
            <a:path>
              <a:moveTo>
                <a:pt x="45720" y="0"/>
              </a:moveTo>
              <a:lnTo>
                <a:pt x="4572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22C328-F4DF-4852-86B5-F48A2CC4A855}">
      <dsp:nvSpPr>
        <dsp:cNvPr id="0" name=""/>
        <dsp:cNvSpPr/>
      </dsp:nvSpPr>
      <dsp:spPr>
        <a:xfrm>
          <a:off x="4542936" y="2387275"/>
          <a:ext cx="1264266" cy="300837"/>
        </a:xfrm>
        <a:custGeom>
          <a:avLst/>
          <a:gdLst/>
          <a:ahLst/>
          <a:cxnLst/>
          <a:rect l="0" t="0" r="0" b="0"/>
          <a:pathLst>
            <a:path>
              <a:moveTo>
                <a:pt x="1264266" y="0"/>
              </a:moveTo>
              <a:lnTo>
                <a:pt x="1264266" y="205012"/>
              </a:lnTo>
              <a:lnTo>
                <a:pt x="0" y="205012"/>
              </a:lnTo>
              <a:lnTo>
                <a:pt x="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7D2DE8-A21A-4ADA-87A1-1EADE3413385}">
      <dsp:nvSpPr>
        <dsp:cNvPr id="0" name=""/>
        <dsp:cNvSpPr/>
      </dsp:nvSpPr>
      <dsp:spPr>
        <a:xfrm>
          <a:off x="3852882" y="1429594"/>
          <a:ext cx="1954320" cy="300837"/>
        </a:xfrm>
        <a:custGeom>
          <a:avLst/>
          <a:gdLst/>
          <a:ahLst/>
          <a:cxnLst/>
          <a:rect l="0" t="0" r="0" b="0"/>
          <a:pathLst>
            <a:path>
              <a:moveTo>
                <a:pt x="0" y="0"/>
              </a:moveTo>
              <a:lnTo>
                <a:pt x="0" y="205012"/>
              </a:lnTo>
              <a:lnTo>
                <a:pt x="1954320" y="205012"/>
              </a:lnTo>
              <a:lnTo>
                <a:pt x="1954320" y="3008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47CB1-9D46-4427-A10C-98FE392AF9CC}">
      <dsp:nvSpPr>
        <dsp:cNvPr id="0" name=""/>
        <dsp:cNvSpPr/>
      </dsp:nvSpPr>
      <dsp:spPr>
        <a:xfrm>
          <a:off x="3232950" y="3344957"/>
          <a:ext cx="91440" cy="300837"/>
        </a:xfrm>
        <a:custGeom>
          <a:avLst/>
          <a:gdLst/>
          <a:ahLst/>
          <a:cxnLst/>
          <a:rect l="0" t="0" r="0" b="0"/>
          <a:pathLst>
            <a:path>
              <a:moveTo>
                <a:pt x="45720" y="0"/>
              </a:moveTo>
              <a:lnTo>
                <a:pt x="4572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0EBE94-7637-452B-93B6-FA7C778E58E4}">
      <dsp:nvSpPr>
        <dsp:cNvPr id="0" name=""/>
        <dsp:cNvSpPr/>
      </dsp:nvSpPr>
      <dsp:spPr>
        <a:xfrm>
          <a:off x="1898562" y="2387275"/>
          <a:ext cx="1380108" cy="300837"/>
        </a:xfrm>
        <a:custGeom>
          <a:avLst/>
          <a:gdLst/>
          <a:ahLst/>
          <a:cxnLst/>
          <a:rect l="0" t="0" r="0" b="0"/>
          <a:pathLst>
            <a:path>
              <a:moveTo>
                <a:pt x="0" y="0"/>
              </a:moveTo>
              <a:lnTo>
                <a:pt x="0" y="205012"/>
              </a:lnTo>
              <a:lnTo>
                <a:pt x="1380108" y="205012"/>
              </a:lnTo>
              <a:lnTo>
                <a:pt x="1380108"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8CBE4E-0412-4E2B-9758-A40FF33497B3}">
      <dsp:nvSpPr>
        <dsp:cNvPr id="0" name=""/>
        <dsp:cNvSpPr/>
      </dsp:nvSpPr>
      <dsp:spPr>
        <a:xfrm>
          <a:off x="1898562" y="2387275"/>
          <a:ext cx="115842" cy="300837"/>
        </a:xfrm>
        <a:custGeom>
          <a:avLst/>
          <a:gdLst/>
          <a:ahLst/>
          <a:cxnLst/>
          <a:rect l="0" t="0" r="0" b="0"/>
          <a:pathLst>
            <a:path>
              <a:moveTo>
                <a:pt x="0" y="0"/>
              </a:moveTo>
              <a:lnTo>
                <a:pt x="0" y="205012"/>
              </a:lnTo>
              <a:lnTo>
                <a:pt x="115842" y="205012"/>
              </a:lnTo>
              <a:lnTo>
                <a:pt x="115842"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6A150E-1817-49FE-BBE4-8AEDEBC6C78F}">
      <dsp:nvSpPr>
        <dsp:cNvPr id="0" name=""/>
        <dsp:cNvSpPr/>
      </dsp:nvSpPr>
      <dsp:spPr>
        <a:xfrm>
          <a:off x="634296" y="2387275"/>
          <a:ext cx="1264266" cy="300837"/>
        </a:xfrm>
        <a:custGeom>
          <a:avLst/>
          <a:gdLst/>
          <a:ahLst/>
          <a:cxnLst/>
          <a:rect l="0" t="0" r="0" b="0"/>
          <a:pathLst>
            <a:path>
              <a:moveTo>
                <a:pt x="1264266" y="0"/>
              </a:moveTo>
              <a:lnTo>
                <a:pt x="1264266" y="205012"/>
              </a:lnTo>
              <a:lnTo>
                <a:pt x="0" y="205012"/>
              </a:lnTo>
              <a:lnTo>
                <a:pt x="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6C4D7-0B34-4D85-95D1-77D449CC67DB}">
      <dsp:nvSpPr>
        <dsp:cNvPr id="0" name=""/>
        <dsp:cNvSpPr/>
      </dsp:nvSpPr>
      <dsp:spPr>
        <a:xfrm>
          <a:off x="1898562" y="1429594"/>
          <a:ext cx="1954320" cy="300837"/>
        </a:xfrm>
        <a:custGeom>
          <a:avLst/>
          <a:gdLst/>
          <a:ahLst/>
          <a:cxnLst/>
          <a:rect l="0" t="0" r="0" b="0"/>
          <a:pathLst>
            <a:path>
              <a:moveTo>
                <a:pt x="1954320" y="0"/>
              </a:moveTo>
              <a:lnTo>
                <a:pt x="1954320" y="205012"/>
              </a:lnTo>
              <a:lnTo>
                <a:pt x="0" y="205012"/>
              </a:lnTo>
              <a:lnTo>
                <a:pt x="0" y="3008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6888A-B1FA-4CAA-B819-17AA0AB61465}">
      <dsp:nvSpPr>
        <dsp:cNvPr id="0" name=""/>
        <dsp:cNvSpPr/>
      </dsp:nvSpPr>
      <dsp:spPr>
        <a:xfrm>
          <a:off x="3037393" y="772750"/>
          <a:ext cx="163097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B494C4-0B26-44C6-B39F-8256E4D6D601}">
      <dsp:nvSpPr>
        <dsp:cNvPr id="0" name=""/>
        <dsp:cNvSpPr/>
      </dsp:nvSpPr>
      <dsp:spPr>
        <a:xfrm>
          <a:off x="3152326" y="881937"/>
          <a:ext cx="163097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خط‌مشی‌ امنیتی (فراویژگی)</a:t>
          </a:r>
          <a:endParaRPr lang="en-US" sz="2000" kern="1200" dirty="0">
            <a:cs typeface="B Nazanin" pitchFamily="2" charset="-78"/>
          </a:endParaRPr>
        </a:p>
      </dsp:txBody>
      <dsp:txXfrm>
        <a:off x="3171564" y="901175"/>
        <a:ext cx="1592503" cy="618367"/>
      </dsp:txXfrm>
    </dsp:sp>
    <dsp:sp modelId="{6EF4149F-13BF-48D2-A7EF-A85507926072}">
      <dsp:nvSpPr>
        <dsp:cNvPr id="0" name=""/>
        <dsp:cNvSpPr/>
      </dsp:nvSpPr>
      <dsp:spPr>
        <a:xfrm>
          <a:off x="1381362" y="1730432"/>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960D4E-A1E6-464B-A292-AFC1318CAB7E}">
      <dsp:nvSpPr>
        <dsp:cNvPr id="0" name=""/>
        <dsp:cNvSpPr/>
      </dsp:nvSpPr>
      <dsp:spPr>
        <a:xfrm>
          <a:off x="1496295" y="1839618"/>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ناویژگی</a:t>
          </a:r>
          <a:endParaRPr lang="en-US" sz="2000" kern="1200" dirty="0">
            <a:cs typeface="B Nazanin" pitchFamily="2" charset="-78"/>
          </a:endParaRPr>
        </a:p>
      </dsp:txBody>
      <dsp:txXfrm>
        <a:off x="1515533" y="1858856"/>
        <a:ext cx="995923" cy="618367"/>
      </dsp:txXfrm>
    </dsp:sp>
    <dsp:sp modelId="{AE51D52B-44D3-47C0-A542-A7F3A0E0FE7E}">
      <dsp:nvSpPr>
        <dsp:cNvPr id="0" name=""/>
        <dsp:cNvSpPr/>
      </dsp:nvSpPr>
      <dsp:spPr>
        <a:xfrm>
          <a:off x="1254" y="2688113"/>
          <a:ext cx="1266084"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164CEE-5AF6-46F3-93F8-6CACAF2CB79F}">
      <dsp:nvSpPr>
        <dsp:cNvPr id="0" name=""/>
        <dsp:cNvSpPr/>
      </dsp:nvSpPr>
      <dsp:spPr>
        <a:xfrm>
          <a:off x="116187" y="2797300"/>
          <a:ext cx="1266084"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ناویژگی‌های دیگر</a:t>
          </a:r>
          <a:endParaRPr lang="en-US" sz="1800" kern="1200" dirty="0">
            <a:cs typeface="B Nazanin" pitchFamily="2" charset="-78"/>
          </a:endParaRPr>
        </a:p>
      </dsp:txBody>
      <dsp:txXfrm>
        <a:off x="135425" y="2816538"/>
        <a:ext cx="1227608" cy="618367"/>
      </dsp:txXfrm>
    </dsp:sp>
    <dsp:sp modelId="{FA168A3A-825C-46BD-A895-94BEF3F8A17E}">
      <dsp:nvSpPr>
        <dsp:cNvPr id="0" name=""/>
        <dsp:cNvSpPr/>
      </dsp:nvSpPr>
      <dsp:spPr>
        <a:xfrm>
          <a:off x="1497204"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50A2D-81C5-42DD-BFC2-2F423D9370C7}">
      <dsp:nvSpPr>
        <dsp:cNvPr id="0" name=""/>
        <dsp:cNvSpPr/>
      </dsp:nvSpPr>
      <dsp:spPr>
        <a:xfrm>
          <a:off x="1612138"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فرامانایی</a:t>
          </a:r>
          <a:endParaRPr lang="en-US" sz="2000" kern="1200" dirty="0">
            <a:cs typeface="B Nazanin" pitchFamily="2" charset="-78"/>
          </a:endParaRPr>
        </a:p>
      </dsp:txBody>
      <dsp:txXfrm>
        <a:off x="1631376" y="2816538"/>
        <a:ext cx="995923" cy="618367"/>
      </dsp:txXfrm>
    </dsp:sp>
    <dsp:sp modelId="{C8668F1A-9E03-44FC-8100-B069E607E764}">
      <dsp:nvSpPr>
        <dsp:cNvPr id="0" name=""/>
        <dsp:cNvSpPr/>
      </dsp:nvSpPr>
      <dsp:spPr>
        <a:xfrm>
          <a:off x="2761470"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C7C15A-5E80-470C-843F-68D6D0CED373}">
      <dsp:nvSpPr>
        <dsp:cNvPr id="0" name=""/>
        <dsp:cNvSpPr/>
      </dsp:nvSpPr>
      <dsp:spPr>
        <a:xfrm>
          <a:off x="2876404"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فراایمنی</a:t>
          </a:r>
          <a:endParaRPr lang="en-US" sz="2000" kern="1200" dirty="0">
            <a:cs typeface="B Nazanin" pitchFamily="2" charset="-78"/>
          </a:endParaRPr>
        </a:p>
      </dsp:txBody>
      <dsp:txXfrm>
        <a:off x="2895642" y="2816538"/>
        <a:ext cx="995923" cy="618367"/>
      </dsp:txXfrm>
    </dsp:sp>
    <dsp:sp modelId="{35D696A0-30AC-40B6-B9BA-277372AA2837}">
      <dsp:nvSpPr>
        <dsp:cNvPr id="0" name=""/>
        <dsp:cNvSpPr/>
      </dsp:nvSpPr>
      <dsp:spPr>
        <a:xfrm>
          <a:off x="2761470" y="3645795"/>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21D78-6138-453E-A11C-C91EA6F345F9}">
      <dsp:nvSpPr>
        <dsp:cNvPr id="0" name=""/>
        <dsp:cNvSpPr/>
      </dsp:nvSpPr>
      <dsp:spPr>
        <a:xfrm>
          <a:off x="2876404" y="3754981"/>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90000"/>
            </a:lnSpc>
            <a:spcBef>
              <a:spcPct val="0"/>
            </a:spcBef>
            <a:spcAft>
              <a:spcPct val="35000"/>
            </a:spcAft>
          </a:pPr>
          <a:r>
            <a:rPr lang="en-US" sz="2000" kern="1200" dirty="0" smtClean="0">
              <a:cs typeface="B Nazanin" pitchFamily="2" charset="-78"/>
            </a:rPr>
            <a:t>k</a:t>
          </a:r>
          <a:r>
            <a:rPr lang="fa-IR" sz="2000" kern="1200" dirty="0" smtClean="0">
              <a:cs typeface="B Nazanin" pitchFamily="2" charset="-78"/>
            </a:rPr>
            <a:t>-ایمنی</a:t>
          </a:r>
          <a:endParaRPr lang="en-US" sz="2000" kern="1200" dirty="0">
            <a:cs typeface="B Nazanin" pitchFamily="2" charset="-78"/>
          </a:endParaRPr>
        </a:p>
      </dsp:txBody>
      <dsp:txXfrm>
        <a:off x="2895642" y="3774219"/>
        <a:ext cx="995923" cy="618367"/>
      </dsp:txXfrm>
    </dsp:sp>
    <dsp:sp modelId="{D22196A2-98C3-4AF3-A0CE-AFC43050BCDC}">
      <dsp:nvSpPr>
        <dsp:cNvPr id="0" name=""/>
        <dsp:cNvSpPr/>
      </dsp:nvSpPr>
      <dsp:spPr>
        <a:xfrm>
          <a:off x="5290003" y="1730432"/>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AADF7-298F-4554-8ACA-9940EC01443C}">
      <dsp:nvSpPr>
        <dsp:cNvPr id="0" name=""/>
        <dsp:cNvSpPr/>
      </dsp:nvSpPr>
      <dsp:spPr>
        <a:xfrm>
          <a:off x="5404936" y="1839618"/>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ویژگی</a:t>
          </a:r>
          <a:endParaRPr lang="en-US" sz="2000" kern="1200" dirty="0">
            <a:cs typeface="B Nazanin" pitchFamily="2" charset="-78"/>
          </a:endParaRPr>
        </a:p>
      </dsp:txBody>
      <dsp:txXfrm>
        <a:off x="5424174" y="1858856"/>
        <a:ext cx="995923" cy="618367"/>
      </dsp:txXfrm>
    </dsp:sp>
    <dsp:sp modelId="{D701F765-5ABB-465F-BAAB-B822B0DAA4E2}">
      <dsp:nvSpPr>
        <dsp:cNvPr id="0" name=""/>
        <dsp:cNvSpPr/>
      </dsp:nvSpPr>
      <dsp:spPr>
        <a:xfrm>
          <a:off x="4025737"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1DC1F-B806-4130-ADBC-FB6058B037E3}">
      <dsp:nvSpPr>
        <dsp:cNvPr id="0" name=""/>
        <dsp:cNvSpPr/>
      </dsp:nvSpPr>
      <dsp:spPr>
        <a:xfrm>
          <a:off x="4140670"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ویژگی‌های دیگر</a:t>
          </a:r>
          <a:endParaRPr lang="en-US" sz="1800" kern="1200" dirty="0">
            <a:cs typeface="B Nazanin" pitchFamily="2" charset="-78"/>
          </a:endParaRPr>
        </a:p>
      </dsp:txBody>
      <dsp:txXfrm>
        <a:off x="4159908" y="2816538"/>
        <a:ext cx="995923" cy="618367"/>
      </dsp:txXfrm>
    </dsp:sp>
    <dsp:sp modelId="{5CB1A220-EEFE-4087-8F1D-8267567B3E08}">
      <dsp:nvSpPr>
        <dsp:cNvPr id="0" name=""/>
        <dsp:cNvSpPr/>
      </dsp:nvSpPr>
      <dsp:spPr>
        <a:xfrm>
          <a:off x="5290003"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B845B-46CA-48F1-9782-FF9FC029AA70}">
      <dsp:nvSpPr>
        <dsp:cNvPr id="0" name=""/>
        <dsp:cNvSpPr/>
      </dsp:nvSpPr>
      <dsp:spPr>
        <a:xfrm>
          <a:off x="5404936"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مانایی</a:t>
          </a:r>
          <a:endParaRPr lang="en-US" sz="2000" kern="1200" dirty="0">
            <a:cs typeface="B Nazanin" pitchFamily="2" charset="-78"/>
          </a:endParaRPr>
        </a:p>
      </dsp:txBody>
      <dsp:txXfrm>
        <a:off x="5424174" y="2816538"/>
        <a:ext cx="995923" cy="618367"/>
      </dsp:txXfrm>
    </dsp:sp>
    <dsp:sp modelId="{11C246E7-6348-4118-A18D-97ACB1A555C9}">
      <dsp:nvSpPr>
        <dsp:cNvPr id="0" name=""/>
        <dsp:cNvSpPr/>
      </dsp:nvSpPr>
      <dsp:spPr>
        <a:xfrm>
          <a:off x="6554269"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2F74E-A13A-4ECE-8449-F37C57805FFE}">
      <dsp:nvSpPr>
        <dsp:cNvPr id="0" name=""/>
        <dsp:cNvSpPr/>
      </dsp:nvSpPr>
      <dsp:spPr>
        <a:xfrm>
          <a:off x="6669202"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ایمنی</a:t>
          </a:r>
          <a:endParaRPr lang="en-US" sz="2000" kern="1200" dirty="0">
            <a:cs typeface="B Nazanin" pitchFamily="2" charset="-78"/>
          </a:endParaRPr>
        </a:p>
      </dsp:txBody>
      <dsp:txXfrm>
        <a:off x="6688440" y="2816538"/>
        <a:ext cx="995923" cy="618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034FA-9A9D-4DD7-820B-F2F351BEA848}">
      <dsp:nvSpPr>
        <dsp:cNvPr id="0" name=""/>
        <dsp:cNvSpPr/>
      </dsp:nvSpPr>
      <dsp:spPr>
        <a:xfrm>
          <a:off x="2435275" y="628800"/>
          <a:ext cx="1518316" cy="263509"/>
        </a:xfrm>
        <a:custGeom>
          <a:avLst/>
          <a:gdLst/>
          <a:ahLst/>
          <a:cxnLst/>
          <a:rect l="0" t="0" r="0" b="0"/>
          <a:pathLst>
            <a:path>
              <a:moveTo>
                <a:pt x="0" y="0"/>
              </a:moveTo>
              <a:lnTo>
                <a:pt x="0" y="131754"/>
              </a:lnTo>
              <a:lnTo>
                <a:pt x="1518316" y="131754"/>
              </a:lnTo>
              <a:lnTo>
                <a:pt x="1518316"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1D030DDC-2F57-4F89-846F-B1A9A3F551BD}">
      <dsp:nvSpPr>
        <dsp:cNvPr id="0" name=""/>
        <dsp:cNvSpPr/>
      </dsp:nvSpPr>
      <dsp:spPr>
        <a:xfrm>
          <a:off x="5615335" y="4192452"/>
          <a:ext cx="188221" cy="577211"/>
        </a:xfrm>
        <a:custGeom>
          <a:avLst/>
          <a:gdLst/>
          <a:ahLst/>
          <a:cxnLst/>
          <a:rect l="0" t="0" r="0" b="0"/>
          <a:pathLst>
            <a:path>
              <a:moveTo>
                <a:pt x="0" y="0"/>
              </a:moveTo>
              <a:lnTo>
                <a:pt x="0" y="577211"/>
              </a:lnTo>
              <a:lnTo>
                <a:pt x="188221"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B5F6F9-7D5C-4C67-B6B5-FE67C15A4A45}">
      <dsp:nvSpPr>
        <dsp:cNvPr id="0" name=""/>
        <dsp:cNvSpPr/>
      </dsp:nvSpPr>
      <dsp:spPr>
        <a:xfrm>
          <a:off x="5358099" y="3301539"/>
          <a:ext cx="759158" cy="263509"/>
        </a:xfrm>
        <a:custGeom>
          <a:avLst/>
          <a:gdLst/>
          <a:ahLst/>
          <a:cxnLst/>
          <a:rect l="0" t="0" r="0" b="0"/>
          <a:pathLst>
            <a:path>
              <a:moveTo>
                <a:pt x="0" y="0"/>
              </a:moveTo>
              <a:lnTo>
                <a:pt x="0" y="131754"/>
              </a:lnTo>
              <a:lnTo>
                <a:pt x="759158" y="131754"/>
              </a:lnTo>
              <a:lnTo>
                <a:pt x="759158"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4CF7B1-0F22-4BD7-97CE-978F5EDDEFF6}">
      <dsp:nvSpPr>
        <dsp:cNvPr id="0" name=""/>
        <dsp:cNvSpPr/>
      </dsp:nvSpPr>
      <dsp:spPr>
        <a:xfrm>
          <a:off x="4097018" y="4192452"/>
          <a:ext cx="188221" cy="577211"/>
        </a:xfrm>
        <a:custGeom>
          <a:avLst/>
          <a:gdLst/>
          <a:ahLst/>
          <a:cxnLst/>
          <a:rect l="0" t="0" r="0" b="0"/>
          <a:pathLst>
            <a:path>
              <a:moveTo>
                <a:pt x="0" y="0"/>
              </a:moveTo>
              <a:lnTo>
                <a:pt x="0" y="577211"/>
              </a:lnTo>
              <a:lnTo>
                <a:pt x="188221"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42E4A-9C8C-46A7-8B53-57FFEDA1C72C}">
      <dsp:nvSpPr>
        <dsp:cNvPr id="0" name=""/>
        <dsp:cNvSpPr/>
      </dsp:nvSpPr>
      <dsp:spPr>
        <a:xfrm>
          <a:off x="4598941" y="3301539"/>
          <a:ext cx="759158" cy="263509"/>
        </a:xfrm>
        <a:custGeom>
          <a:avLst/>
          <a:gdLst/>
          <a:ahLst/>
          <a:cxnLst/>
          <a:rect l="0" t="0" r="0" b="0"/>
          <a:pathLst>
            <a:path>
              <a:moveTo>
                <a:pt x="759158" y="0"/>
              </a:moveTo>
              <a:lnTo>
                <a:pt x="759158" y="131754"/>
              </a:lnTo>
              <a:lnTo>
                <a:pt x="0" y="131754"/>
              </a:lnTo>
              <a:lnTo>
                <a:pt x="0"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C6EA3-D94B-4A1E-AD7A-BB3298BC1B86}">
      <dsp:nvSpPr>
        <dsp:cNvPr id="0" name=""/>
        <dsp:cNvSpPr/>
      </dsp:nvSpPr>
      <dsp:spPr>
        <a:xfrm>
          <a:off x="4062511" y="2410626"/>
          <a:ext cx="1295588" cy="263509"/>
        </a:xfrm>
        <a:custGeom>
          <a:avLst/>
          <a:gdLst/>
          <a:ahLst/>
          <a:cxnLst/>
          <a:rect l="0" t="0" r="0" b="0"/>
          <a:pathLst>
            <a:path>
              <a:moveTo>
                <a:pt x="0" y="0"/>
              </a:moveTo>
              <a:lnTo>
                <a:pt x="0" y="131754"/>
              </a:lnTo>
              <a:lnTo>
                <a:pt x="1295588" y="131754"/>
              </a:lnTo>
              <a:lnTo>
                <a:pt x="1295588"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23BD6-64AE-4562-B9D8-4F4C53A8E264}">
      <dsp:nvSpPr>
        <dsp:cNvPr id="0" name=""/>
        <dsp:cNvSpPr/>
      </dsp:nvSpPr>
      <dsp:spPr>
        <a:xfrm>
          <a:off x="2219280" y="3301539"/>
          <a:ext cx="91440" cy="650015"/>
        </a:xfrm>
        <a:custGeom>
          <a:avLst/>
          <a:gdLst/>
          <a:ahLst/>
          <a:cxnLst/>
          <a:rect l="0" t="0" r="0" b="0"/>
          <a:pathLst>
            <a:path>
              <a:moveTo>
                <a:pt x="45720" y="0"/>
              </a:moveTo>
              <a:lnTo>
                <a:pt x="45720" y="650015"/>
              </a:lnTo>
              <a:lnTo>
                <a:pt x="137032" y="65001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5B859-390D-4F36-A7E4-AABA96A3A558}">
      <dsp:nvSpPr>
        <dsp:cNvPr id="0" name=""/>
        <dsp:cNvSpPr/>
      </dsp:nvSpPr>
      <dsp:spPr>
        <a:xfrm>
          <a:off x="2766922" y="2410626"/>
          <a:ext cx="1295588" cy="263509"/>
        </a:xfrm>
        <a:custGeom>
          <a:avLst/>
          <a:gdLst/>
          <a:ahLst/>
          <a:cxnLst/>
          <a:rect l="0" t="0" r="0" b="0"/>
          <a:pathLst>
            <a:path>
              <a:moveTo>
                <a:pt x="1295588" y="0"/>
              </a:moveTo>
              <a:lnTo>
                <a:pt x="1295588" y="131754"/>
              </a:lnTo>
              <a:lnTo>
                <a:pt x="0" y="131754"/>
              </a:lnTo>
              <a:lnTo>
                <a:pt x="0"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27B73B-5A88-4952-AE51-201CC43C6773}">
      <dsp:nvSpPr>
        <dsp:cNvPr id="0" name=""/>
        <dsp:cNvSpPr/>
      </dsp:nvSpPr>
      <dsp:spPr>
        <a:xfrm>
          <a:off x="2435275" y="1519713"/>
          <a:ext cx="1627235" cy="263509"/>
        </a:xfrm>
        <a:custGeom>
          <a:avLst/>
          <a:gdLst/>
          <a:ahLst/>
          <a:cxnLst/>
          <a:rect l="0" t="0" r="0" b="0"/>
          <a:pathLst>
            <a:path>
              <a:moveTo>
                <a:pt x="0" y="0"/>
              </a:moveTo>
              <a:lnTo>
                <a:pt x="0" y="131754"/>
              </a:lnTo>
              <a:lnTo>
                <a:pt x="1627235" y="131754"/>
              </a:lnTo>
              <a:lnTo>
                <a:pt x="1627235" y="2635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8F41-A0BF-44C7-9F23-5DC583FB4052}">
      <dsp:nvSpPr>
        <dsp:cNvPr id="0" name=""/>
        <dsp:cNvSpPr/>
      </dsp:nvSpPr>
      <dsp:spPr>
        <a:xfrm>
          <a:off x="356863" y="2410626"/>
          <a:ext cx="264339" cy="577211"/>
        </a:xfrm>
        <a:custGeom>
          <a:avLst/>
          <a:gdLst/>
          <a:ahLst/>
          <a:cxnLst/>
          <a:rect l="0" t="0" r="0" b="0"/>
          <a:pathLst>
            <a:path>
              <a:moveTo>
                <a:pt x="0" y="0"/>
              </a:moveTo>
              <a:lnTo>
                <a:pt x="0" y="577211"/>
              </a:lnTo>
              <a:lnTo>
                <a:pt x="264339"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DCC88-5AD6-440B-AC9B-DEECF7DE1141}">
      <dsp:nvSpPr>
        <dsp:cNvPr id="0" name=""/>
        <dsp:cNvSpPr/>
      </dsp:nvSpPr>
      <dsp:spPr>
        <a:xfrm>
          <a:off x="1061768" y="1519713"/>
          <a:ext cx="1373507" cy="263509"/>
        </a:xfrm>
        <a:custGeom>
          <a:avLst/>
          <a:gdLst/>
          <a:ahLst/>
          <a:cxnLst/>
          <a:rect l="0" t="0" r="0" b="0"/>
          <a:pathLst>
            <a:path>
              <a:moveTo>
                <a:pt x="1373507" y="0"/>
              </a:moveTo>
              <a:lnTo>
                <a:pt x="1373507" y="131754"/>
              </a:lnTo>
              <a:lnTo>
                <a:pt x="0" y="131754"/>
              </a:lnTo>
              <a:lnTo>
                <a:pt x="0" y="2635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E86A6-9AAA-4AC8-A1B2-F237F37CFF6E}">
      <dsp:nvSpPr>
        <dsp:cNvPr id="0" name=""/>
        <dsp:cNvSpPr/>
      </dsp:nvSpPr>
      <dsp:spPr>
        <a:xfrm>
          <a:off x="2389555" y="628800"/>
          <a:ext cx="91440" cy="263509"/>
        </a:xfrm>
        <a:custGeom>
          <a:avLst/>
          <a:gdLst/>
          <a:ahLst/>
          <a:cxnLst/>
          <a:rect l="0" t="0" r="0" b="0"/>
          <a:pathLst>
            <a:path>
              <a:moveTo>
                <a:pt x="45720" y="0"/>
              </a:moveTo>
              <a:lnTo>
                <a:pt x="45720"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E9FC410A-2994-4598-AA2D-E613B3D95D63}">
      <dsp:nvSpPr>
        <dsp:cNvPr id="0" name=""/>
        <dsp:cNvSpPr/>
      </dsp:nvSpPr>
      <dsp:spPr>
        <a:xfrm>
          <a:off x="916959" y="628800"/>
          <a:ext cx="1518316" cy="263509"/>
        </a:xfrm>
        <a:custGeom>
          <a:avLst/>
          <a:gdLst/>
          <a:ahLst/>
          <a:cxnLst/>
          <a:rect l="0" t="0" r="0" b="0"/>
          <a:pathLst>
            <a:path>
              <a:moveTo>
                <a:pt x="1518316" y="0"/>
              </a:moveTo>
              <a:lnTo>
                <a:pt x="1518316" y="131754"/>
              </a:lnTo>
              <a:lnTo>
                <a:pt x="0" y="131754"/>
              </a:lnTo>
              <a:lnTo>
                <a:pt x="0"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35256EE4-CBA4-4A60-830C-5C2AC4B95BD8}">
      <dsp:nvSpPr>
        <dsp:cNvPr id="0" name=""/>
        <dsp:cNvSpPr/>
      </dsp:nvSpPr>
      <dsp:spPr>
        <a:xfrm>
          <a:off x="1516330" y="1397"/>
          <a:ext cx="1837890" cy="627403"/>
        </a:xfrm>
        <a:prstGeom prst="rect">
          <a:avLst/>
        </a:prstGeom>
        <a:solidFill>
          <a:srgbClr val="92D05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مکانیزم اعمال خط‌مشی</a:t>
          </a:r>
          <a:endParaRPr lang="en-GB" sz="1600" b="0" kern="1200" dirty="0">
            <a:cs typeface="B Nazanin" pitchFamily="2" charset="-78"/>
          </a:endParaRPr>
        </a:p>
      </dsp:txBody>
      <dsp:txXfrm>
        <a:off x="1516330" y="1397"/>
        <a:ext cx="1837890" cy="627403"/>
      </dsp:txXfrm>
    </dsp:sp>
    <dsp:sp modelId="{9753A5BA-4738-4D20-A151-25AC4DD0993D}">
      <dsp:nvSpPr>
        <dsp:cNvPr id="0" name=""/>
        <dsp:cNvSpPr/>
      </dsp:nvSpPr>
      <dsp:spPr>
        <a:xfrm>
          <a:off x="289555"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بازنویسی برنامه</a:t>
          </a:r>
          <a:endParaRPr lang="en-GB" sz="1600" b="0" kern="1200" dirty="0">
            <a:cs typeface="B Nazanin" pitchFamily="2" charset="-78"/>
          </a:endParaRPr>
        </a:p>
      </dsp:txBody>
      <dsp:txXfrm>
        <a:off x="289555" y="892310"/>
        <a:ext cx="1254807" cy="627403"/>
      </dsp:txXfrm>
    </dsp:sp>
    <dsp:sp modelId="{BAA378CD-7628-468E-AFBB-61BFE44C96D4}">
      <dsp:nvSpPr>
        <dsp:cNvPr id="0" name=""/>
        <dsp:cNvSpPr/>
      </dsp:nvSpPr>
      <dsp:spPr>
        <a:xfrm>
          <a:off x="1807872"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پویا</a:t>
          </a:r>
          <a:endParaRPr lang="en-GB" sz="1600" b="0" kern="1200" dirty="0">
            <a:cs typeface="B Nazanin" pitchFamily="2" charset="-78"/>
          </a:endParaRPr>
        </a:p>
      </dsp:txBody>
      <dsp:txXfrm>
        <a:off x="1807872" y="892310"/>
        <a:ext cx="1254807" cy="627403"/>
      </dsp:txXfrm>
    </dsp:sp>
    <dsp:sp modelId="{C9EDD7C4-9752-4E0F-BFA5-F6B5B2ED1B9A}">
      <dsp:nvSpPr>
        <dsp:cNvPr id="0" name=""/>
        <dsp:cNvSpPr/>
      </dsp:nvSpPr>
      <dsp:spPr>
        <a:xfrm>
          <a:off x="180636" y="1783223"/>
          <a:ext cx="1762263" cy="627403"/>
        </a:xfrm>
        <a:prstGeom prst="rect">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latin typeface="Times New Roman" panose="02020603050405020304" pitchFamily="18" charset="0"/>
              <a:cs typeface="B Nazanin" pitchFamily="2" charset="-78"/>
            </a:rPr>
            <a:t>اجرای برنامه با معناشناخت تغییر یافته (آفلاین)</a:t>
          </a:r>
          <a:endParaRPr lang="en-GB" sz="1600" b="0" kern="1200" dirty="0">
            <a:latin typeface="Times New Roman" panose="02020603050405020304" pitchFamily="18" charset="0"/>
            <a:cs typeface="B Nazanin" pitchFamily="2" charset="-78"/>
          </a:endParaRPr>
        </a:p>
      </dsp:txBody>
      <dsp:txXfrm>
        <a:off x="180636" y="1783223"/>
        <a:ext cx="1762263" cy="627403"/>
      </dsp:txXfrm>
    </dsp:sp>
    <dsp:sp modelId="{62451387-D290-4ACB-B6BF-8649F41D28A5}">
      <dsp:nvSpPr>
        <dsp:cNvPr id="0" name=""/>
        <dsp:cNvSpPr/>
      </dsp:nvSpPr>
      <dsp:spPr>
        <a:xfrm>
          <a:off x="621202"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latin typeface="Times New Roman" panose="02020603050405020304" pitchFamily="18" charset="0"/>
              <a:cs typeface="B Nazanin" pitchFamily="2" charset="-78"/>
            </a:rPr>
            <a:t>اجرای چندباره امن</a:t>
          </a:r>
          <a:endParaRPr lang="en-GB" sz="1600" b="0" kern="1200" dirty="0">
            <a:latin typeface="Times New Roman" panose="02020603050405020304" pitchFamily="18" charset="0"/>
            <a:cs typeface="B Nazanin" pitchFamily="2" charset="-78"/>
          </a:endParaRPr>
        </a:p>
      </dsp:txBody>
      <dsp:txXfrm>
        <a:off x="621202" y="2674136"/>
        <a:ext cx="1254807" cy="627403"/>
      </dsp:txXfrm>
    </dsp:sp>
    <dsp:sp modelId="{18103144-F3DB-4E1B-BCE2-D0D919D845D2}">
      <dsp:nvSpPr>
        <dsp:cNvPr id="0" name=""/>
        <dsp:cNvSpPr/>
      </dsp:nvSpPr>
      <dsp:spPr>
        <a:xfrm>
          <a:off x="3435107" y="1783223"/>
          <a:ext cx="1254807" cy="627403"/>
        </a:xfrm>
        <a:prstGeom prst="rect">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نظارت زمان‌اجرا</a:t>
          </a:r>
          <a:endParaRPr lang="en-GB" sz="1600" b="0" kern="1200" dirty="0">
            <a:cs typeface="B Nazanin" pitchFamily="2" charset="-78"/>
          </a:endParaRPr>
        </a:p>
      </dsp:txBody>
      <dsp:txXfrm>
        <a:off x="3435107" y="1783223"/>
        <a:ext cx="1254807" cy="627403"/>
      </dsp:txXfrm>
    </dsp:sp>
    <dsp:sp modelId="{81F06C54-FEF4-4137-815E-B71D428A0DCF}">
      <dsp:nvSpPr>
        <dsp:cNvPr id="0" name=""/>
        <dsp:cNvSpPr/>
      </dsp:nvSpPr>
      <dsp:spPr>
        <a:xfrm>
          <a:off x="2139519"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بدون تحلیل کد</a:t>
          </a:r>
          <a:endParaRPr lang="en-GB" sz="1600" b="0" kern="1200" dirty="0">
            <a:cs typeface="B Nazanin" pitchFamily="2" charset="-78"/>
          </a:endParaRPr>
        </a:p>
      </dsp:txBody>
      <dsp:txXfrm>
        <a:off x="2139519" y="2674136"/>
        <a:ext cx="1254807" cy="627403"/>
      </dsp:txXfrm>
    </dsp:sp>
    <dsp:sp modelId="{B7B3B872-3C10-44AC-A8BD-D876D119CAC4}">
      <dsp:nvSpPr>
        <dsp:cNvPr id="0" name=""/>
        <dsp:cNvSpPr/>
      </dsp:nvSpPr>
      <dsp:spPr>
        <a:xfrm>
          <a:off x="2356312" y="3637853"/>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زمان‌اجرای پویای خالص</a:t>
          </a:r>
          <a:endParaRPr lang="en-GB" sz="1600" b="0" kern="1200" dirty="0">
            <a:cs typeface="B Nazanin" pitchFamily="2" charset="-78"/>
          </a:endParaRPr>
        </a:p>
      </dsp:txBody>
      <dsp:txXfrm>
        <a:off x="2356312" y="3637853"/>
        <a:ext cx="1254807" cy="627403"/>
      </dsp:txXfrm>
    </dsp:sp>
    <dsp:sp modelId="{69E57464-AB15-4371-BAB8-C06F51FC3B1E}">
      <dsp:nvSpPr>
        <dsp:cNvPr id="0" name=""/>
        <dsp:cNvSpPr/>
      </dsp:nvSpPr>
      <dsp:spPr>
        <a:xfrm>
          <a:off x="4730696"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همراه با تحلیل کد</a:t>
          </a:r>
          <a:endParaRPr lang="en-GB" sz="1600" b="0" kern="1200" dirty="0">
            <a:cs typeface="B Nazanin" pitchFamily="2" charset="-78"/>
          </a:endParaRPr>
        </a:p>
      </dsp:txBody>
      <dsp:txXfrm>
        <a:off x="4730696" y="2674136"/>
        <a:ext cx="1254807" cy="627403"/>
      </dsp:txXfrm>
    </dsp:sp>
    <dsp:sp modelId="{975DDFB5-72B7-48CB-9880-AFAAEBAA7AE5}">
      <dsp:nvSpPr>
        <dsp:cNvPr id="0" name=""/>
        <dsp:cNvSpPr/>
      </dsp:nvSpPr>
      <dsp:spPr>
        <a:xfrm>
          <a:off x="3971537" y="3565049"/>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ایستا</a:t>
          </a:r>
          <a:endParaRPr lang="en-GB" sz="1600" b="0" kern="1200" dirty="0">
            <a:cs typeface="B Nazanin" pitchFamily="2" charset="-78"/>
          </a:endParaRPr>
        </a:p>
      </dsp:txBody>
      <dsp:txXfrm>
        <a:off x="3971537" y="3565049"/>
        <a:ext cx="1254807" cy="627403"/>
      </dsp:txXfrm>
    </dsp:sp>
    <dsp:sp modelId="{02C14E4A-9A11-4302-8963-F64D219AED78}">
      <dsp:nvSpPr>
        <dsp:cNvPr id="0" name=""/>
        <dsp:cNvSpPr/>
      </dsp:nvSpPr>
      <dsp:spPr>
        <a:xfrm>
          <a:off x="4285239" y="4455962"/>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زمان‌اجرای ترکیبی</a:t>
          </a:r>
          <a:endParaRPr lang="en-GB" sz="1600" b="0" kern="1200" dirty="0">
            <a:cs typeface="B Nazanin" pitchFamily="2" charset="-78"/>
          </a:endParaRPr>
        </a:p>
      </dsp:txBody>
      <dsp:txXfrm>
        <a:off x="4285239" y="4455962"/>
        <a:ext cx="1254807" cy="627403"/>
      </dsp:txXfrm>
    </dsp:sp>
    <dsp:sp modelId="{E4AAA586-E8AB-4B80-92E3-04C699BEB709}">
      <dsp:nvSpPr>
        <dsp:cNvPr id="0" name=""/>
        <dsp:cNvSpPr/>
      </dsp:nvSpPr>
      <dsp:spPr>
        <a:xfrm>
          <a:off x="5489854" y="3565049"/>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پویا</a:t>
          </a:r>
          <a:endParaRPr lang="en-GB" sz="1600" b="0" kern="1200" dirty="0">
            <a:cs typeface="B Nazanin" pitchFamily="2" charset="-78"/>
          </a:endParaRPr>
        </a:p>
      </dsp:txBody>
      <dsp:txXfrm>
        <a:off x="5489854" y="3565049"/>
        <a:ext cx="1254807" cy="627403"/>
      </dsp:txXfrm>
    </dsp:sp>
    <dsp:sp modelId="{243A2A8E-9E0D-4A22-BCA2-058BE8BC63F9}">
      <dsp:nvSpPr>
        <dsp:cNvPr id="0" name=""/>
        <dsp:cNvSpPr/>
      </dsp:nvSpPr>
      <dsp:spPr>
        <a:xfrm>
          <a:off x="5803556" y="4455962"/>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 با اجرای برنامه به منظور تحلیل</a:t>
          </a:r>
          <a:endParaRPr lang="en-GB" sz="1600" b="0" kern="1200" dirty="0">
            <a:cs typeface="B Nazanin" pitchFamily="2" charset="-78"/>
          </a:endParaRPr>
        </a:p>
      </dsp:txBody>
      <dsp:txXfrm>
        <a:off x="5803556" y="4455962"/>
        <a:ext cx="1254807" cy="627403"/>
      </dsp:txXfrm>
    </dsp:sp>
    <dsp:sp modelId="{27EC2516-C89A-4E26-B422-DD0F3E34A007}">
      <dsp:nvSpPr>
        <dsp:cNvPr id="0" name=""/>
        <dsp:cNvSpPr/>
      </dsp:nvSpPr>
      <dsp:spPr>
        <a:xfrm>
          <a:off x="3326188"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ایستا</a:t>
          </a:r>
          <a:endParaRPr lang="en-GB" sz="1600" b="0" kern="1200" dirty="0">
            <a:cs typeface="B Nazanin" pitchFamily="2" charset="-78"/>
          </a:endParaRPr>
        </a:p>
      </dsp:txBody>
      <dsp:txXfrm>
        <a:off x="3326188" y="892310"/>
        <a:ext cx="1254807" cy="6274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2A3C32-D70A-4436-8FE9-309A3A29FACC}" type="datetimeFigureOut">
              <a:rPr lang="en-US" smtClean="0"/>
              <a:t>02-Jan-19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48AB9A-B4F3-4FBD-AB29-0F0B33B0907D}" type="slidenum">
              <a:rPr lang="en-US" smtClean="0"/>
              <a:t>‹#›</a:t>
            </a:fld>
            <a:endParaRPr lang="en-US" dirty="0"/>
          </a:p>
        </p:txBody>
      </p:sp>
    </p:spTree>
    <p:extLst>
      <p:ext uri="{BB962C8B-B14F-4D97-AF65-F5344CB8AC3E}">
        <p14:creationId xmlns:p14="http://schemas.microsoft.com/office/powerpoint/2010/main" val="15392008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D9DD7-98DA-479D-B714-E2F426B0561A}" type="datetimeFigureOut">
              <a:rPr lang="en-US" smtClean="0"/>
              <a:pPr/>
              <a:t>02-Jan-19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4CBBC-4413-4F11-8923-0CCF3B271113}" type="slidenum">
              <a:rPr lang="en-US" smtClean="0"/>
              <a:pPr/>
              <a:t>‹#›</a:t>
            </a:fld>
            <a:endParaRPr lang="en-US" dirty="0"/>
          </a:p>
        </p:txBody>
      </p:sp>
    </p:spTree>
    <p:extLst>
      <p:ext uri="{BB962C8B-B14F-4D97-AF65-F5344CB8AC3E}">
        <p14:creationId xmlns:p14="http://schemas.microsoft.com/office/powerpoint/2010/main" val="35312494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Abstract Interpretation</a:t>
            </a:r>
            <a:r>
              <a:rPr lang="en-US" b="0" baseline="0" dirty="0" smtClean="0"/>
              <a:t> for Static Analysis of Information Flow Security</a:t>
            </a:r>
            <a:endParaRPr lang="en-US" b="0"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a:t>
            </a:fld>
            <a:endParaRPr lang="en-US" dirty="0"/>
          </a:p>
        </p:txBody>
      </p:sp>
    </p:spTree>
    <p:extLst>
      <p:ext uri="{BB962C8B-B14F-4D97-AF65-F5344CB8AC3E}">
        <p14:creationId xmlns:p14="http://schemas.microsoft.com/office/powerpoint/2010/main" val="30241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اشاره به </a:t>
            </a:r>
            <a:endParaRPr lang="en-US" dirty="0" smtClean="0"/>
          </a:p>
          <a:p>
            <a:r>
              <a:rPr lang="en-US" dirty="0" smtClean="0"/>
              <a:t>False</a:t>
            </a:r>
            <a:r>
              <a:rPr lang="en-US" baseline="0" dirty="0" smtClean="0"/>
              <a:t> positive</a:t>
            </a:r>
          </a:p>
          <a:p>
            <a:r>
              <a:rPr lang="fa-IR" baseline="0" dirty="0" smtClean="0"/>
              <a:t>و </a:t>
            </a:r>
          </a:p>
          <a:p>
            <a:r>
              <a:rPr lang="en-US" baseline="0" dirty="0" smtClean="0"/>
              <a:t>False negative</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11</a:t>
            </a:fld>
            <a:endParaRPr lang="en-US" dirty="0"/>
          </a:p>
        </p:txBody>
      </p:sp>
    </p:spTree>
    <p:extLst>
      <p:ext uri="{BB962C8B-B14F-4D97-AF65-F5344CB8AC3E}">
        <p14:creationId xmlns:p14="http://schemas.microsoft.com/office/powerpoint/2010/main" val="3916813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12</a:t>
            </a:fld>
            <a:endParaRPr lang="en-US" dirty="0"/>
          </a:p>
        </p:txBody>
      </p:sp>
    </p:spTree>
    <p:extLst>
      <p:ext uri="{BB962C8B-B14F-4D97-AF65-F5344CB8AC3E}">
        <p14:creationId xmlns:p14="http://schemas.microsoft.com/office/powerpoint/2010/main" val="1808233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13</a:t>
            </a:fld>
            <a:endParaRPr lang="en-US" dirty="0"/>
          </a:p>
        </p:txBody>
      </p:sp>
    </p:spTree>
    <p:extLst>
      <p:ext uri="{BB962C8B-B14F-4D97-AF65-F5344CB8AC3E}">
        <p14:creationId xmlns:p14="http://schemas.microsoft.com/office/powerpoint/2010/main" val="333676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14</a:t>
            </a:fld>
            <a:endParaRPr lang="en-US" dirty="0"/>
          </a:p>
        </p:txBody>
      </p:sp>
    </p:spTree>
    <p:extLst>
      <p:ext uri="{BB962C8B-B14F-4D97-AF65-F5344CB8AC3E}">
        <p14:creationId xmlns:p14="http://schemas.microsoft.com/office/powerpoint/2010/main" val="439498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قابل حذف</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15</a:t>
            </a:fld>
            <a:endParaRPr lang="en-US" dirty="0"/>
          </a:p>
        </p:txBody>
      </p:sp>
    </p:spTree>
    <p:extLst>
      <p:ext uri="{BB962C8B-B14F-4D97-AF65-F5344CB8AC3E}">
        <p14:creationId xmlns:p14="http://schemas.microsoft.com/office/powerpoint/2010/main" val="3454694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16</a:t>
            </a:fld>
            <a:endParaRPr lang="en-US" dirty="0"/>
          </a:p>
        </p:txBody>
      </p:sp>
    </p:spTree>
    <p:extLst>
      <p:ext uri="{BB962C8B-B14F-4D97-AF65-F5344CB8AC3E}">
        <p14:creationId xmlns:p14="http://schemas.microsoft.com/office/powerpoint/2010/main" val="321205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17</a:t>
            </a:fld>
            <a:endParaRPr lang="en-US" dirty="0"/>
          </a:p>
        </p:txBody>
      </p:sp>
    </p:spTree>
    <p:extLst>
      <p:ext uri="{BB962C8B-B14F-4D97-AF65-F5344CB8AC3E}">
        <p14:creationId xmlns:p14="http://schemas.microsoft.com/office/powerpoint/2010/main" val="3374581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18</a:t>
            </a:fld>
            <a:endParaRPr lang="en-US" dirty="0"/>
          </a:p>
        </p:txBody>
      </p:sp>
    </p:spTree>
    <p:extLst>
      <p:ext uri="{BB962C8B-B14F-4D97-AF65-F5344CB8AC3E}">
        <p14:creationId xmlns:p14="http://schemas.microsoft.com/office/powerpoint/2010/main" val="3753189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19</a:t>
            </a:fld>
            <a:endParaRPr lang="en-US" dirty="0"/>
          </a:p>
        </p:txBody>
      </p:sp>
    </p:spTree>
    <p:extLst>
      <p:ext uri="{BB962C8B-B14F-4D97-AF65-F5344CB8AC3E}">
        <p14:creationId xmlns:p14="http://schemas.microsoft.com/office/powerpoint/2010/main" val="1497461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model set of</a:t>
            </a:r>
            <a:r>
              <a:rPr lang="en-US" baseline="0" dirty="0" smtClean="0"/>
              <a:t> possible values</a:t>
            </a:r>
          </a:p>
          <a:p>
            <a:r>
              <a:rPr lang="en-US" baseline="0" dirty="0" smtClean="0"/>
              <a:t>Right: model possible interval of values</a:t>
            </a:r>
          </a:p>
          <a:p>
            <a:endParaRPr lang="en-US" baseline="0" dirty="0" smtClean="0"/>
          </a:p>
          <a:p>
            <a:r>
              <a:rPr lang="en-US" baseline="0" dirty="0" smtClean="0"/>
              <a:t>Alpha: abstraction function</a:t>
            </a:r>
          </a:p>
          <a:p>
            <a:r>
              <a:rPr lang="en-US" baseline="0" dirty="0" smtClean="0"/>
              <a:t>Gamma: concretization function</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20</a:t>
            </a:fld>
            <a:endParaRPr lang="en-US" dirty="0"/>
          </a:p>
        </p:txBody>
      </p:sp>
    </p:spTree>
    <p:extLst>
      <p:ext uri="{BB962C8B-B14F-4D97-AF65-F5344CB8AC3E}">
        <p14:creationId xmlns:p14="http://schemas.microsoft.com/office/powerpoint/2010/main" val="164150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F4CBBC-4413-4F11-8923-0CCF3B271113}" type="slidenum">
              <a:rPr lang="en-US" smtClean="0"/>
              <a:pPr/>
              <a:t>2</a:t>
            </a:fld>
            <a:endParaRPr lang="en-US" dirty="0"/>
          </a:p>
        </p:txBody>
      </p:sp>
    </p:spTree>
    <p:extLst>
      <p:ext uri="{BB962C8B-B14F-4D97-AF65-F5344CB8AC3E}">
        <p14:creationId xmlns:p14="http://schemas.microsoft.com/office/powerpoint/2010/main" val="507747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t>Intervals (</a:t>
            </a:r>
            <a:r>
              <a:rPr lang="en-GB" altLang="en-US" dirty="0" err="1" smtClean="0"/>
              <a:t>nonrelational</a:t>
            </a:r>
            <a:r>
              <a:rPr lang="en-GB" altLang="en-US" dirty="0" smtClean="0"/>
              <a:t>):</a:t>
            </a:r>
            <a:endParaRPr lang="fa-IR"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err="1" smtClean="0"/>
              <a:t>Polyhedra</a:t>
            </a:r>
            <a:r>
              <a:rPr lang="en-GB" altLang="en-US" dirty="0" smtClean="0"/>
              <a:t> (relational):</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smtClean="0"/>
              <a:t>Difference-bound matrices (weakly relational):</a:t>
            </a:r>
            <a:r>
              <a:rPr lang="en-GB" altLang="en-US" dirty="0" smtClean="0">
                <a:solidFill>
                  <a:srgbClr val="0000FF"/>
                </a:solidFill>
              </a:rPr>
              <a:t>y - x  </a:t>
            </a:r>
            <a:r>
              <a:rPr lang="en-GB" altLang="en-US" dirty="0" smtClean="0">
                <a:solidFill>
                  <a:srgbClr val="0000FF"/>
                </a:solidFill>
                <a:latin typeface="Symbol" panose="05050102010706020507" pitchFamily="18" charset="2"/>
              </a:rPr>
              <a:t>&lt;  5,  </a:t>
            </a:r>
            <a:r>
              <a:rPr lang="en-GB" altLang="en-US" dirty="0" smtClean="0">
                <a:solidFill>
                  <a:srgbClr val="0000FF"/>
                </a:solidFill>
              </a:rPr>
              <a:t>z - y  </a:t>
            </a:r>
            <a:r>
              <a:rPr lang="en-GB" altLang="en-US" dirty="0" smtClean="0">
                <a:solidFill>
                  <a:srgbClr val="0000FF"/>
                </a:solidFill>
                <a:latin typeface="Symbol" panose="05050102010706020507" pitchFamily="18" charset="2"/>
              </a:rPr>
              <a:t>&lt;  10,  ...</a:t>
            </a:r>
          </a:p>
          <a:p>
            <a:pPr marL="0" marR="0" indent="0" algn="l" defTabSz="914400" rtl="0" eaLnBrk="1" fontAlgn="auto" latinLnBrk="0" hangingPunct="1">
              <a:lnSpc>
                <a:spcPct val="100000"/>
              </a:lnSpc>
              <a:spcBef>
                <a:spcPts val="0"/>
              </a:spcBef>
              <a:spcAft>
                <a:spcPts val="0"/>
              </a:spcAft>
              <a:buClrTx/>
              <a:buSzTx/>
              <a:buFontTx/>
              <a:buNone/>
              <a:tabLst/>
              <a:defRPr/>
            </a:pPr>
            <a:endParaRPr lang="en-GB" altLang="en-US" dirty="0" smtClean="0"/>
          </a:p>
          <a:p>
            <a:endParaRPr lang="en-GB" alt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21</a:t>
            </a:fld>
            <a:endParaRPr lang="en-US" dirty="0"/>
          </a:p>
        </p:txBody>
      </p:sp>
    </p:spTree>
    <p:extLst>
      <p:ext uri="{BB962C8B-B14F-4D97-AF65-F5344CB8AC3E}">
        <p14:creationId xmlns:p14="http://schemas.microsoft.com/office/powerpoint/2010/main" val="3939202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22</a:t>
            </a:fld>
            <a:endParaRPr lang="en-US" dirty="0"/>
          </a:p>
        </p:txBody>
      </p:sp>
    </p:spTree>
    <p:extLst>
      <p:ext uri="{BB962C8B-B14F-4D97-AF65-F5344CB8AC3E}">
        <p14:creationId xmlns:p14="http://schemas.microsoft.com/office/powerpoint/2010/main" val="2588345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لزومی به استفاده از اتصال گالوایی نیست البته، میشه فقط تابع واقعی‌سازی داشت صرفا</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23</a:t>
            </a:fld>
            <a:endParaRPr lang="en-US" dirty="0"/>
          </a:p>
        </p:txBody>
      </p:sp>
    </p:spTree>
    <p:extLst>
      <p:ext uri="{BB962C8B-B14F-4D97-AF65-F5344CB8AC3E}">
        <p14:creationId xmlns:p14="http://schemas.microsoft.com/office/powerpoint/2010/main" val="337874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24</a:t>
            </a:fld>
            <a:endParaRPr lang="en-US" dirty="0"/>
          </a:p>
        </p:txBody>
      </p:sp>
    </p:spTree>
    <p:extLst>
      <p:ext uri="{BB962C8B-B14F-4D97-AF65-F5344CB8AC3E}">
        <p14:creationId xmlns:p14="http://schemas.microsoft.com/office/powerpoint/2010/main" val="1016385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25</a:t>
            </a:fld>
            <a:endParaRPr lang="en-US" dirty="0"/>
          </a:p>
        </p:txBody>
      </p:sp>
    </p:spTree>
    <p:extLst>
      <p:ext uri="{BB962C8B-B14F-4D97-AF65-F5344CB8AC3E}">
        <p14:creationId xmlns:p14="http://schemas.microsoft.com/office/powerpoint/2010/main" val="2011039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26</a:t>
            </a:fld>
            <a:endParaRPr lang="en-US" dirty="0"/>
          </a:p>
        </p:txBody>
      </p:sp>
    </p:spTree>
    <p:extLst>
      <p:ext uri="{BB962C8B-B14F-4D97-AF65-F5344CB8AC3E}">
        <p14:creationId xmlns:p14="http://schemas.microsoft.com/office/powerpoint/2010/main" val="3381223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27</a:t>
            </a:fld>
            <a:endParaRPr lang="en-US" dirty="0"/>
          </a:p>
        </p:txBody>
      </p:sp>
    </p:spTree>
    <p:extLst>
      <p:ext uri="{BB962C8B-B14F-4D97-AF65-F5344CB8AC3E}">
        <p14:creationId xmlns:p14="http://schemas.microsoft.com/office/powerpoint/2010/main" val="427126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28</a:t>
            </a:fld>
            <a:endParaRPr lang="en-US" dirty="0"/>
          </a:p>
        </p:txBody>
      </p:sp>
    </p:spTree>
    <p:extLst>
      <p:ext uri="{BB962C8B-B14F-4D97-AF65-F5344CB8AC3E}">
        <p14:creationId xmlns:p14="http://schemas.microsoft.com/office/powerpoint/2010/main" val="3322276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29</a:t>
            </a:fld>
            <a:endParaRPr lang="en-US" dirty="0"/>
          </a:p>
        </p:txBody>
      </p:sp>
    </p:spTree>
    <p:extLst>
      <p:ext uri="{BB962C8B-B14F-4D97-AF65-F5344CB8AC3E}">
        <p14:creationId xmlns:p14="http://schemas.microsoft.com/office/powerpoint/2010/main" val="1218176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Kleene theorem: If F: L → L is monotone, L is a complete lattice and F preserves all least upper bounds then </a:t>
            </a:r>
            <a:r>
              <a:rPr lang="en-US" altLang="en-US" sz="1200" dirty="0" err="1" smtClean="0"/>
              <a:t>lfp</a:t>
            </a:r>
            <a:r>
              <a:rPr lang="en-US" altLang="en-US" sz="1200" dirty="0" smtClean="0"/>
              <a:t> F is the limit of the sequence:</a:t>
            </a:r>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30</a:t>
            </a:fld>
            <a:endParaRPr lang="en-US" dirty="0"/>
          </a:p>
        </p:txBody>
      </p:sp>
    </p:spTree>
    <p:extLst>
      <p:ext uri="{BB962C8B-B14F-4D97-AF65-F5344CB8AC3E}">
        <p14:creationId xmlns:p14="http://schemas.microsoft.com/office/powerpoint/2010/main" val="129391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Validation has three main methods: verification,</a:t>
            </a:r>
          </a:p>
          <a:p>
            <a:r>
              <a:rPr lang="en-US" sz="1200" b="0" i="0" u="none" strike="noStrike" kern="1200" baseline="0" dirty="0" smtClean="0">
                <a:solidFill>
                  <a:schemeClr val="tx1"/>
                </a:solidFill>
                <a:latin typeface="+mn-lt"/>
                <a:ea typeface="+mn-ea"/>
                <a:cs typeface="+mn-cs"/>
              </a:rPr>
              <a:t>evaluation and testing.</a:t>
            </a:r>
            <a:endParaRPr lang="fa-I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Verification is a formal mathematical method to</a:t>
            </a:r>
          </a:p>
          <a:p>
            <a:r>
              <a:rPr lang="en-US" sz="1200" b="0" i="0" u="none" strike="noStrike" kern="1200" baseline="0" dirty="0" smtClean="0">
                <a:solidFill>
                  <a:schemeClr val="tx1"/>
                </a:solidFill>
                <a:latin typeface="+mn-lt"/>
                <a:ea typeface="+mn-ea"/>
                <a:cs typeface="+mn-cs"/>
              </a:rPr>
              <a:t>prove that a realization satisfies its</a:t>
            </a:r>
          </a:p>
          <a:p>
            <a:r>
              <a:rPr lang="en-US" sz="1200" b="0" i="0" u="none" strike="noStrike" kern="1200" baseline="0" dirty="0" smtClean="0">
                <a:solidFill>
                  <a:schemeClr val="tx1"/>
                </a:solidFill>
                <a:latin typeface="+mn-lt"/>
                <a:ea typeface="+mn-ea"/>
                <a:cs typeface="+mn-cs"/>
              </a:rPr>
              <a:t>specifications.</a:t>
            </a:r>
            <a:endParaRPr lang="fa-I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Evaluation is a method for finding how good a</a:t>
            </a:r>
          </a:p>
          <a:p>
            <a:r>
              <a:rPr lang="en-US" sz="1200" b="0" i="0" u="none" strike="noStrike" kern="1200" baseline="0" dirty="0" smtClean="0">
                <a:solidFill>
                  <a:schemeClr val="tx1"/>
                </a:solidFill>
                <a:latin typeface="+mn-lt"/>
                <a:ea typeface="+mn-ea"/>
                <a:cs typeface="+mn-cs"/>
              </a:rPr>
              <a:t>system behaves.</a:t>
            </a:r>
            <a:endParaRPr lang="fa-I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Testing is a method of proving that a</a:t>
            </a:r>
          </a:p>
          <a:p>
            <a:r>
              <a:rPr lang="en-US" sz="1200" b="0" i="0" u="none" strike="noStrike" kern="1200" baseline="0" dirty="0" smtClean="0">
                <a:solidFill>
                  <a:schemeClr val="tx1"/>
                </a:solidFill>
                <a:latin typeface="+mn-lt"/>
                <a:ea typeface="+mn-ea"/>
                <a:cs typeface="+mn-cs"/>
              </a:rPr>
              <a:t>realization does not satisfy its specifications.</a:t>
            </a:r>
          </a:p>
          <a:p>
            <a:r>
              <a:rPr lang="en-US" sz="1200" b="0" i="0" u="none" strike="noStrike" kern="1200" baseline="0" dirty="0" smtClean="0">
                <a:solidFill>
                  <a:schemeClr val="tx1"/>
                </a:solidFill>
                <a:latin typeface="+mn-lt"/>
                <a:ea typeface="+mn-ea"/>
                <a:cs typeface="+mn-cs"/>
              </a:rPr>
              <a:t>n Testing, verification and evaluation are usually</a:t>
            </a:r>
          </a:p>
          <a:p>
            <a:r>
              <a:rPr lang="en-US" sz="1200" b="0" i="0" u="none" strike="noStrike" kern="1200" baseline="0" dirty="0" smtClean="0">
                <a:solidFill>
                  <a:schemeClr val="tx1"/>
                </a:solidFill>
                <a:latin typeface="+mn-lt"/>
                <a:ea typeface="+mn-ea"/>
                <a:cs typeface="+mn-cs"/>
              </a:rPr>
              <a:t>complementary.</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a:t>
            </a:fld>
            <a:endParaRPr lang="en-US" dirty="0"/>
          </a:p>
        </p:txBody>
      </p:sp>
    </p:spTree>
    <p:extLst>
      <p:ext uri="{BB962C8B-B14F-4D97-AF65-F5344CB8AC3E}">
        <p14:creationId xmlns:p14="http://schemas.microsoft.com/office/powerpoint/2010/main" val="2885594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1200" dirty="0" smtClean="0"/>
              <a:t>The collecting semantics is the </a:t>
            </a:r>
            <a:r>
              <a:rPr lang="en-GB" altLang="en-US" sz="1200" dirty="0" smtClean="0">
                <a:solidFill>
                  <a:srgbClr val="FF3300"/>
                </a:solidFill>
              </a:rPr>
              <a:t>set</a:t>
            </a:r>
            <a:r>
              <a:rPr lang="en-GB" altLang="en-US" sz="1200" dirty="0" smtClean="0"/>
              <a:t> </a:t>
            </a:r>
            <a:r>
              <a:rPr lang="en-GB" altLang="en-US" sz="1200" dirty="0" smtClean="0">
                <a:solidFill>
                  <a:srgbClr val="FF3300"/>
                </a:solidFill>
              </a:rPr>
              <a:t>of observable behaviours</a:t>
            </a:r>
            <a:r>
              <a:rPr lang="en-GB" altLang="en-US" sz="1200" dirty="0" smtClean="0"/>
              <a:t> in the operational semantics. It is the starting point of any analysis design.</a:t>
            </a:r>
            <a:endParaRPr lang="fa-IR" altLang="en-US" sz="1200" dirty="0" smtClean="0"/>
          </a:p>
          <a:p>
            <a:pPr marL="431800" indent="-323850" defTabSz="449263">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1200" dirty="0" smtClean="0"/>
              <a:t>The set of all descendants of the initial state</a:t>
            </a:r>
          </a:p>
          <a:p>
            <a:pPr marL="431800" indent="-323850" defTabSz="449263">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1200" dirty="0" smtClean="0"/>
              <a:t>The set of  all descendants of the initial state that can reach a final state</a:t>
            </a:r>
          </a:p>
          <a:p>
            <a:pPr marL="431800" indent="-323850" defTabSz="449263">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1200" dirty="0" smtClean="0"/>
              <a:t>The set of all finite traces from the initial state</a:t>
            </a:r>
          </a:p>
          <a:p>
            <a:pPr marL="431800" indent="-323850" defTabSz="449263">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1200" dirty="0" smtClean="0"/>
              <a:t>The set of all finite and infinite traces from the initial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fa-IR"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a-IR" altLang="en-US" sz="1200" dirty="0" smtClean="0"/>
          </a:p>
          <a:p>
            <a:r>
              <a:rPr lang="en-US" altLang="en-US" dirty="0" smtClean="0"/>
              <a:t>Buffer overrun, division by zero, arithmetic overflows: state properties</a:t>
            </a:r>
          </a:p>
          <a:p>
            <a:r>
              <a:rPr lang="en-US" altLang="en-US" dirty="0" smtClean="0"/>
              <a:t>Deadlocks, un-initialized variables: finite trace properties</a:t>
            </a:r>
          </a:p>
          <a:p>
            <a:r>
              <a:rPr lang="en-US" altLang="en-US" dirty="0" smtClean="0"/>
              <a:t>Loop termination: finite and infinite trace properties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altLang="en-US" sz="1200" dirty="0" smtClean="0"/>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31</a:t>
            </a:fld>
            <a:endParaRPr lang="en-US" dirty="0"/>
          </a:p>
        </p:txBody>
      </p:sp>
    </p:spTree>
    <p:extLst>
      <p:ext uri="{BB962C8B-B14F-4D97-AF65-F5344CB8AC3E}">
        <p14:creationId xmlns:p14="http://schemas.microsoft.com/office/powerpoint/2010/main" val="1004783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32</a:t>
            </a:fld>
            <a:endParaRPr lang="en-US" dirty="0"/>
          </a:p>
        </p:txBody>
      </p:sp>
    </p:spTree>
    <p:extLst>
      <p:ext uri="{BB962C8B-B14F-4D97-AF65-F5344CB8AC3E}">
        <p14:creationId xmlns:p14="http://schemas.microsoft.com/office/powerpoint/2010/main" val="3069455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baseline="0" dirty="0" smtClean="0"/>
          </a:p>
        </p:txBody>
      </p:sp>
      <p:sp>
        <p:nvSpPr>
          <p:cNvPr id="4" name="Slide Number Placeholder 3"/>
          <p:cNvSpPr>
            <a:spLocks noGrp="1"/>
          </p:cNvSpPr>
          <p:nvPr>
            <p:ph type="sldNum" sz="quarter" idx="10"/>
          </p:nvPr>
        </p:nvSpPr>
        <p:spPr/>
        <p:txBody>
          <a:bodyPr/>
          <a:lstStyle/>
          <a:p>
            <a:fld id="{64F4CBBC-4413-4F11-8923-0CCF3B271113}" type="slidenum">
              <a:rPr lang="en-US" smtClean="0"/>
              <a:pPr/>
              <a:t>33</a:t>
            </a:fld>
            <a:endParaRPr lang="en-US" dirty="0"/>
          </a:p>
        </p:txBody>
      </p:sp>
    </p:spTree>
    <p:extLst>
      <p:ext uri="{BB962C8B-B14F-4D97-AF65-F5344CB8AC3E}">
        <p14:creationId xmlns:p14="http://schemas.microsoft.com/office/powerpoint/2010/main" val="3955366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یک سامانه،</a:t>
            </a:r>
            <a:r>
              <a:rPr lang="fa-IR" baseline="0" dirty="0" smtClean="0"/>
              <a:t> مجموعه ای از اجراها است</a:t>
            </a:r>
          </a:p>
          <a:p>
            <a:r>
              <a:rPr lang="fa-IR" baseline="0" dirty="0" smtClean="0"/>
              <a:t>به بیان صوری، خط مشی امنیتی گزاره ای روی مجموعه‌های اجراها است که امن بودن یا نبودن سامانه را تعیین می کند. یک خط مشی امنیتی را میتوان به عنوان زیرمجموعه ای از مجموعه توانی همه اجراها تعریف کرد که هر اجرا دنباله ای دلخواه از حالت ها است. </a:t>
            </a:r>
          </a:p>
          <a:p>
            <a:r>
              <a:rPr lang="fa-IR" baseline="0" dirty="0" smtClean="0"/>
              <a:t>به بیان دیگر، یک خط مشی مجموعه ای از مجموعه اجراهاست که آن خط مشی را برآورده می‌کنند.</a:t>
            </a:r>
          </a:p>
          <a:p>
            <a:r>
              <a:rPr lang="fa-IR" baseline="0" dirty="0" smtClean="0"/>
              <a:t>خط مشی های امنیتی از این منظر به دو دسته خاصیت و فوق‌خاصیت (یا ناخاصیت) دسته‌بندی می‌شوند. </a:t>
            </a:r>
          </a:p>
          <a:p>
            <a:r>
              <a:rPr lang="fa-IR" baseline="0" dirty="0" smtClean="0"/>
              <a:t>خاصیت: خط مشی ای است که می توان آن را روی یک اجرا تعریف کرد. یعنی خط مشی بتواند درباره هر تک اجرا بگوید امن هست یا نیست. </a:t>
            </a:r>
          </a:p>
          <a:p>
            <a:r>
              <a:rPr lang="fa-IR" sz="1200" kern="1200" dirty="0" smtClean="0">
                <a:solidFill>
                  <a:schemeClr val="tx1"/>
                </a:solidFill>
                <a:effectLst/>
                <a:latin typeface="+mn-lt"/>
                <a:ea typeface="+mn-ea"/>
                <a:cs typeface="+mn-cs"/>
              </a:rPr>
              <a:t>، یک خاصیت خط‌مشی‌ای است که عضویت هر دنباله در آن خط‌مشی، فقط با ارزیابی همان دنباله قابل تعیین باشد</a:t>
            </a:r>
            <a:endParaRPr lang="fa-IR" baseline="0" dirty="0" smtClean="0"/>
          </a:p>
          <a:p>
            <a:r>
              <a:rPr lang="fa-IR" dirty="0" smtClean="0"/>
              <a:t>مانند</a:t>
            </a:r>
            <a:r>
              <a:rPr lang="fa-IR" baseline="0" dirty="0" smtClean="0"/>
              <a:t>  عدم خاتمه یا خط مشی های کنترل دسترسی</a:t>
            </a:r>
          </a:p>
          <a:p>
            <a:r>
              <a:rPr lang="fa-IR" dirty="0" smtClean="0"/>
              <a:t>فوق</a:t>
            </a:r>
            <a:r>
              <a:rPr lang="fa-IR" baseline="0" dirty="0" smtClean="0"/>
              <a:t> خاصیت: خط مشی هایی که در قالب بالا قابل بیان نیستند و روی اجراهای مختلف برنامه تعریف می شوند.</a:t>
            </a:r>
          </a:p>
          <a:p>
            <a:r>
              <a:rPr lang="fa-IR" baseline="0" dirty="0" smtClean="0"/>
              <a:t>مانند عدم تداخل و جریان اطلاعات</a:t>
            </a:r>
          </a:p>
          <a:p>
            <a:r>
              <a:rPr lang="fa-IR" baseline="0" dirty="0" smtClean="0"/>
              <a:t>طبق تعریف عدم تداخل، حداقل دو اجرا باید بررسی شود و در قالب تک اجرا قابل بیان نیست. پس خاصیت نیست. </a:t>
            </a:r>
          </a:p>
          <a:p>
            <a:r>
              <a:rPr lang="fa-IR" baseline="0" dirty="0" smtClean="0"/>
              <a:t>پس خاصیت ها را میتوان با مجموعه اجراهای منفرد و جداگانه بیان کرد، اما فوق خاصیتها را باید با مجموعه توانی مجموعه اجراها بیان کرد.</a:t>
            </a:r>
          </a:p>
          <a:p>
            <a:r>
              <a:rPr lang="fa-IR" baseline="0" dirty="0" smtClean="0"/>
              <a:t>به همین دلیل روش اعمال خاصیتها با فوق خاصیتها متفاوت است!</a:t>
            </a:r>
          </a:p>
          <a:p>
            <a:r>
              <a:rPr lang="fa-IR" dirty="0" smtClean="0"/>
              <a:t>اگر بخواهیم دقیقتر بیان</a:t>
            </a:r>
            <a:r>
              <a:rPr lang="fa-IR" baseline="0" dirty="0" smtClean="0"/>
              <a:t> کنیم، خط مشیها همان فوق خاصیتها هستند که میتوان به دو دسته خاصیت و ناخاصیت تقسیم کرد.</a:t>
            </a:r>
          </a:p>
          <a:p>
            <a:r>
              <a:rPr lang="fa-IR" baseline="0" dirty="0" smtClean="0"/>
              <a:t>خاصیت زیرمجموعه است، فوق خاصیت عضوی از مجموعه</a:t>
            </a:r>
            <a:endParaRPr lang="fa-IR" dirty="0" smtClean="0"/>
          </a:p>
        </p:txBody>
      </p:sp>
      <p:sp>
        <p:nvSpPr>
          <p:cNvPr id="4" name="Slide Number Placeholder 3"/>
          <p:cNvSpPr>
            <a:spLocks noGrp="1"/>
          </p:cNvSpPr>
          <p:nvPr>
            <p:ph type="sldNum" sz="quarter" idx="10"/>
          </p:nvPr>
        </p:nvSpPr>
        <p:spPr/>
        <p:txBody>
          <a:bodyPr/>
          <a:lstStyle/>
          <a:p>
            <a:fld id="{64F4CBBC-4413-4F11-8923-0CCF3B271113}" type="slidenum">
              <a:rPr lang="en-US" smtClean="0"/>
              <a:pPr/>
              <a:t>34</a:t>
            </a:fld>
            <a:endParaRPr lang="en-US" dirty="0"/>
          </a:p>
        </p:txBody>
      </p:sp>
    </p:spTree>
    <p:extLst>
      <p:ext uri="{BB962C8B-B14F-4D97-AF65-F5344CB8AC3E}">
        <p14:creationId xmlns:p14="http://schemas.microsoft.com/office/powerpoint/2010/main" val="1121356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اشنایدر</a:t>
            </a:r>
            <a:r>
              <a:rPr lang="fa-IR" baseline="0" dirty="0" smtClean="0"/>
              <a:t> گفته است که می توان هر خاصیت را در قالب اشتراکی از خاصیتهای ایمنی و خاصیتهای مانایی بیان کرد.</a:t>
            </a:r>
          </a:p>
          <a:p>
            <a:r>
              <a:rPr lang="fa-IR" baseline="0" dirty="0" smtClean="0"/>
              <a:t>رده بندی دقیقتر در مقاله اشنایدر</a:t>
            </a:r>
          </a:p>
          <a:p>
            <a:r>
              <a:rPr lang="fa-IR" baseline="0" dirty="0" smtClean="0"/>
              <a:t>تعریف ایمنی: کلاسی از خاصیتها که وقوع یک چیز بد مشخص را در طول اجرا نهی می کنند. یعنی پیشوندی از دنباله اجرا وجود دارد که هر گسترشی از آن نیز خط مشی را برآورده نمیکند. نقض یک خاصیت ایمنی، غیرقابل اصلاح است.</a:t>
            </a:r>
          </a:p>
          <a:p>
            <a:r>
              <a:rPr lang="en-US" baseline="0" dirty="0" smtClean="0"/>
              <a:t>Safety = finitely observable + irremediable</a:t>
            </a:r>
          </a:p>
          <a:p>
            <a:r>
              <a:rPr lang="en-US" baseline="0" dirty="0" smtClean="0"/>
              <a:t>e.g. no-read-then-write or access control</a:t>
            </a:r>
            <a:endParaRPr lang="fa-IR" baseline="0" dirty="0" smtClean="0"/>
          </a:p>
          <a:p>
            <a:r>
              <a:rPr lang="fa-IR" baseline="0" dirty="0" smtClean="0"/>
              <a:t>تعریف مانایی: خاصیتی است که وقوع یک چیز خوب مشخص را مقرر می کند.</a:t>
            </a:r>
            <a:endParaRPr lang="en-US" baseline="0" dirty="0" smtClean="0"/>
          </a:p>
          <a:p>
            <a:r>
              <a:rPr lang="en-US" baseline="0" dirty="0" smtClean="0"/>
              <a:t>Liveness = always possible (remediable) + possibly </a:t>
            </a:r>
            <a:r>
              <a:rPr lang="en-US" baseline="0" dirty="0" err="1" smtClean="0"/>
              <a:t>infinte</a:t>
            </a:r>
            <a:endParaRPr lang="en-US" baseline="0" dirty="0" smtClean="0"/>
          </a:p>
          <a:p>
            <a:r>
              <a:rPr lang="en-US" baseline="0" dirty="0" smtClean="0"/>
              <a:t>e.g. guaranteed service (good thing is the eventual </a:t>
            </a:r>
            <a:r>
              <a:rPr lang="en-US" baseline="0" dirty="0" err="1" smtClean="0"/>
              <a:t>repsonse</a:t>
            </a:r>
            <a:r>
              <a:rPr lang="en-US" baseline="0" dirty="0" smtClean="0"/>
              <a:t> to a request)</a:t>
            </a:r>
            <a:endParaRPr lang="fa-IR" baseline="0" dirty="0" smtClean="0"/>
          </a:p>
          <a:p>
            <a:r>
              <a:rPr lang="fa-IR" baseline="0" dirty="0" smtClean="0"/>
              <a:t>خاصیت معقول: دنباله تهی جزو دنباله های معتبر حساب شود.</a:t>
            </a:r>
          </a:p>
          <a:p>
            <a:r>
              <a:rPr lang="en-US" baseline="0" dirty="0" err="1" smtClean="0"/>
              <a:t>Hypersafety</a:t>
            </a:r>
            <a:r>
              <a:rPr lang="en-US" baseline="0" dirty="0" smtClean="0"/>
              <a:t>: generalizing the bad thing from a finite set to a finite set of finite traces</a:t>
            </a:r>
          </a:p>
          <a:p>
            <a:pPr algn="r" rtl="1"/>
            <a:r>
              <a:rPr lang="fa-IR" baseline="0" dirty="0" smtClean="0"/>
              <a:t>تعریف کا-ایمنی: </a:t>
            </a:r>
            <a:r>
              <a:rPr lang="en-US" baseline="0" dirty="0" smtClean="0"/>
              <a:t> </a:t>
            </a:r>
            <a:r>
              <a:rPr lang="fa-IR" baseline="0" dirty="0" smtClean="0"/>
              <a:t> زیرکلاسی از فوق ایمنی ها که چیز بد هرگز بیش از کا دنباله اجرا ندارد. یعنی با داشتن کا دنباله اجرا می‌توان پیشوند چیز بد را دید، اگر برنامه ناقض خط مشی باشد.</a:t>
            </a:r>
            <a:endParaRPr lang="en-US" baseline="0" dirty="0" smtClean="0"/>
          </a:p>
          <a:p>
            <a:r>
              <a:rPr lang="en-US" baseline="0" dirty="0" smtClean="0"/>
              <a:t>e.g. a system that stores a secret by splitting it into k shares. System cannot output all k shares. </a:t>
            </a:r>
          </a:p>
          <a:p>
            <a:r>
              <a:rPr lang="en-US" baseline="0" dirty="0" smtClean="0"/>
              <a:t>1-safety </a:t>
            </a:r>
            <a:r>
              <a:rPr lang="en-US" baseline="0" dirty="0" err="1" smtClean="0"/>
              <a:t>hyp</a:t>
            </a:r>
            <a:r>
              <a:rPr lang="en-US" baseline="0" dirty="0" smtClean="0"/>
              <a:t>. = safety property</a:t>
            </a:r>
          </a:p>
          <a:p>
            <a:r>
              <a:rPr lang="en-US" baseline="0" dirty="0" smtClean="0"/>
              <a:t>e.g. 2-safety = GMNI</a:t>
            </a:r>
          </a:p>
          <a:p>
            <a:r>
              <a:rPr lang="en-US" baseline="0" dirty="0" err="1" smtClean="0"/>
              <a:t>Hyperliveness</a:t>
            </a:r>
            <a:r>
              <a:rPr lang="en-US" baseline="0" dirty="0" smtClean="0"/>
              <a:t>: </a:t>
            </a:r>
          </a:p>
          <a:p>
            <a:endParaRPr lang="fa-IR" baseline="0" dirty="0" smtClean="0"/>
          </a:p>
        </p:txBody>
      </p:sp>
      <p:sp>
        <p:nvSpPr>
          <p:cNvPr id="4" name="Slide Number Placeholder 3"/>
          <p:cNvSpPr>
            <a:spLocks noGrp="1"/>
          </p:cNvSpPr>
          <p:nvPr>
            <p:ph type="sldNum" sz="quarter" idx="10"/>
          </p:nvPr>
        </p:nvSpPr>
        <p:spPr/>
        <p:txBody>
          <a:bodyPr/>
          <a:lstStyle/>
          <a:p>
            <a:fld id="{64F4CBBC-4413-4F11-8923-0CCF3B271113}" type="slidenum">
              <a:rPr lang="en-US" smtClean="0"/>
              <a:pPr/>
              <a:t>35</a:t>
            </a:fld>
            <a:endParaRPr lang="en-US" dirty="0"/>
          </a:p>
        </p:txBody>
      </p:sp>
    </p:spTree>
    <p:extLst>
      <p:ext uri="{BB962C8B-B14F-4D97-AF65-F5344CB8AC3E}">
        <p14:creationId xmlns:p14="http://schemas.microsoft.com/office/powerpoint/2010/main" val="2813568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Information-flow confidentiality is not a property, but</a:t>
            </a:r>
          </a:p>
          <a:p>
            <a:r>
              <a:rPr lang="en-US" sz="1200" b="0" i="0" u="none" strike="noStrike" kern="1200" baseline="0" dirty="0" smtClean="0">
                <a:solidFill>
                  <a:schemeClr val="tx1"/>
                </a:solidFill>
                <a:latin typeface="+mn-lt"/>
                <a:ea typeface="+mn-ea"/>
                <a:cs typeface="+mn-cs"/>
              </a:rPr>
              <a:t>it is a </a:t>
            </a:r>
            <a:r>
              <a:rPr lang="en-US" sz="1200" b="0" i="0" u="none" strike="noStrike" kern="1200" baseline="0" dirty="0" err="1" smtClean="0">
                <a:solidFill>
                  <a:schemeClr val="tx1"/>
                </a:solidFill>
                <a:latin typeface="+mn-lt"/>
                <a:ea typeface="+mn-ea"/>
                <a:cs typeface="+mn-cs"/>
              </a:rPr>
              <a:t>hyperproperty</a:t>
            </a:r>
            <a:r>
              <a:rPr lang="en-US" sz="1200" b="0" i="0" u="none" strike="noStrike" kern="1200" baseline="0" dirty="0" smtClean="0">
                <a:solidFill>
                  <a:schemeClr val="tx1"/>
                </a:solidFill>
                <a:latin typeface="+mn-lt"/>
                <a:ea typeface="+mn-ea"/>
                <a:cs typeface="+mn-cs"/>
              </a:rPr>
              <a:t>, and it can be </a:t>
            </a:r>
            <a:r>
              <a:rPr lang="en-US" sz="1200" b="0" i="0" u="none" strike="noStrike" kern="1200" baseline="0" dirty="0" err="1" smtClean="0">
                <a:solidFill>
                  <a:schemeClr val="tx1"/>
                </a:solidFill>
                <a:latin typeface="+mn-lt"/>
                <a:ea typeface="+mn-ea"/>
                <a:cs typeface="+mn-cs"/>
              </a:rPr>
              <a:t>hypersafety</a:t>
            </a:r>
            <a:r>
              <a:rPr lang="en-US" sz="1200" b="0" i="0" u="none" strike="noStrike" kern="1200" baseline="0" dirty="0" smtClean="0">
                <a:solidFill>
                  <a:schemeClr val="tx1"/>
                </a:solidFill>
                <a:latin typeface="+mn-lt"/>
                <a:ea typeface="+mn-ea"/>
                <a:cs typeface="+mn-cs"/>
              </a:rPr>
              <a:t> (e.g.,</a:t>
            </a:r>
          </a:p>
          <a:p>
            <a:r>
              <a:rPr lang="en-US" sz="1200" b="0" i="0" u="none" strike="noStrike" kern="1200" baseline="0" dirty="0" smtClean="0">
                <a:solidFill>
                  <a:schemeClr val="tx1"/>
                </a:solidFill>
                <a:latin typeface="+mn-lt"/>
                <a:ea typeface="+mn-ea"/>
                <a:cs typeface="+mn-cs"/>
              </a:rPr>
              <a:t>observational determinism) or </a:t>
            </a:r>
            <a:r>
              <a:rPr lang="en-US" sz="1200" b="0" i="0" u="none" strike="noStrike" kern="1200" baseline="0" dirty="0" err="1" smtClean="0">
                <a:solidFill>
                  <a:schemeClr val="tx1"/>
                </a:solidFill>
                <a:latin typeface="+mn-lt"/>
                <a:ea typeface="+mn-ea"/>
                <a:cs typeface="+mn-cs"/>
              </a:rPr>
              <a:t>hyperliveness</a:t>
            </a:r>
            <a:r>
              <a:rPr lang="en-US" sz="1200" b="0" i="0" u="none" strike="noStrike" kern="1200" baseline="0" dirty="0" smtClean="0">
                <a:solidFill>
                  <a:schemeClr val="tx1"/>
                </a:solidFill>
                <a:latin typeface="+mn-lt"/>
                <a:ea typeface="+mn-ea"/>
                <a:cs typeface="+mn-cs"/>
              </a:rPr>
              <a:t> (e.g.,</a:t>
            </a:r>
          </a:p>
          <a:p>
            <a:r>
              <a:rPr lang="en-US" sz="1200" b="0" i="0" u="none" strike="noStrike" kern="1200" baseline="0" dirty="0" smtClean="0">
                <a:solidFill>
                  <a:schemeClr val="tx1"/>
                </a:solidFill>
                <a:latin typeface="+mn-lt"/>
                <a:ea typeface="+mn-ea"/>
                <a:cs typeface="+mn-cs"/>
              </a:rPr>
              <a:t>generalized noninterference).</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36</a:t>
            </a:fld>
            <a:endParaRPr lang="en-US" dirty="0"/>
          </a:p>
        </p:txBody>
      </p:sp>
    </p:spTree>
    <p:extLst>
      <p:ext uri="{BB962C8B-B14F-4D97-AF65-F5344CB8AC3E}">
        <p14:creationId xmlns:p14="http://schemas.microsoft.com/office/powerpoint/2010/main" val="28135687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اینکه پلیس قانون را اعمال میکند</a:t>
            </a:r>
          </a:p>
          <a:p>
            <a:r>
              <a:rPr lang="fa-IR" dirty="0" smtClean="0"/>
              <a:t>تفاوت بین درستی و شفافیت</a:t>
            </a:r>
            <a:r>
              <a:rPr lang="fa-IR" baseline="0" dirty="0" smtClean="0"/>
              <a:t> در این است که می‌توان هر برنامه ورودی را به چاپ «سلام دنیا» تبدیل کرد، اما معناشناخت برنامه امن حفظ نمی‌شود.</a:t>
            </a:r>
          </a:p>
          <a:p>
            <a:r>
              <a:rPr lang="fa-IR" baseline="0" dirty="0" smtClean="0"/>
              <a:t>البته اگر درستی نداشته باشد مکانیزم، به درد خودش میخوره! پس از درستی نمیشه کوتاه اومد، اما باید بررسی کرد تا چه میزان شفافیت داره</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37</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تحلیل</a:t>
            </a:r>
            <a:r>
              <a:rPr lang="fa-IR" baseline="0" dirty="0" smtClean="0"/>
              <a:t> ایستا: پیش از اجرای کد برنامه، بررسی می شود که برنامه امن است یا نه. اگر امن بود، برود برای اجرا؛ نه که ریجکت و تمام! محافظه‌کارانه بودن و شفافیت پایین در ذاتش است. یه بار تحلیل میکنی، هزار بار اجرا میکنی. سربار زمان اجرا نداره.</a:t>
            </a:r>
          </a:p>
          <a:p>
            <a:r>
              <a:rPr lang="fa-IR" baseline="0" dirty="0" smtClean="0"/>
              <a:t>معروفترینشون نوع سامانه است و تجلیلهای مختلف کد مثل جریان داده و کنترل و وابستگی برنامه</a:t>
            </a:r>
          </a:p>
          <a:p>
            <a:endParaRPr lang="fa-IR" baseline="0" dirty="0" smtClean="0"/>
          </a:p>
          <a:p>
            <a:r>
              <a:rPr lang="fa-IR" baseline="0" dirty="0" smtClean="0"/>
              <a:t>پویا به دو دسته کلی زمان‌اجرا و آفلاین تقسیم میشه. زمان‌اجرا یعنی زمانی که برنامه واقعا داره اجرا میشه، یه ناظر بگذاریم هر اجرا رو چک کنیم. آفلاین یعنی تو محیط تست تحلیل کنیم برنامه رو.</a:t>
            </a:r>
          </a:p>
          <a:p>
            <a:r>
              <a:rPr lang="fa-IR" baseline="0" dirty="0" smtClean="0"/>
              <a:t>البته که سربار زمان اجرا دارن و به تعداد اجراهای برنامه، باید اعمال کنیم. ولی از اونجایی که واقعا داریم اجرا رو بررسی میکنیم، نه همه حالتهای مختلف برنامه رو، پس شفافیتش به طور کلی بیشتره.</a:t>
            </a:r>
          </a:p>
          <a:p>
            <a:r>
              <a:rPr lang="fa-IR" baseline="0" dirty="0" smtClean="0"/>
              <a:t>معروفترینشون نظارت زمان‌اجرا است.</a:t>
            </a:r>
          </a:p>
          <a:p>
            <a:endParaRPr lang="fa-IR" baseline="0" dirty="0" smtClean="0"/>
          </a:p>
          <a:p>
            <a:r>
              <a:rPr lang="fa-IR" baseline="0" dirty="0" smtClean="0"/>
              <a:t>بازنویسی برنامه یعنی در ایستا، کد رو تجلیل کنیم، تغییر بدیم و بعد از اینکه کد امن ساختیم، ببریم اجرا کنیم. </a:t>
            </a:r>
          </a:p>
          <a:p>
            <a:r>
              <a:rPr lang="fa-IR" baseline="0" dirty="0" smtClean="0"/>
              <a:t>در قبل از اجرا تغییر کد داریم، ولی در زمان اجرا هست که واقعا داره اعمال میشه.</a:t>
            </a:r>
          </a:p>
        </p:txBody>
      </p:sp>
      <p:sp>
        <p:nvSpPr>
          <p:cNvPr id="4" name="Slide Number Placeholder 3"/>
          <p:cNvSpPr>
            <a:spLocks noGrp="1"/>
          </p:cNvSpPr>
          <p:nvPr>
            <p:ph type="sldNum" sz="quarter" idx="10"/>
          </p:nvPr>
        </p:nvSpPr>
        <p:spPr/>
        <p:txBody>
          <a:bodyPr/>
          <a:lstStyle/>
          <a:p>
            <a:fld id="{64F4CBBC-4413-4F11-8923-0CCF3B271113}" type="slidenum">
              <a:rPr lang="en-US" smtClean="0"/>
              <a:pPr/>
              <a:t>38</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ناظر حالا باید اول مجموعه</a:t>
            </a:r>
            <a:r>
              <a:rPr lang="fa-IR" baseline="0" dirty="0" smtClean="0"/>
              <a:t> تقریب را بگیرد، حالا درباره اجراهای منفرد برنامه اظهار نظر می‌کند.</a:t>
            </a:r>
          </a:p>
          <a:p>
            <a:r>
              <a:rPr lang="fa-IR" baseline="0" dirty="0" smtClean="0"/>
              <a:t>دی اگر صفر باشد یعنی دقیق بهش دادیم مجموعه اجراها رو</a:t>
            </a:r>
          </a:p>
          <a:p>
            <a:endParaRPr lang="fa-IR" baseline="0" dirty="0" smtClean="0"/>
          </a:p>
          <a:p>
            <a:endParaRPr lang="fa-IR" baseline="0" dirty="0" smtClean="0"/>
          </a:p>
          <a:p>
            <a:r>
              <a:rPr lang="fa-IR" baseline="0" dirty="0" smtClean="0"/>
              <a:t>گرچه کماکان هستند خط‌مشی‌هایی که با در اختیار داشتن مجموعه دقیق اجراها هم قابل اعمال نیستند.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39</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safety properties: “something good always happens”, i.e., the program never reaches an unacceptable state (e.g., partial correctness, mutual exclusion); • </a:t>
            </a:r>
          </a:p>
          <a:p>
            <a:endParaRPr lang="en-US" dirty="0" smtClean="0"/>
          </a:p>
          <a:p>
            <a:r>
              <a:rPr lang="en-US" dirty="0" smtClean="0"/>
              <a:t>guarantee properties: “something good happens at least once”, i.e., the program eventually reaches a desirable state (e.g., total correctness, termination);</a:t>
            </a:r>
          </a:p>
          <a:p>
            <a:endParaRPr lang="en-US" dirty="0" smtClean="0"/>
          </a:p>
          <a:p>
            <a:r>
              <a:rPr lang="en-US" dirty="0" smtClean="0"/>
              <a:t> • recurrence properties: “something good happens infinitely often”, i.e., the program reaches a desirable state infinitely often (e.g., starvation freedom); • </a:t>
            </a:r>
          </a:p>
          <a:p>
            <a:endParaRPr lang="en-US" dirty="0" smtClean="0"/>
          </a:p>
          <a:p>
            <a:r>
              <a:rPr lang="en-US" dirty="0" smtClean="0"/>
              <a:t>persistence properties: “something good eventually always happens”, i.e., the program eventually reaches and stays in a desirable state (e.g., stabilization).</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40</a:t>
            </a:fld>
            <a:endParaRPr lang="en-US" dirty="0"/>
          </a:p>
        </p:txBody>
      </p:sp>
    </p:spTree>
    <p:extLst>
      <p:ext uri="{BB962C8B-B14F-4D97-AF65-F5344CB8AC3E}">
        <p14:creationId xmlns:p14="http://schemas.microsoft.com/office/powerpoint/2010/main" val="368877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Static program analysis aims at automatically determining whether a program satisfies some</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particular properties</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a:t>
            </a:fld>
            <a:endParaRPr lang="en-US" dirty="0"/>
          </a:p>
        </p:txBody>
      </p:sp>
    </p:spTree>
    <p:extLst>
      <p:ext uri="{BB962C8B-B14F-4D97-AF65-F5344CB8AC3E}">
        <p14:creationId xmlns:p14="http://schemas.microsoft.com/office/powerpoint/2010/main" val="9352915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41</a:t>
            </a:fld>
            <a:endParaRPr lang="en-US" dirty="0"/>
          </a:p>
        </p:txBody>
      </p:sp>
    </p:spTree>
    <p:extLst>
      <p:ext uri="{BB962C8B-B14F-4D97-AF65-F5344CB8AC3E}">
        <p14:creationId xmlns:p14="http://schemas.microsoft.com/office/powerpoint/2010/main" val="1624368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For quantitative information flow,</a:t>
            </a:r>
          </a:p>
          <a:p>
            <a:r>
              <a:rPr lang="en-US" sz="1200" b="0" i="0" u="none" strike="noStrike" kern="1200" baseline="0" dirty="0" smtClean="0">
                <a:solidFill>
                  <a:schemeClr val="tx1"/>
                </a:solidFill>
                <a:latin typeface="+mn-lt"/>
                <a:ea typeface="+mn-ea"/>
                <a:cs typeface="+mn-cs"/>
              </a:rPr>
              <a:t>one is interested in measuring the extent to which other variables</a:t>
            </a:r>
          </a:p>
          <a:p>
            <a:r>
              <a:rPr lang="en-US" sz="1200" b="0" i="0" u="none" strike="noStrike" kern="1200" baseline="0" dirty="0" smtClean="0">
                <a:solidFill>
                  <a:schemeClr val="tx1"/>
                </a:solidFill>
                <a:latin typeface="+mn-lt"/>
                <a:ea typeface="+mn-ea"/>
                <a:cs typeface="+mn-cs"/>
              </a:rPr>
              <a:t>influence x: for a given range of variation for the “high inputs”,</a:t>
            </a:r>
          </a:p>
          <a:p>
            <a:r>
              <a:rPr lang="en-US" sz="1200" b="0" i="0" u="none" strike="noStrike" kern="1200" baseline="0" dirty="0" smtClean="0">
                <a:solidFill>
                  <a:schemeClr val="tx1"/>
                </a:solidFill>
                <a:latin typeface="+mn-lt"/>
                <a:ea typeface="+mn-ea"/>
                <a:cs typeface="+mn-cs"/>
              </a:rPr>
              <a:t>what is the range of variation for the final values of x?</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42</a:t>
            </a:fld>
            <a:endParaRPr lang="en-US" dirty="0"/>
          </a:p>
        </p:txBody>
      </p:sp>
    </p:spTree>
    <p:extLst>
      <p:ext uri="{BB962C8B-B14F-4D97-AF65-F5344CB8AC3E}">
        <p14:creationId xmlns:p14="http://schemas.microsoft.com/office/powerpoint/2010/main" val="3184134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baseline="0" dirty="0" smtClean="0"/>
          </a:p>
        </p:txBody>
      </p:sp>
      <p:sp>
        <p:nvSpPr>
          <p:cNvPr id="4" name="Slide Number Placeholder 3"/>
          <p:cNvSpPr>
            <a:spLocks noGrp="1"/>
          </p:cNvSpPr>
          <p:nvPr>
            <p:ph type="sldNum" sz="quarter" idx="10"/>
          </p:nvPr>
        </p:nvSpPr>
        <p:spPr/>
        <p:txBody>
          <a:bodyPr/>
          <a:lstStyle/>
          <a:p>
            <a:fld id="{64F4CBBC-4413-4F11-8923-0CCF3B271113}" type="slidenum">
              <a:rPr lang="en-US" smtClean="0"/>
              <a:pPr/>
              <a:t>43</a:t>
            </a:fld>
            <a:endParaRPr lang="en-US" dirty="0"/>
          </a:p>
        </p:txBody>
      </p:sp>
    </p:spTree>
    <p:extLst>
      <p:ext uri="{BB962C8B-B14F-4D97-AF65-F5344CB8AC3E}">
        <p14:creationId xmlns:p14="http://schemas.microsoft.com/office/powerpoint/2010/main" val="41787704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44</a:t>
            </a:fld>
            <a:endParaRPr lang="en-US" dirty="0"/>
          </a:p>
        </p:txBody>
      </p:sp>
    </p:spTree>
    <p:extLst>
      <p:ext uri="{BB962C8B-B14F-4D97-AF65-F5344CB8AC3E}">
        <p14:creationId xmlns:p14="http://schemas.microsoft.com/office/powerpoint/2010/main" val="3295994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45</a:t>
            </a:fld>
            <a:endParaRPr lang="en-US" dirty="0"/>
          </a:p>
        </p:txBody>
      </p:sp>
    </p:spTree>
    <p:extLst>
      <p:ext uri="{BB962C8B-B14F-4D97-AF65-F5344CB8AC3E}">
        <p14:creationId xmlns:p14="http://schemas.microsoft.com/office/powerpoint/2010/main" val="23825091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46</a:t>
            </a:fld>
            <a:endParaRPr lang="en-US" dirty="0"/>
          </a:p>
        </p:txBody>
      </p:sp>
    </p:spTree>
    <p:extLst>
      <p:ext uri="{BB962C8B-B14F-4D97-AF65-F5344CB8AC3E}">
        <p14:creationId xmlns:p14="http://schemas.microsoft.com/office/powerpoint/2010/main" val="34413046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47</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48</a:t>
            </a:fld>
            <a:endParaRPr lang="en-US" dirty="0"/>
          </a:p>
        </p:txBody>
      </p:sp>
    </p:spTree>
    <p:extLst>
      <p:ext uri="{BB962C8B-B14F-4D97-AF65-F5344CB8AC3E}">
        <p14:creationId xmlns:p14="http://schemas.microsoft.com/office/powerpoint/2010/main" val="3304113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49</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50</a:t>
            </a:fld>
            <a:endParaRPr lang="en-US" dirty="0"/>
          </a:p>
        </p:txBody>
      </p:sp>
    </p:spTree>
    <p:extLst>
      <p:ext uri="{BB962C8B-B14F-4D97-AF65-F5344CB8AC3E}">
        <p14:creationId xmlns:p14="http://schemas.microsoft.com/office/powerpoint/2010/main" val="169091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the program concrete semantics is not computable, the verification problem is undecidable.</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5</a:t>
            </a:fld>
            <a:endParaRPr lang="en-US" dirty="0"/>
          </a:p>
        </p:txBody>
      </p:sp>
    </p:spTree>
    <p:extLst>
      <p:ext uri="{BB962C8B-B14F-4D97-AF65-F5344CB8AC3E}">
        <p14:creationId xmlns:p14="http://schemas.microsoft.com/office/powerpoint/2010/main" val="1103354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In dataflow analysis and type inference the soundness proof of the resolution algorithm is independent from the analysis specification</a:t>
            </a:r>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6</a:t>
            </a:fld>
            <a:endParaRPr lang="en-US" dirty="0"/>
          </a:p>
        </p:txBody>
      </p:sp>
    </p:spTree>
    <p:extLst>
      <p:ext uri="{BB962C8B-B14F-4D97-AF65-F5344CB8AC3E}">
        <p14:creationId xmlns:p14="http://schemas.microsoft.com/office/powerpoint/2010/main" val="40490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the program concrete semantics is not computable, the verification problem is undecidable.</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7</a:t>
            </a:fld>
            <a:endParaRPr lang="en-US" dirty="0"/>
          </a:p>
        </p:txBody>
      </p:sp>
    </p:spTree>
    <p:extLst>
      <p:ext uri="{BB962C8B-B14F-4D97-AF65-F5344CB8AC3E}">
        <p14:creationId xmlns:p14="http://schemas.microsoft.com/office/powerpoint/2010/main" val="1314138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F4CBBC-4413-4F11-8923-0CCF3B271113}" type="slidenum">
              <a:rPr lang="en-US" smtClean="0"/>
              <a:pPr/>
              <a:t>8</a:t>
            </a:fld>
            <a:endParaRPr lang="en-US" dirty="0"/>
          </a:p>
        </p:txBody>
      </p:sp>
    </p:spTree>
    <p:extLst>
      <p:ext uri="{BB962C8B-B14F-4D97-AF65-F5344CB8AC3E}">
        <p14:creationId xmlns:p14="http://schemas.microsoft.com/office/powerpoint/2010/main" val="2075424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Trajectory:</a:t>
            </a:r>
          </a:p>
          <a:p>
            <a:r>
              <a:rPr lang="en-US" sz="1200" kern="1200" dirty="0" smtClean="0">
                <a:solidFill>
                  <a:schemeClr val="tx1"/>
                </a:solidFill>
                <a:effectLst/>
                <a:latin typeface="+mn-lt"/>
                <a:ea typeface="+mn-ea"/>
                <a:cs typeface="+mn-cs"/>
              </a:rPr>
              <a:t>the path followed by an object moving through space</a:t>
            </a:r>
          </a:p>
          <a:p>
            <a:r>
              <a:rPr lang="fa-IR" sz="1200" kern="1200" dirty="0" smtClean="0">
                <a:solidFill>
                  <a:schemeClr val="tx1"/>
                </a:solidFill>
                <a:effectLst/>
                <a:latin typeface="+mn-lt"/>
                <a:ea typeface="+mn-ea"/>
                <a:cs typeface="+mn-cs"/>
              </a:rPr>
              <a:t>خط‌سیر</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10</a:t>
            </a:fld>
            <a:endParaRPr lang="en-US" dirty="0"/>
          </a:p>
        </p:txBody>
      </p:sp>
    </p:spTree>
    <p:extLst>
      <p:ext uri="{BB962C8B-B14F-4D97-AF65-F5344CB8AC3E}">
        <p14:creationId xmlns:p14="http://schemas.microsoft.com/office/powerpoint/2010/main" val="407015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r>
              <a:rPr lang="en-US" smtClean="0"/>
              <a:t>25 مهر 1394</a:t>
            </a:r>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16F3913-435B-4A98-851B-CAC906DE23F1}"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 مهر 1394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 مهر 1394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r>
              <a:rPr lang="en-US" smtClean="0"/>
              <a:t>25 مهر 1394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6F3913-435B-4A98-851B-CAC906DE23F1}" type="slidenum">
              <a:rPr lang="en-US" smtClean="0"/>
              <a:pPr/>
              <a:t>‹#›</a:t>
            </a:fld>
            <a:endParaRPr lang="en-US" dirty="0"/>
          </a:p>
        </p:txBody>
      </p:sp>
      <p:sp>
        <p:nvSpPr>
          <p:cNvPr id="7" name="Date Placeholder 3"/>
          <p:cNvSpPr txBox="1">
            <a:spLocks/>
          </p:cNvSpPr>
          <p:nvPr userDrawn="1"/>
        </p:nvSpPr>
        <p:spPr>
          <a:xfrm>
            <a:off x="710208"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dirty="0" smtClean="0">
                <a:solidFill>
                  <a:schemeClr val="bg2">
                    <a:lumMod val="50000"/>
                  </a:schemeClr>
                </a:solidFill>
                <a:cs typeface="B Nazanin" panose="00000400000000000000" pitchFamily="2" charset="-78"/>
              </a:rPr>
              <a:t>1۲</a:t>
            </a:r>
            <a:r>
              <a:rPr lang="fa-IR" baseline="0" dirty="0" smtClean="0">
                <a:solidFill>
                  <a:schemeClr val="bg2">
                    <a:lumMod val="50000"/>
                  </a:schemeClr>
                </a:solidFill>
                <a:cs typeface="B Nazanin" panose="00000400000000000000" pitchFamily="2" charset="-78"/>
              </a:rPr>
              <a:t> دی </a:t>
            </a:r>
            <a:r>
              <a:rPr lang="fa-IR" dirty="0" smtClean="0">
                <a:solidFill>
                  <a:schemeClr val="bg2">
                    <a:lumMod val="50000"/>
                  </a:schemeClr>
                </a:solidFill>
                <a:cs typeface="B Nazanin" panose="00000400000000000000" pitchFamily="2" charset="-78"/>
              </a:rPr>
              <a:t>1397</a:t>
            </a:r>
            <a:endParaRPr lang="en-US" dirty="0">
              <a:solidFill>
                <a:schemeClr val="bg2">
                  <a:lumMod val="50000"/>
                </a:schemeClr>
              </a:solidFill>
              <a:cs typeface="B Nazanin" panose="00000400000000000000" pitchFamily="2" charset="-78"/>
            </a:endParaRPr>
          </a:p>
        </p:txBody>
      </p:sp>
      <p:sp>
        <p:nvSpPr>
          <p:cNvPr id="8" name="Footer Placeholder 4"/>
          <p:cNvSpPr txBox="1">
            <a:spLocks/>
          </p:cNvSpPr>
          <p:nvPr userDrawn="1"/>
        </p:nvSpPr>
        <p:spPr>
          <a:xfrm>
            <a:off x="3736848"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dirty="0" smtClean="0">
                <a:solidFill>
                  <a:schemeClr val="bg2">
                    <a:lumMod val="50000"/>
                  </a:schemeClr>
                </a:solidFill>
                <a:cs typeface="B Nazanin" panose="00000400000000000000" pitchFamily="2" charset="-78"/>
              </a:rPr>
              <a:t>تفسیر انتزاعی برای تحلیل ایستای  امنیت جریان اطلاعات</a:t>
            </a:r>
            <a:endParaRPr lang="fa-IR" dirty="0" smtClean="0">
              <a:solidFill>
                <a:schemeClr val="bg2">
                  <a:lumMod val="50000"/>
                </a:schemeClr>
              </a:solidFill>
              <a:cs typeface="B Nazanin" panose="00000400000000000000" pitchFamily="2" charset="-78"/>
            </a:endParaRPr>
          </a:p>
        </p:txBody>
      </p:sp>
      <p:pic>
        <p:nvPicPr>
          <p:cNvPr id="10" name="Content Placeholder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16254"/>
            <a:ext cx="755576" cy="93215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521" y="5985402"/>
            <a:ext cx="867542" cy="87259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25 مهر 1394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6F3913-435B-4A98-851B-CAC906DE23F1}"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 مهر 1394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25 مهر 1394</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25 مهر 1394</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r>
              <a:rPr lang="en-US" smtClean="0"/>
              <a:t>25 مهر 1394</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16F3913-435B-4A98-851B-CAC906DE23F1}"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 مهر 1394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25 مهر 1394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6F3913-435B-4A98-851B-CAC906DE23F1}"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en-US" smtClean="0"/>
              <a:t>25 مهر 1394</a:t>
            </a:r>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16F3913-435B-4A98-851B-CAC906DE23F1}"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0.png"/><Relationship Id="rId7" Type="http://schemas.microsoft.com/office/2007/relationships/hdphoto" Target="../media/hdphoto3.wdp"/><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2.wdp"/><Relationship Id="rId4" Type="http://schemas.openxmlformats.org/officeDocument/2006/relationships/image" Target="../media/image26.png"/><Relationship Id="rId9" Type="http://schemas.openxmlformats.org/officeDocument/2006/relationships/image" Target="../media/image280.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7" Type="http://schemas.microsoft.com/office/2007/relationships/hdphoto" Target="../media/hdphoto5.wdp"/><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png"/><Relationship Id="rId7" Type="http://schemas.microsoft.com/office/2007/relationships/hdphoto" Target="../media/hdphoto7.wdp"/><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6.png"/><Relationship Id="rId11" Type="http://schemas.microsoft.com/office/2007/relationships/hdphoto" Target="../media/hdphoto9.wdp"/><Relationship Id="rId5" Type="http://schemas.openxmlformats.org/officeDocument/2006/relationships/image" Target="../media/image45.png"/><Relationship Id="rId10" Type="http://schemas.openxmlformats.org/officeDocument/2006/relationships/image" Target="../media/image48.png"/><Relationship Id="rId4" Type="http://schemas.microsoft.com/office/2007/relationships/hdphoto" Target="../media/hdphoto6.wdp"/><Relationship Id="rId9" Type="http://schemas.microsoft.com/office/2007/relationships/hdphoto" Target="../media/hdphoto8.wdp"/></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6.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58.jpg"/><Relationship Id="rId4" Type="http://schemas.openxmlformats.org/officeDocument/2006/relationships/diagramLayout" Target="../diagrams/layout3.xml"/><Relationship Id="rId9" Type="http://schemas.openxmlformats.org/officeDocument/2006/relationships/image" Target="../media/image57.jp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521" y="5985402"/>
            <a:ext cx="867542" cy="872598"/>
          </a:xfrm>
          <a:prstGeom prst="rect">
            <a:avLst/>
          </a:prstGeom>
        </p:spPr>
      </p:pic>
      <p:sp>
        <p:nvSpPr>
          <p:cNvPr id="15" name="Title 1"/>
          <p:cNvSpPr txBox="1">
            <a:spLocks/>
          </p:cNvSpPr>
          <p:nvPr/>
        </p:nvSpPr>
        <p:spPr>
          <a:xfrm>
            <a:off x="1187624" y="1074150"/>
            <a:ext cx="7757160" cy="2049219"/>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rtl="1"/>
            <a:r>
              <a:rPr lang="fa-IR" sz="4400" dirty="0" smtClean="0">
                <a:effectLst>
                  <a:outerShdw blurRad="38100" dist="38100" dir="2700000" algn="tl">
                    <a:srgbClr val="000000">
                      <a:alpha val="43137"/>
                    </a:srgbClr>
                  </a:outerShdw>
                </a:effectLst>
                <a:cs typeface="B Koodak" pitchFamily="2" charset="-78"/>
              </a:rPr>
              <a:t>تفسیر انتزاعی برای تحلیل ایستای </a:t>
            </a:r>
            <a:br>
              <a:rPr lang="fa-IR" sz="4400" dirty="0" smtClean="0">
                <a:effectLst>
                  <a:outerShdw blurRad="38100" dist="38100" dir="2700000" algn="tl">
                    <a:srgbClr val="000000">
                      <a:alpha val="43137"/>
                    </a:srgbClr>
                  </a:outerShdw>
                </a:effectLst>
                <a:cs typeface="B Koodak" pitchFamily="2" charset="-78"/>
              </a:rPr>
            </a:br>
            <a:r>
              <a:rPr lang="fa-IR" sz="4400" dirty="0" smtClean="0">
                <a:effectLst>
                  <a:outerShdw blurRad="38100" dist="38100" dir="2700000" algn="tl">
                    <a:srgbClr val="000000">
                      <a:alpha val="43137"/>
                    </a:srgbClr>
                  </a:outerShdw>
                </a:effectLst>
                <a:cs typeface="B Koodak" pitchFamily="2" charset="-78"/>
              </a:rPr>
              <a:t>امنیت جریان اطلاعات</a:t>
            </a:r>
          </a:p>
        </p:txBody>
      </p:sp>
      <p:sp>
        <p:nvSpPr>
          <p:cNvPr id="16" name="Subtitle 2"/>
          <p:cNvSpPr txBox="1">
            <a:spLocks/>
          </p:cNvSpPr>
          <p:nvPr/>
        </p:nvSpPr>
        <p:spPr>
          <a:xfrm>
            <a:off x="2290604" y="3068960"/>
            <a:ext cx="5599112" cy="3672408"/>
          </a:xfrm>
          <a:prstGeom prst="rect">
            <a:avLst/>
          </a:prstGeom>
        </p:spPr>
        <p:txBody>
          <a:bodyPr vert="horz" lIns="45720" rIns="45720" anchor="ctr">
            <a:normAutofit/>
          </a:bodyPr>
          <a:lstStyle/>
          <a:p>
            <a:pPr marR="64008" algn="ctr" rtl="1">
              <a:spcBef>
                <a:spcPts val="400"/>
              </a:spcBef>
              <a:buClr>
                <a:schemeClr val="accent1"/>
              </a:buClr>
              <a:buSzPct val="68000"/>
              <a:defRPr/>
            </a:pPr>
            <a:r>
              <a:rPr lang="fa-IR" sz="2400" dirty="0" smtClean="0">
                <a:solidFill>
                  <a:schemeClr val="tx2"/>
                </a:solidFill>
                <a:cs typeface="B Nazanin" pitchFamily="2" charset="-78"/>
              </a:rPr>
              <a:t>ارائه شفاهی آ</a:t>
            </a:r>
            <a:r>
              <a:rPr lang="fa-IR" sz="2400" noProof="0" dirty="0" smtClean="0">
                <a:solidFill>
                  <a:schemeClr val="tx2"/>
                </a:solidFill>
                <a:cs typeface="B Nazanin" pitchFamily="2" charset="-78"/>
              </a:rPr>
              <a:t>زمون جامع مقطع دکتری</a:t>
            </a:r>
          </a:p>
          <a:p>
            <a:pPr marR="64008" algn="ctr" rtl="1">
              <a:spcBef>
                <a:spcPts val="400"/>
              </a:spcBef>
              <a:buClr>
                <a:schemeClr val="accent1"/>
              </a:buClr>
              <a:buSzPct val="68000"/>
              <a:defRPr/>
            </a:pPr>
            <a:endParaRPr lang="fa-IR" sz="2200" noProof="0" dirty="0" smtClean="0">
              <a:solidFill>
                <a:schemeClr val="tx2"/>
              </a:solidFill>
              <a:cs typeface="B Nazanin" pitchFamily="2" charset="-78"/>
            </a:endParaRPr>
          </a:p>
          <a:p>
            <a:pPr marR="64008" lvl="0" algn="ctr" rtl="1">
              <a:spcBef>
                <a:spcPts val="400"/>
              </a:spcBef>
              <a:buClr>
                <a:schemeClr val="accent1"/>
              </a:buClr>
              <a:buSzPct val="68000"/>
              <a:defRPr/>
            </a:pPr>
            <a:r>
              <a:rPr lang="fa-IR" sz="2600" dirty="0">
                <a:solidFill>
                  <a:schemeClr val="tx2"/>
                </a:solidFill>
                <a:cs typeface="B Nazanin" pitchFamily="2" charset="-78"/>
              </a:rPr>
              <a:t>سید محمدمهدی احمدپناه</a:t>
            </a:r>
          </a:p>
          <a:p>
            <a:pPr marR="64008" lvl="0" algn="ctr" rtl="1">
              <a:spcBef>
                <a:spcPts val="400"/>
              </a:spcBef>
              <a:buClr>
                <a:schemeClr val="accent1"/>
              </a:buClr>
              <a:buSzPct val="68000"/>
              <a:defRPr/>
            </a:pPr>
            <a:r>
              <a:rPr lang="en-US" sz="1700" dirty="0">
                <a:solidFill>
                  <a:schemeClr val="tx2"/>
                </a:solidFill>
                <a:latin typeface="Calibri (Body)"/>
                <a:cs typeface="B Nazanin" pitchFamily="2" charset="-78"/>
              </a:rPr>
              <a:t>smahmadpanah@aut.ac.ir</a:t>
            </a:r>
            <a:endParaRPr lang="fa-IR" sz="1700" dirty="0">
              <a:solidFill>
                <a:schemeClr val="tx2"/>
              </a:solidFill>
              <a:latin typeface="Calibri (Body)"/>
              <a:cs typeface="B Nazanin" pitchFamily="2" charset="-78"/>
            </a:endParaRPr>
          </a:p>
          <a:p>
            <a:pPr marR="64008" algn="ctr" rtl="1">
              <a:spcBef>
                <a:spcPts val="400"/>
              </a:spcBef>
              <a:buClr>
                <a:schemeClr val="accent1"/>
              </a:buClr>
              <a:buSzPct val="68000"/>
              <a:defRPr/>
            </a:pPr>
            <a:endParaRPr kumimoji="0" lang="fa-IR" sz="2700" b="0" i="0" u="none" strike="noStrike" kern="1200" cap="none" spc="0" normalizeH="0" baseline="0" noProof="0" dirty="0" smtClean="0">
              <a:ln>
                <a:noFill/>
              </a:ln>
              <a:solidFill>
                <a:schemeClr val="tx2"/>
              </a:solidFill>
              <a:effectLst/>
              <a:uLnTx/>
              <a:uFillTx/>
              <a:latin typeface="+mn-lt"/>
              <a:ea typeface="+mn-ea"/>
              <a:cs typeface="B Nazanin" pitchFamily="2" charset="-78"/>
            </a:endParaRPr>
          </a:p>
          <a:p>
            <a:pPr marR="64008" lvl="0" algn="ctr" rtl="1">
              <a:spcBef>
                <a:spcPts val="400"/>
              </a:spcBef>
              <a:buClr>
                <a:schemeClr val="accent1"/>
              </a:buClr>
              <a:buSzPct val="68000"/>
              <a:defRPr/>
            </a:pPr>
            <a:r>
              <a:rPr lang="fa-IR" sz="2400" dirty="0" smtClean="0">
                <a:solidFill>
                  <a:schemeClr val="tx2"/>
                </a:solidFill>
                <a:cs typeface="B Nazanin" pitchFamily="2" charset="-78"/>
              </a:rPr>
              <a:t>استاد راهنما: دکتر مهران سلیمان‌فلاح</a:t>
            </a: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endParaRPr kumimoji="0" lang="fa-IR" sz="1600" b="0" i="0" u="none" strike="noStrike" kern="1200" cap="none" spc="0" normalizeH="0" baseline="0" noProof="0" dirty="0" smtClean="0">
              <a:ln>
                <a:noFill/>
              </a:ln>
              <a:solidFill>
                <a:schemeClr val="tx2"/>
              </a:solidFill>
              <a:effectLst/>
              <a:uLnTx/>
              <a:uFillTx/>
              <a:latin typeface="+mn-lt"/>
              <a:ea typeface="+mn-ea"/>
              <a:cs typeface="B Nazanin" pitchFamily="2" charset="-78"/>
            </a:endParaRP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kumimoji="0" lang="fa-IR" sz="2000" b="0" i="0" u="none" strike="noStrike" kern="1200" cap="none" spc="0" normalizeH="0" baseline="0" noProof="0" dirty="0" smtClean="0">
                <a:ln>
                  <a:noFill/>
                </a:ln>
                <a:solidFill>
                  <a:schemeClr val="tx2"/>
                </a:solidFill>
                <a:effectLst/>
                <a:uLnTx/>
                <a:uFillTx/>
                <a:cs typeface="B Nazanin" pitchFamily="2" charset="-78"/>
              </a:rPr>
              <a:t>دانشگاه صنعتی امیرکبیر</a:t>
            </a:r>
            <a:endParaRPr lang="en-US" sz="2000" dirty="0">
              <a:solidFill>
                <a:schemeClr val="tx2"/>
              </a:solidFill>
              <a:cs typeface="B Nazanin" pitchFamily="2" charset="-78"/>
            </a:endParaRP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kumimoji="0" lang="fa-IR" sz="2000" b="0" i="0" u="none" strike="noStrike" kern="1200" cap="none" spc="0" normalizeH="0" baseline="0" noProof="0" dirty="0" smtClean="0">
                <a:ln>
                  <a:noFill/>
                </a:ln>
                <a:solidFill>
                  <a:schemeClr val="tx2"/>
                </a:solidFill>
                <a:effectLst/>
                <a:uLnTx/>
                <a:uFillTx/>
                <a:latin typeface="+mn-lt"/>
                <a:ea typeface="+mn-ea"/>
                <a:cs typeface="B Nazanin" pitchFamily="2" charset="-78"/>
              </a:rPr>
              <a:t>۱۲ دی 1397</a:t>
            </a:r>
          </a:p>
        </p:txBody>
      </p:sp>
      <p:pic>
        <p:nvPicPr>
          <p:cNvPr id="18"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04" y="16254"/>
            <a:ext cx="755576" cy="932150"/>
          </a:xfrm>
          <a:prstGeom prst="rect">
            <a:avLst/>
          </a:prstGeom>
        </p:spPr>
      </p:pic>
    </p:spTree>
    <p:custDataLst>
      <p:tags r:id="rId1"/>
    </p:custDataLst>
    <p:extLst>
      <p:ext uri="{BB962C8B-B14F-4D97-AF65-F5344CB8AC3E}">
        <p14:creationId xmlns:p14="http://schemas.microsoft.com/office/powerpoint/2010/main" val="1606835989"/>
      </p:ext>
    </p:extLst>
  </p:cSld>
  <p:clrMapOvr>
    <a:masterClrMapping/>
  </p:clrMapOvr>
  <mc:AlternateContent xmlns:mc="http://schemas.openxmlformats.org/markup-compatibility/2006" xmlns:p14="http://schemas.microsoft.com/office/powerpoint/2010/main">
    <mc:Choice Requires="p14">
      <p:transition spd="med" p14:dur="700" advTm="5043">
        <p:fade/>
      </p:transition>
    </mc:Choice>
    <mc:Fallback xmlns="">
      <p:transition spd="med" advTm="504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تفسیر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069432"/>
          </a:xfrm>
        </p:spPr>
        <p:txBody>
          <a:bodyPr>
            <a:normAutofit/>
          </a:bodyPr>
          <a:lstStyle/>
          <a:p>
            <a:pPr algn="r" rtl="1"/>
            <a:r>
              <a:rPr lang="fa-IR" dirty="0" smtClean="0">
                <a:cs typeface="B Nazanin" panose="00000400000000000000" pitchFamily="2" charset="-78"/>
              </a:rPr>
              <a:t>معناشناخت واقعی</a:t>
            </a:r>
          </a:p>
          <a:p>
            <a:pPr lvl="1" algn="r" rtl="1"/>
            <a:r>
              <a:rPr lang="fa-IR" dirty="0" smtClean="0">
                <a:cs typeface="B Nazanin" panose="00000400000000000000" pitchFamily="2" charset="-78"/>
              </a:rPr>
              <a:t>صوری‌سازی مجموعه تمام اجراهای ممکن از یک برنامه در تمامی محیط‌های ممکن اجرا (همه رفتارهای ممکن برنامه)</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۸  از ۳۹</a:t>
            </a:r>
            <a:endParaRPr lang="en-US" sz="1600" dirty="0">
              <a:solidFill>
                <a:schemeClr val="tx2"/>
              </a:solidFill>
              <a:cs typeface="B Nazanin" panose="00000400000000000000" pitchFamily="2" charset="-78"/>
            </a:endParaRPr>
          </a:p>
        </p:txBody>
      </p:sp>
      <p:pic>
        <p:nvPicPr>
          <p:cNvPr id="5" name="Picture 4"/>
          <p:cNvPicPr>
            <a:picLocks noChangeAspect="1"/>
          </p:cNvPicPr>
          <p:nvPr/>
        </p:nvPicPr>
        <p:blipFill>
          <a:blip r:embed="rId3"/>
          <a:stretch>
            <a:fillRect/>
          </a:stretch>
        </p:blipFill>
        <p:spPr>
          <a:xfrm>
            <a:off x="1707856" y="3266787"/>
            <a:ext cx="6705600" cy="3276888"/>
          </a:xfrm>
          <a:prstGeom prst="rect">
            <a:avLst/>
          </a:prstGeom>
        </p:spPr>
      </p:pic>
    </p:spTree>
    <p:extLst>
      <p:ext uri="{BB962C8B-B14F-4D97-AF65-F5344CB8AC3E}">
        <p14:creationId xmlns:p14="http://schemas.microsoft.com/office/powerpoint/2010/main" val="4047714945"/>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تفسیر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5045968"/>
          </a:xfrm>
        </p:spPr>
        <p:txBody>
          <a:bodyPr>
            <a:normAutofit/>
          </a:bodyPr>
          <a:lstStyle/>
          <a:p>
            <a:pPr algn="r" rtl="1"/>
            <a:r>
              <a:rPr lang="fa-IR" dirty="0" smtClean="0">
                <a:cs typeface="B Nazanin" panose="00000400000000000000" pitchFamily="2" charset="-78"/>
              </a:rPr>
              <a:t>انتزاعی از معناشناخت برنامه</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marL="82296" indent="0" algn="r" rtl="1">
              <a:buNone/>
            </a:pPr>
            <a:endParaRPr lang="fa-IR" dirty="0" smtClean="0">
              <a:cs typeface="B Nazanin" panose="00000400000000000000" pitchFamily="2" charset="-78"/>
            </a:endParaRPr>
          </a:p>
          <a:p>
            <a:pPr algn="r" rtl="1"/>
            <a:r>
              <a:rPr lang="fa-IR" dirty="0" smtClean="0">
                <a:cs typeface="B Nazanin" panose="00000400000000000000" pitchFamily="2" charset="-78"/>
              </a:rPr>
              <a:t>شاخص‌های یک معناشناخت انتزاعی مطلوب</a:t>
            </a:r>
          </a:p>
          <a:p>
            <a:pPr marL="402336" lvl="1" indent="0" algn="r" rtl="1">
              <a:buNone/>
            </a:pPr>
            <a:r>
              <a:rPr lang="fa-IR" dirty="0" smtClean="0">
                <a:solidFill>
                  <a:schemeClr val="accent1"/>
                </a:solidFill>
                <a:latin typeface="Cambria Math" panose="02040503050406030204" pitchFamily="18" charset="0"/>
                <a:ea typeface="Cambria Math" panose="02040503050406030204" pitchFamily="18" charset="0"/>
                <a:cs typeface="B Nazanin" panose="00000400000000000000" pitchFamily="2" charset="-78"/>
              </a:rPr>
              <a:t>∘ </a:t>
            </a:r>
            <a:r>
              <a:rPr lang="fa-IR" dirty="0" smtClean="0">
                <a:latin typeface="Cambria Math" panose="02040503050406030204" pitchFamily="18" charset="0"/>
                <a:ea typeface="Cambria Math" panose="02040503050406030204" pitchFamily="18" charset="0"/>
                <a:cs typeface="B Nazanin" panose="00000400000000000000" pitchFamily="2" charset="-78"/>
              </a:rPr>
              <a:t>د</a:t>
            </a:r>
            <a:r>
              <a:rPr lang="fa-IR" dirty="0" smtClean="0">
                <a:cs typeface="B Nazanin" panose="00000400000000000000" pitchFamily="2" charset="-78"/>
              </a:rPr>
              <a:t>رستی               </a:t>
            </a:r>
            <a:r>
              <a:rPr lang="fa-IR" dirty="0" smtClean="0">
                <a:solidFill>
                  <a:schemeClr val="accent1"/>
                </a:solidFill>
                <a:latin typeface="Cambria Math" panose="02040503050406030204" pitchFamily="18" charset="0"/>
                <a:ea typeface="Cambria Math" panose="02040503050406030204" pitchFamily="18" charset="0"/>
                <a:cs typeface="B Nazanin" panose="00000400000000000000" pitchFamily="2" charset="-78"/>
              </a:rPr>
              <a:t>∘ </a:t>
            </a:r>
            <a:r>
              <a:rPr lang="fa-IR" dirty="0">
                <a:cs typeface="B Nazanin" panose="00000400000000000000" pitchFamily="2" charset="-78"/>
              </a:rPr>
              <a:t>دقت </a:t>
            </a:r>
            <a:r>
              <a:rPr lang="fa-IR" dirty="0" smtClean="0">
                <a:cs typeface="B Nazanin" panose="00000400000000000000" pitchFamily="2" charset="-78"/>
              </a:rPr>
              <a:t>              </a:t>
            </a:r>
            <a:r>
              <a:rPr lang="fa-IR" dirty="0" smtClean="0">
                <a:solidFill>
                  <a:schemeClr val="accent1"/>
                </a:solidFill>
                <a:latin typeface="Cambria Math" panose="02040503050406030204" pitchFamily="18" charset="0"/>
                <a:ea typeface="Cambria Math" panose="02040503050406030204" pitchFamily="18" charset="0"/>
                <a:cs typeface="B Nazanin" panose="00000400000000000000" pitchFamily="2" charset="-78"/>
              </a:rPr>
              <a:t>∘ </a:t>
            </a:r>
            <a:r>
              <a:rPr lang="fa-IR" dirty="0" smtClean="0">
                <a:cs typeface="B Nazanin" panose="00000400000000000000" pitchFamily="2" charset="-78"/>
              </a:rPr>
              <a:t>سادگی</a:t>
            </a:r>
            <a:endParaRPr lang="en-US" dirty="0" smtClean="0">
              <a:cs typeface="B Nazanin" panose="00000400000000000000" pitchFamily="2" charset="-78"/>
            </a:endParaRPr>
          </a:p>
          <a:p>
            <a:pPr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9 از ۳۹</a:t>
            </a:r>
            <a:endParaRPr lang="en-US" sz="1600" dirty="0">
              <a:solidFill>
                <a:schemeClr val="tx2"/>
              </a:solidFill>
              <a:cs typeface="B Nazanin" panose="00000400000000000000" pitchFamily="2" charset="-78"/>
            </a:endParaRPr>
          </a:p>
        </p:txBody>
      </p:sp>
      <p:pic>
        <p:nvPicPr>
          <p:cNvPr id="7" name="Picture 6"/>
          <p:cNvPicPr>
            <a:picLocks noChangeAspect="1"/>
          </p:cNvPicPr>
          <p:nvPr/>
        </p:nvPicPr>
        <p:blipFill>
          <a:blip r:embed="rId3"/>
          <a:stretch>
            <a:fillRect/>
          </a:stretch>
        </p:blipFill>
        <p:spPr>
          <a:xfrm>
            <a:off x="2423055" y="2276872"/>
            <a:ext cx="5523186" cy="2808312"/>
          </a:xfrm>
          <a:prstGeom prst="rect">
            <a:avLst/>
          </a:prstGeom>
        </p:spPr>
      </p:pic>
    </p:spTree>
    <p:extLst>
      <p:ext uri="{BB962C8B-B14F-4D97-AF65-F5344CB8AC3E}">
        <p14:creationId xmlns:p14="http://schemas.microsoft.com/office/powerpoint/2010/main" val="551053041"/>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تفسیر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069432"/>
          </a:xfrm>
        </p:spPr>
        <p:txBody>
          <a:bodyPr>
            <a:normAutofit/>
          </a:bodyPr>
          <a:lstStyle/>
          <a:p>
            <a:pPr algn="r" rtl="1"/>
            <a:r>
              <a:rPr lang="fa-IR" dirty="0" smtClean="0">
                <a:cs typeface="B Nazanin" panose="00000400000000000000" pitchFamily="2" charset="-78"/>
              </a:rPr>
              <a:t>انتزاعی نادرست از معناشناخت برنامه</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10 از ۳۹</a:t>
            </a:r>
            <a:endParaRPr lang="en-US" sz="1600" dirty="0">
              <a:solidFill>
                <a:schemeClr val="tx2"/>
              </a:solidFill>
              <a:cs typeface="B Nazanin" panose="00000400000000000000" pitchFamily="2" charset="-78"/>
            </a:endParaRPr>
          </a:p>
        </p:txBody>
      </p:sp>
      <p:pic>
        <p:nvPicPr>
          <p:cNvPr id="7" name="Picture 6"/>
          <p:cNvPicPr>
            <a:picLocks noChangeAspect="1"/>
          </p:cNvPicPr>
          <p:nvPr/>
        </p:nvPicPr>
        <p:blipFill>
          <a:blip r:embed="rId3"/>
          <a:stretch>
            <a:fillRect/>
          </a:stretch>
        </p:blipFill>
        <p:spPr>
          <a:xfrm>
            <a:off x="1039688" y="2214876"/>
            <a:ext cx="7924800" cy="4022436"/>
          </a:xfrm>
          <a:prstGeom prst="rect">
            <a:avLst/>
          </a:prstGeom>
        </p:spPr>
      </p:pic>
    </p:spTree>
    <p:extLst>
      <p:ext uri="{BB962C8B-B14F-4D97-AF65-F5344CB8AC3E}">
        <p14:creationId xmlns:p14="http://schemas.microsoft.com/office/powerpoint/2010/main" val="1280033337"/>
      </p:ext>
    </p:extLst>
  </p:cSld>
  <p:clrMapOvr>
    <a:masterClrMapping/>
  </p:clrMapOvr>
  <mc:AlternateContent xmlns:mc="http://schemas.openxmlformats.org/markup-compatibility/2006">
    <mc:Choice xmlns:p14="http://schemas.microsoft.com/office/powerpoint/2010/main" Requires="p14">
      <p:transition spd="med" p14:dur="700" advTm="3021">
        <p:fade/>
      </p:transition>
    </mc:Choice>
    <mc:Fallback>
      <p:transition spd="med" advTm="3021">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تفسیر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069432"/>
          </a:xfrm>
        </p:spPr>
        <p:txBody>
          <a:bodyPr>
            <a:normAutofit/>
          </a:bodyPr>
          <a:lstStyle/>
          <a:p>
            <a:pPr algn="r" rtl="1"/>
            <a:r>
              <a:rPr lang="fa-IR" dirty="0" smtClean="0">
                <a:cs typeface="B Nazanin" panose="00000400000000000000" pitchFamily="2" charset="-78"/>
              </a:rPr>
              <a:t>انتزاعی درست و نادقیق از معناشناخت برنامه</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11 از ۳۹</a:t>
            </a:r>
            <a:endParaRPr lang="en-US" sz="1600" dirty="0">
              <a:solidFill>
                <a:schemeClr val="tx2"/>
              </a:solidFill>
              <a:cs typeface="B Nazanin" panose="00000400000000000000" pitchFamily="2" charset="-78"/>
            </a:endParaRPr>
          </a:p>
        </p:txBody>
      </p:sp>
      <p:pic>
        <p:nvPicPr>
          <p:cNvPr id="8" name="Picture 7"/>
          <p:cNvPicPr>
            <a:picLocks noChangeAspect="1"/>
          </p:cNvPicPr>
          <p:nvPr/>
        </p:nvPicPr>
        <p:blipFill>
          <a:blip r:embed="rId3"/>
          <a:stretch>
            <a:fillRect/>
          </a:stretch>
        </p:blipFill>
        <p:spPr>
          <a:xfrm>
            <a:off x="1075691" y="2285116"/>
            <a:ext cx="7995157" cy="4024204"/>
          </a:xfrm>
          <a:prstGeom prst="rect">
            <a:avLst/>
          </a:prstGeom>
        </p:spPr>
      </p:pic>
    </p:spTree>
    <p:extLst>
      <p:ext uri="{BB962C8B-B14F-4D97-AF65-F5344CB8AC3E}">
        <p14:creationId xmlns:p14="http://schemas.microsoft.com/office/powerpoint/2010/main" val="4188621184"/>
      </p:ext>
    </p:extLst>
  </p:cSld>
  <p:clrMapOvr>
    <a:masterClrMapping/>
  </p:clrMapOvr>
  <mc:AlternateContent xmlns:mc="http://schemas.openxmlformats.org/markup-compatibility/2006">
    <mc:Choice xmlns:p14="http://schemas.microsoft.com/office/powerpoint/2010/main" Requires="p14">
      <p:transition spd="med" p14:dur="700" advTm="3021">
        <p:fade/>
      </p:transition>
    </mc:Choice>
    <mc:Fallback>
      <p:transition spd="med" advTm="3021">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تفسیر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069432"/>
          </a:xfrm>
        </p:spPr>
        <p:txBody>
          <a:bodyPr>
            <a:normAutofit/>
          </a:bodyPr>
          <a:lstStyle/>
          <a:p>
            <a:pPr algn="r" rtl="1"/>
            <a:r>
              <a:rPr lang="fa-IR" dirty="0" smtClean="0">
                <a:cs typeface="B Nazanin" panose="00000400000000000000" pitchFamily="2" charset="-78"/>
              </a:rPr>
              <a:t>انتزاعی درست و دقیق از معناشناخت برنامه</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۱۲ از ۳۹</a:t>
            </a:r>
            <a:endParaRPr lang="en-US" sz="1600" dirty="0">
              <a:solidFill>
                <a:schemeClr val="tx2"/>
              </a:solidFill>
              <a:cs typeface="B Nazanin" panose="00000400000000000000" pitchFamily="2" charset="-78"/>
            </a:endParaRPr>
          </a:p>
        </p:txBody>
      </p:sp>
      <p:pic>
        <p:nvPicPr>
          <p:cNvPr id="8" name="Picture 7"/>
          <p:cNvPicPr>
            <a:picLocks noChangeAspect="1"/>
          </p:cNvPicPr>
          <p:nvPr/>
        </p:nvPicPr>
        <p:blipFill rotWithShape="1">
          <a:blip r:embed="rId3"/>
          <a:srcRect t="3230"/>
          <a:stretch/>
        </p:blipFill>
        <p:spPr>
          <a:xfrm>
            <a:off x="1051302" y="2285999"/>
            <a:ext cx="8129210" cy="4022725"/>
          </a:xfrm>
          <a:prstGeom prst="rect">
            <a:avLst/>
          </a:prstGeom>
        </p:spPr>
      </p:pic>
    </p:spTree>
    <p:extLst>
      <p:ext uri="{BB962C8B-B14F-4D97-AF65-F5344CB8AC3E}">
        <p14:creationId xmlns:p14="http://schemas.microsoft.com/office/powerpoint/2010/main" val="671909814"/>
      </p:ext>
    </p:extLst>
  </p:cSld>
  <p:clrMapOvr>
    <a:masterClrMapping/>
  </p:clrMapOvr>
  <mc:AlternateContent xmlns:mc="http://schemas.openxmlformats.org/markup-compatibility/2006">
    <mc:Choice xmlns:p14="http://schemas.microsoft.com/office/powerpoint/2010/main" Requires="p14">
      <p:transition spd="med" p14:dur="700" advTm="3021">
        <p:fade/>
      </p:transition>
    </mc:Choice>
    <mc:Fallback>
      <p:transition spd="med" advTm="3021">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نگاشت بین روش‌های صوری و تفسیر انتزاعی</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789512"/>
          </a:xfrm>
        </p:spPr>
        <p:txBody>
          <a:bodyPr>
            <a:normAutofit/>
          </a:bodyPr>
          <a:lstStyle/>
          <a:p>
            <a:pPr algn="r" rtl="1"/>
            <a:r>
              <a:rPr lang="fa-IR" dirty="0" smtClean="0">
                <a:cs typeface="B Nazanin" panose="00000400000000000000" pitchFamily="2" charset="-78"/>
              </a:rPr>
              <a:t>وارسی مدل</a:t>
            </a:r>
          </a:p>
          <a:p>
            <a:pPr lvl="1" algn="r" rtl="1"/>
            <a:r>
              <a:rPr lang="fa-IR" dirty="0" smtClean="0">
                <a:cs typeface="B Nazanin" panose="00000400000000000000" pitchFamily="2" charset="-78"/>
              </a:rPr>
              <a:t>مشخص‌کردن معناشناخت انتزاعی (مدلی متناهی از اجراهای برنامه) به طور دستی توسط کاربر</a:t>
            </a:r>
          </a:p>
          <a:p>
            <a:pPr algn="r" rtl="1"/>
            <a:r>
              <a:rPr lang="fa-IR" dirty="0" smtClean="0">
                <a:cs typeface="B Nazanin" panose="00000400000000000000" pitchFamily="2" charset="-78"/>
              </a:rPr>
              <a:t>روش‌های استنتاجی</a:t>
            </a:r>
          </a:p>
          <a:p>
            <a:pPr lvl="1" algn="r" rtl="1"/>
            <a:r>
              <a:rPr lang="fa-IR" dirty="0" smtClean="0">
                <a:cs typeface="B Nazanin" panose="00000400000000000000" pitchFamily="2" charset="-78"/>
              </a:rPr>
              <a:t>مشخص‌کردن معناشناخت انتزاعی توسط کاربر به صورت قواعد استقرایی برای اثبات</a:t>
            </a:r>
          </a:p>
          <a:p>
            <a:pPr algn="r" rtl="1"/>
            <a:r>
              <a:rPr lang="fa-IR" dirty="0" smtClean="0">
                <a:cs typeface="B Nazanin" panose="00000400000000000000" pitchFamily="2" charset="-78"/>
              </a:rPr>
              <a:t>تحلیل ایستای برنامه</a:t>
            </a:r>
          </a:p>
          <a:p>
            <a:pPr lvl="1" algn="r" rtl="1"/>
            <a:r>
              <a:rPr lang="fa-IR" dirty="0" smtClean="0">
                <a:cs typeface="B Nazanin" panose="00000400000000000000" pitchFamily="2" charset="-78"/>
              </a:rPr>
              <a:t>محاسبه معناشناخت انتزاعی به طور خودکار از روی متن برنامه، با توجه به سطوح انتزاع از پیش تعریف‌شده</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 از 48</a:t>
            </a:r>
            <a:endParaRPr lang="en-US" sz="1600" dirty="0">
              <a:solidFill>
                <a:schemeClr val="tx2"/>
              </a:solidFill>
              <a:cs typeface="B Nazanin" panose="00000400000000000000" pitchFamily="2" charset="-78"/>
            </a:endParaRPr>
          </a:p>
        </p:txBody>
      </p:sp>
    </p:spTree>
    <p:extLst>
      <p:ext uri="{BB962C8B-B14F-4D97-AF65-F5344CB8AC3E}">
        <p14:creationId xmlns:p14="http://schemas.microsoft.com/office/powerpoint/2010/main" val="1108652402"/>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دامنه انتزاعی</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789512"/>
          </a:xfrm>
        </p:spPr>
        <p:txBody>
          <a:bodyPr>
            <a:normAutofit/>
          </a:bodyPr>
          <a:lstStyle/>
          <a:p>
            <a:pPr algn="r" rtl="1"/>
            <a:r>
              <a:rPr lang="fa-IR" dirty="0" smtClean="0">
                <a:cs typeface="B Nazanin" panose="00000400000000000000" pitchFamily="2" charset="-78"/>
              </a:rPr>
              <a:t>زبَرمجموعه‌ای از دامنه واقعی</a:t>
            </a:r>
            <a:endParaRPr lang="en-US" dirty="0" smtClean="0">
              <a:cs typeface="B Nazanin" panose="00000400000000000000" pitchFamily="2" charset="-78"/>
            </a:endParaRPr>
          </a:p>
          <a:p>
            <a:pPr algn="r" rtl="1"/>
            <a:r>
              <a:rPr lang="fa-IR" dirty="0" smtClean="0">
                <a:cs typeface="B Nazanin" panose="00000400000000000000" pitchFamily="2" charset="-78"/>
              </a:rPr>
              <a:t>چالش اصلی در تعریف دامنه انتزاعی </a:t>
            </a:r>
          </a:p>
          <a:p>
            <a:pPr lvl="1" algn="r" rtl="1"/>
            <a:r>
              <a:rPr lang="fa-IR" dirty="0" smtClean="0">
                <a:cs typeface="B Nazanin" panose="00000400000000000000" pitchFamily="2" charset="-78"/>
              </a:rPr>
              <a:t>دقت تقریب دست بالا (</a:t>
            </a:r>
            <a:r>
              <a:rPr lang="en-US" dirty="0" smtClean="0">
                <a:cs typeface="B Nazanin" panose="00000400000000000000" pitchFamily="2" charset="-78"/>
              </a:rPr>
              <a:t>over-approximation</a:t>
            </a:r>
            <a:r>
              <a:rPr lang="fa-IR" dirty="0" smtClean="0">
                <a:cs typeface="B Nazanin" panose="00000400000000000000" pitchFamily="2" charset="-78"/>
              </a:rPr>
              <a:t>)</a:t>
            </a:r>
          </a:p>
          <a:p>
            <a:pPr lvl="1" algn="r" rtl="1"/>
            <a:r>
              <a:rPr lang="fa-IR" dirty="0" smtClean="0">
                <a:cs typeface="B Nazanin" panose="00000400000000000000" pitchFamily="2" charset="-78"/>
              </a:rPr>
              <a:t>قابلیت بازنمایی توسط ماشین</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۱۳ از ۳۹</a:t>
            </a:r>
            <a:endParaRPr lang="en-US" sz="1600" dirty="0">
              <a:solidFill>
                <a:schemeClr val="tx2"/>
              </a:solidFill>
              <a:cs typeface="B Nazanin" panose="00000400000000000000" pitchFamily="2" charset="-78"/>
            </a:endParaRPr>
          </a:p>
        </p:txBody>
      </p:sp>
      <p:pic>
        <p:nvPicPr>
          <p:cNvPr id="4" name="Picture 3"/>
          <p:cNvPicPr>
            <a:picLocks noChangeAspect="1"/>
          </p:cNvPicPr>
          <p:nvPr/>
        </p:nvPicPr>
        <p:blipFill>
          <a:blip r:embed="rId3"/>
          <a:stretch>
            <a:fillRect/>
          </a:stretch>
        </p:blipFill>
        <p:spPr>
          <a:xfrm>
            <a:off x="1034277" y="3820122"/>
            <a:ext cx="4098574" cy="2705222"/>
          </a:xfrm>
          <a:prstGeom prst="rect">
            <a:avLst/>
          </a:prstGeom>
        </p:spPr>
      </p:pic>
    </p:spTree>
    <p:extLst>
      <p:ext uri="{BB962C8B-B14F-4D97-AF65-F5344CB8AC3E}">
        <p14:creationId xmlns:p14="http://schemas.microsoft.com/office/powerpoint/2010/main" val="3880011917"/>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دامنه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789512"/>
          </a:xfrm>
        </p:spPr>
        <p:txBody>
          <a:bodyPr>
            <a:normAutofit/>
          </a:bodyPr>
          <a:lstStyle/>
          <a:p>
            <a:pPr marL="82296" indent="0" algn="r" rtl="1">
              <a:buNone/>
            </a:pPr>
            <a:r>
              <a:rPr lang="en-US" dirty="0">
                <a:latin typeface="Consolas" panose="020B0609020204030204" pitchFamily="49" charset="0"/>
              </a:rPr>
              <a:t>			  x := y * z</a:t>
            </a:r>
          </a:p>
          <a:p>
            <a:pPr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14 از ۳۹</a:t>
            </a:r>
            <a:endParaRPr lang="en-US" sz="1600" dirty="0">
              <a:solidFill>
                <a:schemeClr val="tx2"/>
              </a:solidFill>
              <a:cs typeface="B Nazanin" panose="00000400000000000000" pitchFamily="2" charset="-78"/>
            </a:endParaRPr>
          </a:p>
        </p:txBody>
      </p:sp>
      <p:pic>
        <p:nvPicPr>
          <p:cNvPr id="7" name="Picture 6"/>
          <p:cNvPicPr>
            <a:picLocks noChangeAspect="1"/>
          </p:cNvPicPr>
          <p:nvPr/>
        </p:nvPicPr>
        <p:blipFill>
          <a:blip r:embed="rId3"/>
          <a:stretch>
            <a:fillRect/>
          </a:stretch>
        </p:blipFill>
        <p:spPr>
          <a:xfrm>
            <a:off x="1187624" y="2527297"/>
            <a:ext cx="7702327" cy="3277967"/>
          </a:xfrm>
          <a:prstGeom prst="rect">
            <a:avLst/>
          </a:prstGeom>
        </p:spPr>
      </p:pic>
      <p:pic>
        <p:nvPicPr>
          <p:cNvPr id="8" name="Picture 7"/>
          <p:cNvPicPr>
            <a:picLocks noChangeAspect="1"/>
          </p:cNvPicPr>
          <p:nvPr/>
        </p:nvPicPr>
        <p:blipFill>
          <a:blip r:embed="rId4"/>
          <a:stretch>
            <a:fillRect/>
          </a:stretch>
        </p:blipFill>
        <p:spPr>
          <a:xfrm>
            <a:off x="1187624" y="1851712"/>
            <a:ext cx="6646108" cy="2081344"/>
          </a:xfrm>
          <a:prstGeom prst="rect">
            <a:avLst/>
          </a:prstGeom>
        </p:spPr>
      </p:pic>
      <p:pic>
        <p:nvPicPr>
          <p:cNvPr id="9" name="Picture 8"/>
          <p:cNvPicPr>
            <a:picLocks noChangeAspect="1"/>
          </p:cNvPicPr>
          <p:nvPr/>
        </p:nvPicPr>
        <p:blipFill>
          <a:blip r:embed="rId5"/>
          <a:stretch>
            <a:fillRect/>
          </a:stretch>
        </p:blipFill>
        <p:spPr>
          <a:xfrm>
            <a:off x="2601431" y="4177349"/>
            <a:ext cx="5261330" cy="1647825"/>
          </a:xfrm>
          <a:prstGeom prst="rect">
            <a:avLst/>
          </a:prstGeom>
        </p:spPr>
      </p:pic>
    </p:spTree>
    <p:extLst>
      <p:ext uri="{BB962C8B-B14F-4D97-AF65-F5344CB8AC3E}">
        <p14:creationId xmlns:p14="http://schemas.microsoft.com/office/powerpoint/2010/main" val="3813066310"/>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دامنه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789512"/>
          </a:xfrm>
        </p:spPr>
        <p:txBody>
          <a:bodyPr>
            <a:normAutofit/>
          </a:bodyPr>
          <a:lstStyle/>
          <a:p>
            <a:pPr algn="r" rtl="1"/>
            <a:r>
              <a:rPr lang="fa-IR" dirty="0" smtClean="0">
                <a:cs typeface="B Nazanin" panose="00000400000000000000" pitchFamily="2" charset="-78"/>
              </a:rPr>
              <a:t>مرسوم‌ترین دامنه انتزاعی: بازه‌‌‌ (</a:t>
            </a:r>
            <a:r>
              <a:rPr lang="en-US" dirty="0" smtClean="0">
                <a:cs typeface="B Nazanin" panose="00000400000000000000" pitchFamily="2" charset="-78"/>
              </a:rPr>
              <a:t>interval</a:t>
            </a:r>
            <a:r>
              <a:rPr lang="fa-IR" dirty="0" smtClean="0">
                <a:cs typeface="B Nazanin" panose="00000400000000000000" pitchFamily="2" charset="-78"/>
              </a:rPr>
              <a:t>)</a:t>
            </a:r>
            <a:endParaRPr lang="en-US" dirty="0">
              <a:latin typeface="Consolas" panose="020B0609020204030204" pitchFamily="49" charset="0"/>
            </a:endParaRPr>
          </a:p>
          <a:p>
            <a:pPr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 از 48</a:t>
            </a:r>
            <a:endParaRPr lang="en-US" sz="1600" dirty="0">
              <a:solidFill>
                <a:schemeClr val="tx2"/>
              </a:solidFill>
              <a:cs typeface="B Nazanin" panose="00000400000000000000" pitchFamily="2" charset="-78"/>
            </a:endParaRPr>
          </a:p>
        </p:txBody>
      </p:sp>
      <p:pic>
        <p:nvPicPr>
          <p:cNvPr id="10" name="Picture 9"/>
          <p:cNvPicPr>
            <a:picLocks noChangeAspect="1"/>
          </p:cNvPicPr>
          <p:nvPr/>
        </p:nvPicPr>
        <p:blipFill>
          <a:blip r:embed="rId3"/>
          <a:stretch>
            <a:fillRect/>
          </a:stretch>
        </p:blipFill>
        <p:spPr>
          <a:xfrm>
            <a:off x="1108630" y="2276872"/>
            <a:ext cx="7548562" cy="3864231"/>
          </a:xfrm>
          <a:prstGeom prst="rect">
            <a:avLst/>
          </a:prstGeom>
        </p:spPr>
      </p:pic>
    </p:spTree>
    <p:extLst>
      <p:ext uri="{BB962C8B-B14F-4D97-AF65-F5344CB8AC3E}">
        <p14:creationId xmlns:p14="http://schemas.microsoft.com/office/powerpoint/2010/main" val="3159523169"/>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دامنه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789512"/>
          </a:xfrm>
        </p:spPr>
        <p:txBody>
          <a:bodyPr>
            <a:normAutofit/>
          </a:bodyPr>
          <a:lstStyle/>
          <a:p>
            <a:pPr algn="r" rtl="1"/>
            <a:r>
              <a:rPr lang="fa-IR" dirty="0" smtClean="0">
                <a:cs typeface="B Nazanin" panose="00000400000000000000" pitchFamily="2" charset="-78"/>
              </a:rPr>
              <a:t>دامنه انتزاعی بازه‌ای دقیق‌تر </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 از 48</a:t>
            </a:r>
            <a:endParaRPr lang="en-US" sz="1600" dirty="0">
              <a:solidFill>
                <a:schemeClr val="tx2"/>
              </a:solidFill>
              <a:cs typeface="B Nazanin" panose="00000400000000000000" pitchFamily="2" charset="-78"/>
            </a:endParaRPr>
          </a:p>
        </p:txBody>
      </p:sp>
      <p:pic>
        <p:nvPicPr>
          <p:cNvPr id="7" name="Picture 6"/>
          <p:cNvPicPr>
            <a:picLocks noChangeAspect="1"/>
          </p:cNvPicPr>
          <p:nvPr/>
        </p:nvPicPr>
        <p:blipFill>
          <a:blip r:embed="rId3"/>
          <a:stretch>
            <a:fillRect/>
          </a:stretch>
        </p:blipFill>
        <p:spPr>
          <a:xfrm>
            <a:off x="1066800" y="2286000"/>
            <a:ext cx="7772400" cy="3923001"/>
          </a:xfrm>
          <a:prstGeom prst="rect">
            <a:avLst/>
          </a:prstGeom>
        </p:spPr>
      </p:pic>
    </p:spTree>
    <p:extLst>
      <p:ext uri="{BB962C8B-B14F-4D97-AF65-F5344CB8AC3E}">
        <p14:creationId xmlns:p14="http://schemas.microsoft.com/office/powerpoint/2010/main" val="1382301307"/>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فهرست</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15616" y="1735832"/>
            <a:ext cx="7818072" cy="4069432"/>
          </a:xfrm>
        </p:spPr>
        <p:txBody>
          <a:bodyPr>
            <a:normAutofit/>
          </a:bodyPr>
          <a:lstStyle/>
          <a:p>
            <a:pPr algn="r" rtl="1"/>
            <a:r>
              <a:rPr lang="fa-IR" dirty="0" smtClean="0">
                <a:cs typeface="B Nazanin" panose="00000400000000000000" pitchFamily="2" charset="-78"/>
              </a:rPr>
              <a:t>مروری بر تحلیل برنامه </a:t>
            </a:r>
          </a:p>
          <a:p>
            <a:pPr algn="r" rtl="1"/>
            <a:r>
              <a:rPr lang="fa-IR" dirty="0" smtClean="0">
                <a:cs typeface="B Nazanin" panose="00000400000000000000" pitchFamily="2" charset="-78"/>
              </a:rPr>
              <a:t>معرفی تفسیر انتزاعی</a:t>
            </a:r>
          </a:p>
          <a:p>
            <a:pPr algn="r" rtl="1"/>
            <a:r>
              <a:rPr lang="fa-IR" dirty="0" smtClean="0">
                <a:cs typeface="B Nazanin" panose="00000400000000000000" pitchFamily="2" charset="-78"/>
              </a:rPr>
              <a:t>خط‌مشی‌های امنیتی و روش‌های اعمال آن‌ها</a:t>
            </a:r>
          </a:p>
          <a:p>
            <a:pPr algn="r" rtl="1"/>
            <a:r>
              <a:rPr lang="fa-IR" dirty="0" smtClean="0">
                <a:cs typeface="B Nazanin" panose="00000400000000000000" pitchFamily="2" charset="-78"/>
              </a:rPr>
              <a:t>به‌کارگیری تفسیر انتزاعی در اعمال ویژگی‌ها و فراویژگی‌ها</a:t>
            </a:r>
          </a:p>
          <a:p>
            <a:pPr algn="r" rtl="1"/>
            <a:r>
              <a:rPr lang="fa-IR" dirty="0" smtClean="0">
                <a:cs typeface="B Nazanin" panose="00000400000000000000" pitchFamily="2" charset="-78"/>
              </a:rPr>
              <a:t>چالش‌ها و مسائل باز</a:t>
            </a:r>
          </a:p>
          <a:p>
            <a:pPr algn="r" rtl="1"/>
            <a:r>
              <a:rPr lang="fa-IR" dirty="0" smtClean="0">
                <a:cs typeface="B Nazanin" panose="00000400000000000000" pitchFamily="2" charset="-78"/>
              </a:rPr>
              <a:t>جمع‌بندی</a:t>
            </a:r>
            <a:endParaRPr lang="fa-IR" dirty="0" smtClean="0">
              <a:cs typeface="B Nazanin" panose="00000400000000000000" pitchFamily="2" charset="-78"/>
            </a:endParaRPr>
          </a:p>
          <a:p>
            <a:pPr algn="r" rtl="1"/>
            <a:r>
              <a:rPr lang="fa-IR" dirty="0" smtClean="0">
                <a:cs typeface="B Nazanin" panose="00000400000000000000" pitchFamily="2" charset="-78"/>
              </a:rPr>
              <a:t>لیست کنفرانس‌ها و مجله‌های مرتبط</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 از 39</a:t>
            </a:r>
            <a:endParaRPr lang="en-US" sz="1600" dirty="0">
              <a:solidFill>
                <a:schemeClr val="tx2"/>
              </a:solidFill>
              <a:cs typeface="B Nazanin" panose="00000400000000000000" pitchFamily="2" charset="-7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76672"/>
            <a:ext cx="1922016" cy="2196590"/>
          </a:xfrm>
          <a:prstGeom prst="rect">
            <a:avLst/>
          </a:prstGeom>
        </p:spPr>
      </p:pic>
    </p:spTree>
    <p:extLst>
      <p:ext uri="{BB962C8B-B14F-4D97-AF65-F5344CB8AC3E}">
        <p14:creationId xmlns:p14="http://schemas.microsoft.com/office/powerpoint/2010/main" val="2261186634"/>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دامنه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789512"/>
          </a:xfrm>
        </p:spPr>
        <p:txBody>
          <a:bodyPr>
            <a:normAutofit/>
          </a:bodyPr>
          <a:lstStyle/>
          <a:p>
            <a:pPr algn="r" rtl="1"/>
            <a:r>
              <a:rPr lang="fa-IR" dirty="0" smtClean="0">
                <a:cs typeface="B Nazanin" panose="00000400000000000000" pitchFamily="2" charset="-78"/>
              </a:rPr>
              <a:t>مثالی از دامنه انتزاعی بازه‌ای</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15 از ۳۹</a:t>
            </a:r>
            <a:endParaRPr lang="en-US" sz="1600" dirty="0">
              <a:solidFill>
                <a:schemeClr val="tx2"/>
              </a:solidFill>
              <a:cs typeface="B Nazanin" panose="00000400000000000000" pitchFamily="2" charset="-78"/>
            </a:endParaRP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040681" y="2492332"/>
            <a:ext cx="8030167" cy="3484190"/>
          </a:xfrm>
          <a:prstGeom prst="rect">
            <a:avLst/>
          </a:prstGeom>
        </p:spPr>
      </p:pic>
    </p:spTree>
    <p:extLst>
      <p:ext uri="{BB962C8B-B14F-4D97-AF65-F5344CB8AC3E}">
        <p14:creationId xmlns:p14="http://schemas.microsoft.com/office/powerpoint/2010/main" val="3612103854"/>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دامنه انتزاعی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789512"/>
          </a:xfrm>
        </p:spPr>
        <p:txBody>
          <a:bodyPr>
            <a:normAutofit/>
          </a:bodyPr>
          <a:lstStyle/>
          <a:p>
            <a:pPr algn="r" rtl="1"/>
            <a:r>
              <a:rPr lang="fa-IR" dirty="0" smtClean="0">
                <a:cs typeface="B Nazanin" panose="00000400000000000000" pitchFamily="2" charset="-78"/>
              </a:rPr>
              <a:t>مثال: انواع رایج دامنه انتزاعی برای ویژگی‌های روی اعداد</a:t>
            </a:r>
            <a:endParaRPr lang="en-US" dirty="0" smtClean="0">
              <a:cs typeface="B Nazanin" panose="00000400000000000000" pitchFamily="2" charset="-78"/>
            </a:endParaRPr>
          </a:p>
          <a:p>
            <a:pPr algn="r" rtl="1"/>
            <a:endParaRPr lang="en-US" dirty="0">
              <a:cs typeface="B Nazanin" panose="00000400000000000000" pitchFamily="2" charset="-78"/>
            </a:endParaRPr>
          </a:p>
          <a:p>
            <a:pPr algn="r" rtl="1"/>
            <a:endParaRPr lang="en-US" dirty="0" smtClean="0">
              <a:cs typeface="B Nazanin" panose="00000400000000000000" pitchFamily="2" charset="-78"/>
            </a:endParaRPr>
          </a:p>
          <a:p>
            <a:pPr algn="r" rtl="1"/>
            <a:endParaRPr lang="en-US" dirty="0">
              <a:cs typeface="B Nazanin" panose="00000400000000000000" pitchFamily="2" charset="-78"/>
            </a:endParaRPr>
          </a:p>
          <a:p>
            <a:pPr algn="r" rtl="1"/>
            <a:endParaRPr lang="en-US" dirty="0" smtClean="0">
              <a:cs typeface="B Nazanin" panose="00000400000000000000" pitchFamily="2" charset="-78"/>
            </a:endParaRPr>
          </a:p>
          <a:p>
            <a:pPr marL="82296" indent="0" algn="r" rtl="1">
              <a:buNone/>
            </a:pPr>
            <a:r>
              <a:rPr lang="fa-IR" sz="2200" dirty="0" smtClean="0">
                <a:cs typeface="B Nazanin" panose="00000400000000000000" pitchFamily="2" charset="-78"/>
              </a:rPr>
              <a:t>  </a:t>
            </a:r>
            <a:r>
              <a:rPr lang="en-US" sz="2200" dirty="0" smtClean="0">
                <a:cs typeface="B Nazanin" panose="00000400000000000000" pitchFamily="2" charset="-78"/>
              </a:rPr>
              <a:t> </a:t>
            </a:r>
            <a:r>
              <a:rPr lang="fa-IR" sz="2200" dirty="0" smtClean="0">
                <a:cs typeface="B Nazanin" panose="00000400000000000000" pitchFamily="2" charset="-78"/>
              </a:rPr>
              <a:t>چندضلعی محدب                      هشت ضلعی                              بازه‌ای</a:t>
            </a:r>
          </a:p>
          <a:p>
            <a:pPr marL="82296" indent="0" algn="r" rtl="1">
              <a:buNone/>
            </a:pPr>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16 از ۳۹</a:t>
            </a:r>
            <a:endParaRPr lang="en-US" sz="1600" dirty="0">
              <a:solidFill>
                <a:schemeClr val="tx2"/>
              </a:solidFill>
              <a:cs typeface="B Nazanin" panose="00000400000000000000" pitchFamily="2" charset="-78"/>
            </a:endParaRPr>
          </a:p>
        </p:txBody>
      </p:sp>
      <p:pic>
        <p:nvPicPr>
          <p:cNvPr id="4" name="Picture 3"/>
          <p:cNvPicPr>
            <a:picLocks noChangeAspect="1"/>
          </p:cNvPicPr>
          <p:nvPr/>
        </p:nvPicPr>
        <p:blipFill>
          <a:blip r:embed="rId3"/>
          <a:stretch>
            <a:fillRect/>
          </a:stretch>
        </p:blipFill>
        <p:spPr>
          <a:xfrm>
            <a:off x="1023285" y="2708920"/>
            <a:ext cx="8074742" cy="1734084"/>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4191507" y="5026162"/>
                <a:ext cx="1675780" cy="458011"/>
              </a:xfrm>
              <a:prstGeom prst="rect">
                <a:avLst/>
              </a:prstGeom>
            </p:spPr>
            <p:txBody>
              <a:bodyPr wrap="none">
                <a:spAutoFit/>
              </a:bodyPr>
              <a:lstStyle/>
              <a:p>
                <a:pPr marL="82296" indent="0" algn="r" rtl="1">
                  <a:buNone/>
                </a:pPr>
                <a14:m>
                  <m:oMath xmlns:m="http://schemas.openxmlformats.org/officeDocument/2006/math">
                    <m:r>
                      <m:rPr>
                        <m:nor/>
                      </m:rPr>
                      <a:rPr lang="en-US" sz="220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cs typeface="B Nazanin" panose="00000400000000000000" pitchFamily="2" charset="-78"/>
                          </a:rPr>
                          <m:t>𝑥</m:t>
                        </m:r>
                      </m:e>
                      <m:sub>
                        <m:r>
                          <a:rPr lang="en-US" sz="2200" i="1">
                            <a:latin typeface="Cambria Math" panose="02040503050406030204" pitchFamily="18" charset="0"/>
                            <a:cs typeface="B Nazanin" panose="00000400000000000000" pitchFamily="2" charset="-78"/>
                          </a:rPr>
                          <m:t>𝑖</m:t>
                        </m:r>
                      </m:sub>
                    </m:sSub>
                    <m:r>
                      <m:rPr>
                        <m:nor/>
                      </m:rPr>
                      <a:rPr lang="en-US" sz="220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cs typeface="B Nazanin" panose="00000400000000000000" pitchFamily="2" charset="-78"/>
                          </a:rPr>
                          <m:t>𝑥</m:t>
                        </m:r>
                      </m:e>
                      <m:sub>
                        <m:r>
                          <a:rPr lang="en-US" sz="2200" i="1">
                            <a:latin typeface="Cambria Math" panose="02040503050406030204" pitchFamily="18" charset="0"/>
                            <a:cs typeface="B Nazanin" panose="00000400000000000000" pitchFamily="2" charset="-78"/>
                          </a:rPr>
                          <m:t>𝑗</m:t>
                        </m:r>
                      </m:sub>
                    </m:sSub>
                    <m:r>
                      <a:rPr lang="en-US" sz="2200">
                        <a:latin typeface="Cambria Math" panose="02040503050406030204" pitchFamily="18" charset="0"/>
                        <a:cs typeface="B Nazanin" panose="00000400000000000000" pitchFamily="2" charset="-78"/>
                      </a:rPr>
                      <m:t>≤</m:t>
                    </m:r>
                  </m:oMath>
                </a14:m>
                <a:r>
                  <a:rPr lang="en-US" sz="2200" i="1" dirty="0" smtClean="0">
                    <a:latin typeface="Cambria Math" panose="02040503050406030204" pitchFamily="18" charset="0"/>
                    <a:cs typeface="B Nazanin" panose="00000400000000000000" pitchFamily="2" charset="-78"/>
                  </a:rPr>
                  <a:t> </a:t>
                </a:r>
                <a:r>
                  <a:rPr lang="en-US" sz="2200" i="1" dirty="0">
                    <a:latin typeface="Cambria Math" panose="02040503050406030204" pitchFamily="18" charset="0"/>
                    <a:cs typeface="B Nazanin" panose="00000400000000000000" pitchFamily="2" charset="-78"/>
                  </a:rPr>
                  <a:t>C</a:t>
                </a:r>
              </a:p>
            </p:txBody>
          </p:sp>
        </mc:Choice>
        <mc:Fallback xmlns="">
          <p:sp>
            <p:nvSpPr>
              <p:cNvPr id="5" name="Rectangle 4"/>
              <p:cNvSpPr>
                <a:spLocks noRot="1" noChangeAspect="1" noMove="1" noResize="1" noEditPoints="1" noAdjustHandles="1" noChangeArrowheads="1" noChangeShapeType="1" noTextEdit="1"/>
              </p:cNvSpPr>
              <p:nvPr/>
            </p:nvSpPr>
            <p:spPr>
              <a:xfrm>
                <a:off x="4191507" y="5026162"/>
                <a:ext cx="1675780" cy="458011"/>
              </a:xfrm>
              <a:prstGeom prst="rect">
                <a:avLst/>
              </a:prstGeom>
              <a:blipFill>
                <a:blip r:embed="rId4"/>
                <a:stretch>
                  <a:fillRect t="-10667" r="-365"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876256" y="5039480"/>
                <a:ext cx="1943829" cy="430887"/>
              </a:xfrm>
              <a:prstGeom prst="rect">
                <a:avLst/>
              </a:prstGeom>
            </p:spPr>
            <p:txBody>
              <a:bodyPr wrap="square">
                <a:spAutoFit/>
              </a:bodyPr>
              <a:lstStyle/>
              <a:p>
                <a:pPr marL="82296" indent="0" algn="r" rtl="1">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B Nazanin" panose="00000400000000000000" pitchFamily="2" charset="-78"/>
                            </a:rPr>
                          </m:ctrlPr>
                        </m:sSubPr>
                        <m:e>
                          <m:r>
                            <m:rPr>
                              <m:sty m:val="p"/>
                            </m:rPr>
                            <a:rPr lang="en-US" sz="2200" b="0" i="0" smtClean="0">
                              <a:latin typeface="Cambria Math" panose="02040503050406030204" pitchFamily="18" charset="0"/>
                              <a:cs typeface="B Nazanin" panose="00000400000000000000" pitchFamily="2" charset="-78"/>
                            </a:rPr>
                            <m:t>Σ</m:t>
                          </m:r>
                        </m:e>
                        <m:sub>
                          <m:r>
                            <a:rPr lang="en-US" sz="2200" b="0" i="1" smtClean="0">
                              <a:latin typeface="Cambria Math" panose="02040503050406030204" pitchFamily="18" charset="0"/>
                              <a:cs typeface="B Nazanin" panose="00000400000000000000" pitchFamily="2" charset="-78"/>
                            </a:rPr>
                            <m:t>𝑖</m:t>
                          </m:r>
                        </m:sub>
                      </m:sSub>
                      <m:sSub>
                        <m:sSubPr>
                          <m:ctrlPr>
                            <a:rPr lang="en-US" sz="2200" i="1">
                              <a:latin typeface="Cambria Math" panose="02040503050406030204" pitchFamily="18" charset="0"/>
                              <a:cs typeface="B Nazanin" panose="00000400000000000000" pitchFamily="2" charset="-78"/>
                            </a:rPr>
                          </m:ctrlPr>
                        </m:sSubPr>
                        <m:e>
                          <m:r>
                            <a:rPr lang="en-US" sz="2200" i="1">
                              <a:latin typeface="Cambria Math" panose="02040503050406030204" pitchFamily="18" charset="0"/>
                              <a:cs typeface="B Nazanin" panose="00000400000000000000" pitchFamily="2" charset="-78"/>
                            </a:rPr>
                            <m:t>𝑐</m:t>
                          </m:r>
                        </m:e>
                        <m:sub>
                          <m:r>
                            <a:rPr lang="en-US" sz="2200" i="1">
                              <a:latin typeface="Cambria Math" panose="02040503050406030204" pitchFamily="18" charset="0"/>
                              <a:cs typeface="B Nazanin" panose="00000400000000000000" pitchFamily="2" charset="-78"/>
                            </a:rPr>
                            <m:t>𝑖</m:t>
                          </m:r>
                        </m:sub>
                      </m:sSub>
                      <m:sSub>
                        <m:sSubPr>
                          <m:ctrlPr>
                            <a:rPr lang="en-US" sz="2200" i="1">
                              <a:latin typeface="Cambria Math" panose="02040503050406030204" pitchFamily="18" charset="0"/>
                              <a:cs typeface="B Nazanin" panose="00000400000000000000" pitchFamily="2" charset="-78"/>
                            </a:rPr>
                          </m:ctrlPr>
                        </m:sSubPr>
                        <m:e>
                          <m:r>
                            <a:rPr lang="en-US" sz="2200" i="1">
                              <a:latin typeface="Cambria Math" panose="02040503050406030204" pitchFamily="18" charset="0"/>
                              <a:cs typeface="B Nazanin" panose="00000400000000000000" pitchFamily="2" charset="-78"/>
                            </a:rPr>
                            <m:t>𝑥</m:t>
                          </m:r>
                        </m:e>
                        <m:sub>
                          <m:r>
                            <a:rPr lang="en-US" sz="2200" i="1">
                              <a:latin typeface="Cambria Math" panose="02040503050406030204" pitchFamily="18" charset="0"/>
                              <a:cs typeface="B Nazanin" panose="00000400000000000000" pitchFamily="2" charset="-78"/>
                            </a:rPr>
                            <m:t>𝑖</m:t>
                          </m:r>
                        </m:sub>
                      </m:sSub>
                      <m:r>
                        <a:rPr lang="en-US" sz="2200" i="1">
                          <a:latin typeface="Cambria Math" panose="02040503050406030204" pitchFamily="18" charset="0"/>
                          <a:cs typeface="B Nazanin" panose="00000400000000000000" pitchFamily="2" charset="-78"/>
                        </a:rPr>
                        <m:t>≤</m:t>
                      </m:r>
                      <m:r>
                        <a:rPr lang="en-US" sz="2200" i="1">
                          <a:latin typeface="Cambria Math" panose="02040503050406030204" pitchFamily="18" charset="0"/>
                          <a:cs typeface="B Nazanin" panose="00000400000000000000" pitchFamily="2" charset="-78"/>
                        </a:rPr>
                        <m:t>𝐶</m:t>
                      </m:r>
                    </m:oMath>
                  </m:oMathPara>
                </a14:m>
                <a:endParaRPr lang="en-US" sz="2200" dirty="0">
                  <a:cs typeface="B Nazanin" panose="00000400000000000000" pitchFamily="2" charset="-78"/>
                </a:endParaRPr>
              </a:p>
            </p:txBody>
          </p:sp>
        </mc:Choice>
        <mc:Fallback xmlns="">
          <p:sp>
            <p:nvSpPr>
              <p:cNvPr id="7" name="Rectangle 6"/>
              <p:cNvSpPr>
                <a:spLocks noRot="1" noChangeAspect="1" noMove="1" noResize="1" noEditPoints="1" noAdjustHandles="1" noChangeArrowheads="1" noChangeShapeType="1" noTextEdit="1"/>
              </p:cNvSpPr>
              <p:nvPr/>
            </p:nvSpPr>
            <p:spPr>
              <a:xfrm>
                <a:off x="6876256" y="5039480"/>
                <a:ext cx="1943829" cy="430887"/>
              </a:xfrm>
              <a:prstGeom prst="rect">
                <a:avLst/>
              </a:prstGeom>
              <a:blipFill>
                <a:blip r:embed="rId5"/>
                <a:stretch>
                  <a:fillRect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94592" y="5039480"/>
                <a:ext cx="2091853" cy="430887"/>
              </a:xfrm>
              <a:prstGeom prst="rect">
                <a:avLst/>
              </a:prstGeom>
            </p:spPr>
            <p:txBody>
              <a:bodyPr wrap="square">
                <a:spAutoFit/>
              </a:bodyPr>
              <a:lstStyle/>
              <a:p>
                <a:pPr marL="82296" indent="0" algn="r" rtl="1">
                  <a:buNone/>
                </a:pPr>
                <a14:m>
                  <m:oMathPara xmlns:m="http://schemas.openxmlformats.org/officeDocument/2006/math">
                    <m:oMathParaPr>
                      <m:jc m:val="centerGroup"/>
                    </m:oMathParaPr>
                    <m:oMath xmlns:m="http://schemas.openxmlformats.org/officeDocument/2006/math">
                      <m:r>
                        <m:rPr>
                          <m:nor/>
                        </m:rPr>
                        <a:rPr lang="en-US" sz="220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cs typeface="B Nazanin" panose="00000400000000000000" pitchFamily="2" charset="-78"/>
                            </a:rPr>
                            <m:t>𝑥</m:t>
                          </m:r>
                        </m:e>
                        <m:sub>
                          <m:r>
                            <a:rPr lang="en-US" sz="2200" i="1">
                              <a:latin typeface="Cambria Math" panose="02040503050406030204" pitchFamily="18" charset="0"/>
                              <a:cs typeface="B Nazanin" panose="00000400000000000000" pitchFamily="2" charset="-78"/>
                            </a:rPr>
                            <m:t>𝑖</m:t>
                          </m:r>
                        </m:sub>
                      </m:sSub>
                      <m:r>
                        <a:rPr lang="en-US" sz="2200">
                          <a:latin typeface="Cambria Math" panose="02040503050406030204" pitchFamily="18" charset="0"/>
                          <a:cs typeface="B Nazanin" panose="00000400000000000000" pitchFamily="2" charset="-78"/>
                        </a:rPr>
                        <m:t>≤</m:t>
                      </m:r>
                      <m:r>
                        <a:rPr lang="en-US" sz="2200" i="1">
                          <a:latin typeface="Cambria Math" panose="02040503050406030204" pitchFamily="18" charset="0"/>
                          <a:cs typeface="B Nazanin" panose="00000400000000000000" pitchFamily="2" charset="-78"/>
                        </a:rPr>
                        <m:t>𝐶</m:t>
                      </m:r>
                    </m:oMath>
                  </m:oMathPara>
                </a14:m>
                <a:endParaRPr lang="fa-IR" sz="2200" i="1" dirty="0">
                  <a:cs typeface="B Nazanin" panose="00000400000000000000" pitchFamily="2" charset="-78"/>
                </a:endParaRPr>
              </a:p>
            </p:txBody>
          </p:sp>
        </mc:Choice>
        <mc:Fallback xmlns="">
          <p:sp>
            <p:nvSpPr>
              <p:cNvPr id="9" name="Rectangle 8"/>
              <p:cNvSpPr>
                <a:spLocks noRot="1" noChangeAspect="1" noMove="1" noResize="1" noEditPoints="1" noAdjustHandles="1" noChangeArrowheads="1" noChangeShapeType="1" noTextEdit="1"/>
              </p:cNvSpPr>
              <p:nvPr/>
            </p:nvSpPr>
            <p:spPr>
              <a:xfrm>
                <a:off x="1194592" y="5039480"/>
                <a:ext cx="2091853" cy="43088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5727344"/>
      </p:ext>
    </p:extLst>
  </p:cSld>
  <p:clrMapOvr>
    <a:masterClrMapping/>
  </p:clrMapOvr>
  <mc:AlternateContent xmlns:mc="http://schemas.openxmlformats.org/markup-compatibility/2006">
    <mc:Choice xmlns:p14="http://schemas.microsoft.com/office/powerpoint/2010/main" Requires="p14">
      <p:transition spd="med" p14:dur="700" advTm="3021">
        <p:fade/>
      </p:transition>
    </mc:Choice>
    <mc:Fallback>
      <p:transition spd="med" advTm="3021">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دامنه انتزاعی (ادامه)</a:t>
            </a:r>
            <a:endParaRPr lang="en-US" dirty="0">
              <a:effectLst>
                <a:outerShdw blurRad="38100" dist="38100" dir="2700000" algn="tl">
                  <a:srgbClr val="000000">
                    <a:alpha val="43137"/>
                  </a:srgbClr>
                </a:outerShdw>
              </a:effectLst>
              <a:cs typeface="B Koodak" pitchFamily="2" charset="-78"/>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71600" y="1735832"/>
                <a:ext cx="7962088" cy="4789512"/>
              </a:xfrm>
            </p:spPr>
            <p:txBody>
              <a:bodyPr>
                <a:normAutofit/>
              </a:bodyPr>
              <a:lstStyle/>
              <a:p>
                <a:pPr algn="r" rtl="1"/>
                <a:r>
                  <a:rPr lang="fa-IR" dirty="0" smtClean="0">
                    <a:cs typeface="B Nazanin" panose="00000400000000000000" pitchFamily="2" charset="-78"/>
                  </a:rPr>
                  <a:t>تعریف صوری</a:t>
                </a:r>
              </a:p>
              <a:p>
                <a:pPr marL="82296" indent="0" algn="r" rtl="1">
                  <a:buNone/>
                </a:pPr>
                <a:r>
                  <a:rPr lang="fa-IR" sz="2400" dirty="0" smtClean="0">
                    <a:cs typeface="B Nazanin" panose="00000400000000000000" pitchFamily="2" charset="-78"/>
                  </a:rPr>
                  <a:t>فرض کنید </a:t>
                </a:r>
                <a14:m>
                  <m:oMath xmlns:m="http://schemas.openxmlformats.org/officeDocument/2006/math">
                    <m:r>
                      <a:rPr lang="en-US" sz="2400" b="0" i="0" dirty="0" smtClean="0">
                        <a:latin typeface="Cambria Math" panose="02040503050406030204" pitchFamily="18" charset="0"/>
                        <a:cs typeface="B Nazanin" panose="00000400000000000000" pitchFamily="2" charset="-78"/>
                      </a:rPr>
                      <m:t> </m:t>
                    </m:r>
                    <m:r>
                      <a:rPr lang="en-US" sz="2400" i="1" dirty="0" smtClean="0">
                        <a:latin typeface="Cambria Math" panose="02040503050406030204" pitchFamily="18" charset="0"/>
                        <a:cs typeface="B Nazanin" panose="00000400000000000000" pitchFamily="2" charset="-78"/>
                      </a:rPr>
                      <m:t>𝑋</m:t>
                    </m:r>
                  </m:oMath>
                </a14:m>
                <a:r>
                  <a:rPr lang="fa-IR" sz="2400" dirty="0" smtClean="0">
                    <a:cs typeface="B Nazanin" panose="00000400000000000000" pitchFamily="2" charset="-78"/>
                  </a:rPr>
                  <a:t>دامنه واقعی و </a:t>
                </a:r>
                <a14:m>
                  <m:oMath xmlns:m="http://schemas.openxmlformats.org/officeDocument/2006/math">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𝑋</m:t>
                    </m:r>
                    <m:r>
                      <a:rPr lang="en-US" sz="2400" b="0" i="1" smtClean="0">
                        <a:latin typeface="Cambria Math" panose="02040503050406030204" pitchFamily="18" charset="0"/>
                        <a:cs typeface="B Nazanin" panose="00000400000000000000" pitchFamily="2" charset="-78"/>
                      </a:rPr>
                      <m:t>,⊑,⊔,⊓)</m:t>
                    </m:r>
                  </m:oMath>
                </a14:m>
                <a:r>
                  <a:rPr lang="fa-IR" sz="2400" dirty="0" smtClean="0">
                    <a:cs typeface="B Nazanin" panose="00000400000000000000" pitchFamily="2" charset="-78"/>
                  </a:rPr>
                  <a:t> یک مشبکه باشد. یک دامنه انتزاعی روی دامنه واقعی </a:t>
                </a:r>
                <a14:m>
                  <m:oMath xmlns:m="http://schemas.openxmlformats.org/officeDocument/2006/math">
                    <m:r>
                      <a:rPr lang="en-US" sz="2400" b="0" i="1" smtClean="0">
                        <a:latin typeface="Cambria Math" panose="02040503050406030204" pitchFamily="18" charset="0"/>
                        <a:cs typeface="B Nazanin" panose="00000400000000000000" pitchFamily="2" charset="-78"/>
                      </a:rPr>
                      <m:t>𝑋</m:t>
                    </m:r>
                  </m:oMath>
                </a14:m>
                <a:r>
                  <a:rPr lang="fa-IR" sz="2400" dirty="0" smtClean="0">
                    <a:cs typeface="B Nazanin" panose="00000400000000000000" pitchFamily="2" charset="-78"/>
                  </a:rPr>
                  <a:t>، زوجی مانند </a:t>
                </a:r>
                <a14:m>
                  <m:oMath xmlns:m="http://schemas.openxmlformats.org/officeDocument/2006/math">
                    <m:r>
                      <a:rPr lang="en-US" sz="2400" b="0" i="1" smtClean="0">
                        <a:latin typeface="Cambria Math" panose="02040503050406030204" pitchFamily="18" charset="0"/>
                        <a:cs typeface="B Nazanin" panose="00000400000000000000" pitchFamily="2" charset="-78"/>
                      </a:rPr>
                      <m:t>(</m:t>
                    </m:r>
                    <m:sSup>
                      <m:sSupPr>
                        <m:ctrlPr>
                          <a:rPr lang="en-US" sz="2400" b="0" i="1" smtClean="0">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𝑋</m:t>
                        </m:r>
                      </m:e>
                      <m:sup>
                        <m:r>
                          <m:rPr>
                            <m:nor/>
                          </m:rPr>
                          <a:rPr lang="en-US" sz="2400" dirty="0"/>
                          <m:t>♯</m:t>
                        </m:r>
                      </m:sup>
                    </m:sSup>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𝛾</m:t>
                    </m:r>
                    <m:r>
                      <a:rPr lang="en-US" sz="2400" b="0" i="1" smtClean="0">
                        <a:latin typeface="Cambria Math" panose="02040503050406030204" pitchFamily="18" charset="0"/>
                        <a:cs typeface="B Nazanin" panose="00000400000000000000" pitchFamily="2" charset="-78"/>
                      </a:rPr>
                      <m:t>)</m:t>
                    </m:r>
                  </m:oMath>
                </a14:m>
                <a:r>
                  <a:rPr lang="fa-IR" sz="2400" dirty="0" smtClean="0">
                    <a:cs typeface="B Nazanin" panose="00000400000000000000" pitchFamily="2" charset="-78"/>
                  </a:rPr>
                  <a:t> است به طوری‌که</a:t>
                </a:r>
              </a:p>
              <a:p>
                <a:pPr marL="82296" indent="0" algn="r" rtl="1">
                  <a:buNone/>
                </a:pPr>
                <a14:m>
                  <m:oMath xmlns:m="http://schemas.openxmlformats.org/officeDocument/2006/math">
                    <m:r>
                      <a:rPr lang="en-US" sz="2400" b="0" i="1" smtClean="0">
                        <a:latin typeface="Cambria Math" panose="02040503050406030204" pitchFamily="18" charset="0"/>
                        <a:cs typeface="B Nazanin" panose="00000400000000000000" pitchFamily="2" charset="-78"/>
                      </a:rPr>
                      <m:t>𝛾</m:t>
                    </m:r>
                    <m:r>
                      <a:rPr lang="en-US" sz="2400" b="0" i="0" smtClean="0">
                        <a:latin typeface="Cambria Math" panose="02040503050406030204" pitchFamily="18" charset="0"/>
                        <a:cs typeface="B Nazanin" panose="00000400000000000000" pitchFamily="2" charset="-78"/>
                      </a:rPr>
                      <m:t>:</m:t>
                    </m:r>
                    <m:sSup>
                      <m:sSupPr>
                        <m:ctrlPr>
                          <a:rPr lang="en-US" sz="2400" b="0" i="1" smtClean="0">
                            <a:latin typeface="Cambria Math" panose="02040503050406030204" pitchFamily="18" charset="0"/>
                            <a:cs typeface="B Nazanin" panose="00000400000000000000" pitchFamily="2" charset="-78"/>
                          </a:rPr>
                        </m:ctrlPr>
                      </m:sSupPr>
                      <m:e>
                        <m:r>
                          <m:rPr>
                            <m:sty m:val="p"/>
                          </m:rPr>
                          <a:rPr lang="en-US" sz="2400" b="0" i="0" smtClean="0">
                            <a:latin typeface="Cambria Math" panose="02040503050406030204" pitchFamily="18" charset="0"/>
                            <a:cs typeface="B Nazanin" panose="00000400000000000000" pitchFamily="2" charset="-78"/>
                          </a:rPr>
                          <m:t>X</m:t>
                        </m:r>
                      </m:e>
                      <m:sup>
                        <m:r>
                          <m:rPr>
                            <m:nor/>
                          </m:rPr>
                          <a:rPr lang="en-US" sz="2400" dirty="0"/>
                          <m:t>♯</m:t>
                        </m:r>
                      </m:sup>
                    </m:sSup>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𝑋</m:t>
                    </m:r>
                    <m:r>
                      <a:rPr lang="en-US" sz="2400" b="0" i="1" smtClean="0">
                        <a:latin typeface="Cambria Math" panose="02040503050406030204" pitchFamily="18" charset="0"/>
                        <a:cs typeface="B Nazanin" panose="00000400000000000000" pitchFamily="2" charset="-78"/>
                      </a:rPr>
                      <m:t> </m:t>
                    </m:r>
                  </m:oMath>
                </a14:m>
                <a:r>
                  <a:rPr lang="en-US" sz="2400" dirty="0" smtClean="0">
                    <a:cs typeface="B Nazanin" panose="00000400000000000000" pitchFamily="2" charset="-78"/>
                  </a:rPr>
                  <a:t> </a:t>
                </a:r>
                <a:r>
                  <a:rPr lang="fa-IR" sz="2400" dirty="0" smtClean="0">
                    <a:cs typeface="B Nazanin" panose="00000400000000000000" pitchFamily="2" charset="-78"/>
                  </a:rPr>
                  <a:t> (تابع واقعی‌سازی) و </a:t>
                </a:r>
                <a14:m>
                  <m:oMath xmlns:m="http://schemas.openxmlformats.org/officeDocument/2006/math">
                    <m:d>
                      <m:dPr>
                        <m:ctrlPr>
                          <a:rPr lang="en-US" sz="2400" b="0" i="1" smtClean="0">
                            <a:latin typeface="Cambria Math" panose="02040503050406030204" pitchFamily="18" charset="0"/>
                            <a:cs typeface="B Nazanin" panose="00000400000000000000" pitchFamily="2" charset="-78"/>
                          </a:rPr>
                        </m:ctrlPr>
                      </m:dPr>
                      <m:e>
                        <m:sSup>
                          <m:sSupPr>
                            <m:ctrlPr>
                              <a:rPr lang="en-US" sz="2400" b="0" i="1" smtClean="0">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𝑋</m:t>
                            </m:r>
                          </m:e>
                          <m:sup>
                            <m:r>
                              <m:rPr>
                                <m:nor/>
                              </m:rPr>
                              <a:rPr lang="en-US" sz="2400" dirty="0"/>
                              <m:t>♯</m:t>
                            </m:r>
                          </m:sup>
                        </m:sSup>
                        <m:r>
                          <a:rPr lang="en-US" sz="2400" i="1">
                            <a:latin typeface="Cambria Math" panose="02040503050406030204" pitchFamily="18" charset="0"/>
                            <a:cs typeface="B Nazanin" panose="00000400000000000000" pitchFamily="2" charset="-78"/>
                          </a:rPr>
                          <m:t>,</m:t>
                        </m:r>
                        <m:sSup>
                          <m:sSupPr>
                            <m:ctrlPr>
                              <a:rPr lang="en-US" sz="2400" b="0" i="1" smtClean="0">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m:t>
                            </m:r>
                          </m:e>
                          <m:sup>
                            <m:r>
                              <m:rPr>
                                <m:nor/>
                              </m:rPr>
                              <a:rPr lang="en-US" sz="2400" dirty="0"/>
                              <m:t>♯</m:t>
                            </m:r>
                          </m:sup>
                        </m:sSup>
                        <m:r>
                          <a:rPr lang="en-US" sz="2400" i="1">
                            <a:latin typeface="Cambria Math" panose="02040503050406030204" pitchFamily="18" charset="0"/>
                            <a:cs typeface="B Nazanin" panose="00000400000000000000" pitchFamily="2" charset="-78"/>
                          </a:rPr>
                          <m:t>,</m:t>
                        </m:r>
                        <m:sSup>
                          <m:sSupPr>
                            <m:ctrlPr>
                              <a:rPr lang="en-US" sz="2400" i="1">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m:t>
                            </m:r>
                          </m:e>
                          <m:sup>
                            <m:r>
                              <m:rPr>
                                <m:nor/>
                              </m:rPr>
                              <a:rPr lang="en-US" sz="2400" dirty="0"/>
                              <m:t>♯</m:t>
                            </m:r>
                          </m:sup>
                        </m:sSup>
                        <m:r>
                          <a:rPr lang="en-US" sz="2400" i="1">
                            <a:latin typeface="Cambria Math" panose="02040503050406030204" pitchFamily="18" charset="0"/>
                            <a:cs typeface="B Nazanin" panose="00000400000000000000" pitchFamily="2" charset="-78"/>
                          </a:rPr>
                          <m:t>,</m:t>
                        </m:r>
                        <m:sSup>
                          <m:sSupPr>
                            <m:ctrlPr>
                              <a:rPr lang="en-US" sz="2400" i="1">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m:t>
                            </m:r>
                          </m:e>
                          <m:sup>
                            <m:r>
                              <m:rPr>
                                <m:nor/>
                              </m:rPr>
                              <a:rPr lang="en-US" sz="2400" dirty="0"/>
                              <m:t>♯</m:t>
                            </m:r>
                          </m:sup>
                        </m:sSup>
                      </m:e>
                    </m:d>
                  </m:oMath>
                </a14:m>
                <a:r>
                  <a:rPr lang="fa-IR" sz="2400" dirty="0" smtClean="0">
                    <a:cs typeface="B Nazanin" panose="00000400000000000000" pitchFamily="2" charset="-78"/>
                  </a:rPr>
                  <a:t> یک مشبکه باشد که</a:t>
                </a:r>
              </a:p>
              <a:p>
                <a:pPr marL="82296" indent="0" algn="r" rtl="1">
                  <a:buNone/>
                </a:pPr>
                <a14:m>
                  <m:oMath xmlns:m="http://schemas.openxmlformats.org/officeDocument/2006/math">
                    <m:r>
                      <a:rPr lang="en-US" sz="2400" b="0" i="1" smtClean="0">
                        <a:latin typeface="Cambria Math" panose="02040503050406030204" pitchFamily="18" charset="0"/>
                        <a:cs typeface="B Nazanin" panose="00000400000000000000" pitchFamily="2" charset="-78"/>
                      </a:rPr>
                      <m:t>∀</m:t>
                    </m:r>
                    <m:sSup>
                      <m:sSupPr>
                        <m:ctrlPr>
                          <a:rPr lang="en-US" sz="2400" b="0" i="1" smtClean="0">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𝑥</m:t>
                        </m:r>
                      </m:e>
                      <m:sup>
                        <m:r>
                          <m:rPr>
                            <m:nor/>
                          </m:rPr>
                          <a:rPr lang="en-US" sz="2400" dirty="0"/>
                          <m:t>♯</m:t>
                        </m:r>
                      </m:sup>
                    </m:sSup>
                    <m:r>
                      <a:rPr lang="en-US" sz="2400" b="0" i="1" smtClean="0">
                        <a:latin typeface="Cambria Math" panose="02040503050406030204" pitchFamily="18" charset="0"/>
                        <a:cs typeface="B Nazanin" panose="00000400000000000000" pitchFamily="2" charset="-78"/>
                      </a:rPr>
                      <m:t>,</m:t>
                    </m:r>
                    <m:sSup>
                      <m:sSupPr>
                        <m:ctrlPr>
                          <a:rPr lang="en-US" sz="2400" i="1">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𝑦</m:t>
                        </m:r>
                      </m:e>
                      <m:sup>
                        <m:r>
                          <m:rPr>
                            <m:nor/>
                          </m:rPr>
                          <a:rPr lang="en-US" sz="2400" dirty="0"/>
                          <m:t>♯</m:t>
                        </m:r>
                      </m:sup>
                    </m:sSup>
                    <m:r>
                      <a:rPr lang="en-US" sz="2400" b="0" i="1" dirty="0" smtClean="0">
                        <a:latin typeface="Cambria Math" panose="02040503050406030204" pitchFamily="18" charset="0"/>
                      </a:rPr>
                      <m:t>∈</m:t>
                    </m:r>
                    <m:sSup>
                      <m:sSupPr>
                        <m:ctrlPr>
                          <a:rPr lang="en-US" sz="2400" i="1">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𝑋</m:t>
                        </m:r>
                      </m:e>
                      <m:sup>
                        <m:r>
                          <m:rPr>
                            <m:nor/>
                          </m:rPr>
                          <a:rPr lang="en-US" sz="2400" dirty="0"/>
                          <m:t>♯</m:t>
                        </m:r>
                      </m:sup>
                    </m:sSup>
                    <m:r>
                      <a:rPr lang="en-US" sz="2400" b="0" i="1" dirty="0" smtClean="0">
                        <a:latin typeface="Cambria Math" panose="02040503050406030204" pitchFamily="18" charset="0"/>
                      </a:rPr>
                      <m:t>.</m:t>
                    </m:r>
                    <m:sSup>
                      <m:sSupPr>
                        <m:ctrlPr>
                          <a:rPr lang="en-US" sz="2400" i="1">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𝑥</m:t>
                        </m:r>
                      </m:e>
                      <m:sup>
                        <m:r>
                          <m:rPr>
                            <m:nor/>
                          </m:rPr>
                          <a:rPr lang="en-US" sz="2400" dirty="0"/>
                          <m:t>♯</m:t>
                        </m:r>
                      </m:sup>
                    </m:sSup>
                    <m:sSup>
                      <m:sSupPr>
                        <m:ctrlPr>
                          <a:rPr lang="en-US" sz="2400" i="1">
                            <a:latin typeface="Cambria Math" panose="02040503050406030204" pitchFamily="18" charset="0"/>
                            <a:cs typeface="B Nazanin" panose="00000400000000000000" pitchFamily="2" charset="-78"/>
                          </a:rPr>
                        </m:ctrlPr>
                      </m:sSupPr>
                      <m:e>
                        <m:r>
                          <a:rPr lang="en-US" sz="2400" i="1" dirty="0">
                            <a:latin typeface="Cambria Math" panose="02040503050406030204" pitchFamily="18" charset="0"/>
                          </a:rPr>
                          <m:t>⊑</m:t>
                        </m:r>
                      </m:e>
                      <m:sup>
                        <m:r>
                          <m:rPr>
                            <m:nor/>
                          </m:rPr>
                          <a:rPr lang="en-US" sz="2400" dirty="0"/>
                          <m:t>♯</m:t>
                        </m:r>
                      </m:sup>
                    </m:sSup>
                    <m:sSup>
                      <m:sSupPr>
                        <m:ctrlPr>
                          <a:rPr lang="en-US" sz="2400" i="1">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𝑦</m:t>
                        </m:r>
                      </m:e>
                      <m:sup>
                        <m:r>
                          <m:rPr>
                            <m:nor/>
                          </m:rPr>
                          <a:rPr lang="en-US" sz="2400" dirty="0"/>
                          <m:t>♯</m:t>
                        </m:r>
                      </m:sup>
                    </m:sSup>
                    <m:r>
                      <a:rPr lang="en-US" sz="2400" b="0" i="1" dirty="0" smtClean="0">
                        <a:latin typeface="Cambria Math" panose="02040503050406030204" pitchFamily="18" charset="0"/>
                      </a:rPr>
                      <m:t> ⇒</m:t>
                    </m:r>
                    <m:r>
                      <a:rPr lang="en-US" sz="2400" b="0" i="1" dirty="0" smtClean="0">
                        <a:latin typeface="Cambria Math" panose="02040503050406030204" pitchFamily="18" charset="0"/>
                      </a:rPr>
                      <m:t>𝛾</m:t>
                    </m:r>
                    <m:r>
                      <a:rPr lang="en-US" sz="2400" b="0" i="1" dirty="0" smtClean="0">
                        <a:latin typeface="Cambria Math" panose="02040503050406030204" pitchFamily="18" charset="0"/>
                      </a:rPr>
                      <m:t>(</m:t>
                    </m:r>
                    <m:sSup>
                      <m:sSupPr>
                        <m:ctrlPr>
                          <a:rPr lang="en-US" sz="2400" i="1">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𝑥</m:t>
                        </m:r>
                      </m:e>
                      <m:sup>
                        <m:r>
                          <m:rPr>
                            <m:nor/>
                          </m:rPr>
                          <a:rPr lang="en-US" sz="2400" dirty="0"/>
                          <m:t>♯</m:t>
                        </m:r>
                      </m:sup>
                    </m:sSup>
                    <m:r>
                      <a:rPr lang="en-US" sz="2400" b="0" i="1" dirty="0" smtClean="0">
                        <a:latin typeface="Cambria Math" panose="02040503050406030204" pitchFamily="18" charset="0"/>
                      </a:rPr>
                      <m:t>)⊑</m:t>
                    </m:r>
                    <m:r>
                      <a:rPr lang="en-US" sz="2400" i="1" dirty="0">
                        <a:latin typeface="Cambria Math" panose="02040503050406030204" pitchFamily="18" charset="0"/>
                      </a:rPr>
                      <m:t>𝛾</m:t>
                    </m:r>
                    <m:r>
                      <a:rPr lang="en-US" sz="2400" i="1" dirty="0">
                        <a:latin typeface="Cambria Math" panose="02040503050406030204" pitchFamily="18" charset="0"/>
                      </a:rPr>
                      <m:t>(</m:t>
                    </m:r>
                    <m:sSup>
                      <m:sSupPr>
                        <m:ctrlPr>
                          <a:rPr lang="en-US" sz="2400" i="1">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𝑦</m:t>
                        </m:r>
                      </m:e>
                      <m:sup>
                        <m:r>
                          <m:rPr>
                            <m:nor/>
                          </m:rPr>
                          <a:rPr lang="en-US" sz="2400" dirty="0"/>
                          <m:t>♯</m:t>
                        </m:r>
                      </m:sup>
                    </m:sSup>
                    <m:r>
                      <a:rPr lang="en-US" sz="2400" i="1" dirty="0">
                        <a:latin typeface="Cambria Math" panose="02040503050406030204" pitchFamily="18" charset="0"/>
                      </a:rPr>
                      <m:t>)</m:t>
                    </m:r>
                  </m:oMath>
                </a14:m>
                <a:r>
                  <a:rPr lang="fa-IR" sz="2400" dirty="0" smtClean="0">
                    <a:cs typeface="B Nazanin" panose="00000400000000000000" pitchFamily="2" charset="-78"/>
                  </a:rPr>
                  <a:t>            (شرط یکنوایی)</a:t>
                </a:r>
              </a:p>
              <a:p>
                <a:pPr marL="82296" indent="0" algn="r" rtl="1">
                  <a:buNone/>
                </a:pPr>
                <a:endParaRPr lang="fa-IR" sz="2400" dirty="0" smtClean="0">
                  <a:cs typeface="B Nazanin" panose="00000400000000000000" pitchFamily="2" charset="-78"/>
                </a:endParaRPr>
              </a:p>
              <a:p>
                <a:pPr lvl="1" algn="r" rtl="1"/>
                <a:r>
                  <a:rPr lang="fa-IR" sz="2400" dirty="0" smtClean="0">
                    <a:cs typeface="B Nazanin" panose="00000400000000000000" pitchFamily="2" charset="-78"/>
                  </a:rPr>
                  <a:t>شرط درستی انتزاع: </a:t>
                </a:r>
                <a14:m>
                  <m:oMath xmlns:m="http://schemas.openxmlformats.org/officeDocument/2006/math">
                    <m:r>
                      <a:rPr lang="en-US" sz="2400" b="0" i="1" dirty="0" smtClean="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𝛾</m:t>
                    </m:r>
                    <m:r>
                      <a:rPr lang="en-US" sz="2400" i="1" dirty="0">
                        <a:latin typeface="Cambria Math" panose="02040503050406030204" pitchFamily="18" charset="0"/>
                      </a:rPr>
                      <m:t>(</m:t>
                    </m:r>
                    <m:sSup>
                      <m:sSupPr>
                        <m:ctrlPr>
                          <a:rPr lang="en-US" sz="2400" i="1">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𝑥</m:t>
                        </m:r>
                      </m:e>
                      <m:sup>
                        <m:r>
                          <m:rPr>
                            <m:nor/>
                          </m:rPr>
                          <a:rPr lang="en-US" sz="2400" dirty="0"/>
                          <m:t>♯</m:t>
                        </m:r>
                      </m:sup>
                    </m:sSup>
                    <m:r>
                      <a:rPr lang="en-US" sz="2400" b="0" i="1" dirty="0" smtClean="0">
                        <a:latin typeface="Cambria Math" panose="02040503050406030204" pitchFamily="18" charset="0"/>
                      </a:rPr>
                      <m:t>)</m:t>
                    </m:r>
                  </m:oMath>
                </a14:m>
                <a:endParaRPr lang="en-US" sz="2400" dirty="0" smtClean="0">
                  <a:cs typeface="B Nazanin" panose="00000400000000000000" pitchFamily="2" charset="-78"/>
                </a:endParaRPr>
              </a:p>
              <a:p>
                <a:pPr lvl="1" algn="r" rtl="1"/>
                <a:r>
                  <a:rPr lang="fa-IR" sz="2400" dirty="0" smtClean="0">
                    <a:cs typeface="B Nazanin" panose="00000400000000000000" pitchFamily="2" charset="-78"/>
                  </a:rPr>
                  <a:t>دقیق‌تر بودن: </a:t>
                </a:r>
                <a14:m>
                  <m:oMath xmlns:m="http://schemas.openxmlformats.org/officeDocument/2006/math">
                    <m:sSup>
                      <m:sSupPr>
                        <m:ctrlPr>
                          <a:rPr lang="en-US" sz="2400" i="1">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𝑥</m:t>
                        </m:r>
                      </m:e>
                      <m:sup>
                        <m:r>
                          <m:rPr>
                            <m:nor/>
                          </m:rPr>
                          <a:rPr lang="en-US" sz="2400" dirty="0"/>
                          <m:t>♯</m:t>
                        </m:r>
                      </m:sup>
                    </m:sSup>
                    <m:sSup>
                      <m:sSupPr>
                        <m:ctrlPr>
                          <a:rPr lang="en-US" sz="2400" i="1">
                            <a:latin typeface="Cambria Math" panose="02040503050406030204" pitchFamily="18" charset="0"/>
                            <a:cs typeface="B Nazanin" panose="00000400000000000000" pitchFamily="2" charset="-78"/>
                          </a:rPr>
                        </m:ctrlPr>
                      </m:sSupPr>
                      <m:e>
                        <m:r>
                          <a:rPr lang="en-US" sz="2400" i="1" dirty="0">
                            <a:latin typeface="Cambria Math" panose="02040503050406030204" pitchFamily="18" charset="0"/>
                          </a:rPr>
                          <m:t>⊑</m:t>
                        </m:r>
                      </m:e>
                      <m:sup>
                        <m:r>
                          <m:rPr>
                            <m:nor/>
                          </m:rPr>
                          <a:rPr lang="en-US" sz="2400" dirty="0"/>
                          <m:t>♯</m:t>
                        </m:r>
                      </m:sup>
                    </m:sSup>
                    <m:sSup>
                      <m:sSupPr>
                        <m:ctrlPr>
                          <a:rPr lang="en-US" sz="2400" i="1">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𝑦</m:t>
                        </m:r>
                      </m:e>
                      <m:sup>
                        <m:r>
                          <m:rPr>
                            <m:nor/>
                          </m:rPr>
                          <a:rPr lang="en-US" sz="2400" dirty="0"/>
                          <m:t>♯</m:t>
                        </m:r>
                      </m:sup>
                    </m:sSup>
                  </m:oMath>
                </a14:m>
                <a:endParaRPr lang="fa-IR" sz="2400" dirty="0" smtClean="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71600" y="1735832"/>
                <a:ext cx="7962088" cy="4789512"/>
              </a:xfrm>
              <a:blipFill>
                <a:blip r:embed="rId3"/>
                <a:stretch>
                  <a:fillRect l="-1454" t="-1783" r="-7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17 از ۳۹</a:t>
            </a:r>
            <a:endParaRPr lang="en-US" sz="1600" dirty="0">
              <a:solidFill>
                <a:schemeClr val="tx2"/>
              </a:solidFill>
              <a:cs typeface="B Nazanin" panose="00000400000000000000" pitchFamily="2" charset="-78"/>
            </a:endParaRPr>
          </a:p>
        </p:txBody>
      </p:sp>
    </p:spTree>
    <p:extLst>
      <p:ext uri="{BB962C8B-B14F-4D97-AF65-F5344CB8AC3E}">
        <p14:creationId xmlns:p14="http://schemas.microsoft.com/office/powerpoint/2010/main" val="794502749"/>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اتصال گالوایی</a:t>
            </a:r>
            <a:endParaRPr lang="en-US" dirty="0">
              <a:effectLst>
                <a:outerShdw blurRad="38100" dist="38100" dir="2700000" algn="tl">
                  <a:srgbClr val="000000">
                    <a:alpha val="43137"/>
                  </a:srgbClr>
                </a:outerShdw>
              </a:effectLst>
              <a:cs typeface="B Koodak" pitchFamily="2" charset="-78"/>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2928" y="1344551"/>
                <a:ext cx="7962088" cy="4789512"/>
              </a:xfrm>
            </p:spPr>
            <p:txBody>
              <a:bodyPr>
                <a:normAutofit/>
              </a:bodyPr>
              <a:lstStyle/>
              <a:p>
                <a:pPr marL="82296" indent="0" algn="r" rtl="1">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B Nazanin" panose="00000400000000000000" pitchFamily="2" charset="-78"/>
                        </a:rPr>
                        <m:t>𝑋</m:t>
                      </m:r>
                      <m:r>
                        <a:rPr lang="en-US" sz="2400" b="0" i="1" smtClean="0">
                          <a:latin typeface="Cambria Math" panose="02040503050406030204" pitchFamily="18" charset="0"/>
                          <a:cs typeface="B Nazanin" panose="00000400000000000000" pitchFamily="2" charset="-78"/>
                        </a:rPr>
                        <m:t>             </m:t>
                      </m:r>
                      <m:sSup>
                        <m:sSupPr>
                          <m:ctrlPr>
                            <a:rPr lang="en-US" sz="2400" i="1">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𝑋</m:t>
                          </m:r>
                        </m:e>
                        <m:sup>
                          <m:r>
                            <m:rPr>
                              <m:nor/>
                            </m:rPr>
                            <a:rPr lang="en-US" sz="2400" dirty="0"/>
                            <m:t>♯</m:t>
                          </m:r>
                        </m:sup>
                      </m:sSup>
                    </m:oMath>
                  </m:oMathPara>
                </a14:m>
                <a:endParaRPr lang="en-US" sz="2400" dirty="0" smtClean="0"/>
              </a:p>
              <a:p>
                <a:pPr marL="82296" indent="0" algn="r" rtl="1">
                  <a:buNone/>
                </a:pPr>
                <a:endParaRPr lang="en-US" sz="2400" dirty="0" smtClean="0"/>
              </a:p>
              <a:p>
                <a:pPr algn="r" rtl="1"/>
                <a14:m>
                  <m:oMath xmlns:m="http://schemas.openxmlformats.org/officeDocument/2006/math">
                    <m:r>
                      <a:rPr lang="en-US" sz="2400" b="0" i="1" smtClean="0">
                        <a:latin typeface="Cambria Math" panose="02040503050406030204" pitchFamily="18" charset="0"/>
                        <a:cs typeface="B Nazanin" panose="00000400000000000000" pitchFamily="2" charset="-78"/>
                      </a:rPr>
                      <m:t>𝛼</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𝑋</m:t>
                    </m:r>
                    <m:r>
                      <a:rPr lang="en-US" sz="2400" b="0" i="1" smtClean="0">
                        <a:latin typeface="Cambria Math" panose="02040503050406030204" pitchFamily="18" charset="0"/>
                        <a:cs typeface="B Nazanin" panose="00000400000000000000" pitchFamily="2" charset="-78"/>
                      </a:rPr>
                      <m:t>→</m:t>
                    </m:r>
                    <m:sSup>
                      <m:sSupPr>
                        <m:ctrlPr>
                          <a:rPr lang="en-US" sz="2400" i="1">
                            <a:latin typeface="Cambria Math" panose="02040503050406030204" pitchFamily="18" charset="0"/>
                            <a:cs typeface="B Nazanin" panose="00000400000000000000" pitchFamily="2" charset="-78"/>
                          </a:rPr>
                        </m:ctrlPr>
                      </m:sSupPr>
                      <m:e>
                        <m:r>
                          <a:rPr lang="en-US" sz="2400" i="1">
                            <a:latin typeface="Cambria Math" panose="02040503050406030204" pitchFamily="18" charset="0"/>
                            <a:cs typeface="B Nazanin" panose="00000400000000000000" pitchFamily="2" charset="-78"/>
                          </a:rPr>
                          <m:t>𝑋</m:t>
                        </m:r>
                      </m:e>
                      <m:sup>
                        <m:r>
                          <m:rPr>
                            <m:nor/>
                          </m:rPr>
                          <a:rPr lang="en-US" sz="2400" dirty="0"/>
                          <m:t>♯</m:t>
                        </m:r>
                      </m:sup>
                    </m:sSup>
                    <m:r>
                      <a:rPr lang="en-US" sz="2400" b="0" i="1" dirty="0" smtClean="0">
                        <a:latin typeface="Cambria Math" panose="02040503050406030204" pitchFamily="18" charset="0"/>
                      </a:rPr>
                      <m:t> </m:t>
                    </m:r>
                  </m:oMath>
                </a14:m>
                <a:r>
                  <a:rPr lang="fa-IR" sz="2400" dirty="0" smtClean="0">
                    <a:cs typeface="B Nazanin" panose="00000400000000000000" pitchFamily="2" charset="-78"/>
                  </a:rPr>
                  <a:t> (تابع انتزاع) یکنوا باشد؛ یعنی </a:t>
                </a:r>
                <a14:m>
                  <m:oMath xmlns:m="http://schemas.openxmlformats.org/officeDocument/2006/math">
                    <m:r>
                      <a:rPr lang="en-US" sz="2400" b="0" i="1" smtClean="0">
                        <a:latin typeface="Cambria Math" panose="02040503050406030204" pitchFamily="18" charset="0"/>
                        <a:cs typeface="B Nazanin" panose="00000400000000000000" pitchFamily="2" charset="-78"/>
                      </a:rPr>
                      <m:t>𝑥</m:t>
                    </m:r>
                    <m:r>
                      <a:rPr lang="en-US" sz="240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𝑦</m:t>
                    </m:r>
                    <m:r>
                      <a:rPr lang="en-US" sz="2400" i="1" dirty="0">
                        <a:latin typeface="Cambria Math" panose="02040503050406030204" pitchFamily="18" charset="0"/>
                      </a:rPr>
                      <m:t> ⇒</m:t>
                    </m:r>
                    <m:r>
                      <a:rPr lang="en-US" sz="2400" b="0" i="1" dirty="0" smtClean="0">
                        <a:latin typeface="Cambria Math" panose="02040503050406030204" pitchFamily="18" charset="0"/>
                      </a:rPr>
                      <m:t>𝛼</m:t>
                    </m:r>
                    <m:r>
                      <a:rPr lang="en-US" sz="2400" i="1" dirty="0">
                        <a:latin typeface="Cambria Math" panose="02040503050406030204" pitchFamily="18" charset="0"/>
                      </a:rPr>
                      <m:t>(</m:t>
                    </m:r>
                    <m:r>
                      <a:rPr lang="en-US" sz="2400" b="0" i="1" smtClean="0">
                        <a:latin typeface="Cambria Math" panose="02040503050406030204" pitchFamily="18" charset="0"/>
                        <a:cs typeface="B Nazanin" panose="00000400000000000000" pitchFamily="2" charset="-78"/>
                      </a:rPr>
                      <m:t>𝑥</m:t>
                    </m:r>
                    <m:r>
                      <a:rPr lang="en-US" sz="2400" i="1" dirty="0">
                        <a:latin typeface="Cambria Math" panose="02040503050406030204" pitchFamily="18" charset="0"/>
                      </a:rPr>
                      <m:t>)</m:t>
                    </m:r>
                    <m:sSup>
                      <m:sSupPr>
                        <m:ctrlPr>
                          <a:rPr lang="en-US" sz="2400" i="1">
                            <a:latin typeface="Cambria Math" panose="02040503050406030204" pitchFamily="18" charset="0"/>
                            <a:cs typeface="B Nazanin" panose="00000400000000000000" pitchFamily="2" charset="-78"/>
                          </a:rPr>
                        </m:ctrlPr>
                      </m:sSupPr>
                      <m:e>
                        <m:r>
                          <a:rPr lang="en-US" sz="2400" i="1" dirty="0">
                            <a:latin typeface="Cambria Math" panose="02040503050406030204" pitchFamily="18" charset="0"/>
                          </a:rPr>
                          <m:t>⊑</m:t>
                        </m:r>
                      </m:e>
                      <m:sup>
                        <m:r>
                          <m:rPr>
                            <m:nor/>
                          </m:rPr>
                          <a:rPr lang="en-US" sz="2400" dirty="0"/>
                          <m:t>♯</m:t>
                        </m:r>
                      </m:sup>
                    </m:sSup>
                    <m:r>
                      <a:rPr lang="en-US" sz="2400" i="1" dirty="0">
                        <a:latin typeface="Cambria Math" panose="02040503050406030204" pitchFamily="18" charset="0"/>
                      </a:rPr>
                      <m:t>𝛼</m:t>
                    </m:r>
                    <m:r>
                      <a:rPr lang="en-US" sz="2400" i="1" dirty="0">
                        <a:latin typeface="Cambria Math" panose="02040503050406030204" pitchFamily="18" charset="0"/>
                      </a:rPr>
                      <m:t>(</m:t>
                    </m:r>
                    <m:r>
                      <a:rPr lang="en-US" sz="2400" b="0" i="1" smtClean="0">
                        <a:latin typeface="Cambria Math" panose="02040503050406030204" pitchFamily="18" charset="0"/>
                        <a:cs typeface="B Nazanin" panose="00000400000000000000" pitchFamily="2" charset="-78"/>
                      </a:rPr>
                      <m:t>𝑦</m:t>
                    </m:r>
                    <m:r>
                      <a:rPr lang="en-US" sz="2400" i="1" dirty="0">
                        <a:latin typeface="Cambria Math" panose="02040503050406030204" pitchFamily="18" charset="0"/>
                      </a:rPr>
                      <m:t>)</m:t>
                    </m:r>
                  </m:oMath>
                </a14:m>
                <a:endParaRPr lang="fa-IR" sz="2400" dirty="0" smtClean="0">
                  <a:cs typeface="B Nazanin" panose="00000400000000000000" pitchFamily="2" charset="-78"/>
                </a:endParaRPr>
              </a:p>
              <a:p>
                <a:pPr algn="r" rtl="1"/>
                <a14:m>
                  <m:oMath xmlns:m="http://schemas.openxmlformats.org/officeDocument/2006/math">
                    <m:r>
                      <a:rPr lang="en-US" sz="2400" i="1">
                        <a:latin typeface="Cambria Math" panose="02040503050406030204" pitchFamily="18" charset="0"/>
                        <a:cs typeface="B Nazanin" panose="00000400000000000000" pitchFamily="2" charset="-78"/>
                      </a:rPr>
                      <m:t>𝛾</m:t>
                    </m:r>
                    <m:r>
                      <a:rPr lang="en-US" sz="2400">
                        <a:latin typeface="Cambria Math" panose="02040503050406030204" pitchFamily="18" charset="0"/>
                        <a:cs typeface="B Nazanin" panose="00000400000000000000" pitchFamily="2" charset="-78"/>
                      </a:rPr>
                      <m:t>:</m:t>
                    </m:r>
                    <m:sSup>
                      <m:sSupPr>
                        <m:ctrlPr>
                          <a:rPr lang="en-US" sz="2400" i="1">
                            <a:latin typeface="Cambria Math" panose="02040503050406030204" pitchFamily="18" charset="0"/>
                            <a:cs typeface="B Nazanin" panose="00000400000000000000" pitchFamily="2" charset="-78"/>
                          </a:rPr>
                        </m:ctrlPr>
                      </m:sSupPr>
                      <m:e>
                        <m:r>
                          <m:rPr>
                            <m:sty m:val="p"/>
                          </m:rPr>
                          <a:rPr lang="en-US" sz="2400">
                            <a:latin typeface="Cambria Math" panose="02040503050406030204" pitchFamily="18" charset="0"/>
                            <a:cs typeface="B Nazanin" panose="00000400000000000000" pitchFamily="2" charset="-78"/>
                          </a:rPr>
                          <m:t>X</m:t>
                        </m:r>
                      </m:e>
                      <m:sup>
                        <m:r>
                          <m:rPr>
                            <m:nor/>
                          </m:rPr>
                          <a:rPr lang="en-US" sz="2400" dirty="0"/>
                          <m:t>♯</m:t>
                        </m:r>
                      </m:sup>
                    </m:sSup>
                    <m:r>
                      <a:rPr lang="en-US" sz="2400" i="1">
                        <a:latin typeface="Cambria Math" panose="02040503050406030204" pitchFamily="18" charset="0"/>
                        <a:cs typeface="B Nazanin" panose="00000400000000000000" pitchFamily="2" charset="-78"/>
                      </a:rPr>
                      <m:t>→</m:t>
                    </m:r>
                    <m:r>
                      <a:rPr lang="en-US" sz="2400" i="1">
                        <a:latin typeface="Cambria Math" panose="02040503050406030204" pitchFamily="18" charset="0"/>
                        <a:cs typeface="B Nazanin" panose="00000400000000000000" pitchFamily="2" charset="-78"/>
                      </a:rPr>
                      <m:t>𝑋</m:t>
                    </m:r>
                    <m:r>
                      <a:rPr lang="en-US" sz="2400" i="1">
                        <a:latin typeface="Cambria Math" panose="02040503050406030204" pitchFamily="18" charset="0"/>
                        <a:cs typeface="B Nazanin" panose="00000400000000000000" pitchFamily="2" charset="-78"/>
                      </a:rPr>
                      <m:t> </m:t>
                    </m:r>
                  </m:oMath>
                </a14:m>
                <a:r>
                  <a:rPr lang="en-US" sz="2400" dirty="0">
                    <a:cs typeface="B Nazanin" panose="00000400000000000000" pitchFamily="2" charset="-78"/>
                  </a:rPr>
                  <a:t> </a:t>
                </a:r>
                <a:r>
                  <a:rPr lang="fa-IR" sz="2400" dirty="0">
                    <a:cs typeface="B Nazanin" panose="00000400000000000000" pitchFamily="2" charset="-78"/>
                  </a:rPr>
                  <a:t> (تابع واقعی‌سازی</a:t>
                </a:r>
                <a:r>
                  <a:rPr lang="fa-IR" sz="2400" dirty="0" smtClean="0">
                    <a:cs typeface="B Nazanin" panose="00000400000000000000" pitchFamily="2" charset="-78"/>
                  </a:rPr>
                  <a:t>) یکنوا باشد.</a:t>
                </a:r>
              </a:p>
              <a:p>
                <a:pPr algn="r" rtl="1"/>
                <a14:m>
                  <m:oMath xmlns:m="http://schemas.openxmlformats.org/officeDocument/2006/math">
                    <m:sSup>
                      <m:sSupPr>
                        <m:ctrlPr>
                          <a:rPr lang="en-US" sz="2400" b="0" i="1" smtClean="0">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𝑦</m:t>
                        </m:r>
                      </m:e>
                      <m:sup>
                        <m:r>
                          <m:rPr>
                            <m:nor/>
                          </m:rPr>
                          <a:rPr lang="en-US" sz="2400" dirty="0"/>
                          <m:t>♯</m:t>
                        </m:r>
                      </m:sup>
                    </m:sSup>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m:t>
                        </m:r>
                      </m:e>
                      <m:sup>
                        <m:r>
                          <m:rPr>
                            <m:nor/>
                          </m:rPr>
                          <a:rPr lang="en-US" sz="2400" dirty="0"/>
                          <m:t>♯</m:t>
                        </m:r>
                      </m:sup>
                    </m:sSup>
                    <m:r>
                      <a:rPr lang="en-US" sz="2400" b="0" i="1" dirty="0" smtClean="0">
                        <a:latin typeface="Cambria Math" panose="02040503050406030204" pitchFamily="18" charset="0"/>
                      </a:rPr>
                      <m:t>𝛼</m:t>
                    </m:r>
                    <m:r>
                      <a:rPr lang="en-US" sz="2400" b="0" i="1" dirty="0" smtClean="0">
                        <a:latin typeface="Cambria Math" panose="02040503050406030204" pitchFamily="18" charset="0"/>
                      </a:rPr>
                      <m:t>○</m:t>
                    </m:r>
                    <m:r>
                      <a:rPr lang="en-US" sz="2400" b="0" i="1" dirty="0" smtClean="0">
                        <a:latin typeface="Cambria Math" panose="02040503050406030204" pitchFamily="18" charset="0"/>
                      </a:rPr>
                      <m:t>𝛾</m:t>
                    </m:r>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𝑦</m:t>
                        </m:r>
                      </m:e>
                      <m:sup>
                        <m:r>
                          <m:rPr>
                            <m:nor/>
                          </m:rPr>
                          <a:rPr lang="en-US" sz="2400" dirty="0"/>
                          <m:t>♯</m:t>
                        </m:r>
                      </m:sup>
                    </m:sSup>
                    <m:r>
                      <a:rPr lang="en-US" sz="2400" b="0" i="1" dirty="0" smtClean="0">
                        <a:latin typeface="Cambria Math" panose="02040503050406030204" pitchFamily="18" charset="0"/>
                      </a:rPr>
                      <m:t>)</m:t>
                    </m:r>
                  </m:oMath>
                </a14:m>
                <a:endParaRPr lang="en-US" sz="2400" dirty="0" smtClean="0">
                  <a:cs typeface="B Nazanin" panose="00000400000000000000" pitchFamily="2" charset="-78"/>
                </a:endParaRPr>
              </a:p>
              <a:p>
                <a:pPr algn="r" rtl="1"/>
                <a14:m>
                  <m:oMath xmlns:m="http://schemas.openxmlformats.org/officeDocument/2006/math">
                    <m:r>
                      <a:rPr lang="en-US" sz="2400" b="0" i="1" dirty="0" smtClean="0">
                        <a:latin typeface="Cambria Math" panose="02040503050406030204" pitchFamily="18" charset="0"/>
                      </a:rPr>
                      <m:t>𝛾</m:t>
                    </m:r>
                    <m:r>
                      <a:rPr lang="en-US" sz="2400" i="1" dirty="0">
                        <a:latin typeface="Cambria Math" panose="02040503050406030204" pitchFamily="18" charset="0"/>
                      </a:rPr>
                      <m:t>○</m:t>
                    </m:r>
                    <m:r>
                      <a:rPr lang="en-US" sz="2400" b="0" i="1" dirty="0" smtClean="0">
                        <a:latin typeface="Cambria Math" panose="02040503050406030204" pitchFamily="18" charset="0"/>
                      </a:rPr>
                      <m:t>𝛼</m:t>
                    </m:r>
                    <m:r>
                      <a:rPr lang="en-US" sz="2400" i="1" dirty="0">
                        <a:latin typeface="Cambria Math" panose="02040503050406030204" pitchFamily="18" charset="0"/>
                      </a:rPr>
                      <m:t>(</m:t>
                    </m:r>
                    <m:r>
                      <a:rPr lang="en-US" sz="2400" b="0" i="1" dirty="0" smtClean="0">
                        <a:latin typeface="Cambria Math" panose="02040503050406030204" pitchFamily="18" charset="0"/>
                      </a:rPr>
                      <m:t>𝑥</m:t>
                    </m:r>
                    <m:r>
                      <a:rPr lang="en-US" sz="2400" i="1" dirty="0">
                        <a:latin typeface="Cambria Math" panose="02040503050406030204" pitchFamily="18" charset="0"/>
                      </a:rPr>
                      <m:t>)⊑</m:t>
                    </m:r>
                    <m:r>
                      <a:rPr lang="en-US" sz="2400" b="0" i="1" dirty="0" smtClean="0">
                        <a:latin typeface="Cambria Math" panose="02040503050406030204" pitchFamily="18" charset="0"/>
                      </a:rPr>
                      <m:t>𝑥</m:t>
                    </m:r>
                  </m:oMath>
                </a14:m>
                <a:endParaRPr lang="fa-IR" sz="2400" dirty="0">
                  <a:cs typeface="B Nazanin" panose="00000400000000000000" pitchFamily="2" charset="-78"/>
                </a:endParaRPr>
              </a:p>
              <a:p>
                <a:pPr algn="r" rtl="1"/>
                <a:endParaRPr lang="fa-IR"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2928" y="1344551"/>
                <a:ext cx="7962088" cy="4789512"/>
              </a:xfrm>
              <a:blipFill>
                <a:blip r:embed="rId3"/>
                <a:stretch>
                  <a:fillRect/>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18 از ۳۹</a:t>
            </a:r>
            <a:endParaRPr lang="en-US" sz="1600" dirty="0">
              <a:solidFill>
                <a:schemeClr val="tx2"/>
              </a:solidFill>
              <a:cs typeface="B Nazanin" panose="00000400000000000000" pitchFamily="2" charset="-78"/>
            </a:endParaRPr>
          </a:p>
        </p:txBody>
      </p:sp>
      <p:pic>
        <p:nvPicPr>
          <p:cNvPr id="9" name="Picture 8"/>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Lst>
          </a:blip>
          <a:srcRect b="14430"/>
          <a:stretch/>
        </p:blipFill>
        <p:spPr>
          <a:xfrm>
            <a:off x="4983972" y="4385374"/>
            <a:ext cx="3779912" cy="1707922"/>
          </a:xfrm>
          <a:prstGeom prst="rect">
            <a:avLst/>
          </a:prstGeom>
        </p:spPr>
      </p:pic>
      <p:pic>
        <p:nvPicPr>
          <p:cNvPr id="10" name="Picture 9"/>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20000"/>
                    </a14:imgEffect>
                  </a14:imgLayer>
                </a14:imgProps>
              </a:ext>
            </a:extLst>
          </a:blip>
          <a:srcRect b="14430"/>
          <a:stretch/>
        </p:blipFill>
        <p:spPr>
          <a:xfrm>
            <a:off x="1121064" y="4385374"/>
            <a:ext cx="3654675" cy="1707922"/>
          </a:xfrm>
          <a:prstGeom prst="rect">
            <a:avLst/>
          </a:prstGeom>
        </p:spPr>
      </p:pic>
      <p:pic>
        <p:nvPicPr>
          <p:cNvPr id="4" name="Picture 3"/>
          <p:cNvPicPr>
            <a:picLocks noChangeAspect="1"/>
          </p:cNvPicPr>
          <p:nvPr/>
        </p:nvPicPr>
        <p:blipFill>
          <a:blip r:embed="rId8"/>
          <a:stretch>
            <a:fillRect/>
          </a:stretch>
        </p:blipFill>
        <p:spPr>
          <a:xfrm>
            <a:off x="4447050" y="1321187"/>
            <a:ext cx="845030" cy="667653"/>
          </a:xfrm>
          <a:prstGeom prst="rect">
            <a:avLst/>
          </a:prstGeom>
        </p:spPr>
      </p:pic>
      <mc:AlternateContent xmlns:mc="http://schemas.openxmlformats.org/markup-compatibility/2006" xmlns:a14="http://schemas.microsoft.com/office/drawing/2010/main">
        <mc:Choice Requires="a14">
          <p:sp>
            <p:nvSpPr>
              <p:cNvPr id="11" name="Rectangle 10"/>
              <p:cNvSpPr/>
              <p:nvPr/>
            </p:nvSpPr>
            <p:spPr>
              <a:xfrm>
                <a:off x="8166124" y="5239335"/>
                <a:ext cx="284052"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1100" dirty="0"/>
                        <m:t>♯</m:t>
                      </m:r>
                    </m:oMath>
                  </m:oMathPara>
                </a14:m>
                <a:endParaRPr lang="en-US" sz="1100" dirty="0"/>
              </a:p>
            </p:txBody>
          </p:sp>
        </mc:Choice>
        <mc:Fallback xmlns="">
          <p:sp>
            <p:nvSpPr>
              <p:cNvPr id="11" name="Rectangle 10"/>
              <p:cNvSpPr>
                <a:spLocks noRot="1" noChangeAspect="1" noMove="1" noResize="1" noEditPoints="1" noAdjustHandles="1" noChangeArrowheads="1" noChangeShapeType="1" noTextEdit="1"/>
              </p:cNvSpPr>
              <p:nvPr/>
            </p:nvSpPr>
            <p:spPr>
              <a:xfrm>
                <a:off x="8166124" y="5239335"/>
                <a:ext cx="284052" cy="26161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0202434"/>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اتصال گالوایی (ادامه)</a:t>
            </a:r>
            <a:endParaRPr lang="en-US" dirty="0">
              <a:effectLst>
                <a:outerShdw blurRad="38100" dist="38100" dir="2700000" algn="tl">
                  <a:srgbClr val="000000">
                    <a:alpha val="43137"/>
                  </a:srgbClr>
                </a:outerShdw>
              </a:effectLst>
              <a:cs typeface="B Koodak" pitchFamily="2" charset="-78"/>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71600" y="1791236"/>
                <a:ext cx="7962088" cy="4789512"/>
              </a:xfrm>
            </p:spPr>
            <p:txBody>
              <a:bodyPr>
                <a:normAutofit/>
              </a:bodyPr>
              <a:lstStyle/>
              <a:p>
                <a:pPr marL="82296" indent="0" algn="r" rtl="1">
                  <a:buNone/>
                </a:pPr>
                <a:r>
                  <a:rPr lang="fa-IR" dirty="0" smtClean="0">
                    <a:cs typeface="B Nazanin" panose="00000400000000000000" pitchFamily="2" charset="-78"/>
                  </a:rPr>
                  <a:t>انتزاع تابع (عملیات القایی)</a:t>
                </a:r>
                <a:endParaRPr lang="en-US" dirty="0" smtClean="0">
                  <a:cs typeface="B Nazanin" panose="00000400000000000000" pitchFamily="2" charset="-78"/>
                </a:endParaRPr>
              </a:p>
              <a:p>
                <a:pPr marL="82296" indent="0" algn="ctr" rtl="1">
                  <a:buNone/>
                </a:pPr>
                <a:r>
                  <a:rPr lang="fa-IR" sz="2800" dirty="0" smtClean="0">
                    <a:cs typeface="B Nazanin" panose="00000400000000000000" pitchFamily="2" charset="-78"/>
                  </a:rPr>
                  <a:t> </a:t>
                </a:r>
                <a14:m>
                  <m:oMath xmlns:m="http://schemas.openxmlformats.org/officeDocument/2006/math">
                    <m:sSup>
                      <m:sSupPr>
                        <m:ctrlPr>
                          <a:rPr lang="en-US" sz="2800" b="0" i="1" smtClean="0">
                            <a:latin typeface="Cambria Math" panose="02040503050406030204" pitchFamily="18" charset="0"/>
                            <a:cs typeface="B Nazanin" panose="00000400000000000000" pitchFamily="2" charset="-78"/>
                          </a:rPr>
                        </m:ctrlPr>
                      </m:sSupPr>
                      <m:e>
                        <m:r>
                          <a:rPr lang="en-US" sz="2800" b="0" i="1" smtClean="0">
                            <a:latin typeface="Cambria Math" panose="02040503050406030204" pitchFamily="18" charset="0"/>
                            <a:cs typeface="B Nazanin" panose="00000400000000000000" pitchFamily="2" charset="-78"/>
                          </a:rPr>
                          <m:t>𝑓</m:t>
                        </m:r>
                      </m:e>
                      <m:sup>
                        <m:r>
                          <m:rPr>
                            <m:nor/>
                          </m:rPr>
                          <a:rPr lang="en-US" sz="2800" dirty="0"/>
                          <m:t>♯</m:t>
                        </m:r>
                      </m:sup>
                    </m:sSup>
                    <m:r>
                      <a:rPr lang="en-US" sz="2800" b="0" i="1" dirty="0" smtClean="0">
                        <a:latin typeface="Cambria Math" panose="02040503050406030204" pitchFamily="18" charset="0"/>
                      </a:rPr>
                      <m:t>=</m:t>
                    </m:r>
                    <m:r>
                      <a:rPr lang="en-US" sz="2800" i="1">
                        <a:latin typeface="Cambria Math" panose="02040503050406030204" pitchFamily="18" charset="0"/>
                      </a:rPr>
                      <m:t>𝛼</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𝑓</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oMath>
                </a14:m>
                <a:endParaRPr lang="en-US" sz="2800" dirty="0">
                  <a:ea typeface="Cambria Math" panose="02040503050406030204" pitchFamily="18" charset="0"/>
                </a:endParaRPr>
              </a:p>
              <a:p>
                <a:pPr marL="82296" indent="0" algn="r" rtl="1">
                  <a:buNone/>
                </a:pPr>
                <a:endParaRPr lang="fa-IR"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71600" y="1791236"/>
                <a:ext cx="7962088" cy="4789512"/>
              </a:xfrm>
              <a:blipFill>
                <a:blip r:embed="rId3"/>
                <a:stretch>
                  <a:fillRect t="-1272" r="-84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19 از ۳۹</a:t>
            </a:r>
            <a:endParaRPr lang="en-US" sz="1600" dirty="0">
              <a:solidFill>
                <a:schemeClr val="tx2"/>
              </a:solidFill>
              <a:cs typeface="B Nazanin" panose="00000400000000000000" pitchFamily="2" charset="-78"/>
            </a:endParaRPr>
          </a:p>
        </p:txBody>
      </p:sp>
      <p:pic>
        <p:nvPicPr>
          <p:cNvPr id="12" name="Picture 11"/>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Lst>
          </a:blip>
          <a:srcRect b="12790"/>
          <a:stretch/>
        </p:blipFill>
        <p:spPr>
          <a:xfrm>
            <a:off x="1973811" y="2916502"/>
            <a:ext cx="6421673" cy="2960770"/>
          </a:xfrm>
          <a:prstGeom prst="rect">
            <a:avLst/>
          </a:prstGeom>
        </p:spPr>
      </p:pic>
    </p:spTree>
    <p:extLst>
      <p:ext uri="{BB962C8B-B14F-4D97-AF65-F5344CB8AC3E}">
        <p14:creationId xmlns:p14="http://schemas.microsoft.com/office/powerpoint/2010/main" val="1885220519"/>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انواع ترکیبات اتصال گالوایی</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971600" y="1791236"/>
            <a:ext cx="7962088" cy="4789512"/>
          </a:xfrm>
        </p:spPr>
        <p:txBody>
          <a:bodyPr>
            <a:normAutofit/>
          </a:bodyPr>
          <a:lstStyle/>
          <a:p>
            <a:pPr algn="r" rtl="1"/>
            <a:r>
              <a:rPr lang="fa-IR" dirty="0" smtClean="0">
                <a:cs typeface="B Nazanin" panose="00000400000000000000" pitchFamily="2" charset="-78"/>
              </a:rPr>
              <a:t>توالی</a:t>
            </a:r>
            <a:endParaRPr lang="fa-IR" sz="2400" dirty="0">
              <a:cs typeface="B Nazanin" panose="00000400000000000000" pitchFamily="2" charset="-78"/>
            </a:endParaRPr>
          </a:p>
          <a:p>
            <a:pPr algn="r" rtl="1"/>
            <a:endParaRPr lang="fa-IR" sz="2400" dirty="0" smtClean="0">
              <a:cs typeface="B Nazanin" panose="00000400000000000000" pitchFamily="2" charset="-78"/>
            </a:endParaRPr>
          </a:p>
          <a:p>
            <a:pPr algn="r" rtl="1"/>
            <a:endParaRPr lang="fa-IR" sz="2400" dirty="0">
              <a:cs typeface="B Nazanin" panose="00000400000000000000" pitchFamily="2" charset="-78"/>
            </a:endParaRPr>
          </a:p>
          <a:p>
            <a:pPr algn="r" rtl="1"/>
            <a:endParaRPr lang="fa-IR" sz="2400" dirty="0" smtClean="0">
              <a:cs typeface="B Nazanin" panose="00000400000000000000" pitchFamily="2" charset="-78"/>
            </a:endParaRPr>
          </a:p>
          <a:p>
            <a:pPr algn="r" rtl="1"/>
            <a:endParaRPr lang="fa-IR" sz="2400" dirty="0">
              <a:cs typeface="B Nazanin" panose="00000400000000000000" pitchFamily="2" charset="-78"/>
            </a:endParaRPr>
          </a:p>
          <a:p>
            <a:pPr algn="r" rtl="1"/>
            <a:r>
              <a:rPr lang="fa-IR" dirty="0" smtClean="0">
                <a:cs typeface="B Nazanin" panose="00000400000000000000" pitchFamily="2" charset="-78"/>
              </a:rPr>
              <a:t>ضرب</a:t>
            </a:r>
            <a:endParaRPr lang="en-US"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20 از ۳۹</a:t>
            </a:r>
            <a:endParaRPr lang="en-US" sz="1600" dirty="0">
              <a:solidFill>
                <a:schemeClr val="tx2"/>
              </a:solidFill>
              <a:cs typeface="B Nazanin" panose="00000400000000000000" pitchFamily="2" charset="-78"/>
            </a:endParaRPr>
          </a:p>
        </p:txBody>
      </p:sp>
      <p:pic>
        <p:nvPicPr>
          <p:cNvPr id="7" name="Picture 6"/>
          <p:cNvPicPr>
            <a:picLocks noChangeAspect="1"/>
          </p:cNvPicPr>
          <p:nvPr/>
        </p:nvPicPr>
        <p:blipFill>
          <a:blip r:embed="rId3"/>
          <a:stretch>
            <a:fillRect/>
          </a:stretch>
        </p:blipFill>
        <p:spPr>
          <a:xfrm>
            <a:off x="3779912" y="2348880"/>
            <a:ext cx="3262313" cy="684256"/>
          </a:xfrm>
          <a:prstGeom prst="rect">
            <a:avLst/>
          </a:prstGeom>
        </p:spPr>
      </p:pic>
      <p:pic>
        <p:nvPicPr>
          <p:cNvPr id="8" name="Picture 7"/>
          <p:cNvPicPr>
            <a:picLocks noChangeAspect="1"/>
          </p:cNvPicPr>
          <p:nvPr/>
        </p:nvPicPr>
        <p:blipFill>
          <a:blip r:embed="rId4"/>
          <a:stretch>
            <a:fillRect/>
          </a:stretch>
        </p:blipFill>
        <p:spPr>
          <a:xfrm>
            <a:off x="4018344" y="3187080"/>
            <a:ext cx="2867025" cy="917448"/>
          </a:xfrm>
          <a:prstGeom prst="rect">
            <a:avLst/>
          </a:prstGeom>
        </p:spPr>
      </p:pic>
      <p:pic>
        <p:nvPicPr>
          <p:cNvPr id="9" name="Picture 8"/>
          <p:cNvPicPr>
            <a:picLocks noChangeAspect="1"/>
          </p:cNvPicPr>
          <p:nvPr/>
        </p:nvPicPr>
        <p:blipFill>
          <a:blip r:embed="rId5"/>
          <a:stretch>
            <a:fillRect/>
          </a:stretch>
        </p:blipFill>
        <p:spPr>
          <a:xfrm>
            <a:off x="1511362" y="4800149"/>
            <a:ext cx="1728788" cy="1150598"/>
          </a:xfrm>
          <a:prstGeom prst="rect">
            <a:avLst/>
          </a:prstGeom>
        </p:spPr>
      </p:pic>
      <p:pic>
        <p:nvPicPr>
          <p:cNvPr id="10" name="Picture 9"/>
          <p:cNvPicPr>
            <a:picLocks noChangeAspect="1"/>
          </p:cNvPicPr>
          <p:nvPr/>
        </p:nvPicPr>
        <p:blipFill>
          <a:blip r:embed="rId6"/>
          <a:stretch>
            <a:fillRect/>
          </a:stretch>
        </p:blipFill>
        <p:spPr>
          <a:xfrm>
            <a:off x="3779912" y="4473624"/>
            <a:ext cx="3359444" cy="761385"/>
          </a:xfrm>
          <a:prstGeom prst="rect">
            <a:avLst/>
          </a:prstGeom>
        </p:spPr>
      </p:pic>
      <p:pic>
        <p:nvPicPr>
          <p:cNvPr id="11" name="Picture 10"/>
          <p:cNvPicPr>
            <a:picLocks noChangeAspect="1"/>
          </p:cNvPicPr>
          <p:nvPr/>
        </p:nvPicPr>
        <p:blipFill>
          <a:blip r:embed="rId7"/>
          <a:stretch>
            <a:fillRect/>
          </a:stretch>
        </p:blipFill>
        <p:spPr>
          <a:xfrm>
            <a:off x="3779912" y="5437794"/>
            <a:ext cx="3988133" cy="940168"/>
          </a:xfrm>
          <a:prstGeom prst="rect">
            <a:avLst/>
          </a:prstGeom>
        </p:spPr>
      </p:pic>
    </p:spTree>
    <p:extLst>
      <p:ext uri="{BB962C8B-B14F-4D97-AF65-F5344CB8AC3E}">
        <p14:creationId xmlns:p14="http://schemas.microsoft.com/office/powerpoint/2010/main" val="3370753533"/>
      </p:ext>
    </p:extLst>
  </p:cSld>
  <p:clrMapOvr>
    <a:masterClrMapping/>
  </p:clrMapOvr>
  <mc:AlternateContent xmlns:mc="http://schemas.openxmlformats.org/markup-compatibility/2006">
    <mc:Choice xmlns:p14="http://schemas.microsoft.com/office/powerpoint/2010/main" Requires="p14">
      <p:transition spd="med" p14:dur="700" advTm="3021">
        <p:fade/>
      </p:transition>
    </mc:Choice>
    <mc:Fallback>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انواع ترکیبات اتصال گالوایی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971600" y="1791236"/>
            <a:ext cx="7962088" cy="4789512"/>
          </a:xfrm>
        </p:spPr>
        <p:txBody>
          <a:bodyPr>
            <a:normAutofit/>
          </a:bodyPr>
          <a:lstStyle/>
          <a:p>
            <a:pPr algn="r" rtl="1"/>
            <a:r>
              <a:rPr lang="fa-IR" dirty="0" smtClean="0">
                <a:cs typeface="B Nazanin" panose="00000400000000000000" pitchFamily="2" charset="-78"/>
              </a:rPr>
              <a:t>تابع</a:t>
            </a:r>
            <a:endParaRPr lang="fa-IR" sz="2400" dirty="0">
              <a:cs typeface="B Nazanin" panose="00000400000000000000" pitchFamily="2" charset="-78"/>
            </a:endParaRPr>
          </a:p>
          <a:p>
            <a:pPr algn="r" rtl="1"/>
            <a:endParaRPr lang="fa-IR" sz="2400" dirty="0" smtClean="0">
              <a:cs typeface="B Nazanin" panose="00000400000000000000" pitchFamily="2" charset="-78"/>
            </a:endParaRPr>
          </a:p>
          <a:p>
            <a:pPr algn="r" rtl="1"/>
            <a:endParaRPr lang="fa-IR" sz="2400" dirty="0">
              <a:cs typeface="B Nazanin" panose="00000400000000000000" pitchFamily="2" charset="-78"/>
            </a:endParaRPr>
          </a:p>
          <a:p>
            <a:pPr algn="r" rtl="1"/>
            <a:endParaRPr lang="fa-IR" sz="2400" dirty="0" smtClean="0">
              <a:cs typeface="B Nazanin" panose="00000400000000000000" pitchFamily="2" charset="-78"/>
            </a:endParaRPr>
          </a:p>
          <a:p>
            <a:pPr marL="82296" indent="0" algn="r" rtl="1">
              <a:buNone/>
            </a:pPr>
            <a:endParaRPr lang="fa-IR" sz="2400" dirty="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21 از ۳۹</a:t>
            </a:r>
            <a:endParaRPr lang="en-US" sz="1600" dirty="0">
              <a:solidFill>
                <a:schemeClr val="tx2"/>
              </a:solidFill>
              <a:cs typeface="B Nazanin" panose="00000400000000000000" pitchFamily="2" charset="-78"/>
            </a:endParaRPr>
          </a:p>
        </p:txBody>
      </p:sp>
      <p:pic>
        <p:nvPicPr>
          <p:cNvPr id="12" name="Picture 11"/>
          <p:cNvPicPr>
            <a:picLocks noChangeAspect="1"/>
          </p:cNvPicPr>
          <p:nvPr/>
        </p:nvPicPr>
        <p:blipFill rotWithShape="1">
          <a:blip r:embed="rId3"/>
          <a:srcRect l="63309" t="-4399" b="36027"/>
          <a:stretch/>
        </p:blipFill>
        <p:spPr>
          <a:xfrm>
            <a:off x="1435608" y="2220421"/>
            <a:ext cx="1342026" cy="648072"/>
          </a:xfrm>
          <a:prstGeom prst="rect">
            <a:avLst/>
          </a:prstGeom>
        </p:spPr>
      </p:pic>
      <p:pic>
        <p:nvPicPr>
          <p:cNvPr id="13" name="Picture 12"/>
          <p:cNvPicPr>
            <a:picLocks noChangeAspect="1"/>
          </p:cNvPicPr>
          <p:nvPr/>
        </p:nvPicPr>
        <p:blipFill>
          <a:blip r:embed="rId4"/>
          <a:stretch>
            <a:fillRect/>
          </a:stretch>
        </p:blipFill>
        <p:spPr>
          <a:xfrm>
            <a:off x="1435608" y="3624752"/>
            <a:ext cx="3276600" cy="749731"/>
          </a:xfrm>
          <a:prstGeom prst="rect">
            <a:avLst/>
          </a:prstGeom>
        </p:spPr>
      </p:pic>
      <p:pic>
        <p:nvPicPr>
          <p:cNvPr id="14" name="Picture 13"/>
          <p:cNvPicPr>
            <a:picLocks noChangeAspect="1"/>
          </p:cNvPicPr>
          <p:nvPr/>
        </p:nvPicPr>
        <p:blipFill>
          <a:blip r:embed="rId5"/>
          <a:stretch>
            <a:fillRect/>
          </a:stretch>
        </p:blipFill>
        <p:spPr>
          <a:xfrm>
            <a:off x="6410288" y="3404996"/>
            <a:ext cx="2211336" cy="987773"/>
          </a:xfrm>
          <a:prstGeom prst="rect">
            <a:avLst/>
          </a:prstGeom>
        </p:spPr>
      </p:pic>
      <p:pic>
        <p:nvPicPr>
          <p:cNvPr id="15" name="Picture 14"/>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Lst>
          </a:blip>
          <a:stretch>
            <a:fillRect/>
          </a:stretch>
        </p:blipFill>
        <p:spPr>
          <a:xfrm>
            <a:off x="2483768" y="4701779"/>
            <a:ext cx="5168253" cy="1594104"/>
          </a:xfrm>
          <a:prstGeom prst="rect">
            <a:avLst/>
          </a:prstGeom>
        </p:spPr>
      </p:pic>
      <p:pic>
        <p:nvPicPr>
          <p:cNvPr id="16" name="Picture 15"/>
          <p:cNvPicPr>
            <a:picLocks noChangeAspect="1"/>
          </p:cNvPicPr>
          <p:nvPr/>
        </p:nvPicPr>
        <p:blipFill rotWithShape="1">
          <a:blip r:embed="rId3"/>
          <a:srcRect t="49852" r="75244"/>
          <a:stretch/>
        </p:blipFill>
        <p:spPr>
          <a:xfrm>
            <a:off x="1435608" y="2905569"/>
            <a:ext cx="905469" cy="475330"/>
          </a:xfrm>
          <a:prstGeom prst="rect">
            <a:avLst/>
          </a:prstGeom>
        </p:spPr>
      </p:pic>
    </p:spTree>
    <p:extLst>
      <p:ext uri="{BB962C8B-B14F-4D97-AF65-F5344CB8AC3E}">
        <p14:creationId xmlns:p14="http://schemas.microsoft.com/office/powerpoint/2010/main" val="2541090503"/>
      </p:ext>
    </p:extLst>
  </p:cSld>
  <p:clrMapOvr>
    <a:masterClrMapping/>
  </p:clrMapOvr>
  <mc:AlternateContent xmlns:mc="http://schemas.openxmlformats.org/markup-compatibility/2006">
    <mc:Choice xmlns:p14="http://schemas.microsoft.com/office/powerpoint/2010/main" Requires="p14">
      <p:transition spd="med" p14:dur="700" advTm="3021">
        <p:fade/>
      </p:transition>
    </mc:Choice>
    <mc:Fallback>
      <p:transition spd="med" advTm="3021">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انواع ترکیبات اتصال گالوایی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971600" y="1791236"/>
            <a:ext cx="7962088" cy="4789512"/>
          </a:xfrm>
        </p:spPr>
        <p:txBody>
          <a:bodyPr>
            <a:normAutofit/>
          </a:bodyPr>
          <a:lstStyle/>
          <a:p>
            <a:pPr algn="r" rtl="1"/>
            <a:r>
              <a:rPr lang="fa-IR" dirty="0" smtClean="0">
                <a:cs typeface="B Nazanin" panose="00000400000000000000" pitchFamily="2" charset="-78"/>
              </a:rPr>
              <a:t>ضرب تنسور</a:t>
            </a:r>
            <a:endParaRPr lang="fa-IR" sz="2400" dirty="0">
              <a:cs typeface="B Nazanin" panose="00000400000000000000" pitchFamily="2" charset="-78"/>
            </a:endParaRPr>
          </a:p>
          <a:p>
            <a:pPr algn="r" rtl="1"/>
            <a:endParaRPr lang="fa-IR" sz="2400" dirty="0" smtClean="0">
              <a:cs typeface="B Nazanin" panose="00000400000000000000" pitchFamily="2" charset="-78"/>
            </a:endParaRPr>
          </a:p>
          <a:p>
            <a:pPr algn="r" rtl="1"/>
            <a:endParaRPr lang="fa-IR" sz="2400" dirty="0">
              <a:cs typeface="B Nazanin" panose="00000400000000000000" pitchFamily="2" charset="-78"/>
            </a:endParaRPr>
          </a:p>
          <a:p>
            <a:pPr algn="r" rtl="1"/>
            <a:endParaRPr lang="fa-IR" sz="2400" dirty="0" smtClean="0">
              <a:cs typeface="B Nazanin" panose="00000400000000000000" pitchFamily="2" charset="-78"/>
            </a:endParaRPr>
          </a:p>
          <a:p>
            <a:pPr marL="82296" indent="0" algn="r" rtl="1">
              <a:buNone/>
            </a:pPr>
            <a:endParaRPr lang="fa-IR" sz="2400" dirty="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22 از ۳۹</a:t>
            </a:r>
            <a:endParaRPr lang="en-US" sz="1600" dirty="0">
              <a:solidFill>
                <a:schemeClr val="tx2"/>
              </a:solidFill>
              <a:cs typeface="B Nazanin" panose="00000400000000000000" pitchFamily="2" charset="-78"/>
            </a:endParaRPr>
          </a:p>
        </p:txBody>
      </p:sp>
      <p:pic>
        <p:nvPicPr>
          <p:cNvPr id="10" name="Picture 9"/>
          <p:cNvPicPr>
            <a:picLocks noChangeAspect="1"/>
          </p:cNvPicPr>
          <p:nvPr/>
        </p:nvPicPr>
        <p:blipFill>
          <a:blip r:embed="rId3"/>
          <a:stretch>
            <a:fillRect/>
          </a:stretch>
        </p:blipFill>
        <p:spPr>
          <a:xfrm>
            <a:off x="3779912" y="2158854"/>
            <a:ext cx="2586958" cy="1206499"/>
          </a:xfrm>
          <a:prstGeom prst="rect">
            <a:avLst/>
          </a:prstGeom>
        </p:spPr>
      </p:pic>
      <p:pic>
        <p:nvPicPr>
          <p:cNvPr id="11" name="Picture 10"/>
          <p:cNvPicPr>
            <a:picLocks noChangeAspect="1"/>
          </p:cNvPicPr>
          <p:nvPr/>
        </p:nvPicPr>
        <p:blipFill>
          <a:blip r:embed="rId4"/>
          <a:stretch>
            <a:fillRect/>
          </a:stretch>
        </p:blipFill>
        <p:spPr>
          <a:xfrm>
            <a:off x="2990607" y="3587284"/>
            <a:ext cx="4161965" cy="791636"/>
          </a:xfrm>
          <a:prstGeom prst="rect">
            <a:avLst/>
          </a:prstGeom>
        </p:spPr>
      </p:pic>
      <p:pic>
        <p:nvPicPr>
          <p:cNvPr id="17" name="Picture 16"/>
          <p:cNvPicPr>
            <a:picLocks noChangeAspect="1"/>
          </p:cNvPicPr>
          <p:nvPr/>
        </p:nvPicPr>
        <p:blipFill>
          <a:blip r:embed="rId5"/>
          <a:stretch>
            <a:fillRect/>
          </a:stretch>
        </p:blipFill>
        <p:spPr>
          <a:xfrm>
            <a:off x="2154560" y="4783341"/>
            <a:ext cx="5834063" cy="626294"/>
          </a:xfrm>
          <a:prstGeom prst="rect">
            <a:avLst/>
          </a:prstGeom>
        </p:spPr>
      </p:pic>
      <p:pic>
        <p:nvPicPr>
          <p:cNvPr id="18" name="Picture 17"/>
          <p:cNvPicPr>
            <a:picLocks noChangeAspect="1"/>
          </p:cNvPicPr>
          <p:nvPr/>
        </p:nvPicPr>
        <p:blipFill>
          <a:blip r:embed="rId6"/>
          <a:stretch>
            <a:fillRect/>
          </a:stretch>
        </p:blipFill>
        <p:spPr>
          <a:xfrm>
            <a:off x="1802979" y="5631566"/>
            <a:ext cx="6537223" cy="563800"/>
          </a:xfrm>
          <a:prstGeom prst="rect">
            <a:avLst/>
          </a:prstGeom>
        </p:spPr>
      </p:pic>
    </p:spTree>
    <p:extLst>
      <p:ext uri="{BB962C8B-B14F-4D97-AF65-F5344CB8AC3E}">
        <p14:creationId xmlns:p14="http://schemas.microsoft.com/office/powerpoint/2010/main" val="2948570876"/>
      </p:ext>
    </p:extLst>
  </p:cSld>
  <p:clrMapOvr>
    <a:masterClrMapping/>
  </p:clrMapOvr>
  <mc:AlternateContent xmlns:mc="http://schemas.openxmlformats.org/markup-compatibility/2006">
    <mc:Choice xmlns:p14="http://schemas.microsoft.com/office/powerpoint/2010/main" Requires="p14">
      <p:transition spd="med" p14:dur="700" advTm="3021">
        <p:fade/>
      </p:transition>
    </mc:Choice>
    <mc:Fallback>
      <p:transition spd="med" advTm="3021">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3482731" y="3963474"/>
            <a:ext cx="5556904" cy="2633878"/>
          </a:xfrm>
          <a:prstGeom prst="rect">
            <a:avLst/>
          </a:prstGeom>
        </p:spPr>
      </p:pic>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انواع ترکیبات اتصال گالوایی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971600" y="1340768"/>
            <a:ext cx="7962088" cy="4789512"/>
          </a:xfrm>
        </p:spPr>
        <p:txBody>
          <a:bodyPr>
            <a:normAutofit/>
          </a:bodyPr>
          <a:lstStyle/>
          <a:p>
            <a:pPr algn="r" rtl="1"/>
            <a:r>
              <a:rPr lang="fa-IR" dirty="0" smtClean="0">
                <a:cs typeface="B Nazanin" panose="00000400000000000000" pitchFamily="2" charset="-78"/>
              </a:rPr>
              <a:t>مثالی از ضرب تنسور</a:t>
            </a:r>
            <a:endParaRPr lang="fa-IR" sz="2400" dirty="0">
              <a:cs typeface="B Nazanin" panose="00000400000000000000" pitchFamily="2" charset="-78"/>
            </a:endParaRPr>
          </a:p>
          <a:p>
            <a:pPr algn="r" rtl="1"/>
            <a:endParaRPr lang="fa-IR" sz="2400" dirty="0" smtClean="0">
              <a:cs typeface="B Nazanin" panose="00000400000000000000" pitchFamily="2" charset="-78"/>
            </a:endParaRPr>
          </a:p>
          <a:p>
            <a:pPr algn="r" rtl="1"/>
            <a:endParaRPr lang="fa-IR" sz="2400" dirty="0">
              <a:cs typeface="B Nazanin" panose="00000400000000000000" pitchFamily="2" charset="-78"/>
            </a:endParaRPr>
          </a:p>
          <a:p>
            <a:pPr algn="r" rtl="1"/>
            <a:endParaRPr lang="fa-IR" sz="2400" dirty="0" smtClean="0">
              <a:cs typeface="B Nazanin" panose="00000400000000000000" pitchFamily="2" charset="-78"/>
            </a:endParaRPr>
          </a:p>
          <a:p>
            <a:pPr marL="82296" indent="0" algn="r" rtl="1">
              <a:buNone/>
            </a:pPr>
            <a:endParaRPr lang="fa-IR" sz="2400" dirty="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23 از ۳۹</a:t>
            </a:r>
            <a:endParaRPr lang="en-US" sz="1600" dirty="0">
              <a:solidFill>
                <a:schemeClr val="tx2"/>
              </a:solidFill>
              <a:cs typeface="B Nazanin" panose="00000400000000000000" pitchFamily="2" charset="-78"/>
            </a:endParaRPr>
          </a:p>
        </p:txBody>
      </p:sp>
      <p:pic>
        <p:nvPicPr>
          <p:cNvPr id="9" name="Picture 8"/>
          <p:cNvPicPr>
            <a:picLocks noChangeAspect="1"/>
          </p:cNvPicPr>
          <p:nvPr/>
        </p:nvPicPr>
        <p:blipFill>
          <a:blip r:embed="rId5"/>
          <a:stretch>
            <a:fillRect/>
          </a:stretch>
        </p:blipFill>
        <p:spPr>
          <a:xfrm>
            <a:off x="1255363" y="1803947"/>
            <a:ext cx="1927042" cy="2159527"/>
          </a:xfrm>
          <a:prstGeom prst="rect">
            <a:avLst/>
          </a:prstGeom>
        </p:spPr>
      </p:pic>
      <p:pic>
        <p:nvPicPr>
          <p:cNvPr id="12" name="Picture 11"/>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Lst>
          </a:blip>
          <a:srcRect l="12001" r="17988" b="16897"/>
          <a:stretch/>
        </p:blipFill>
        <p:spPr>
          <a:xfrm>
            <a:off x="1061096" y="4181762"/>
            <a:ext cx="2121309" cy="2159527"/>
          </a:xfrm>
          <a:prstGeom prst="rect">
            <a:avLst/>
          </a:prstGeom>
        </p:spPr>
      </p:pic>
      <p:pic>
        <p:nvPicPr>
          <p:cNvPr id="13" name="Picture 12"/>
          <p:cNvPicPr>
            <a:picLocks noChangeAspect="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Lst>
          </a:blip>
          <a:stretch>
            <a:fillRect/>
          </a:stretch>
        </p:blipFill>
        <p:spPr>
          <a:xfrm>
            <a:off x="3974305" y="2060848"/>
            <a:ext cx="4733925" cy="504825"/>
          </a:xfrm>
          <a:prstGeom prst="rect">
            <a:avLst/>
          </a:prstGeom>
        </p:spPr>
      </p:pic>
      <p:pic>
        <p:nvPicPr>
          <p:cNvPr id="14" name="Picture 13"/>
          <p:cNvPicPr>
            <a:picLocks noChangeAspect="1"/>
          </p:cNvPicPr>
          <p:nvPr/>
        </p:nvPicPr>
        <p:blipFill rotWithShape="1">
          <a:blip r:embed="rId10">
            <a:extLst>
              <a:ext uri="{BEBA8EAE-BF5A-486C-A8C5-ECC9F3942E4B}">
                <a14:imgProps xmlns:a14="http://schemas.microsoft.com/office/drawing/2010/main">
                  <a14:imgLayer r:embed="rId11">
                    <a14:imgEffect>
                      <a14:brightnessContrast contrast="40000"/>
                    </a14:imgEffect>
                  </a14:imgLayer>
                </a14:imgProps>
              </a:ext>
            </a:extLst>
          </a:blip>
          <a:srcRect t="2633"/>
          <a:stretch/>
        </p:blipFill>
        <p:spPr>
          <a:xfrm>
            <a:off x="3974305" y="2708920"/>
            <a:ext cx="4886325" cy="1177831"/>
          </a:xfrm>
          <a:prstGeom prst="rect">
            <a:avLst/>
          </a:prstGeom>
        </p:spPr>
      </p:pic>
    </p:spTree>
    <p:extLst>
      <p:ext uri="{BB962C8B-B14F-4D97-AF65-F5344CB8AC3E}">
        <p14:creationId xmlns:p14="http://schemas.microsoft.com/office/powerpoint/2010/main" val="4221920015"/>
      </p:ext>
    </p:extLst>
  </p:cSld>
  <p:clrMapOvr>
    <a:masterClrMapping/>
  </p:clrMapOvr>
  <mc:AlternateContent xmlns:mc="http://schemas.openxmlformats.org/markup-compatibility/2006">
    <mc:Choice xmlns:p14="http://schemas.microsoft.com/office/powerpoint/2010/main" Requires="p14">
      <p:transition spd="med" p14:dur="700" advTm="3021">
        <p:fade/>
      </p:transition>
    </mc:Choice>
    <mc:Fallback>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نقطه ثابت</a:t>
            </a:r>
            <a:endParaRPr lang="en-US" dirty="0">
              <a:effectLst>
                <a:outerShdw blurRad="38100" dist="38100" dir="2700000" algn="tl">
                  <a:srgbClr val="000000">
                    <a:alpha val="43137"/>
                  </a:srgbClr>
                </a:outerShdw>
              </a:effectLst>
              <a:cs typeface="B Koodak" pitchFamily="2" charset="-78"/>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74408" y="1611288"/>
                <a:ext cx="7962088" cy="4789512"/>
              </a:xfrm>
            </p:spPr>
            <p:txBody>
              <a:bodyPr>
                <a:normAutofit lnSpcReduction="10000"/>
              </a:bodyPr>
              <a:lstStyle/>
              <a:p>
                <a:pPr algn="r" rtl="1"/>
                <a:r>
                  <a:rPr lang="fa-IR" sz="2400" dirty="0" smtClean="0">
                    <a:cs typeface="B Nazanin" panose="00000400000000000000" pitchFamily="2" charset="-78"/>
                  </a:rPr>
                  <a:t>با فرض مجموعه مرتب جزئی </a:t>
                </a:r>
                <a14:m>
                  <m:oMath xmlns:m="http://schemas.openxmlformats.org/officeDocument/2006/math">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𝐷</m:t>
                    </m:r>
                    <m:r>
                      <a:rPr lang="en-US" sz="2400" b="0" i="1" smtClean="0">
                        <a:latin typeface="Cambria Math" panose="02040503050406030204" pitchFamily="18" charset="0"/>
                        <a:cs typeface="B Nazanin" panose="00000400000000000000" pitchFamily="2" charset="-78"/>
                      </a:rPr>
                      <m:t>,⊑〉</m:t>
                    </m:r>
                  </m:oMath>
                </a14:m>
                <a:r>
                  <a:rPr lang="fa-IR" sz="2400" dirty="0" smtClean="0">
                    <a:cs typeface="B Nazanin" panose="00000400000000000000" pitchFamily="2" charset="-78"/>
                  </a:rPr>
                  <a:t> و تابع </a:t>
                </a:r>
                <a14:m>
                  <m:oMath xmlns:m="http://schemas.openxmlformats.org/officeDocument/2006/math">
                    <m:r>
                      <a:rPr lang="fa-IR" sz="2400" b="0" i="1" smtClean="0">
                        <a:latin typeface="Cambria Math" panose="02040503050406030204" pitchFamily="18" charset="0"/>
                        <a:cs typeface="B Nazanin" panose="00000400000000000000" pitchFamily="2" charset="-78"/>
                      </a:rPr>
                      <m:t>𝜙</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𝐷</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𝐷</m:t>
                    </m:r>
                  </m:oMath>
                </a14:m>
                <a:r>
                  <a:rPr lang="fa-IR" sz="2400" dirty="0" smtClean="0">
                    <a:cs typeface="B Nazanin" panose="00000400000000000000" pitchFamily="2" charset="-78"/>
                  </a:rPr>
                  <a:t>، یک نقطه ثابت برای تابع </a:t>
                </a:r>
                <a14:m>
                  <m:oMath xmlns:m="http://schemas.openxmlformats.org/officeDocument/2006/math">
                    <m:r>
                      <a:rPr lang="en-US" sz="2400" b="0" i="1" smtClean="0">
                        <a:latin typeface="Cambria Math" panose="02040503050406030204" pitchFamily="18" charset="0"/>
                        <a:cs typeface="B Nazanin" panose="00000400000000000000" pitchFamily="2" charset="-78"/>
                      </a:rPr>
                      <m:t>𝜙</m:t>
                    </m:r>
                  </m:oMath>
                </a14:m>
                <a:r>
                  <a:rPr lang="fa-IR" sz="2400" dirty="0" smtClean="0">
                    <a:cs typeface="B Nazanin" panose="00000400000000000000" pitchFamily="2" charset="-78"/>
                  </a:rPr>
                  <a:t> عضوی مانند </a:t>
                </a:r>
                <a14:m>
                  <m:oMath xmlns:m="http://schemas.openxmlformats.org/officeDocument/2006/math">
                    <m:r>
                      <a:rPr lang="en-US" sz="2400" b="0" i="1" smtClean="0">
                        <a:latin typeface="Cambria Math" panose="02040503050406030204" pitchFamily="18" charset="0"/>
                        <a:cs typeface="B Nazanin" panose="00000400000000000000" pitchFamily="2" charset="-78"/>
                      </a:rPr>
                      <m:t>𝑥</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𝐷</m:t>
                    </m:r>
                  </m:oMath>
                </a14:m>
                <a:r>
                  <a:rPr lang="fa-IR" sz="2400" dirty="0" smtClean="0">
                    <a:cs typeface="B Nazanin" panose="00000400000000000000" pitchFamily="2" charset="-78"/>
                  </a:rPr>
                  <a:t> است به طوری که </a:t>
                </a:r>
                <a14:m>
                  <m:oMath xmlns:m="http://schemas.openxmlformats.org/officeDocument/2006/math">
                    <m:r>
                      <a:rPr lang="en-US" sz="2400" b="0" i="1" smtClean="0">
                        <a:latin typeface="Cambria Math" panose="02040503050406030204" pitchFamily="18" charset="0"/>
                        <a:cs typeface="B Nazanin" panose="00000400000000000000" pitchFamily="2" charset="-78"/>
                      </a:rPr>
                      <m:t>𝜙</m:t>
                    </m:r>
                    <m:d>
                      <m:dPr>
                        <m:ctrlPr>
                          <a:rPr lang="en-US" sz="2400" b="0" i="1" smtClean="0">
                            <a:latin typeface="Cambria Math" panose="02040503050406030204" pitchFamily="18" charset="0"/>
                            <a:cs typeface="B Nazanin" panose="00000400000000000000" pitchFamily="2" charset="-78"/>
                          </a:rPr>
                        </m:ctrlPr>
                      </m:dPr>
                      <m:e>
                        <m:r>
                          <a:rPr lang="en-US" sz="2400" b="0" i="1" smtClean="0">
                            <a:latin typeface="Cambria Math" panose="02040503050406030204" pitchFamily="18" charset="0"/>
                            <a:cs typeface="B Nazanin" panose="00000400000000000000" pitchFamily="2" charset="-78"/>
                          </a:rPr>
                          <m:t>𝑥</m:t>
                        </m:r>
                      </m:e>
                    </m:d>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𝑥</m:t>
                    </m:r>
                  </m:oMath>
                </a14:m>
                <a:r>
                  <a:rPr lang="fa-IR" sz="2400" dirty="0" smtClean="0">
                    <a:cs typeface="B Nazanin" panose="00000400000000000000" pitchFamily="2" charset="-78"/>
                  </a:rPr>
                  <a:t>.</a:t>
                </a:r>
              </a:p>
              <a:p>
                <a:pPr algn="r" rtl="1"/>
                <a:r>
                  <a:rPr lang="fa-IR" sz="2400" dirty="0" smtClean="0">
                    <a:cs typeface="B Nazanin" panose="00000400000000000000" pitchFamily="2" charset="-78"/>
                  </a:rPr>
                  <a:t>در صورت تعریف تابع </a:t>
                </a:r>
                <a14:m>
                  <m:oMath xmlns:m="http://schemas.openxmlformats.org/officeDocument/2006/math">
                    <m:r>
                      <a:rPr lang="en-US" sz="2400" b="0" i="1" smtClean="0">
                        <a:latin typeface="Cambria Math" panose="02040503050406030204" pitchFamily="18" charset="0"/>
                        <a:cs typeface="B Nazanin" panose="00000400000000000000" pitchFamily="2" charset="-78"/>
                      </a:rPr>
                      <m:t>𝜙</m:t>
                    </m:r>
                  </m:oMath>
                </a14:m>
                <a:r>
                  <a:rPr lang="fa-IR" sz="2400" dirty="0" smtClean="0">
                    <a:cs typeface="B Nazanin" panose="00000400000000000000" pitchFamily="2" charset="-78"/>
                  </a:rPr>
                  <a:t> مناسب برای مسئله تحلیل، می‌توان مسئله را به محاسبه نقطه ثابت آن تابع تبدیل کرد. </a:t>
                </a:r>
              </a:p>
              <a:p>
                <a:pPr algn="r" rtl="1"/>
                <a:r>
                  <a:rPr lang="fa-IR" sz="2400" dirty="0" smtClean="0">
                    <a:cs typeface="B Nazanin" panose="00000400000000000000" pitchFamily="2" charset="-78"/>
                  </a:rPr>
                  <a:t>مثال: به دست آوردن حالت‌های قابل دسترسی برنامه</a:t>
                </a:r>
              </a:p>
              <a:p>
                <a:pPr lvl="1" algn="r" rtl="1"/>
                <a:r>
                  <a:rPr lang="fa-IR" sz="2000" dirty="0" smtClean="0">
                    <a:cs typeface="B Nazanin" panose="00000400000000000000" pitchFamily="2" charset="-78"/>
                  </a:rPr>
                  <a:t>با شروع از یک حالت اولیه سیستم </a:t>
                </a:r>
                <a14:m>
                  <m:oMath xmlns:m="http://schemas.openxmlformats.org/officeDocument/2006/math">
                    <m:sSub>
                      <m:sSubPr>
                        <m:ctrlPr>
                          <a:rPr lang="en-US" sz="2000" b="0" i="1" smtClean="0">
                            <a:latin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cs typeface="B Nazanin" panose="00000400000000000000" pitchFamily="2" charset="-78"/>
                          </a:rPr>
                          <m:t>𝑥</m:t>
                        </m:r>
                      </m:e>
                      <m:sub>
                        <m:r>
                          <a:rPr lang="en-US" sz="2000" b="0" i="1" smtClean="0">
                            <a:latin typeface="Cambria Math" panose="02040503050406030204" pitchFamily="18" charset="0"/>
                            <a:cs typeface="B Nazanin" panose="00000400000000000000" pitchFamily="2" charset="-78"/>
                          </a:rPr>
                          <m:t>0</m:t>
                        </m:r>
                      </m:sub>
                    </m:sSub>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𝑆𝑡𝑎𝑡𝑒𝑠</m:t>
                    </m:r>
                  </m:oMath>
                </a14:m>
                <a:r>
                  <a:rPr lang="fa-IR" sz="2000" dirty="0" smtClean="0">
                    <a:cs typeface="B Nazanin" panose="00000400000000000000" pitchFamily="2" charset="-78"/>
                  </a:rPr>
                  <a:t>، مجموعه حالت‌های قابل دسترسی برنامه برابر است با </a:t>
                </a:r>
                <a14:m>
                  <m:oMath xmlns:m="http://schemas.openxmlformats.org/officeDocument/2006/math">
                    <m:d>
                      <m:dPr>
                        <m:begChr m:val="{"/>
                        <m:endChr m:val="|"/>
                        <m:ctrlPr>
                          <a:rPr lang="en-US" sz="2000" b="0" i="1" smtClean="0">
                            <a:latin typeface="Cambria Math" panose="02040503050406030204" pitchFamily="18" charset="0"/>
                            <a:cs typeface="B Nazanin" panose="00000400000000000000" pitchFamily="2" charset="-78"/>
                          </a:rPr>
                        </m:ctrlPr>
                      </m:dPr>
                      <m:e>
                        <m:sSub>
                          <m:sSubPr>
                            <m:ctrlPr>
                              <a:rPr lang="en-US" sz="2000" b="0" i="1" smtClean="0">
                                <a:latin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cs typeface="B Nazanin" panose="00000400000000000000" pitchFamily="2" charset="-78"/>
                              </a:rPr>
                              <m:t>𝑥</m:t>
                            </m:r>
                          </m:e>
                          <m:sub>
                            <m:r>
                              <a:rPr lang="en-US" sz="2000" b="0" i="1" smtClean="0">
                                <a:latin typeface="Cambria Math" panose="02040503050406030204" pitchFamily="18" charset="0"/>
                                <a:cs typeface="B Nazanin" panose="00000400000000000000" pitchFamily="2" charset="-78"/>
                              </a:rPr>
                              <m:t>𝑖</m:t>
                            </m:r>
                          </m:sub>
                        </m:sSub>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𝑆𝑡𝑎𝑡𝑒𝑠</m:t>
                        </m:r>
                        <m:r>
                          <a:rPr lang="en-US" sz="2000" b="0" i="1" smtClean="0">
                            <a:latin typeface="Cambria Math" panose="02040503050406030204" pitchFamily="18" charset="0"/>
                            <a:cs typeface="B Nazanin" panose="00000400000000000000" pitchFamily="2" charset="-78"/>
                          </a:rPr>
                          <m:t> </m:t>
                        </m:r>
                      </m:e>
                    </m:d>
                    <m:sSub>
                      <m:sSubPr>
                        <m:ctrlPr>
                          <a:rPr lang="en-US" sz="2000" b="0" i="1" smtClean="0">
                            <a:latin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cs typeface="B Nazanin" panose="00000400000000000000" pitchFamily="2" charset="-78"/>
                          </a:rPr>
                          <m:t>𝑥</m:t>
                        </m:r>
                      </m:e>
                      <m:sub>
                        <m:r>
                          <a:rPr lang="en-US" sz="2000" b="0" i="1" smtClean="0">
                            <a:latin typeface="Cambria Math" panose="02040503050406030204" pitchFamily="18" charset="0"/>
                            <a:cs typeface="B Nazanin" panose="00000400000000000000" pitchFamily="2" charset="-78"/>
                          </a:rPr>
                          <m:t>𝑖</m:t>
                        </m:r>
                      </m:sub>
                    </m:sSub>
                    <m:r>
                      <a:rPr lang="en-US" sz="2000" b="0" i="1" smtClean="0">
                        <a:latin typeface="Cambria Math" panose="02040503050406030204" pitchFamily="18" charset="0"/>
                        <a:cs typeface="B Nazanin" panose="00000400000000000000" pitchFamily="2" charset="-78"/>
                      </a:rPr>
                      <m:t>∈</m:t>
                    </m:r>
                    <m:sSup>
                      <m:sSupPr>
                        <m:ctrlPr>
                          <a:rPr lang="en-US" sz="2000" b="0" i="1" smtClean="0">
                            <a:latin typeface="Cambria Math" panose="02040503050406030204" pitchFamily="18" charset="0"/>
                            <a:cs typeface="B Nazanin" panose="00000400000000000000" pitchFamily="2" charset="-78"/>
                          </a:rPr>
                        </m:ctrlPr>
                      </m:sSupPr>
                      <m:e>
                        <m:r>
                          <a:rPr lang="en-US" sz="2000" b="0" i="1" smtClean="0">
                            <a:latin typeface="Cambria Math" panose="02040503050406030204" pitchFamily="18" charset="0"/>
                            <a:cs typeface="B Nazanin" panose="00000400000000000000" pitchFamily="2" charset="-78"/>
                          </a:rPr>
                          <m:t>𝜏</m:t>
                        </m:r>
                      </m:e>
                      <m:sup>
                        <m:r>
                          <a:rPr lang="en-US" sz="2000" b="0" i="1" smtClean="0">
                            <a:latin typeface="Cambria Math" panose="02040503050406030204" pitchFamily="18" charset="0"/>
                            <a:cs typeface="B Nazanin" panose="00000400000000000000" pitchFamily="2" charset="-78"/>
                          </a:rPr>
                          <m:t>𝑖</m:t>
                        </m:r>
                      </m:sup>
                    </m:sSup>
                    <m:r>
                      <a:rPr lang="en-US" sz="2000" b="0" i="1" smtClean="0">
                        <a:latin typeface="Cambria Math" panose="02040503050406030204" pitchFamily="18" charset="0"/>
                        <a:cs typeface="B Nazanin" panose="00000400000000000000" pitchFamily="2" charset="-78"/>
                      </a:rPr>
                      <m:t>(</m:t>
                    </m:r>
                    <m:d>
                      <m:dPr>
                        <m:begChr m:val="{"/>
                        <m:endChr m:val="}"/>
                        <m:ctrlPr>
                          <a:rPr lang="en-US" sz="2000" b="0" i="1" smtClean="0">
                            <a:latin typeface="Cambria Math" panose="02040503050406030204" pitchFamily="18" charset="0"/>
                            <a:cs typeface="B Nazanin" panose="00000400000000000000" pitchFamily="2" charset="-78"/>
                          </a:rPr>
                        </m:ctrlPr>
                      </m:dPr>
                      <m:e>
                        <m:sSub>
                          <m:sSubPr>
                            <m:ctrlPr>
                              <a:rPr lang="en-US" sz="2000" b="0" i="1" smtClean="0">
                                <a:latin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cs typeface="B Nazanin" panose="00000400000000000000" pitchFamily="2" charset="-78"/>
                              </a:rPr>
                              <m:t>𝑥</m:t>
                            </m:r>
                          </m:e>
                          <m:sub>
                            <m:r>
                              <a:rPr lang="en-US" sz="2000" b="0" i="1" smtClean="0">
                                <a:latin typeface="Cambria Math" panose="02040503050406030204" pitchFamily="18" charset="0"/>
                                <a:cs typeface="B Nazanin" panose="00000400000000000000" pitchFamily="2" charset="-78"/>
                              </a:rPr>
                              <m:t>0</m:t>
                            </m:r>
                          </m:sub>
                        </m:sSub>
                      </m:e>
                    </m:d>
                    <m:r>
                      <a:rPr lang="en-US" sz="2000" b="0" i="1" smtClean="0">
                        <a:latin typeface="Cambria Math" panose="02040503050406030204" pitchFamily="18" charset="0"/>
                        <a:cs typeface="B Nazanin" panose="00000400000000000000" pitchFamily="2" charset="-78"/>
                      </a:rPr>
                      <m:t>)} </m:t>
                    </m:r>
                  </m:oMath>
                </a14:m>
                <a:endParaRPr lang="en-US" sz="2000" dirty="0" smtClean="0">
                  <a:cs typeface="B Nazanin" panose="00000400000000000000" pitchFamily="2" charset="-78"/>
                </a:endParaRPr>
              </a:p>
              <a:p>
                <a:pPr marL="402336" lvl="1" indent="0" algn="r" rtl="1">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cs typeface="B Nazanin" panose="00000400000000000000" pitchFamily="2" charset="-78"/>
                            </a:rPr>
                          </m:ctrlPr>
                        </m:sSupPr>
                        <m:e>
                          <m:r>
                            <a:rPr lang="en-US" sz="2000" b="0" i="1" smtClean="0">
                              <a:latin typeface="Cambria Math" panose="02040503050406030204" pitchFamily="18" charset="0"/>
                              <a:cs typeface="B Nazanin" panose="00000400000000000000" pitchFamily="2" charset="-78"/>
                            </a:rPr>
                            <m:t>𝜏</m:t>
                          </m:r>
                        </m:e>
                        <m:sup>
                          <m:r>
                            <a:rPr lang="en-US" sz="2000" b="0" i="1" smtClean="0">
                              <a:latin typeface="Cambria Math" panose="02040503050406030204" pitchFamily="18" charset="0"/>
                              <a:cs typeface="B Nazanin" panose="00000400000000000000" pitchFamily="2" charset="-78"/>
                            </a:rPr>
                            <m:t>∗</m:t>
                          </m:r>
                        </m:sup>
                      </m:sSup>
                      <m:d>
                        <m:dPr>
                          <m:ctrlPr>
                            <a:rPr lang="en-US" sz="2000" b="0" i="1" smtClean="0">
                              <a:latin typeface="Cambria Math" panose="02040503050406030204" pitchFamily="18" charset="0"/>
                              <a:cs typeface="B Nazanin" panose="00000400000000000000" pitchFamily="2" charset="-78"/>
                            </a:rPr>
                          </m:ctrlPr>
                        </m:dPr>
                        <m:e>
                          <m:r>
                            <a:rPr lang="en-US" sz="2000" b="0" i="1" smtClean="0">
                              <a:latin typeface="Cambria Math" panose="02040503050406030204" pitchFamily="18" charset="0"/>
                              <a:cs typeface="B Nazanin" panose="00000400000000000000" pitchFamily="2" charset="-78"/>
                            </a:rPr>
                            <m:t>𝐼</m:t>
                          </m:r>
                        </m:e>
                      </m:d>
                      <m:r>
                        <a:rPr lang="en-US" sz="2000" b="0" i="1" smtClean="0">
                          <a:latin typeface="Cambria Math" panose="02040503050406030204" pitchFamily="18" charset="0"/>
                          <a:cs typeface="B Nazanin" panose="00000400000000000000" pitchFamily="2" charset="-78"/>
                        </a:rPr>
                        <m:t>=</m:t>
                      </m:r>
                      <m:nary>
                        <m:naryPr>
                          <m:chr m:val="⋃"/>
                          <m:supHide m:val="on"/>
                          <m:ctrlPr>
                            <a:rPr lang="en-US" sz="2000" b="0" i="1" smtClean="0">
                              <a:latin typeface="Cambria Math" panose="02040503050406030204" pitchFamily="18" charset="0"/>
                              <a:cs typeface="B Nazanin" panose="00000400000000000000" pitchFamily="2" charset="-78"/>
                            </a:rPr>
                          </m:ctrlPr>
                        </m:naryPr>
                        <m:sub>
                          <m:r>
                            <m:rPr>
                              <m:brk m:alnAt="7"/>
                            </m:rPr>
                            <a:rPr lang="en-US" sz="2000" b="0" i="1" smtClean="0">
                              <a:latin typeface="Cambria Math" panose="02040503050406030204" pitchFamily="18" charset="0"/>
                              <a:cs typeface="B Nazanin" panose="00000400000000000000" pitchFamily="2" charset="-78"/>
                            </a:rPr>
                            <m:t>𝑖</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𝑁</m:t>
                          </m:r>
                        </m:sub>
                        <m:sup/>
                        <m:e>
                          <m:sSup>
                            <m:sSupPr>
                              <m:ctrlPr>
                                <a:rPr lang="en-US" sz="2000" i="1">
                                  <a:latin typeface="Cambria Math" panose="02040503050406030204" pitchFamily="18" charset="0"/>
                                  <a:cs typeface="B Nazanin" panose="00000400000000000000" pitchFamily="2" charset="-78"/>
                                </a:rPr>
                              </m:ctrlPr>
                            </m:sSupPr>
                            <m:e>
                              <m:r>
                                <a:rPr lang="en-US" sz="2000" i="1">
                                  <a:latin typeface="Cambria Math" panose="02040503050406030204" pitchFamily="18" charset="0"/>
                                  <a:cs typeface="B Nazanin" panose="00000400000000000000" pitchFamily="2" charset="-78"/>
                                </a:rPr>
                                <m:t>𝜏</m:t>
                              </m:r>
                            </m:e>
                            <m:sup>
                              <m:r>
                                <a:rPr lang="en-US" sz="2000" b="0" i="1" smtClean="0">
                                  <a:latin typeface="Cambria Math" panose="02040503050406030204" pitchFamily="18" charset="0"/>
                                  <a:cs typeface="B Nazanin" panose="00000400000000000000" pitchFamily="2" charset="-78"/>
                                </a:rPr>
                                <m:t>𝑖</m:t>
                              </m:r>
                            </m:sup>
                          </m:sSup>
                          <m:d>
                            <m:dPr>
                              <m:ctrlPr>
                                <a:rPr lang="en-US" sz="2000" i="1">
                                  <a:latin typeface="Cambria Math" panose="02040503050406030204" pitchFamily="18" charset="0"/>
                                  <a:cs typeface="B Nazanin" panose="00000400000000000000" pitchFamily="2" charset="-78"/>
                                </a:rPr>
                              </m:ctrlPr>
                            </m:dPr>
                            <m:e>
                              <m:r>
                                <a:rPr lang="en-US" sz="2000" i="1">
                                  <a:latin typeface="Cambria Math" panose="02040503050406030204" pitchFamily="18" charset="0"/>
                                  <a:cs typeface="B Nazanin" panose="00000400000000000000" pitchFamily="2" charset="-78"/>
                                </a:rPr>
                                <m:t>𝐼</m:t>
                              </m:r>
                            </m:e>
                          </m:d>
                        </m:e>
                      </m:nary>
                    </m:oMath>
                  </m:oMathPara>
                </a14:m>
                <a:endParaRPr lang="en-US" sz="2000" b="0" dirty="0" smtClean="0">
                  <a:cs typeface="B Nazanin" panose="00000400000000000000" pitchFamily="2" charset="-78"/>
                </a:endParaRPr>
              </a:p>
              <a:p>
                <a:pPr marL="402336" lvl="1" indent="0" algn="r" rtl="1">
                  <a:buNone/>
                </a:pPr>
                <a:r>
                  <a:rPr lang="fa-IR" sz="2000" dirty="0" smtClean="0">
                    <a:cs typeface="B Nazanin" panose="00000400000000000000" pitchFamily="2" charset="-78"/>
                  </a:rPr>
                  <a:t>	تابع </a:t>
                </a:r>
                <a14:m>
                  <m:oMath xmlns:m="http://schemas.openxmlformats.org/officeDocument/2006/math">
                    <m:r>
                      <a:rPr lang="en-US" sz="2000" b="0" i="1" smtClean="0">
                        <a:latin typeface="Cambria Math" panose="02040503050406030204" pitchFamily="18" charset="0"/>
                        <a:cs typeface="B Nazanin" panose="00000400000000000000" pitchFamily="2" charset="-78"/>
                      </a:rPr>
                      <m:t>𝜙</m:t>
                    </m:r>
                  </m:oMath>
                </a14:m>
                <a:r>
                  <a:rPr lang="fa-IR" sz="2000" dirty="0" smtClean="0">
                    <a:cs typeface="B Nazanin" panose="00000400000000000000" pitchFamily="2" charset="-78"/>
                  </a:rPr>
                  <a:t> را چنین تعریف می‌کنیم:</a:t>
                </a:r>
              </a:p>
              <a:p>
                <a:pPr marL="402336" lvl="1" indent="0" algn="r" rtl="1">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B Nazanin" panose="00000400000000000000" pitchFamily="2" charset="-78"/>
                        </a:rPr>
                        <m:t>𝜙</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𝒫</m:t>
                      </m:r>
                      <m:d>
                        <m:dPr>
                          <m:ctrlPr>
                            <a:rPr lang="en-US" sz="2000" b="0" i="1" smtClean="0">
                              <a:latin typeface="Cambria Math" panose="02040503050406030204" pitchFamily="18" charset="0"/>
                              <a:cs typeface="B Nazanin" panose="00000400000000000000" pitchFamily="2" charset="-78"/>
                            </a:rPr>
                          </m:ctrlPr>
                        </m:dPr>
                        <m:e>
                          <m:r>
                            <a:rPr lang="en-US" sz="2000" b="0" i="1" smtClean="0">
                              <a:latin typeface="Cambria Math" panose="02040503050406030204" pitchFamily="18" charset="0"/>
                              <a:cs typeface="B Nazanin" panose="00000400000000000000" pitchFamily="2" charset="-78"/>
                            </a:rPr>
                            <m:t>𝑆𝑡𝑎𝑡𝑒𝑠</m:t>
                          </m:r>
                        </m:e>
                      </m:d>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𝒫</m:t>
                      </m:r>
                      <m:d>
                        <m:dPr>
                          <m:ctrlPr>
                            <a:rPr lang="en-US" sz="2000" b="0" i="1" smtClean="0">
                              <a:latin typeface="Cambria Math" panose="02040503050406030204" pitchFamily="18" charset="0"/>
                              <a:cs typeface="B Nazanin" panose="00000400000000000000" pitchFamily="2" charset="-78"/>
                            </a:rPr>
                          </m:ctrlPr>
                        </m:dPr>
                        <m:e>
                          <m:r>
                            <a:rPr lang="en-US" sz="2000" b="0" i="1" smtClean="0">
                              <a:latin typeface="Cambria Math" panose="02040503050406030204" pitchFamily="18" charset="0"/>
                              <a:cs typeface="B Nazanin" panose="00000400000000000000" pitchFamily="2" charset="-78"/>
                            </a:rPr>
                            <m:t>𝑆𝑡𝑎𝑡𝑒𝑠</m:t>
                          </m:r>
                        </m:e>
                      </m:d>
                    </m:oMath>
                  </m:oMathPara>
                </a14:m>
                <a:endParaRPr lang="en-US" sz="2000" b="0" dirty="0" smtClean="0">
                  <a:cs typeface="B Nazanin" panose="00000400000000000000" pitchFamily="2" charset="-78"/>
                </a:endParaRPr>
              </a:p>
              <a:p>
                <a:pPr marL="402336" lvl="1" indent="0" algn="r" rtl="1">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B Nazanin" panose="00000400000000000000" pitchFamily="2" charset="-78"/>
                        </a:rPr>
                        <m:t>𝜙</m:t>
                      </m:r>
                      <m:d>
                        <m:dPr>
                          <m:ctrlPr>
                            <a:rPr lang="en-US" sz="2000" b="0" i="1" smtClean="0">
                              <a:latin typeface="Cambria Math" panose="02040503050406030204" pitchFamily="18" charset="0"/>
                              <a:cs typeface="B Nazanin" panose="00000400000000000000" pitchFamily="2" charset="-78"/>
                            </a:rPr>
                          </m:ctrlPr>
                        </m:dPr>
                        <m:e>
                          <m:r>
                            <a:rPr lang="en-US" sz="2000" b="0" i="1" smtClean="0">
                              <a:latin typeface="Cambria Math" panose="02040503050406030204" pitchFamily="18" charset="0"/>
                              <a:cs typeface="B Nazanin" panose="00000400000000000000" pitchFamily="2" charset="-78"/>
                            </a:rPr>
                            <m:t>𝑆</m:t>
                          </m:r>
                        </m:e>
                      </m:d>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𝐼</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𝜏</m:t>
                      </m:r>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𝑆</m:t>
                      </m:r>
                      <m:r>
                        <a:rPr lang="en-US" sz="2000" b="0" i="1" smtClean="0">
                          <a:latin typeface="Cambria Math" panose="02040503050406030204" pitchFamily="18" charset="0"/>
                          <a:cs typeface="B Nazanin" panose="00000400000000000000" pitchFamily="2" charset="-78"/>
                        </a:rPr>
                        <m:t>)</m:t>
                      </m:r>
                    </m:oMath>
                  </m:oMathPara>
                </a14:m>
                <a:endParaRPr lang="fa-IR" sz="2000" dirty="0" smtClean="0">
                  <a:cs typeface="B Nazanin" panose="00000400000000000000" pitchFamily="2" charset="-78"/>
                </a:endParaRPr>
              </a:p>
              <a:p>
                <a:pPr marL="82296" indent="0" algn="r" rtl="1">
                  <a:buNone/>
                </a:pPr>
                <a:r>
                  <a:rPr lang="en-US" sz="2400" dirty="0" smtClean="0">
                    <a:cs typeface="B Nazanin" panose="00000400000000000000" pitchFamily="2" charset="-78"/>
                  </a:rPr>
                  <a:t>	</a:t>
                </a:r>
                <a:r>
                  <a:rPr lang="fa-IR" sz="2400" dirty="0" smtClean="0">
                    <a:cs typeface="B Nazanin" panose="00000400000000000000" pitchFamily="2" charset="-78"/>
                  </a:rPr>
                  <a:t>که نقطه ثابت آن </a:t>
                </a:r>
                <a14:m>
                  <m:oMath xmlns:m="http://schemas.openxmlformats.org/officeDocument/2006/math">
                    <m:sSup>
                      <m:sSupPr>
                        <m:ctrlPr>
                          <a:rPr lang="en-US" sz="2400" b="0" i="1" smtClean="0">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𝜏</m:t>
                        </m:r>
                      </m:e>
                      <m:sup>
                        <m:r>
                          <a:rPr lang="en-US" sz="2400" b="0" i="1" smtClean="0">
                            <a:latin typeface="Cambria Math" panose="02040503050406030204" pitchFamily="18" charset="0"/>
                            <a:cs typeface="B Nazanin" panose="00000400000000000000" pitchFamily="2" charset="-78"/>
                          </a:rPr>
                          <m:t>∗</m:t>
                        </m:r>
                      </m:sup>
                    </m:sSup>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𝐼</m:t>
                    </m:r>
                    <m:r>
                      <a:rPr lang="en-US" sz="2400" b="0" i="1" smtClean="0">
                        <a:latin typeface="Cambria Math" panose="02040503050406030204" pitchFamily="18" charset="0"/>
                        <a:cs typeface="B Nazanin" panose="00000400000000000000" pitchFamily="2" charset="-78"/>
                      </a:rPr>
                      <m:t>)</m:t>
                    </m:r>
                  </m:oMath>
                </a14:m>
                <a:r>
                  <a:rPr lang="fa-IR" sz="2400" dirty="0" smtClean="0">
                    <a:cs typeface="B Nazanin" panose="00000400000000000000" pitchFamily="2" charset="-78"/>
                  </a:rPr>
                  <a:t> است.</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74408" y="1611288"/>
                <a:ext cx="7962088" cy="4789512"/>
              </a:xfrm>
              <a:blipFill>
                <a:blip r:embed="rId3"/>
                <a:stretch>
                  <a:fillRect l="-1302" t="-1272" b="-25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23 از ۳۹</a:t>
            </a:r>
            <a:endParaRPr lang="en-US" sz="1600" dirty="0">
              <a:solidFill>
                <a:schemeClr val="tx2"/>
              </a:solidFill>
              <a:cs typeface="B Nazanin" panose="00000400000000000000" pitchFamily="2" charset="-78"/>
            </a:endParaRPr>
          </a:p>
        </p:txBody>
      </p:sp>
      <p:pic>
        <p:nvPicPr>
          <p:cNvPr id="7170" name="Picture 2" descr="Image result for fixed 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520" y="3645024"/>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434873"/>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xit" presetSubtype="0" fill="hold" nodeType="withEffect">
                                  <p:stCondLst>
                                    <p:cond delay="0"/>
                                  </p:stCondLst>
                                  <p:childTnLst>
                                    <p:animEffect transition="out" filter="fade">
                                      <p:cBhvr>
                                        <p:cTn id="27" dur="500"/>
                                        <p:tgtEl>
                                          <p:spTgt spid="7170"/>
                                        </p:tgtEl>
                                      </p:cBhvr>
                                    </p:animEffect>
                                    <p:set>
                                      <p:cBhvr>
                                        <p:cTn id="28" dur="1" fill="hold">
                                          <p:stCondLst>
                                            <p:cond delay="499"/>
                                          </p:stCondLst>
                                        </p:cTn>
                                        <p:tgtEl>
                                          <p:spTgt spid="7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مقدمه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435608" y="1735832"/>
            <a:ext cx="7498080" cy="4387978"/>
          </a:xfrm>
        </p:spPr>
        <p:txBody>
          <a:bodyPr>
            <a:normAutofit/>
          </a:bodyPr>
          <a:lstStyle/>
          <a:p>
            <a:pPr algn="r" rtl="1"/>
            <a:r>
              <a:rPr lang="fa-IR" dirty="0" smtClean="0">
                <a:cs typeface="B Nazanin" panose="00000400000000000000" pitchFamily="2" charset="-78"/>
              </a:rPr>
              <a:t>انواع روش‌های </a:t>
            </a:r>
            <a:r>
              <a:rPr lang="fa-IR" dirty="0" smtClean="0">
                <a:cs typeface="B Nazanin" panose="00000400000000000000" pitchFamily="2" charset="-78"/>
              </a:rPr>
              <a:t>درستی‌سنجی </a:t>
            </a:r>
            <a:r>
              <a:rPr lang="fa-IR" dirty="0" smtClean="0">
                <a:cs typeface="B Nazanin" panose="00000400000000000000" pitchFamily="2" charset="-78"/>
              </a:rPr>
              <a:t>نرم‌افزار [۱]</a:t>
            </a:r>
            <a:r>
              <a:rPr lang="en-US" dirty="0" smtClean="0">
                <a:cs typeface="B Nazanin" panose="00000400000000000000" pitchFamily="2" charset="-78"/>
              </a:rPr>
              <a:t> </a:t>
            </a:r>
            <a:endParaRPr lang="fa-IR" dirty="0" smtClean="0">
              <a:cs typeface="B Nazanin" panose="00000400000000000000" pitchFamily="2" charset="-78"/>
            </a:endParaRPr>
          </a:p>
          <a:p>
            <a:pPr lvl="1" algn="r" rtl="1"/>
            <a:r>
              <a:rPr lang="fa-IR" dirty="0">
                <a:cs typeface="B Nazanin" panose="00000400000000000000" pitchFamily="2" charset="-78"/>
              </a:rPr>
              <a:t>تحلیل پویا و آزمون</a:t>
            </a:r>
          </a:p>
          <a:p>
            <a:pPr lvl="1" algn="r" rtl="1"/>
            <a:r>
              <a:rPr lang="fa-IR" dirty="0" smtClean="0">
                <a:cs typeface="B Nazanin" panose="00000400000000000000" pitchFamily="2" charset="-78"/>
              </a:rPr>
              <a:t>راستی‌آزمایی صوری</a:t>
            </a:r>
          </a:p>
          <a:p>
            <a:pPr lvl="1" algn="r" rtl="1"/>
            <a:endParaRPr lang="fa-IR" dirty="0" smtClean="0">
              <a:cs typeface="B Nazanin" panose="00000400000000000000" pitchFamily="2" charset="-78"/>
            </a:endParaRPr>
          </a:p>
          <a:p>
            <a:pPr algn="r" rtl="1"/>
            <a:r>
              <a:rPr lang="fa-IR" dirty="0" smtClean="0">
                <a:cs typeface="B Nazanin" panose="00000400000000000000" pitchFamily="2" charset="-78"/>
              </a:rPr>
              <a:t>انواع </a:t>
            </a:r>
            <a:r>
              <a:rPr lang="fa-IR" dirty="0" smtClean="0">
                <a:cs typeface="B Nazanin" panose="00000400000000000000" pitchFamily="2" charset="-78"/>
              </a:rPr>
              <a:t>روش‌های راستی‌آزمایی صوری [۲]</a:t>
            </a:r>
          </a:p>
          <a:p>
            <a:pPr lvl="1" algn="r" rtl="1"/>
            <a:r>
              <a:rPr lang="fa-IR" dirty="0" smtClean="0">
                <a:cs typeface="B Nazanin" panose="00000400000000000000" pitchFamily="2" charset="-78"/>
              </a:rPr>
              <a:t>روش‌های استنتاجی</a:t>
            </a:r>
            <a:endParaRPr lang="en-US" dirty="0" smtClean="0">
              <a:cs typeface="B Nazanin" panose="00000400000000000000" pitchFamily="2" charset="-78"/>
            </a:endParaRPr>
          </a:p>
          <a:p>
            <a:pPr lvl="1" algn="r" rtl="1"/>
            <a:r>
              <a:rPr lang="fa-IR" dirty="0" smtClean="0">
                <a:cs typeface="B Nazanin" panose="00000400000000000000" pitchFamily="2" charset="-78"/>
              </a:rPr>
              <a:t>وارسی مدل</a:t>
            </a:r>
          </a:p>
          <a:p>
            <a:pPr lvl="1" algn="r" rtl="1"/>
            <a:r>
              <a:rPr lang="fa-IR" dirty="0" smtClean="0">
                <a:cs typeface="B Nazanin" panose="00000400000000000000" pitchFamily="2" charset="-78"/>
              </a:rPr>
              <a:t>تحلیل ایستا</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۳ از 39</a:t>
            </a:r>
            <a:endParaRPr lang="en-US" sz="1600" dirty="0">
              <a:solidFill>
                <a:schemeClr val="tx2"/>
              </a:solidFill>
              <a:cs typeface="B Nazanin" panose="00000400000000000000" pitchFamily="2" charset="-78"/>
            </a:endParaRPr>
          </a:p>
        </p:txBody>
      </p:sp>
      <p:pic>
        <p:nvPicPr>
          <p:cNvPr id="2050" name="Picture 2" descr="https://www.cse.unsw.edu.au/~cs3153/images/bu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608" y="4735368"/>
            <a:ext cx="3295522" cy="138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169230"/>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محاسبه نقطه ثابت</a:t>
            </a:r>
            <a:endParaRPr lang="en-US" dirty="0">
              <a:effectLst>
                <a:outerShdw blurRad="38100" dist="38100" dir="2700000" algn="tl">
                  <a:srgbClr val="000000">
                    <a:alpha val="43137"/>
                  </a:srgbClr>
                </a:outerShdw>
              </a:effectLst>
              <a:cs typeface="B Koodak" pitchFamily="2" charset="-78"/>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71600" y="1611288"/>
                <a:ext cx="7962088" cy="4789512"/>
              </a:xfrm>
            </p:spPr>
            <p:txBody>
              <a:bodyPr>
                <a:normAutofit/>
              </a:bodyPr>
              <a:lstStyle/>
              <a:p>
                <a:pPr algn="r" rtl="1"/>
                <a:r>
                  <a:rPr lang="fa-IR" sz="2800" dirty="0" smtClean="0">
                    <a:cs typeface="B Nazanin" panose="00000400000000000000" pitchFamily="2" charset="-78"/>
                  </a:rPr>
                  <a:t>در صورتی که تابع </a:t>
                </a:r>
                <a14:m>
                  <m:oMath xmlns:m="http://schemas.openxmlformats.org/officeDocument/2006/math">
                    <m:r>
                      <a:rPr lang="en-US" sz="2800" b="0" i="1" smtClean="0">
                        <a:latin typeface="Cambria Math" panose="02040503050406030204" pitchFamily="18" charset="0"/>
                        <a:cs typeface="B Nazanin" panose="00000400000000000000" pitchFamily="2" charset="-78"/>
                      </a:rPr>
                      <m:t>𝜙</m:t>
                    </m:r>
                  </m:oMath>
                </a14:m>
                <a:r>
                  <a:rPr lang="fa-IR" sz="2800" dirty="0" smtClean="0">
                    <a:cs typeface="B Nazanin" panose="00000400000000000000" pitchFamily="2" charset="-78"/>
                  </a:rPr>
                  <a:t> یکنوا باشد، می‌توان طبق قضیه </a:t>
                </a:r>
                <a:r>
                  <a:rPr lang="en-US" sz="2800" dirty="0" smtClean="0">
                    <a:cs typeface="B Nazanin" panose="00000400000000000000" pitchFamily="2" charset="-78"/>
                  </a:rPr>
                  <a:t>Kleene</a:t>
                </a:r>
                <a:r>
                  <a:rPr lang="fa-IR" sz="2800" dirty="0" smtClean="0">
                    <a:cs typeface="B Nazanin" panose="00000400000000000000" pitchFamily="2" charset="-78"/>
                  </a:rPr>
                  <a:t> نشان داد که کوچکترین نقطه ثابت تابع برابر است با </a:t>
                </a:r>
                <a14:m>
                  <m:oMath xmlns:m="http://schemas.openxmlformats.org/officeDocument/2006/math">
                    <m:func>
                      <m:funcPr>
                        <m:ctrlPr>
                          <a:rPr lang="en-US" sz="2800" b="0" i="1" smtClean="0">
                            <a:latin typeface="Cambria Math" panose="02040503050406030204" pitchFamily="18" charset="0"/>
                            <a:cs typeface="B Nazanin" panose="00000400000000000000" pitchFamily="2" charset="-78"/>
                          </a:rPr>
                        </m:ctrlPr>
                      </m:funcPr>
                      <m:fName>
                        <m:limLow>
                          <m:limLowPr>
                            <m:ctrlPr>
                              <a:rPr lang="en-US" sz="2800" b="0" i="1" smtClean="0">
                                <a:latin typeface="Cambria Math" panose="02040503050406030204" pitchFamily="18" charset="0"/>
                                <a:cs typeface="B Nazanin" panose="00000400000000000000" pitchFamily="2" charset="-78"/>
                              </a:rPr>
                            </m:ctrlPr>
                          </m:limLowPr>
                          <m:e>
                            <m:r>
                              <m:rPr>
                                <m:sty m:val="p"/>
                              </m:rPr>
                              <a:rPr lang="en-US" sz="2800" b="0" i="0" smtClean="0">
                                <a:latin typeface="Cambria Math" panose="02040503050406030204" pitchFamily="18" charset="0"/>
                                <a:cs typeface="B Nazanin" panose="00000400000000000000" pitchFamily="2" charset="-78"/>
                              </a:rPr>
                              <m:t>lim</m:t>
                            </m:r>
                          </m:e>
                          <m:lim>
                            <m:r>
                              <a:rPr lang="en-US" sz="2800" b="0" i="1" smtClean="0">
                                <a:latin typeface="Cambria Math" panose="02040503050406030204" pitchFamily="18" charset="0"/>
                                <a:cs typeface="B Nazanin" panose="00000400000000000000" pitchFamily="2" charset="-78"/>
                              </a:rPr>
                              <m:t>𝑘</m:t>
                            </m:r>
                            <m:r>
                              <a:rPr lang="en-US" sz="2800" b="0" i="1" smtClean="0">
                                <a:latin typeface="Cambria Math" panose="02040503050406030204" pitchFamily="18" charset="0"/>
                                <a:cs typeface="B Nazanin" panose="00000400000000000000" pitchFamily="2" charset="-78"/>
                              </a:rPr>
                              <m:t>→+</m:t>
                            </m:r>
                            <m:r>
                              <a:rPr lang="en-US" sz="2800" b="0" i="1" smtClean="0">
                                <a:latin typeface="Cambria Math" panose="02040503050406030204" pitchFamily="18" charset="0"/>
                                <a:ea typeface="Cambria Math" panose="02040503050406030204" pitchFamily="18" charset="0"/>
                                <a:cs typeface="B Nazanin" panose="00000400000000000000" pitchFamily="2" charset="-78"/>
                              </a:rPr>
                              <m:t>∞</m:t>
                            </m:r>
                          </m:lim>
                        </m:limLow>
                      </m:fName>
                      <m:e>
                        <m:sSup>
                          <m:sSupPr>
                            <m:ctrlPr>
                              <a:rPr lang="en-US" sz="2800" b="0" i="1" smtClean="0">
                                <a:latin typeface="Cambria Math" panose="02040503050406030204" pitchFamily="18" charset="0"/>
                                <a:ea typeface="Cambria Math" panose="02040503050406030204" pitchFamily="18" charset="0"/>
                                <a:cs typeface="B Nazanin" panose="00000400000000000000" pitchFamily="2" charset="-78"/>
                              </a:rPr>
                            </m:ctrlPr>
                          </m:sSupPr>
                          <m:e>
                            <m:r>
                              <a:rPr lang="en-US" sz="2800" b="0" i="1" smtClean="0">
                                <a:latin typeface="Cambria Math" panose="02040503050406030204" pitchFamily="18" charset="0"/>
                                <a:ea typeface="Cambria Math" panose="02040503050406030204" pitchFamily="18" charset="0"/>
                                <a:cs typeface="B Nazanin" panose="00000400000000000000" pitchFamily="2" charset="-78"/>
                              </a:rPr>
                              <m:t>𝜙</m:t>
                            </m:r>
                          </m:e>
                          <m:sup>
                            <m:r>
                              <a:rPr lang="en-US" sz="2800" b="0" i="1" smtClean="0">
                                <a:latin typeface="Cambria Math" panose="02040503050406030204" pitchFamily="18" charset="0"/>
                                <a:ea typeface="Cambria Math" panose="02040503050406030204" pitchFamily="18" charset="0"/>
                                <a:cs typeface="B Nazanin" panose="00000400000000000000" pitchFamily="2" charset="-78"/>
                              </a:rPr>
                              <m:t>𝑘</m:t>
                            </m:r>
                          </m:sup>
                        </m:sSup>
                        <m:r>
                          <a:rPr lang="en-US" sz="2800" b="0" i="1" smtClean="0">
                            <a:latin typeface="Cambria Math" panose="02040503050406030204" pitchFamily="18" charset="0"/>
                            <a:ea typeface="Cambria Math" panose="02040503050406030204" pitchFamily="18" charset="0"/>
                            <a:cs typeface="B Nazanin" panose="00000400000000000000" pitchFamily="2" charset="-78"/>
                          </a:rPr>
                          <m:t>(⊥)</m:t>
                        </m:r>
                      </m:e>
                    </m:func>
                  </m:oMath>
                </a14:m>
                <a:r>
                  <a:rPr lang="fa-IR" sz="2800" dirty="0" smtClean="0">
                    <a:cs typeface="B Nazanin" panose="00000400000000000000" pitchFamily="2" charset="-78"/>
                  </a:rPr>
                  <a:t>.</a:t>
                </a:r>
              </a:p>
              <a:p>
                <a:pPr lvl="1" algn="r" rtl="1"/>
                <a:r>
                  <a:rPr lang="fa-IR" sz="2400" dirty="0" smtClean="0">
                    <a:cs typeface="B Nazanin" panose="00000400000000000000" pitchFamily="2" charset="-78"/>
                  </a:rPr>
                  <a:t>اما می‌توان به جای محاسبه نقطه ثابت </a:t>
                </a:r>
                <a14:m>
                  <m:oMath xmlns:m="http://schemas.openxmlformats.org/officeDocument/2006/math">
                    <m:r>
                      <a:rPr lang="en-US" sz="2400" b="0" i="1" smtClean="0">
                        <a:latin typeface="Cambria Math" panose="02040503050406030204" pitchFamily="18" charset="0"/>
                        <a:cs typeface="B Nazanin" panose="00000400000000000000" pitchFamily="2" charset="-78"/>
                      </a:rPr>
                      <m:t>𝜙</m:t>
                    </m:r>
                  </m:oMath>
                </a14:m>
                <a:r>
                  <a:rPr lang="fa-IR" sz="2400" dirty="0" smtClean="0">
                    <a:cs typeface="B Nazanin" panose="00000400000000000000" pitchFamily="2" charset="-78"/>
                  </a:rPr>
                  <a:t>، نقطه ثابت </a:t>
                </a:r>
                <a14:m>
                  <m:oMath xmlns:m="http://schemas.openxmlformats.org/officeDocument/2006/math">
                    <m:sSup>
                      <m:sSupPr>
                        <m:ctrlPr>
                          <a:rPr lang="en-US" sz="2400" b="0" i="1" smtClean="0">
                            <a:latin typeface="Cambria Math" panose="02040503050406030204" pitchFamily="18" charset="0"/>
                            <a:cs typeface="B Nazanin" panose="00000400000000000000" pitchFamily="2" charset="-78"/>
                          </a:rPr>
                        </m:ctrlPr>
                      </m:sSupPr>
                      <m:e>
                        <m:r>
                          <a:rPr lang="en-US" sz="2400" b="0" i="1" smtClean="0">
                            <a:latin typeface="Cambria Math" panose="02040503050406030204" pitchFamily="18" charset="0"/>
                            <a:cs typeface="B Nazanin" panose="00000400000000000000" pitchFamily="2" charset="-78"/>
                          </a:rPr>
                          <m:t>𝜙</m:t>
                        </m:r>
                      </m:e>
                      <m:sup>
                        <m:r>
                          <m:rPr>
                            <m:nor/>
                          </m:rPr>
                          <a:rPr lang="en-US" sz="2400" dirty="0"/>
                          <m:t>♯</m:t>
                        </m:r>
                      </m:sup>
                    </m:sSup>
                  </m:oMath>
                </a14:m>
                <a:r>
                  <a:rPr lang="fa-IR" sz="2400" dirty="0" smtClean="0">
                    <a:cs typeface="B Nazanin" panose="00000400000000000000" pitchFamily="2" charset="-78"/>
                  </a:rPr>
                  <a:t> را محاسبه کرد. </a:t>
                </a:r>
              </a:p>
              <a:p>
                <a:pPr lvl="1" algn="r" rtl="1"/>
                <a:endParaRPr lang="fa-IR" sz="2400" dirty="0">
                  <a:cs typeface="B Nazanin" panose="00000400000000000000" pitchFamily="2" charset="-78"/>
                </a:endParaRPr>
              </a:p>
              <a:p>
                <a:pPr lvl="1" algn="r" rtl="1"/>
                <a:endParaRPr lang="fa-IR" sz="2400" dirty="0" smtClean="0">
                  <a:cs typeface="B Nazanin" panose="00000400000000000000" pitchFamily="2" charset="-78"/>
                </a:endParaRPr>
              </a:p>
              <a:p>
                <a:pPr algn="r" rtl="1"/>
                <a:r>
                  <a:rPr lang="fa-IR" sz="2800" dirty="0" smtClean="0">
                    <a:cs typeface="B Nazanin" panose="00000400000000000000" pitchFamily="2" charset="-78"/>
                  </a:rPr>
                  <a:t>در صورتی که شرط زنجیره صعودی (همگرابودن همه دنباله‌ها) روی دامنه انتزاعی</a:t>
                </a:r>
                <a14:m>
                  <m:oMath xmlns:m="http://schemas.openxmlformats.org/officeDocument/2006/math">
                    <m:sSup>
                      <m:sSupPr>
                        <m:ctrlPr>
                          <a:rPr lang="en-US" sz="2800" i="1" smtClean="0">
                            <a:latin typeface="Cambria Math" panose="02040503050406030204" pitchFamily="18" charset="0"/>
                            <a:cs typeface="B Nazanin" panose="00000400000000000000" pitchFamily="2" charset="-78"/>
                          </a:rPr>
                        </m:ctrlPr>
                      </m:sSupPr>
                      <m:e>
                        <m:r>
                          <a:rPr lang="en-US" sz="2800" b="0" i="1" smtClean="0">
                            <a:latin typeface="Cambria Math" panose="02040503050406030204" pitchFamily="18" charset="0"/>
                            <a:cs typeface="B Nazanin" panose="00000400000000000000" pitchFamily="2" charset="-78"/>
                          </a:rPr>
                          <m:t>𝑋</m:t>
                        </m:r>
                      </m:e>
                      <m:sup>
                        <m:r>
                          <m:rPr>
                            <m:nor/>
                          </m:rPr>
                          <a:rPr lang="en-US" sz="2800" dirty="0"/>
                          <m:t>♯</m:t>
                        </m:r>
                      </m:sup>
                    </m:sSup>
                  </m:oMath>
                </a14:m>
                <a:r>
                  <a:rPr lang="fa-IR" sz="2800" dirty="0" smtClean="0">
                    <a:cs typeface="B Nazanin" panose="00000400000000000000" pitchFamily="2" charset="-78"/>
                  </a:rPr>
                  <a:t> برقرار نباشد، محاسبه نقطه ثابت به کمک الگوریتم تکرارشونده بالا پایان نمی‌یابد. </a:t>
                </a:r>
              </a:p>
              <a:p>
                <a:pPr lvl="1" algn="r" rtl="1"/>
                <a:r>
                  <a:rPr lang="fa-IR" sz="2400" dirty="0" smtClean="0">
                    <a:cs typeface="B Nazanin" panose="00000400000000000000" pitchFamily="2" charset="-78"/>
                  </a:rPr>
                  <a:t>راه حل: استفاده از عملگرهای عریض‌کردن و باریک‌کردن</a:t>
                </a:r>
              </a:p>
              <a:p>
                <a:pPr lvl="1" algn="r" rtl="1"/>
                <a:endParaRPr lang="fa-IR" sz="2400" dirty="0" smtClean="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71600" y="1611288"/>
                <a:ext cx="7962088" cy="4789512"/>
              </a:xfrm>
              <a:blipFill>
                <a:blip r:embed="rId3"/>
                <a:stretch>
                  <a:fillRect l="-2066" t="-216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24 از ۳۹</a:t>
            </a:r>
            <a:endParaRPr lang="en-US" sz="1600" dirty="0">
              <a:solidFill>
                <a:schemeClr val="tx2"/>
              </a:solidFill>
              <a:cs typeface="B Nazanin" panose="00000400000000000000" pitchFamily="2" charset="-78"/>
            </a:endParaRPr>
          </a:p>
        </p:txBody>
      </p:sp>
      <p:pic>
        <p:nvPicPr>
          <p:cNvPr id="4" name="Picture 3"/>
          <p:cNvPicPr>
            <a:picLocks noChangeAspect="1"/>
          </p:cNvPicPr>
          <p:nvPr/>
        </p:nvPicPr>
        <p:blipFill>
          <a:blip r:embed="rId4"/>
          <a:stretch>
            <a:fillRect/>
          </a:stretch>
        </p:blipFill>
        <p:spPr>
          <a:xfrm>
            <a:off x="1115616" y="581025"/>
            <a:ext cx="4257675" cy="5724525"/>
          </a:xfrm>
          <a:prstGeom prst="rect">
            <a:avLst/>
          </a:prstGeom>
        </p:spPr>
      </p:pic>
    </p:spTree>
    <p:extLst>
      <p:ext uri="{BB962C8B-B14F-4D97-AF65-F5344CB8AC3E}">
        <p14:creationId xmlns:p14="http://schemas.microsoft.com/office/powerpoint/2010/main" val="3113727973"/>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4" end="4"/>
                                            </p:txEl>
                                          </p:spTgt>
                                        </p:tgtEl>
                                      </p:cBhvr>
                                    </p:animEffect>
                                    <p:set>
                                      <p:cBhvr>
                                        <p:cTn id="16" dur="1" fill="hold">
                                          <p:stCondLst>
                                            <p:cond delay="499"/>
                                          </p:stCondLst>
                                        </p:cTn>
                                        <p:tgtEl>
                                          <p:spTgt spid="3">
                                            <p:txEl>
                                              <p:pRg st="4" end="4"/>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5608" y="890645"/>
            <a:ext cx="7363984" cy="5496000"/>
            <a:chOff x="457200" y="1155961"/>
            <a:chExt cx="8269288" cy="5575039"/>
          </a:xfrm>
        </p:grpSpPr>
        <p:sp>
          <p:nvSpPr>
            <p:cNvPr id="14340" name="AutoShape 4"/>
            <p:cNvSpPr>
              <a:spLocks noChangeArrowheads="1"/>
            </p:cNvSpPr>
            <p:nvPr/>
          </p:nvSpPr>
          <p:spPr bwMode="auto">
            <a:xfrm>
              <a:off x="3314700" y="4919152"/>
              <a:ext cx="2001838" cy="793183"/>
            </a:xfrm>
            <a:prstGeom prst="roundRect">
              <a:avLst>
                <a:gd name="adj" fmla="val 208"/>
              </a:avLst>
            </a:prstGeom>
            <a:noFill/>
            <a:ln w="36000">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tabLst>
                  <a:tab pos="723900" algn="l"/>
                  <a:tab pos="1447800" algn="l"/>
                </a:tabLst>
                <a:defRPr>
                  <a:solidFill>
                    <a:schemeClr val="tx1"/>
                  </a:solidFill>
                  <a:latin typeface="Arial" panose="020B0604020202020204" pitchFamily="34" charset="0"/>
                </a:defRPr>
              </a:lvl1pPr>
              <a:lvl2pPr>
                <a:tabLst>
                  <a:tab pos="723900" algn="l"/>
                  <a:tab pos="1447800" algn="l"/>
                </a:tabLst>
                <a:defRPr>
                  <a:solidFill>
                    <a:schemeClr val="tx1"/>
                  </a:solidFill>
                  <a:latin typeface="Arial" panose="020B0604020202020204" pitchFamily="34" charset="0"/>
                </a:defRPr>
              </a:lvl2pPr>
              <a:lvl3pPr>
                <a:tabLst>
                  <a:tab pos="723900" algn="l"/>
                  <a:tab pos="1447800" algn="l"/>
                </a:tabLst>
                <a:defRPr>
                  <a:solidFill>
                    <a:schemeClr val="tx1"/>
                  </a:solidFill>
                  <a:latin typeface="Arial" panose="020B0604020202020204" pitchFamily="34" charset="0"/>
                </a:defRPr>
              </a:lvl3pPr>
              <a:lvl4pPr>
                <a:tabLst>
                  <a:tab pos="723900" algn="l"/>
                  <a:tab pos="1447800" algn="l"/>
                </a:tabLst>
                <a:defRPr>
                  <a:solidFill>
                    <a:schemeClr val="tx1"/>
                  </a:solidFill>
                  <a:latin typeface="Arial" panose="020B0604020202020204" pitchFamily="34" charset="0"/>
                </a:defRPr>
              </a:lvl4pPr>
              <a:lvl5pPr>
                <a:tabLst>
                  <a:tab pos="723900" algn="l"/>
                  <a:tab pos="1447800" algn="l"/>
                </a:tabLst>
                <a:defRPr>
                  <a:solidFill>
                    <a:schemeClr val="tx1"/>
                  </a:solidFill>
                  <a:latin typeface="Arial" panose="020B0604020202020204" pitchFamily="34" charset="0"/>
                </a:defRPr>
              </a:lvl5pPr>
              <a:lvl6pPr fontAlgn="base">
                <a:spcBef>
                  <a:spcPct val="0"/>
                </a:spcBef>
                <a:spcAft>
                  <a:spcPct val="0"/>
                </a:spcAft>
                <a:tabLst>
                  <a:tab pos="723900" algn="l"/>
                  <a:tab pos="1447800" algn="l"/>
                </a:tabLst>
                <a:defRPr>
                  <a:solidFill>
                    <a:schemeClr val="tx1"/>
                  </a:solidFill>
                  <a:latin typeface="Arial" panose="020B0604020202020204" pitchFamily="34" charset="0"/>
                </a:defRPr>
              </a:lvl6pPr>
              <a:lvl7pPr fontAlgn="base">
                <a:spcBef>
                  <a:spcPct val="0"/>
                </a:spcBef>
                <a:spcAft>
                  <a:spcPct val="0"/>
                </a:spcAft>
                <a:tabLst>
                  <a:tab pos="723900" algn="l"/>
                  <a:tab pos="1447800" algn="l"/>
                </a:tabLst>
                <a:defRPr>
                  <a:solidFill>
                    <a:schemeClr val="tx1"/>
                  </a:solidFill>
                  <a:latin typeface="Arial" panose="020B0604020202020204" pitchFamily="34" charset="0"/>
                </a:defRPr>
              </a:lvl7pPr>
              <a:lvl8pPr fontAlgn="base">
                <a:spcBef>
                  <a:spcPct val="0"/>
                </a:spcBef>
                <a:spcAft>
                  <a:spcPct val="0"/>
                </a:spcAft>
                <a:tabLst>
                  <a:tab pos="723900" algn="l"/>
                  <a:tab pos="1447800" algn="l"/>
                </a:tabLst>
                <a:defRPr>
                  <a:solidFill>
                    <a:schemeClr val="tx1"/>
                  </a:solidFill>
                  <a:latin typeface="Arial" panose="020B0604020202020204" pitchFamily="34" charset="0"/>
                </a:defRPr>
              </a:lvl8pPr>
              <a:lvl9pPr fontAlgn="base">
                <a:spcBef>
                  <a:spcPct val="0"/>
                </a:spcBef>
                <a:spcAft>
                  <a:spcPct val="0"/>
                </a:spcAft>
                <a:tabLst>
                  <a:tab pos="723900" algn="l"/>
                  <a:tab pos="1447800" algn="l"/>
                </a:tabLst>
                <a:defRPr>
                  <a:solidFill>
                    <a:schemeClr val="tx1"/>
                  </a:solidFill>
                  <a:latin typeface="Arial" panose="020B0604020202020204" pitchFamily="34" charset="0"/>
                </a:defRPr>
              </a:lvl9pPr>
            </a:lstStyle>
            <a:p>
              <a:pPr algn="ctr" hangingPunct="0">
                <a:lnSpc>
                  <a:spcPct val="95000"/>
                </a:lnSpc>
                <a:buClr>
                  <a:srgbClr val="000000"/>
                </a:buClr>
                <a:buSzPct val="45000"/>
                <a:buFont typeface="StarSymbol" charset="0"/>
                <a:buNone/>
              </a:pPr>
              <a:r>
                <a:rPr lang="fa-IR" altLang="en-US" sz="2400" dirty="0" smtClean="0">
                  <a:latin typeface="Times New Roman" panose="02020603050405020304" pitchFamily="18" charset="0"/>
                  <a:cs typeface="B Nazanin" panose="00000400000000000000" pitchFamily="2" charset="-78"/>
                </a:rPr>
                <a:t>معناشناخت انتزاعی</a:t>
              </a:r>
              <a:endParaRPr lang="en-GB" altLang="en-US" sz="2400" dirty="0">
                <a:latin typeface="Times New Roman" panose="02020603050405020304" pitchFamily="18" charset="0"/>
                <a:cs typeface="B Nazanin" panose="00000400000000000000" pitchFamily="2" charset="-78"/>
              </a:endParaRPr>
            </a:p>
          </p:txBody>
        </p:sp>
        <p:sp>
          <p:nvSpPr>
            <p:cNvPr id="14341" name="AutoShape 5"/>
            <p:cNvSpPr>
              <a:spLocks noChangeArrowheads="1"/>
            </p:cNvSpPr>
            <p:nvPr/>
          </p:nvSpPr>
          <p:spPr bwMode="auto">
            <a:xfrm>
              <a:off x="2853279" y="2408708"/>
              <a:ext cx="2910975" cy="949097"/>
            </a:xfrm>
            <a:prstGeom prst="roundRect">
              <a:avLst>
                <a:gd name="adj" fmla="val 208"/>
              </a:avLst>
            </a:prstGeom>
            <a:noFill/>
            <a:ln w="360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chorCtr="1">
              <a:spAutoFit/>
            </a:bodyPr>
            <a:lstStyle>
              <a:lvl1pPr>
                <a:tabLst>
                  <a:tab pos="723900" algn="l"/>
                  <a:tab pos="1447800" algn="l"/>
                </a:tabLst>
                <a:defRPr>
                  <a:solidFill>
                    <a:schemeClr val="tx1"/>
                  </a:solidFill>
                  <a:latin typeface="Arial" panose="020B0604020202020204" pitchFamily="34" charset="0"/>
                </a:defRPr>
              </a:lvl1pPr>
              <a:lvl2pPr>
                <a:tabLst>
                  <a:tab pos="723900" algn="l"/>
                  <a:tab pos="1447800" algn="l"/>
                </a:tabLst>
                <a:defRPr>
                  <a:solidFill>
                    <a:schemeClr val="tx1"/>
                  </a:solidFill>
                  <a:latin typeface="Arial" panose="020B0604020202020204" pitchFamily="34" charset="0"/>
                </a:defRPr>
              </a:lvl2pPr>
              <a:lvl3pPr>
                <a:tabLst>
                  <a:tab pos="723900" algn="l"/>
                  <a:tab pos="1447800" algn="l"/>
                </a:tabLst>
                <a:defRPr>
                  <a:solidFill>
                    <a:schemeClr val="tx1"/>
                  </a:solidFill>
                  <a:latin typeface="Arial" panose="020B0604020202020204" pitchFamily="34" charset="0"/>
                </a:defRPr>
              </a:lvl3pPr>
              <a:lvl4pPr>
                <a:tabLst>
                  <a:tab pos="723900" algn="l"/>
                  <a:tab pos="1447800" algn="l"/>
                </a:tabLst>
                <a:defRPr>
                  <a:solidFill>
                    <a:schemeClr val="tx1"/>
                  </a:solidFill>
                  <a:latin typeface="Arial" panose="020B0604020202020204" pitchFamily="34" charset="0"/>
                </a:defRPr>
              </a:lvl4pPr>
              <a:lvl5pPr>
                <a:tabLst>
                  <a:tab pos="723900" algn="l"/>
                  <a:tab pos="1447800" algn="l"/>
                </a:tabLst>
                <a:defRPr>
                  <a:solidFill>
                    <a:schemeClr val="tx1"/>
                  </a:solidFill>
                  <a:latin typeface="Arial" panose="020B0604020202020204" pitchFamily="34" charset="0"/>
                </a:defRPr>
              </a:lvl5pPr>
              <a:lvl6pPr fontAlgn="base">
                <a:spcBef>
                  <a:spcPct val="0"/>
                </a:spcBef>
                <a:spcAft>
                  <a:spcPct val="0"/>
                </a:spcAft>
                <a:tabLst>
                  <a:tab pos="723900" algn="l"/>
                  <a:tab pos="1447800" algn="l"/>
                </a:tabLst>
                <a:defRPr>
                  <a:solidFill>
                    <a:schemeClr val="tx1"/>
                  </a:solidFill>
                  <a:latin typeface="Arial" panose="020B0604020202020204" pitchFamily="34" charset="0"/>
                </a:defRPr>
              </a:lvl6pPr>
              <a:lvl7pPr fontAlgn="base">
                <a:spcBef>
                  <a:spcPct val="0"/>
                </a:spcBef>
                <a:spcAft>
                  <a:spcPct val="0"/>
                </a:spcAft>
                <a:tabLst>
                  <a:tab pos="723900" algn="l"/>
                  <a:tab pos="1447800" algn="l"/>
                </a:tabLst>
                <a:defRPr>
                  <a:solidFill>
                    <a:schemeClr val="tx1"/>
                  </a:solidFill>
                  <a:latin typeface="Arial" panose="020B0604020202020204" pitchFamily="34" charset="0"/>
                </a:defRPr>
              </a:lvl7pPr>
              <a:lvl8pPr fontAlgn="base">
                <a:spcBef>
                  <a:spcPct val="0"/>
                </a:spcBef>
                <a:spcAft>
                  <a:spcPct val="0"/>
                </a:spcAft>
                <a:tabLst>
                  <a:tab pos="723900" algn="l"/>
                  <a:tab pos="1447800" algn="l"/>
                </a:tabLst>
                <a:defRPr>
                  <a:solidFill>
                    <a:schemeClr val="tx1"/>
                  </a:solidFill>
                  <a:latin typeface="Arial" panose="020B0604020202020204" pitchFamily="34" charset="0"/>
                </a:defRPr>
              </a:lvl8pPr>
              <a:lvl9pPr fontAlgn="base">
                <a:spcBef>
                  <a:spcPct val="0"/>
                </a:spcBef>
                <a:spcAft>
                  <a:spcPct val="0"/>
                </a:spcAft>
                <a:tabLst>
                  <a:tab pos="723900" algn="l"/>
                  <a:tab pos="1447800" algn="l"/>
                </a:tabLst>
                <a:defRPr>
                  <a:solidFill>
                    <a:schemeClr val="tx1"/>
                  </a:solidFill>
                  <a:latin typeface="Arial" panose="020B0604020202020204" pitchFamily="34" charset="0"/>
                </a:defRPr>
              </a:lvl9pPr>
            </a:lstStyle>
            <a:p>
              <a:pPr algn="ctr" hangingPunct="0">
                <a:lnSpc>
                  <a:spcPct val="95000"/>
                </a:lnSpc>
                <a:buClr>
                  <a:srgbClr val="000000"/>
                </a:buClr>
                <a:buSzPct val="45000"/>
                <a:buFont typeface="StarSymbol" charset="0"/>
                <a:buNone/>
              </a:pPr>
              <a:r>
                <a:rPr lang="fa-IR" altLang="en-US" sz="2400" dirty="0" smtClean="0">
                  <a:latin typeface="Times New Roman" panose="02020603050405020304" pitchFamily="18" charset="0"/>
                  <a:cs typeface="B Nazanin" panose="00000400000000000000" pitchFamily="2" charset="-78"/>
                </a:rPr>
                <a:t>معناشناخت غیراستاندارد</a:t>
              </a:r>
            </a:p>
            <a:p>
              <a:pPr algn="ctr" hangingPunct="0">
                <a:lnSpc>
                  <a:spcPct val="95000"/>
                </a:lnSpc>
                <a:buClr>
                  <a:srgbClr val="000000"/>
                </a:buClr>
                <a:buSzPct val="45000"/>
                <a:buFont typeface="StarSymbol" charset="0"/>
                <a:buNone/>
              </a:pPr>
              <a:r>
                <a:rPr lang="fa-IR" altLang="en-US" sz="2000" dirty="0" smtClean="0">
                  <a:latin typeface="Times New Roman" panose="02020603050405020304" pitchFamily="18" charset="0"/>
                  <a:cs typeface="B Nazanin" panose="00000400000000000000" pitchFamily="2" charset="-78"/>
                </a:rPr>
                <a:t>(مجموعه رفتارهای قابل مشاهده بر اساس ویژگی مورد نظر)</a:t>
              </a:r>
              <a:endParaRPr lang="en-GB" altLang="en-US" sz="2000" dirty="0">
                <a:latin typeface="Times New Roman" panose="02020603050405020304" pitchFamily="18" charset="0"/>
                <a:cs typeface="B Nazanin" panose="00000400000000000000" pitchFamily="2" charset="-78"/>
              </a:endParaRPr>
            </a:p>
          </p:txBody>
        </p:sp>
        <p:sp>
          <p:nvSpPr>
            <p:cNvPr id="14342" name="AutoShape 6"/>
            <p:cNvSpPr>
              <a:spLocks noChangeArrowheads="1"/>
            </p:cNvSpPr>
            <p:nvPr/>
          </p:nvSpPr>
          <p:spPr bwMode="auto">
            <a:xfrm>
              <a:off x="3322638" y="3958316"/>
              <a:ext cx="1987550" cy="360594"/>
            </a:xfrm>
            <a:prstGeom prst="roundRect">
              <a:avLst>
                <a:gd name="adj" fmla="val 208"/>
              </a:avLst>
            </a:prstGeom>
            <a:noFill/>
            <a:ln w="36000">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tabLst>
                  <a:tab pos="723900" algn="l"/>
                  <a:tab pos="1447800" algn="l"/>
                </a:tabLst>
                <a:defRPr>
                  <a:solidFill>
                    <a:schemeClr val="tx1"/>
                  </a:solidFill>
                  <a:latin typeface="Arial" panose="020B0604020202020204" pitchFamily="34" charset="0"/>
                </a:defRPr>
              </a:lvl1pPr>
              <a:lvl2pPr>
                <a:tabLst>
                  <a:tab pos="723900" algn="l"/>
                  <a:tab pos="1447800" algn="l"/>
                </a:tabLst>
                <a:defRPr>
                  <a:solidFill>
                    <a:schemeClr val="tx1"/>
                  </a:solidFill>
                  <a:latin typeface="Arial" panose="020B0604020202020204" pitchFamily="34" charset="0"/>
                </a:defRPr>
              </a:lvl2pPr>
              <a:lvl3pPr>
                <a:tabLst>
                  <a:tab pos="723900" algn="l"/>
                  <a:tab pos="1447800" algn="l"/>
                </a:tabLst>
                <a:defRPr>
                  <a:solidFill>
                    <a:schemeClr val="tx1"/>
                  </a:solidFill>
                  <a:latin typeface="Arial" panose="020B0604020202020204" pitchFamily="34" charset="0"/>
                </a:defRPr>
              </a:lvl3pPr>
              <a:lvl4pPr>
                <a:tabLst>
                  <a:tab pos="723900" algn="l"/>
                  <a:tab pos="1447800" algn="l"/>
                </a:tabLst>
                <a:defRPr>
                  <a:solidFill>
                    <a:schemeClr val="tx1"/>
                  </a:solidFill>
                  <a:latin typeface="Arial" panose="020B0604020202020204" pitchFamily="34" charset="0"/>
                </a:defRPr>
              </a:lvl4pPr>
              <a:lvl5pPr>
                <a:tabLst>
                  <a:tab pos="723900" algn="l"/>
                  <a:tab pos="1447800" algn="l"/>
                </a:tabLst>
                <a:defRPr>
                  <a:solidFill>
                    <a:schemeClr val="tx1"/>
                  </a:solidFill>
                  <a:latin typeface="Arial" panose="020B0604020202020204" pitchFamily="34" charset="0"/>
                </a:defRPr>
              </a:lvl5pPr>
              <a:lvl6pPr fontAlgn="base">
                <a:spcBef>
                  <a:spcPct val="0"/>
                </a:spcBef>
                <a:spcAft>
                  <a:spcPct val="0"/>
                </a:spcAft>
                <a:tabLst>
                  <a:tab pos="723900" algn="l"/>
                  <a:tab pos="1447800" algn="l"/>
                </a:tabLst>
                <a:defRPr>
                  <a:solidFill>
                    <a:schemeClr val="tx1"/>
                  </a:solidFill>
                  <a:latin typeface="Arial" panose="020B0604020202020204" pitchFamily="34" charset="0"/>
                </a:defRPr>
              </a:lvl6pPr>
              <a:lvl7pPr fontAlgn="base">
                <a:spcBef>
                  <a:spcPct val="0"/>
                </a:spcBef>
                <a:spcAft>
                  <a:spcPct val="0"/>
                </a:spcAft>
                <a:tabLst>
                  <a:tab pos="723900" algn="l"/>
                  <a:tab pos="1447800" algn="l"/>
                </a:tabLst>
                <a:defRPr>
                  <a:solidFill>
                    <a:schemeClr val="tx1"/>
                  </a:solidFill>
                  <a:latin typeface="Arial" panose="020B0604020202020204" pitchFamily="34" charset="0"/>
                </a:defRPr>
              </a:lvl7pPr>
              <a:lvl8pPr fontAlgn="base">
                <a:spcBef>
                  <a:spcPct val="0"/>
                </a:spcBef>
                <a:spcAft>
                  <a:spcPct val="0"/>
                </a:spcAft>
                <a:tabLst>
                  <a:tab pos="723900" algn="l"/>
                  <a:tab pos="1447800" algn="l"/>
                </a:tabLst>
                <a:defRPr>
                  <a:solidFill>
                    <a:schemeClr val="tx1"/>
                  </a:solidFill>
                  <a:latin typeface="Arial" panose="020B0604020202020204" pitchFamily="34" charset="0"/>
                </a:defRPr>
              </a:lvl8pPr>
              <a:lvl9pPr fontAlgn="base">
                <a:spcBef>
                  <a:spcPct val="0"/>
                </a:spcBef>
                <a:spcAft>
                  <a:spcPct val="0"/>
                </a:spcAft>
                <a:tabLst>
                  <a:tab pos="723900" algn="l"/>
                  <a:tab pos="1447800" algn="l"/>
                </a:tabLst>
                <a:defRPr>
                  <a:solidFill>
                    <a:schemeClr val="tx1"/>
                  </a:solidFill>
                  <a:latin typeface="Arial" panose="020B0604020202020204" pitchFamily="34" charset="0"/>
                </a:defRPr>
              </a:lvl9pPr>
            </a:lstStyle>
            <a:p>
              <a:pPr algn="ctr" hangingPunct="0">
                <a:lnSpc>
                  <a:spcPct val="95000"/>
                </a:lnSpc>
                <a:buClr>
                  <a:srgbClr val="000000"/>
                </a:buClr>
                <a:buSzPct val="45000"/>
                <a:buFont typeface="StarSymbol" charset="0"/>
                <a:buNone/>
              </a:pPr>
              <a:r>
                <a:rPr lang="fa-IR" altLang="en-US" sz="2400" dirty="0" smtClean="0">
                  <a:latin typeface="Times New Roman" panose="02020603050405020304" pitchFamily="18" charset="0"/>
                  <a:cs typeface="B Nazanin" panose="00000400000000000000" pitchFamily="2" charset="-78"/>
                </a:rPr>
                <a:t>افراز و پالایش</a:t>
              </a:r>
              <a:endParaRPr lang="en-GB" altLang="en-US" sz="2400" dirty="0">
                <a:latin typeface="Times New Roman" panose="02020603050405020304" pitchFamily="18" charset="0"/>
                <a:cs typeface="B Nazanin" panose="00000400000000000000" pitchFamily="2" charset="-78"/>
              </a:endParaRPr>
            </a:p>
          </p:txBody>
        </p:sp>
        <p:sp>
          <p:nvSpPr>
            <p:cNvPr id="14343" name="AutoShape 7"/>
            <p:cNvSpPr>
              <a:spLocks noChangeArrowheads="1"/>
            </p:cNvSpPr>
            <p:nvPr/>
          </p:nvSpPr>
          <p:spPr bwMode="auto">
            <a:xfrm>
              <a:off x="2982215" y="1155961"/>
              <a:ext cx="2668394" cy="652504"/>
            </a:xfrm>
            <a:prstGeom prst="roundRect">
              <a:avLst>
                <a:gd name="adj" fmla="val 208"/>
              </a:avLst>
            </a:prstGeom>
            <a:noFill/>
            <a:ln w="360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chorCtr="1">
              <a:spAutoFit/>
            </a:bodyPr>
            <a:lstStyle>
              <a:lvl1pPr>
                <a:tabLst>
                  <a:tab pos="723900" algn="l"/>
                  <a:tab pos="1447800" algn="l"/>
                </a:tabLst>
                <a:defRPr>
                  <a:solidFill>
                    <a:schemeClr val="tx1"/>
                  </a:solidFill>
                  <a:latin typeface="Arial" panose="020B0604020202020204" pitchFamily="34" charset="0"/>
                </a:defRPr>
              </a:lvl1pPr>
              <a:lvl2pPr>
                <a:tabLst>
                  <a:tab pos="723900" algn="l"/>
                  <a:tab pos="1447800" algn="l"/>
                </a:tabLst>
                <a:defRPr>
                  <a:solidFill>
                    <a:schemeClr val="tx1"/>
                  </a:solidFill>
                  <a:latin typeface="Arial" panose="020B0604020202020204" pitchFamily="34" charset="0"/>
                </a:defRPr>
              </a:lvl2pPr>
              <a:lvl3pPr>
                <a:tabLst>
                  <a:tab pos="723900" algn="l"/>
                  <a:tab pos="1447800" algn="l"/>
                </a:tabLst>
                <a:defRPr>
                  <a:solidFill>
                    <a:schemeClr val="tx1"/>
                  </a:solidFill>
                  <a:latin typeface="Arial" panose="020B0604020202020204" pitchFamily="34" charset="0"/>
                </a:defRPr>
              </a:lvl3pPr>
              <a:lvl4pPr>
                <a:tabLst>
                  <a:tab pos="723900" algn="l"/>
                  <a:tab pos="1447800" algn="l"/>
                </a:tabLst>
                <a:defRPr>
                  <a:solidFill>
                    <a:schemeClr val="tx1"/>
                  </a:solidFill>
                  <a:latin typeface="Arial" panose="020B0604020202020204" pitchFamily="34" charset="0"/>
                </a:defRPr>
              </a:lvl4pPr>
              <a:lvl5pPr>
                <a:tabLst>
                  <a:tab pos="723900" algn="l"/>
                  <a:tab pos="1447800" algn="l"/>
                </a:tabLst>
                <a:defRPr>
                  <a:solidFill>
                    <a:schemeClr val="tx1"/>
                  </a:solidFill>
                  <a:latin typeface="Arial" panose="020B0604020202020204" pitchFamily="34" charset="0"/>
                </a:defRPr>
              </a:lvl5pPr>
              <a:lvl6pPr fontAlgn="base">
                <a:spcBef>
                  <a:spcPct val="0"/>
                </a:spcBef>
                <a:spcAft>
                  <a:spcPct val="0"/>
                </a:spcAft>
                <a:tabLst>
                  <a:tab pos="723900" algn="l"/>
                  <a:tab pos="1447800" algn="l"/>
                </a:tabLst>
                <a:defRPr>
                  <a:solidFill>
                    <a:schemeClr val="tx1"/>
                  </a:solidFill>
                  <a:latin typeface="Arial" panose="020B0604020202020204" pitchFamily="34" charset="0"/>
                </a:defRPr>
              </a:lvl6pPr>
              <a:lvl7pPr fontAlgn="base">
                <a:spcBef>
                  <a:spcPct val="0"/>
                </a:spcBef>
                <a:spcAft>
                  <a:spcPct val="0"/>
                </a:spcAft>
                <a:tabLst>
                  <a:tab pos="723900" algn="l"/>
                  <a:tab pos="1447800" algn="l"/>
                </a:tabLst>
                <a:defRPr>
                  <a:solidFill>
                    <a:schemeClr val="tx1"/>
                  </a:solidFill>
                  <a:latin typeface="Arial" panose="020B0604020202020204" pitchFamily="34" charset="0"/>
                </a:defRPr>
              </a:lvl7pPr>
              <a:lvl8pPr fontAlgn="base">
                <a:spcBef>
                  <a:spcPct val="0"/>
                </a:spcBef>
                <a:spcAft>
                  <a:spcPct val="0"/>
                </a:spcAft>
                <a:tabLst>
                  <a:tab pos="723900" algn="l"/>
                  <a:tab pos="1447800" algn="l"/>
                </a:tabLst>
                <a:defRPr>
                  <a:solidFill>
                    <a:schemeClr val="tx1"/>
                  </a:solidFill>
                  <a:latin typeface="Arial" panose="020B0604020202020204" pitchFamily="34" charset="0"/>
                </a:defRPr>
              </a:lvl8pPr>
              <a:lvl9pPr fontAlgn="base">
                <a:spcBef>
                  <a:spcPct val="0"/>
                </a:spcBef>
                <a:spcAft>
                  <a:spcPct val="0"/>
                </a:spcAft>
                <a:tabLst>
                  <a:tab pos="723900" algn="l"/>
                  <a:tab pos="1447800" algn="l"/>
                </a:tabLst>
                <a:defRPr>
                  <a:solidFill>
                    <a:schemeClr val="tx1"/>
                  </a:solidFill>
                  <a:latin typeface="Arial" panose="020B0604020202020204" pitchFamily="34" charset="0"/>
                </a:defRPr>
              </a:lvl9pPr>
            </a:lstStyle>
            <a:p>
              <a:pPr algn="ctr" hangingPunct="0">
                <a:lnSpc>
                  <a:spcPct val="95000"/>
                </a:lnSpc>
                <a:buClr>
                  <a:srgbClr val="000000"/>
                </a:buClr>
                <a:buSzPct val="45000"/>
                <a:buFont typeface="StarSymbol" charset="0"/>
                <a:buNone/>
              </a:pPr>
              <a:r>
                <a:rPr lang="fa-IR" altLang="en-US" sz="2400" dirty="0" smtClean="0">
                  <a:latin typeface="Times New Roman" panose="02020603050405020304" pitchFamily="18" charset="0"/>
                  <a:cs typeface="B Nazanin" panose="00000400000000000000" pitchFamily="2" charset="-78"/>
                </a:rPr>
                <a:t>معناشناخت واقعی</a:t>
              </a:r>
              <a:br>
                <a:rPr lang="fa-IR" altLang="en-US" sz="2400" dirty="0" smtClean="0">
                  <a:latin typeface="Times New Roman" panose="02020603050405020304" pitchFamily="18" charset="0"/>
                  <a:cs typeface="B Nazanin" panose="00000400000000000000" pitchFamily="2" charset="-78"/>
                </a:rPr>
              </a:br>
              <a:r>
                <a:rPr lang="fa-IR" altLang="en-US" sz="2000" dirty="0" smtClean="0">
                  <a:latin typeface="Times New Roman" panose="02020603050405020304" pitchFamily="18" charset="0"/>
                  <a:cs typeface="B Nazanin" panose="00000400000000000000" pitchFamily="2" charset="-78"/>
                </a:rPr>
                <a:t>(مانند معناشناخت عملیاتی)</a:t>
              </a:r>
              <a:endParaRPr lang="en-GB" altLang="en-US" sz="2400" dirty="0">
                <a:latin typeface="Times New Roman" panose="02020603050405020304" pitchFamily="18" charset="0"/>
                <a:cs typeface="B Nazanin" panose="00000400000000000000" pitchFamily="2" charset="-78"/>
              </a:endParaRPr>
            </a:p>
          </p:txBody>
        </p:sp>
        <p:cxnSp>
          <p:nvCxnSpPr>
            <p:cNvPr id="14344" name="AutoShape 8"/>
            <p:cNvCxnSpPr>
              <a:cxnSpLocks noChangeShapeType="1"/>
              <a:stCxn id="14343" idx="2"/>
              <a:endCxn id="14341" idx="0"/>
            </p:cNvCxnSpPr>
            <p:nvPr/>
          </p:nvCxnSpPr>
          <p:spPr bwMode="auto">
            <a:xfrm flipH="1">
              <a:off x="4308766" y="1808465"/>
              <a:ext cx="7646" cy="600243"/>
            </a:xfrm>
            <a:prstGeom prst="straightConnector1">
              <a:avLst/>
            </a:prstGeom>
            <a:noFill/>
            <a:ln w="36000">
              <a:solidFill>
                <a:srgbClr val="002060"/>
              </a:solidFill>
              <a:round/>
              <a:headEnd/>
              <a:tailEnd type="triangle" w="med" len="med"/>
            </a:ln>
            <a:extLst>
              <a:ext uri="{909E8E84-426E-40DD-AFC4-6F175D3DCCD1}">
                <a14:hiddenFill xmlns:a14="http://schemas.microsoft.com/office/drawing/2010/main">
                  <a:noFill/>
                </a14:hiddenFill>
              </a:ext>
            </a:extLst>
          </p:spPr>
        </p:cxnSp>
        <p:cxnSp>
          <p:nvCxnSpPr>
            <p:cNvPr id="14345" name="AutoShape 9"/>
            <p:cNvCxnSpPr>
              <a:cxnSpLocks noChangeShapeType="1"/>
              <a:stCxn id="14341" idx="2"/>
              <a:endCxn id="14342" idx="0"/>
            </p:cNvCxnSpPr>
            <p:nvPr/>
          </p:nvCxnSpPr>
          <p:spPr bwMode="auto">
            <a:xfrm>
              <a:off x="4316413" y="3317875"/>
              <a:ext cx="0" cy="609600"/>
            </a:xfrm>
            <a:prstGeom prst="straightConnector1">
              <a:avLst/>
            </a:prstGeom>
            <a:noFill/>
            <a:ln w="36000">
              <a:solidFill>
                <a:srgbClr val="002060"/>
              </a:solidFill>
              <a:round/>
              <a:headEnd/>
              <a:tailEnd type="triangle" w="med" len="med"/>
            </a:ln>
            <a:extLst>
              <a:ext uri="{909E8E84-426E-40DD-AFC4-6F175D3DCCD1}">
                <a14:hiddenFill xmlns:a14="http://schemas.microsoft.com/office/drawing/2010/main">
                  <a:noFill/>
                </a14:hiddenFill>
              </a:ext>
            </a:extLst>
          </p:spPr>
        </p:cxnSp>
        <p:cxnSp>
          <p:nvCxnSpPr>
            <p:cNvPr id="14346" name="AutoShape 10"/>
            <p:cNvCxnSpPr>
              <a:cxnSpLocks noChangeShapeType="1"/>
              <a:stCxn id="14342" idx="2"/>
              <a:endCxn id="14340" idx="0"/>
            </p:cNvCxnSpPr>
            <p:nvPr/>
          </p:nvCxnSpPr>
          <p:spPr bwMode="auto">
            <a:xfrm>
              <a:off x="4316413" y="4349750"/>
              <a:ext cx="0" cy="581025"/>
            </a:xfrm>
            <a:prstGeom prst="straightConnector1">
              <a:avLst/>
            </a:prstGeom>
            <a:noFill/>
            <a:ln w="36000">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14347" name="AutoShape 11"/>
            <p:cNvSpPr>
              <a:spLocks noChangeArrowheads="1"/>
            </p:cNvSpPr>
            <p:nvPr/>
          </p:nvSpPr>
          <p:spPr bwMode="auto">
            <a:xfrm>
              <a:off x="636589" y="3709445"/>
              <a:ext cx="1863725" cy="716505"/>
            </a:xfrm>
            <a:prstGeom prst="roundRect">
              <a:avLst>
                <a:gd name="adj" fmla="val 176"/>
              </a:avLst>
            </a:prstGeom>
            <a:noFill/>
            <a:ln w="36000">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tabLst>
                  <a:tab pos="723900" algn="l"/>
                  <a:tab pos="1447800" algn="l"/>
                </a:tabLst>
                <a:defRPr>
                  <a:solidFill>
                    <a:schemeClr val="tx1"/>
                  </a:solidFill>
                  <a:latin typeface="Arial" panose="020B0604020202020204" pitchFamily="34" charset="0"/>
                </a:defRPr>
              </a:lvl1pPr>
              <a:lvl2pPr>
                <a:tabLst>
                  <a:tab pos="723900" algn="l"/>
                  <a:tab pos="1447800" algn="l"/>
                </a:tabLst>
                <a:defRPr>
                  <a:solidFill>
                    <a:schemeClr val="tx1"/>
                  </a:solidFill>
                  <a:latin typeface="Arial" panose="020B0604020202020204" pitchFamily="34" charset="0"/>
                </a:defRPr>
              </a:lvl2pPr>
              <a:lvl3pPr>
                <a:tabLst>
                  <a:tab pos="723900" algn="l"/>
                  <a:tab pos="1447800" algn="l"/>
                </a:tabLst>
                <a:defRPr>
                  <a:solidFill>
                    <a:schemeClr val="tx1"/>
                  </a:solidFill>
                  <a:latin typeface="Arial" panose="020B0604020202020204" pitchFamily="34" charset="0"/>
                </a:defRPr>
              </a:lvl3pPr>
              <a:lvl4pPr>
                <a:tabLst>
                  <a:tab pos="723900" algn="l"/>
                  <a:tab pos="1447800" algn="l"/>
                </a:tabLst>
                <a:defRPr>
                  <a:solidFill>
                    <a:schemeClr val="tx1"/>
                  </a:solidFill>
                  <a:latin typeface="Arial" panose="020B0604020202020204" pitchFamily="34" charset="0"/>
                </a:defRPr>
              </a:lvl4pPr>
              <a:lvl5pPr>
                <a:tabLst>
                  <a:tab pos="723900" algn="l"/>
                  <a:tab pos="1447800" algn="l"/>
                </a:tabLst>
                <a:defRPr>
                  <a:solidFill>
                    <a:schemeClr val="tx1"/>
                  </a:solidFill>
                  <a:latin typeface="Arial" panose="020B0604020202020204" pitchFamily="34" charset="0"/>
                </a:defRPr>
              </a:lvl5pPr>
              <a:lvl6pPr fontAlgn="base">
                <a:spcBef>
                  <a:spcPct val="0"/>
                </a:spcBef>
                <a:spcAft>
                  <a:spcPct val="0"/>
                </a:spcAft>
                <a:tabLst>
                  <a:tab pos="723900" algn="l"/>
                  <a:tab pos="1447800" algn="l"/>
                </a:tabLst>
                <a:defRPr>
                  <a:solidFill>
                    <a:schemeClr val="tx1"/>
                  </a:solidFill>
                  <a:latin typeface="Arial" panose="020B0604020202020204" pitchFamily="34" charset="0"/>
                </a:defRPr>
              </a:lvl6pPr>
              <a:lvl7pPr fontAlgn="base">
                <a:spcBef>
                  <a:spcPct val="0"/>
                </a:spcBef>
                <a:spcAft>
                  <a:spcPct val="0"/>
                </a:spcAft>
                <a:tabLst>
                  <a:tab pos="723900" algn="l"/>
                  <a:tab pos="1447800" algn="l"/>
                </a:tabLst>
                <a:defRPr>
                  <a:solidFill>
                    <a:schemeClr val="tx1"/>
                  </a:solidFill>
                  <a:latin typeface="Arial" panose="020B0604020202020204" pitchFamily="34" charset="0"/>
                </a:defRPr>
              </a:lvl7pPr>
              <a:lvl8pPr fontAlgn="base">
                <a:spcBef>
                  <a:spcPct val="0"/>
                </a:spcBef>
                <a:spcAft>
                  <a:spcPct val="0"/>
                </a:spcAft>
                <a:tabLst>
                  <a:tab pos="723900" algn="l"/>
                  <a:tab pos="1447800" algn="l"/>
                </a:tabLst>
                <a:defRPr>
                  <a:solidFill>
                    <a:schemeClr val="tx1"/>
                  </a:solidFill>
                  <a:latin typeface="Arial" panose="020B0604020202020204" pitchFamily="34" charset="0"/>
                </a:defRPr>
              </a:lvl8pPr>
              <a:lvl9pPr fontAlgn="base">
                <a:spcBef>
                  <a:spcPct val="0"/>
                </a:spcBef>
                <a:spcAft>
                  <a:spcPct val="0"/>
                </a:spcAft>
                <a:tabLst>
                  <a:tab pos="723900" algn="l"/>
                  <a:tab pos="1447800" algn="l"/>
                </a:tabLst>
                <a:defRPr>
                  <a:solidFill>
                    <a:schemeClr val="tx1"/>
                  </a:solidFill>
                  <a:latin typeface="Arial" panose="020B0604020202020204" pitchFamily="34" charset="0"/>
                </a:defRPr>
              </a:lvl9pPr>
            </a:lstStyle>
            <a:p>
              <a:pPr algn="ctr" hangingPunct="0">
                <a:lnSpc>
                  <a:spcPct val="95000"/>
                </a:lnSpc>
                <a:buClr>
                  <a:srgbClr val="000000"/>
                </a:buClr>
                <a:buSzPct val="45000"/>
                <a:buFont typeface="StarSymbol" charset="0"/>
                <a:buNone/>
              </a:pPr>
              <a:r>
                <a:rPr lang="fa-IR" altLang="en-US" sz="2400" dirty="0" smtClean="0">
                  <a:latin typeface="Times New Roman" panose="02020603050405020304" pitchFamily="18" charset="0"/>
                  <a:cs typeface="B Nazanin" panose="00000400000000000000" pitchFamily="2" charset="-78"/>
                </a:rPr>
                <a:t>دامنه </a:t>
              </a:r>
              <a:br>
                <a:rPr lang="fa-IR" altLang="en-US" sz="2400" dirty="0" smtClean="0">
                  <a:latin typeface="Times New Roman" panose="02020603050405020304" pitchFamily="18" charset="0"/>
                  <a:cs typeface="B Nazanin" panose="00000400000000000000" pitchFamily="2" charset="-78"/>
                </a:rPr>
              </a:br>
              <a:r>
                <a:rPr lang="fa-IR" altLang="en-US" sz="2400" dirty="0" smtClean="0">
                  <a:latin typeface="Times New Roman" panose="02020603050405020304" pitchFamily="18" charset="0"/>
                  <a:cs typeface="B Nazanin" panose="00000400000000000000" pitchFamily="2" charset="-78"/>
                </a:rPr>
                <a:t>انتزاعی</a:t>
              </a:r>
              <a:endParaRPr lang="en-GB" altLang="en-US" sz="2400" dirty="0">
                <a:latin typeface="Times New Roman" panose="02020603050405020304" pitchFamily="18" charset="0"/>
                <a:cs typeface="B Nazanin" panose="00000400000000000000" pitchFamily="2" charset="-78"/>
              </a:endParaRPr>
            </a:p>
          </p:txBody>
        </p:sp>
        <p:sp>
          <p:nvSpPr>
            <p:cNvPr id="14348" name="AutoShape 12"/>
            <p:cNvSpPr>
              <a:spLocks noChangeArrowheads="1"/>
            </p:cNvSpPr>
            <p:nvPr/>
          </p:nvSpPr>
          <p:spPr bwMode="auto">
            <a:xfrm>
              <a:off x="636589" y="5827975"/>
              <a:ext cx="1863725" cy="716505"/>
            </a:xfrm>
            <a:prstGeom prst="roundRect">
              <a:avLst>
                <a:gd name="adj" fmla="val 176"/>
              </a:avLst>
            </a:prstGeom>
            <a:noFill/>
            <a:ln w="36000">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tabLst>
                  <a:tab pos="723900" algn="l"/>
                  <a:tab pos="1447800" algn="l"/>
                </a:tabLst>
                <a:defRPr>
                  <a:solidFill>
                    <a:schemeClr val="tx1"/>
                  </a:solidFill>
                  <a:latin typeface="Arial" panose="020B0604020202020204" pitchFamily="34" charset="0"/>
                </a:defRPr>
              </a:lvl1pPr>
              <a:lvl2pPr>
                <a:tabLst>
                  <a:tab pos="723900" algn="l"/>
                  <a:tab pos="1447800" algn="l"/>
                </a:tabLst>
                <a:defRPr>
                  <a:solidFill>
                    <a:schemeClr val="tx1"/>
                  </a:solidFill>
                  <a:latin typeface="Arial" panose="020B0604020202020204" pitchFamily="34" charset="0"/>
                </a:defRPr>
              </a:lvl2pPr>
              <a:lvl3pPr>
                <a:tabLst>
                  <a:tab pos="723900" algn="l"/>
                  <a:tab pos="1447800" algn="l"/>
                </a:tabLst>
                <a:defRPr>
                  <a:solidFill>
                    <a:schemeClr val="tx1"/>
                  </a:solidFill>
                  <a:latin typeface="Arial" panose="020B0604020202020204" pitchFamily="34" charset="0"/>
                </a:defRPr>
              </a:lvl3pPr>
              <a:lvl4pPr>
                <a:tabLst>
                  <a:tab pos="723900" algn="l"/>
                  <a:tab pos="1447800" algn="l"/>
                </a:tabLst>
                <a:defRPr>
                  <a:solidFill>
                    <a:schemeClr val="tx1"/>
                  </a:solidFill>
                  <a:latin typeface="Arial" panose="020B0604020202020204" pitchFamily="34" charset="0"/>
                </a:defRPr>
              </a:lvl4pPr>
              <a:lvl5pPr>
                <a:tabLst>
                  <a:tab pos="723900" algn="l"/>
                  <a:tab pos="1447800" algn="l"/>
                </a:tabLst>
                <a:defRPr>
                  <a:solidFill>
                    <a:schemeClr val="tx1"/>
                  </a:solidFill>
                  <a:latin typeface="Arial" panose="020B0604020202020204" pitchFamily="34" charset="0"/>
                </a:defRPr>
              </a:lvl5pPr>
              <a:lvl6pPr fontAlgn="base">
                <a:spcBef>
                  <a:spcPct val="0"/>
                </a:spcBef>
                <a:spcAft>
                  <a:spcPct val="0"/>
                </a:spcAft>
                <a:tabLst>
                  <a:tab pos="723900" algn="l"/>
                  <a:tab pos="1447800" algn="l"/>
                </a:tabLst>
                <a:defRPr>
                  <a:solidFill>
                    <a:schemeClr val="tx1"/>
                  </a:solidFill>
                  <a:latin typeface="Arial" panose="020B0604020202020204" pitchFamily="34" charset="0"/>
                </a:defRPr>
              </a:lvl6pPr>
              <a:lvl7pPr fontAlgn="base">
                <a:spcBef>
                  <a:spcPct val="0"/>
                </a:spcBef>
                <a:spcAft>
                  <a:spcPct val="0"/>
                </a:spcAft>
                <a:tabLst>
                  <a:tab pos="723900" algn="l"/>
                  <a:tab pos="1447800" algn="l"/>
                </a:tabLst>
                <a:defRPr>
                  <a:solidFill>
                    <a:schemeClr val="tx1"/>
                  </a:solidFill>
                  <a:latin typeface="Arial" panose="020B0604020202020204" pitchFamily="34" charset="0"/>
                </a:defRPr>
              </a:lvl7pPr>
              <a:lvl8pPr fontAlgn="base">
                <a:spcBef>
                  <a:spcPct val="0"/>
                </a:spcBef>
                <a:spcAft>
                  <a:spcPct val="0"/>
                </a:spcAft>
                <a:tabLst>
                  <a:tab pos="723900" algn="l"/>
                  <a:tab pos="1447800" algn="l"/>
                </a:tabLst>
                <a:defRPr>
                  <a:solidFill>
                    <a:schemeClr val="tx1"/>
                  </a:solidFill>
                  <a:latin typeface="Arial" panose="020B0604020202020204" pitchFamily="34" charset="0"/>
                </a:defRPr>
              </a:lvl8pPr>
              <a:lvl9pPr fontAlgn="base">
                <a:spcBef>
                  <a:spcPct val="0"/>
                </a:spcBef>
                <a:spcAft>
                  <a:spcPct val="0"/>
                </a:spcAft>
                <a:tabLst>
                  <a:tab pos="723900" algn="l"/>
                  <a:tab pos="1447800" algn="l"/>
                </a:tabLst>
                <a:defRPr>
                  <a:solidFill>
                    <a:schemeClr val="tx1"/>
                  </a:solidFill>
                  <a:latin typeface="Arial" panose="020B0604020202020204" pitchFamily="34" charset="0"/>
                </a:defRPr>
              </a:lvl9pPr>
            </a:lstStyle>
            <a:p>
              <a:pPr algn="ctr" hangingPunct="0">
                <a:lnSpc>
                  <a:spcPct val="95000"/>
                </a:lnSpc>
                <a:buClr>
                  <a:srgbClr val="000000"/>
                </a:buClr>
                <a:buSzPct val="45000"/>
                <a:buFont typeface="StarSymbol" charset="0"/>
                <a:buNone/>
              </a:pPr>
              <a:r>
                <a:rPr lang="fa-IR" altLang="en-US" sz="2400" dirty="0" smtClean="0">
                  <a:latin typeface="Times New Roman" panose="02020603050405020304" pitchFamily="18" charset="0"/>
                  <a:cs typeface="B Nazanin" panose="00000400000000000000" pitchFamily="2" charset="-78"/>
                </a:rPr>
                <a:t>دامنه </a:t>
              </a:r>
              <a:br>
                <a:rPr lang="fa-IR" altLang="en-US" sz="2400" dirty="0" smtClean="0">
                  <a:latin typeface="Times New Roman" panose="02020603050405020304" pitchFamily="18" charset="0"/>
                  <a:cs typeface="B Nazanin" panose="00000400000000000000" pitchFamily="2" charset="-78"/>
                </a:rPr>
              </a:br>
              <a:r>
                <a:rPr lang="fa-IR" altLang="en-US" sz="2400" dirty="0" smtClean="0">
                  <a:latin typeface="Times New Roman" panose="02020603050405020304" pitchFamily="18" charset="0"/>
                  <a:cs typeface="B Nazanin" panose="00000400000000000000" pitchFamily="2" charset="-78"/>
                </a:rPr>
                <a:t>انتزاعی</a:t>
              </a:r>
              <a:endParaRPr lang="en-GB" altLang="en-US" sz="2400" dirty="0">
                <a:latin typeface="Times New Roman" panose="02020603050405020304" pitchFamily="18" charset="0"/>
                <a:cs typeface="B Nazanin" panose="00000400000000000000" pitchFamily="2" charset="-78"/>
              </a:endParaRPr>
            </a:p>
          </p:txBody>
        </p:sp>
        <p:cxnSp>
          <p:nvCxnSpPr>
            <p:cNvPr id="14349" name="AutoShape 13"/>
            <p:cNvCxnSpPr>
              <a:cxnSpLocks noChangeShapeType="1"/>
              <a:stCxn id="14347" idx="3"/>
              <a:endCxn id="14340" idx="1"/>
            </p:cNvCxnSpPr>
            <p:nvPr/>
          </p:nvCxnSpPr>
          <p:spPr bwMode="auto">
            <a:xfrm>
              <a:off x="2500314" y="4067698"/>
              <a:ext cx="814386" cy="1248045"/>
            </a:xfrm>
            <a:prstGeom prst="bentConnector3">
              <a:avLst>
                <a:gd name="adj1" fmla="val 50000"/>
              </a:avLst>
            </a:prstGeom>
            <a:noFill/>
            <a:ln w="36000">
              <a:solidFill>
                <a:srgbClr val="002060"/>
              </a:solidFill>
              <a:miter lim="800000"/>
              <a:headEnd/>
              <a:tailEnd type="triangle" w="med" len="med"/>
            </a:ln>
            <a:extLst>
              <a:ext uri="{909E8E84-426E-40DD-AFC4-6F175D3DCCD1}">
                <a14:hiddenFill xmlns:a14="http://schemas.microsoft.com/office/drawing/2010/main">
                  <a:noFill/>
                </a14:hiddenFill>
              </a:ext>
            </a:extLst>
          </p:spPr>
        </p:cxnSp>
        <p:cxnSp>
          <p:nvCxnSpPr>
            <p:cNvPr id="14350" name="AutoShape 14"/>
            <p:cNvCxnSpPr>
              <a:cxnSpLocks noChangeShapeType="1"/>
              <a:stCxn id="14348" idx="3"/>
              <a:endCxn id="14340" idx="1"/>
            </p:cNvCxnSpPr>
            <p:nvPr/>
          </p:nvCxnSpPr>
          <p:spPr bwMode="auto">
            <a:xfrm flipV="1">
              <a:off x="2500314" y="5315743"/>
              <a:ext cx="814386" cy="870485"/>
            </a:xfrm>
            <a:prstGeom prst="bentConnector3">
              <a:avLst>
                <a:gd name="adj1" fmla="val 50000"/>
              </a:avLst>
            </a:prstGeom>
            <a:noFill/>
            <a:ln w="36000">
              <a:solidFill>
                <a:srgbClr val="002060"/>
              </a:solidFill>
              <a:miter lim="800000"/>
              <a:headEnd/>
              <a:tailEnd type="triangle" w="med" len="med"/>
            </a:ln>
            <a:extLst>
              <a:ext uri="{909E8E84-426E-40DD-AFC4-6F175D3DCCD1}">
                <a14:hiddenFill xmlns:a14="http://schemas.microsoft.com/office/drawing/2010/main">
                  <a:noFill/>
                </a14:hiddenFill>
              </a:ext>
            </a:extLst>
          </p:spPr>
        </p:cxnSp>
        <p:sp>
          <p:nvSpPr>
            <p:cNvPr id="14351" name="AutoShape 15"/>
            <p:cNvSpPr>
              <a:spLocks noChangeArrowheads="1"/>
            </p:cNvSpPr>
            <p:nvPr/>
          </p:nvSpPr>
          <p:spPr bwMode="auto">
            <a:xfrm>
              <a:off x="6438900" y="4773981"/>
              <a:ext cx="2287588" cy="1072416"/>
            </a:xfrm>
            <a:prstGeom prst="roundRect">
              <a:avLst>
                <a:gd name="adj" fmla="val 130"/>
              </a:avLst>
            </a:prstGeom>
            <a:noFill/>
            <a:ln w="36000">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tabLst>
                  <a:tab pos="723900" algn="l"/>
                  <a:tab pos="1447800" algn="l"/>
                  <a:tab pos="2171700" algn="l"/>
                </a:tabLst>
                <a:defRPr>
                  <a:solidFill>
                    <a:schemeClr val="tx1"/>
                  </a:solidFill>
                  <a:latin typeface="Arial" panose="020B0604020202020204" pitchFamily="34" charset="0"/>
                </a:defRPr>
              </a:lvl1pPr>
              <a:lvl2pPr>
                <a:tabLst>
                  <a:tab pos="723900" algn="l"/>
                  <a:tab pos="1447800" algn="l"/>
                  <a:tab pos="2171700" algn="l"/>
                </a:tabLst>
                <a:defRPr>
                  <a:solidFill>
                    <a:schemeClr val="tx1"/>
                  </a:solidFill>
                  <a:latin typeface="Arial" panose="020B0604020202020204" pitchFamily="34" charset="0"/>
                </a:defRPr>
              </a:lvl2pPr>
              <a:lvl3pPr>
                <a:tabLst>
                  <a:tab pos="723900" algn="l"/>
                  <a:tab pos="1447800" algn="l"/>
                  <a:tab pos="2171700" algn="l"/>
                </a:tabLst>
                <a:defRPr>
                  <a:solidFill>
                    <a:schemeClr val="tx1"/>
                  </a:solidFill>
                  <a:latin typeface="Arial" panose="020B0604020202020204" pitchFamily="34" charset="0"/>
                </a:defRPr>
              </a:lvl3pPr>
              <a:lvl4pPr>
                <a:tabLst>
                  <a:tab pos="723900" algn="l"/>
                  <a:tab pos="1447800" algn="l"/>
                  <a:tab pos="2171700" algn="l"/>
                </a:tabLst>
                <a:defRPr>
                  <a:solidFill>
                    <a:schemeClr val="tx1"/>
                  </a:solidFill>
                  <a:latin typeface="Arial" panose="020B0604020202020204" pitchFamily="34" charset="0"/>
                </a:defRPr>
              </a:lvl4pPr>
              <a:lvl5pPr>
                <a:tabLst>
                  <a:tab pos="723900" algn="l"/>
                  <a:tab pos="1447800" algn="l"/>
                  <a:tab pos="2171700" algn="l"/>
                </a:tabLst>
                <a:defRPr>
                  <a:solidFill>
                    <a:schemeClr val="tx1"/>
                  </a:solidFill>
                  <a:latin typeface="Arial" panose="020B0604020202020204" pitchFamily="34" charset="0"/>
                </a:defRPr>
              </a:lvl5pPr>
              <a:lvl6pPr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6pPr>
              <a:lvl7pPr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7pPr>
              <a:lvl8pPr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8pPr>
              <a:lvl9pPr fontAlgn="base">
                <a:spcBef>
                  <a:spcPct val="0"/>
                </a:spcBef>
                <a:spcAft>
                  <a:spcPct val="0"/>
                </a:spcAft>
                <a:tabLst>
                  <a:tab pos="723900" algn="l"/>
                  <a:tab pos="1447800" algn="l"/>
                  <a:tab pos="2171700" algn="l"/>
                </a:tabLst>
                <a:defRPr>
                  <a:solidFill>
                    <a:schemeClr val="tx1"/>
                  </a:solidFill>
                  <a:latin typeface="Arial" panose="020B0604020202020204" pitchFamily="34" charset="0"/>
                </a:defRPr>
              </a:lvl9pPr>
            </a:lstStyle>
            <a:p>
              <a:pPr algn="ctr" hangingPunct="0">
                <a:lnSpc>
                  <a:spcPct val="95000"/>
                </a:lnSpc>
                <a:buClr>
                  <a:srgbClr val="000000"/>
                </a:buClr>
                <a:buSzPct val="45000"/>
                <a:buFont typeface="StarSymbol" charset="0"/>
                <a:buNone/>
              </a:pPr>
              <a:r>
                <a:rPr lang="fa-IR" altLang="en-US" sz="2400" dirty="0" smtClean="0">
                  <a:latin typeface="Times New Roman" panose="02020603050405020304" pitchFamily="18" charset="0"/>
                  <a:cs typeface="B Nazanin" panose="00000400000000000000" pitchFamily="2" charset="-78"/>
                </a:rPr>
                <a:t>الگوریتم‌های تکرارشونده </a:t>
              </a:r>
              <a:br>
                <a:rPr lang="fa-IR" altLang="en-US" sz="2400" dirty="0" smtClean="0">
                  <a:latin typeface="Times New Roman" panose="02020603050405020304" pitchFamily="18" charset="0"/>
                  <a:cs typeface="B Nazanin" panose="00000400000000000000" pitchFamily="2" charset="-78"/>
                </a:rPr>
              </a:br>
              <a:r>
                <a:rPr lang="fa-IR" altLang="en-US" sz="2400" dirty="0" smtClean="0">
                  <a:latin typeface="Times New Roman" panose="02020603050405020304" pitchFamily="18" charset="0"/>
                  <a:cs typeface="B Nazanin" panose="00000400000000000000" pitchFamily="2" charset="-78"/>
                </a:rPr>
                <a:t>محاسبه</a:t>
              </a:r>
              <a:endParaRPr lang="en-GB" altLang="en-US" sz="2400" dirty="0">
                <a:latin typeface="Times New Roman" panose="02020603050405020304" pitchFamily="18" charset="0"/>
                <a:cs typeface="B Nazanin" panose="00000400000000000000" pitchFamily="2" charset="-78"/>
              </a:endParaRPr>
            </a:p>
          </p:txBody>
        </p:sp>
        <p:cxnSp>
          <p:nvCxnSpPr>
            <p:cNvPr id="14352" name="AutoShape 16"/>
            <p:cNvCxnSpPr>
              <a:cxnSpLocks noChangeShapeType="1"/>
              <a:stCxn id="14351" idx="1"/>
              <a:endCxn id="14340" idx="3"/>
            </p:cNvCxnSpPr>
            <p:nvPr/>
          </p:nvCxnSpPr>
          <p:spPr bwMode="auto">
            <a:xfrm flipH="1">
              <a:off x="5334000" y="5310188"/>
              <a:ext cx="1087438" cy="6350"/>
            </a:xfrm>
            <a:prstGeom prst="straightConnector1">
              <a:avLst/>
            </a:prstGeom>
            <a:noFill/>
            <a:ln w="36000">
              <a:solidFill>
                <a:srgbClr val="002060"/>
              </a:solidFill>
              <a:round/>
              <a:headEnd/>
              <a:tailEnd type="triangle" w="med" len="med"/>
            </a:ln>
            <a:extLst>
              <a:ext uri="{909E8E84-426E-40DD-AFC4-6F175D3DCCD1}">
                <a14:hiddenFill xmlns:a14="http://schemas.microsoft.com/office/drawing/2010/main">
                  <a:noFill/>
                </a14:hiddenFill>
              </a:ext>
            </a:extLst>
          </p:spPr>
        </p:cxnSp>
        <p:sp>
          <p:nvSpPr>
            <p:cNvPr id="14353" name="AutoShape 17"/>
            <p:cNvSpPr>
              <a:spLocks noChangeArrowheads="1"/>
            </p:cNvSpPr>
            <p:nvPr/>
          </p:nvSpPr>
          <p:spPr bwMode="auto">
            <a:xfrm>
              <a:off x="457200" y="3527425"/>
              <a:ext cx="2319338" cy="3203575"/>
            </a:xfrm>
            <a:prstGeom prst="roundRect">
              <a:avLst>
                <a:gd name="adj" fmla="val 65"/>
              </a:avLst>
            </a:prstGeom>
            <a:noFill/>
            <a:ln w="36068">
              <a:solidFill>
                <a:schemeClr val="accent3">
                  <a:lumMod val="75000"/>
                </a:schemeClr>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3" name="Title 1"/>
          <p:cNvSpPr txBox="1">
            <a:spLocks/>
          </p:cNvSpPr>
          <p:nvPr/>
        </p:nvSpPr>
        <p:spPr>
          <a:xfrm>
            <a:off x="1547664" y="319145"/>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r"/>
            <a:r>
              <a:rPr lang="fa-IR" dirty="0" smtClean="0">
                <a:effectLst>
                  <a:outerShdw blurRad="38100" dist="38100" dir="2700000" algn="tl">
                    <a:srgbClr val="000000">
                      <a:alpha val="43137"/>
                    </a:srgbClr>
                  </a:outerShdw>
                </a:effectLst>
                <a:cs typeface="B Koodak" pitchFamily="2" charset="-78"/>
              </a:rPr>
              <a:t>مرور روند کلی</a:t>
            </a:r>
          </a:p>
        </p:txBody>
      </p:sp>
      <p:sp>
        <p:nvSpPr>
          <p:cNvPr id="7" name="TextBox 6"/>
          <p:cNvSpPr txBox="1"/>
          <p:nvPr/>
        </p:nvSpPr>
        <p:spPr>
          <a:xfrm>
            <a:off x="2351844" y="4270298"/>
            <a:ext cx="288032" cy="923330"/>
          </a:xfrm>
          <a:prstGeom prst="rect">
            <a:avLst/>
          </a:prstGeom>
          <a:noFill/>
        </p:spPr>
        <p:txBody>
          <a:bodyPr wrap="square" rtlCol="0">
            <a:spAutoFit/>
          </a:bodyPr>
          <a:lstStyle/>
          <a:p>
            <a:r>
              <a:rPr lang="en-US" dirty="0" smtClean="0"/>
              <a:t>.</a:t>
            </a:r>
          </a:p>
          <a:p>
            <a:r>
              <a:rPr lang="en-US" dirty="0" smtClean="0"/>
              <a:t>.</a:t>
            </a:r>
          </a:p>
          <a:p>
            <a:r>
              <a:rPr lang="en-US" dirty="0"/>
              <a:t>.</a:t>
            </a:r>
          </a:p>
        </p:txBody>
      </p:sp>
      <p:sp>
        <p:nvSpPr>
          <p:cNvPr id="20"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25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Tree>
    <p:extLst>
      <p:ext uri="{BB962C8B-B14F-4D97-AF65-F5344CB8AC3E}">
        <p14:creationId xmlns:p14="http://schemas.microsoft.com/office/powerpoint/2010/main" val="87824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دلایل کاهش دقت تحلیل در تفسیر انتزاعی</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971600" y="1611288"/>
            <a:ext cx="7962088" cy="4789512"/>
          </a:xfrm>
        </p:spPr>
        <p:txBody>
          <a:bodyPr>
            <a:normAutofit/>
          </a:bodyPr>
          <a:lstStyle/>
          <a:p>
            <a:pPr algn="r" rtl="1"/>
            <a:r>
              <a:rPr lang="fa-IR" sz="2800" dirty="0" smtClean="0">
                <a:cs typeface="B Nazanin" panose="00000400000000000000" pitchFamily="2" charset="-78"/>
              </a:rPr>
              <a:t>عدم انتخاب دامنه انتزاعی متناسب</a:t>
            </a:r>
          </a:p>
          <a:p>
            <a:pPr lvl="1" algn="r" rtl="1"/>
            <a:r>
              <a:rPr lang="fa-IR" sz="2400" dirty="0" smtClean="0">
                <a:cs typeface="B Nazanin" panose="00000400000000000000" pitchFamily="2" charset="-78"/>
              </a:rPr>
              <a:t>باید بر اساس </a:t>
            </a:r>
            <a:r>
              <a:rPr lang="fa-IR" sz="2400" dirty="0" smtClean="0">
                <a:cs typeface="B Nazanin" panose="00000400000000000000" pitchFamily="2" charset="-78"/>
              </a:rPr>
              <a:t>نیازمندی‌های </a:t>
            </a:r>
            <a:r>
              <a:rPr lang="fa-IR" sz="2400" dirty="0" smtClean="0">
                <a:cs typeface="B Nazanin" panose="00000400000000000000" pitchFamily="2" charset="-78"/>
              </a:rPr>
              <a:t>مسئله انتخاب </a:t>
            </a:r>
            <a:r>
              <a:rPr lang="fa-IR" sz="2400" dirty="0" smtClean="0">
                <a:cs typeface="B Nazanin" panose="00000400000000000000" pitchFamily="2" charset="-78"/>
              </a:rPr>
              <a:t>و </a:t>
            </a:r>
            <a:r>
              <a:rPr lang="fa-IR" sz="2400" dirty="0" smtClean="0">
                <a:cs typeface="B Nazanin" panose="00000400000000000000" pitchFamily="2" charset="-78"/>
              </a:rPr>
              <a:t>جزئیات بیشتر حذف شود</a:t>
            </a:r>
          </a:p>
          <a:p>
            <a:pPr algn="r" rtl="1"/>
            <a:r>
              <a:rPr lang="fa-IR" sz="2800" dirty="0" smtClean="0">
                <a:cs typeface="B Nazanin" panose="00000400000000000000" pitchFamily="2" charset="-78"/>
              </a:rPr>
              <a:t>عدم استفاده از الگوریتم مناسب محاسبه نقطه ثابت</a:t>
            </a:r>
          </a:p>
          <a:p>
            <a:pPr lvl="1" algn="r" rtl="1"/>
            <a:r>
              <a:rPr lang="fa-IR" sz="2400" dirty="0" smtClean="0">
                <a:cs typeface="B Nazanin" panose="00000400000000000000" pitchFamily="2" charset="-78"/>
              </a:rPr>
              <a:t>عدم انتخاب عملگر عریض‌کردن مناسب</a:t>
            </a:r>
            <a:endParaRPr lang="en-US" sz="2400" dirty="0" smtClean="0">
              <a:cs typeface="B Nazanin" panose="00000400000000000000" pitchFamily="2" charset="-78"/>
            </a:endParaRPr>
          </a:p>
          <a:p>
            <a:pPr algn="r" rtl="1"/>
            <a:endParaRPr lang="fa-IR" sz="2800"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26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pic>
        <p:nvPicPr>
          <p:cNvPr id="1028" name="Picture 4" descr="Reasons to call a mee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455" y="4006044"/>
            <a:ext cx="4056385" cy="211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13502"/>
      </p:ext>
    </p:extLst>
  </p:cSld>
  <p:clrMapOvr>
    <a:masterClrMapping/>
  </p:clrMapOvr>
  <mc:AlternateContent xmlns:mc="http://schemas.openxmlformats.org/markup-compatibility/2006">
    <mc:Choice xmlns:p14="http://schemas.microsoft.com/office/powerpoint/2010/main" Requires="p14">
      <p:transition spd="med" p14:dur="700" advTm="3021">
        <p:fade/>
      </p:transition>
    </mc:Choice>
    <mc:Fallback>
      <p:transition spd="med" advTm="3021">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خط‌مشی‌های امنیتی</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خط‌مشی امنیتی</a:t>
            </a:r>
          </a:p>
          <a:p>
            <a:pPr lvl="1" algn="r" rtl="1"/>
            <a:r>
              <a:rPr lang="fa-IR" dirty="0" smtClean="0">
                <a:cs typeface="B Nazanin" panose="00000400000000000000" pitchFamily="2" charset="-78"/>
              </a:rPr>
              <a:t>محرمانگی و کنترل انتشار اطلاعات</a:t>
            </a:r>
          </a:p>
          <a:p>
            <a:pPr algn="r" rtl="1"/>
            <a:r>
              <a:rPr lang="fa-IR" dirty="0" smtClean="0">
                <a:cs typeface="B Nazanin" panose="00000400000000000000" pitchFamily="2" charset="-78"/>
              </a:rPr>
              <a:t>تعریف خط‌مشی جریان اطلاعات</a:t>
            </a:r>
          </a:p>
          <a:p>
            <a:pPr lvl="1" algn="r" rtl="1"/>
            <a:r>
              <a:rPr lang="fa-IR" dirty="0" smtClean="0">
                <a:cs typeface="B Nazanin" panose="00000400000000000000" pitchFamily="2" charset="-78"/>
              </a:rPr>
              <a:t>مقایسه با مکانیزم‌های رمزنگاری و کنترل دسترسی</a:t>
            </a:r>
          </a:p>
          <a:p>
            <a:pPr algn="r" rtl="1"/>
            <a:r>
              <a:rPr lang="fa-IR" dirty="0" smtClean="0">
                <a:cs typeface="B Nazanin" panose="00000400000000000000" pitchFamily="2" charset="-78"/>
              </a:rPr>
              <a:t>خط‌مشی امنیتی عدم تداخل [۷]</a:t>
            </a:r>
          </a:p>
          <a:p>
            <a:pPr lvl="1" algn="r" rtl="1"/>
            <a:r>
              <a:rPr lang="fa-IR" dirty="0" smtClean="0">
                <a:cs typeface="B Nazanin" panose="00000400000000000000" pitchFamily="2" charset="-78"/>
              </a:rPr>
              <a:t>بیان گزاره‌هایی روی اجراهای برنامه</a:t>
            </a:r>
          </a:p>
          <a:p>
            <a:pPr lvl="1" algn="r" rtl="1"/>
            <a:r>
              <a:rPr lang="fa-IR" dirty="0" smtClean="0">
                <a:cs typeface="B Nazanin" panose="00000400000000000000" pitchFamily="2" charset="-78"/>
              </a:rPr>
              <a:t>انواع مختلف عدم تداخل</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27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pic>
        <p:nvPicPr>
          <p:cNvPr id="2050" name="Picture 2" descr="C:\Users\Mohammad\Desktop\N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317035"/>
            <a:ext cx="5530726" cy="222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52949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effectLst>
                  <a:outerShdw blurRad="38100" dist="38100" dir="2700000" algn="tl">
                    <a:srgbClr val="000000">
                      <a:alpha val="43137"/>
                    </a:srgbClr>
                  </a:outerShdw>
                </a:effectLst>
                <a:cs typeface="B Koodak" pitchFamily="2" charset="-78"/>
              </a:rPr>
              <a:t>خط‌مشی امنیتی؛ </a:t>
            </a:r>
            <a:r>
              <a:rPr lang="fa-IR" dirty="0" smtClean="0">
                <a:effectLst>
                  <a:outerShdw blurRad="38100" dist="38100" dir="2700000" algn="tl">
                    <a:srgbClr val="000000">
                      <a:alpha val="43137"/>
                    </a:srgbClr>
                  </a:outerShdw>
                </a:effectLst>
                <a:cs typeface="B Koodak" pitchFamily="2" charset="-78"/>
              </a:rPr>
              <a:t>ویژگی‌ها </a:t>
            </a:r>
            <a:r>
              <a:rPr lang="fa-IR" dirty="0">
                <a:effectLst>
                  <a:outerShdw blurRad="38100" dist="38100" dir="2700000" algn="tl">
                    <a:srgbClr val="000000">
                      <a:alpha val="43137"/>
                    </a:srgbClr>
                  </a:outerShdw>
                </a:effectLst>
                <a:cs typeface="B Koodak" pitchFamily="2" charset="-78"/>
              </a:rPr>
              <a:t>و </a:t>
            </a:r>
            <a:r>
              <a:rPr lang="fa-IR" dirty="0" smtClean="0">
                <a:effectLst>
                  <a:outerShdw blurRad="38100" dist="38100" dir="2700000" algn="tl">
                    <a:srgbClr val="000000">
                      <a:alpha val="43137"/>
                    </a:srgbClr>
                  </a:outerShdw>
                </a:effectLst>
                <a:cs typeface="B Koodak" pitchFamily="2" charset="-78"/>
              </a:rPr>
              <a:t>فراویژگی‌ها</a:t>
            </a:r>
            <a:endParaRPr lang="fa-IR"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28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187624" y="1447800"/>
            <a:ext cx="7746064" cy="4800600"/>
          </a:xfrm>
        </p:spPr>
        <p:txBody>
          <a:bodyPr>
            <a:normAutofit fontScale="92500"/>
          </a:bodyPr>
          <a:lstStyle/>
          <a:p>
            <a:pPr algn="r" rtl="1"/>
            <a:r>
              <a:rPr lang="fa-IR" dirty="0" smtClean="0">
                <a:cs typeface="B Nazanin" panose="00000400000000000000" pitchFamily="2" charset="-78"/>
              </a:rPr>
              <a:t>تعریف صوری خط‌مشی امنیتی</a:t>
            </a:r>
          </a:p>
          <a:p>
            <a:pPr algn="r" rtl="1"/>
            <a:endParaRPr lang="fa-IR" b="1" dirty="0">
              <a:cs typeface="B Nazanin" panose="00000400000000000000" pitchFamily="2" charset="-78"/>
            </a:endParaRPr>
          </a:p>
          <a:p>
            <a:pPr algn="r" rtl="1"/>
            <a:endParaRPr lang="fa-IR" b="1" dirty="0" smtClean="0">
              <a:cs typeface="B Nazanin" panose="00000400000000000000" pitchFamily="2" charset="-78"/>
            </a:endParaRPr>
          </a:p>
          <a:p>
            <a:pPr algn="r" rtl="1"/>
            <a:endParaRPr lang="fa-IR" b="1" dirty="0">
              <a:cs typeface="B Nazanin" panose="00000400000000000000" pitchFamily="2" charset="-78"/>
            </a:endParaRPr>
          </a:p>
          <a:p>
            <a:pPr algn="r" rtl="1"/>
            <a:endParaRPr lang="fa-IR" b="1" dirty="0" smtClean="0">
              <a:cs typeface="B Nazanin" panose="00000400000000000000" pitchFamily="2" charset="-78"/>
            </a:endParaRPr>
          </a:p>
          <a:p>
            <a:pPr algn="r" rtl="1"/>
            <a:endParaRPr lang="fa-IR" b="1" dirty="0">
              <a:cs typeface="B Nazanin" panose="00000400000000000000" pitchFamily="2" charset="-78"/>
            </a:endParaRPr>
          </a:p>
          <a:p>
            <a:pPr lvl="2" algn="r" rtl="1"/>
            <a:r>
              <a:rPr lang="fa-IR" b="1" dirty="0" smtClean="0">
                <a:cs typeface="B Nazanin" panose="00000400000000000000" pitchFamily="2" charset="-78"/>
              </a:rPr>
              <a:t>ویژگی: خط‌مشی‌های قابل تعریف روی تک اجرا</a:t>
            </a:r>
          </a:p>
          <a:p>
            <a:pPr lvl="3" algn="r" rtl="1"/>
            <a:r>
              <a:rPr lang="fa-IR" b="1" dirty="0" smtClean="0">
                <a:cs typeface="B Nazanin" panose="00000400000000000000" pitchFamily="2" charset="-78"/>
              </a:rPr>
              <a:t>مانند عدم خاتمه</a:t>
            </a:r>
          </a:p>
          <a:p>
            <a:pPr lvl="2" algn="r" rtl="1"/>
            <a:r>
              <a:rPr lang="fa-IR" b="1" dirty="0" smtClean="0">
                <a:cs typeface="B Nazanin" panose="00000400000000000000" pitchFamily="2" charset="-78"/>
              </a:rPr>
              <a:t>فراویژگی [۸]: خط‌مشی‌های قابل تعریف روی مجموعه‌ای از اجراها</a:t>
            </a:r>
          </a:p>
          <a:p>
            <a:pPr lvl="3" algn="r" rtl="1"/>
            <a:r>
              <a:rPr lang="fa-IR" b="1" dirty="0" smtClean="0">
                <a:cs typeface="B Nazanin" panose="00000400000000000000" pitchFamily="2" charset="-78"/>
              </a:rPr>
              <a:t>ناویژگی مانند جریان اطلاعات</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graphicFrame>
        <p:nvGraphicFramePr>
          <p:cNvPr id="4" name="Diagram 3"/>
          <p:cNvGraphicFramePr/>
          <p:nvPr>
            <p:extLst>
              <p:ext uri="{D42A27DB-BD31-4B8C-83A1-F6EECF244321}">
                <p14:modId xmlns:p14="http://schemas.microsoft.com/office/powerpoint/2010/main" val="4125754542"/>
              </p:ext>
            </p:extLst>
          </p:nvPr>
        </p:nvGraphicFramePr>
        <p:xfrm>
          <a:off x="2483768" y="1988840"/>
          <a:ext cx="4632176"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a:off x="2123728" y="2924944"/>
            <a:ext cx="5771802" cy="3256994"/>
            <a:chOff x="1973035" y="2335213"/>
            <a:chExt cx="5771802" cy="3256994"/>
          </a:xfrm>
        </p:grpSpPr>
        <p:sp>
          <p:nvSpPr>
            <p:cNvPr id="16" name="Oval 15"/>
            <p:cNvSpPr>
              <a:spLocks noChangeArrowheads="1"/>
            </p:cNvSpPr>
            <p:nvPr/>
          </p:nvSpPr>
          <p:spPr bwMode="auto">
            <a:xfrm>
              <a:off x="3276600" y="2335213"/>
              <a:ext cx="1981200" cy="1981200"/>
            </a:xfrm>
            <a:prstGeom prst="ellipse">
              <a:avLst/>
            </a:prstGeom>
            <a:solidFill>
              <a:schemeClr val="accent2">
                <a:lumMod val="20000"/>
                <a:lumOff val="80000"/>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17" name="Text Box 4"/>
            <p:cNvSpPr txBox="1">
              <a:spLocks noChangeArrowheads="1"/>
            </p:cNvSpPr>
            <p:nvPr/>
          </p:nvSpPr>
          <p:spPr bwMode="auto">
            <a:xfrm>
              <a:off x="3657600" y="4392613"/>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Property</a:t>
              </a:r>
              <a:r>
                <a:rPr lang="en-US" dirty="0">
                  <a:solidFill>
                    <a:schemeClr val="bg1"/>
                  </a:solidFill>
                  <a:latin typeface="Cronos Pro" charset="0"/>
                </a:rPr>
                <a:t> </a:t>
              </a:r>
              <a:r>
                <a:rPr lang="en-US" i="1" dirty="0">
                  <a:solidFill>
                    <a:srgbClr val="92D050"/>
                  </a:solidFill>
                  <a:latin typeface="Didot"/>
                  <a:ea typeface="Didot"/>
                  <a:cs typeface="Didot"/>
                </a:rPr>
                <a:t>P</a:t>
              </a:r>
            </a:p>
          </p:txBody>
        </p:sp>
        <p:sp>
          <p:nvSpPr>
            <p:cNvPr id="18" name="Oval 17"/>
            <p:cNvSpPr>
              <a:spLocks noChangeArrowheads="1"/>
            </p:cNvSpPr>
            <p:nvPr/>
          </p:nvSpPr>
          <p:spPr bwMode="auto">
            <a:xfrm>
              <a:off x="3316288" y="2792413"/>
              <a:ext cx="990600" cy="990600"/>
            </a:xfrm>
            <a:prstGeom prst="ellipse">
              <a:avLst/>
            </a:prstGeom>
            <a:solidFill>
              <a:schemeClr val="accent1">
                <a:lumMod val="75000"/>
                <a:alpha val="89999"/>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19" name="Text Box 6"/>
            <p:cNvSpPr txBox="1">
              <a:spLocks noChangeArrowheads="1"/>
            </p:cNvSpPr>
            <p:nvPr/>
          </p:nvSpPr>
          <p:spPr bwMode="auto">
            <a:xfrm>
              <a:off x="1973035" y="3064947"/>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 </a:t>
              </a:r>
              <a:r>
                <a:rPr lang="en-US" i="1" dirty="0">
                  <a:solidFill>
                    <a:srgbClr val="92D050"/>
                  </a:solidFill>
                  <a:latin typeface="Didot"/>
                  <a:ea typeface="Didot"/>
                  <a:cs typeface="Didot"/>
                </a:rPr>
                <a:t>S</a:t>
              </a:r>
            </a:p>
          </p:txBody>
        </p:sp>
        <p:sp>
          <p:nvSpPr>
            <p:cNvPr id="20" name="Text Box 30"/>
            <p:cNvSpPr txBox="1">
              <a:spLocks noChangeArrowheads="1"/>
            </p:cNvSpPr>
            <p:nvPr/>
          </p:nvSpPr>
          <p:spPr bwMode="auto">
            <a:xfrm>
              <a:off x="5867400" y="3103563"/>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92D050"/>
                  </a:solidFill>
                  <a:latin typeface="Didot"/>
                  <a:ea typeface="Didot"/>
                  <a:cs typeface="Didot"/>
                </a:rPr>
                <a:t>S</a:t>
              </a:r>
              <a:r>
                <a:rPr lang="en-US" sz="2400" dirty="0">
                  <a:solidFill>
                    <a:schemeClr val="bg1"/>
                  </a:solidFill>
                  <a:latin typeface="Cronos Pro" charset="0"/>
                </a:rPr>
                <a:t> </a:t>
              </a:r>
              <a:r>
                <a:rPr lang="en-US" sz="2400" dirty="0">
                  <a:latin typeface="Cronos Pro" charset="0"/>
                </a:rPr>
                <a:t>satisfies</a:t>
              </a:r>
              <a:r>
                <a:rPr lang="en-US" sz="2400" dirty="0">
                  <a:solidFill>
                    <a:schemeClr val="bg1"/>
                  </a:solidFill>
                  <a:latin typeface="Cronos Pro" charset="0"/>
                </a:rPr>
                <a:t> </a:t>
              </a:r>
              <a:r>
                <a:rPr lang="en-US" sz="2400" i="1" dirty="0">
                  <a:solidFill>
                    <a:srgbClr val="92D050"/>
                  </a:solidFill>
                  <a:latin typeface="Didot"/>
                  <a:ea typeface="Didot"/>
                  <a:cs typeface="Didot"/>
                </a:rPr>
                <a:t>P</a:t>
              </a:r>
            </a:p>
          </p:txBody>
        </p:sp>
        <p:sp>
          <p:nvSpPr>
            <p:cNvPr id="21" name="Rectangle 20"/>
            <p:cNvSpPr>
              <a:spLocks noChangeArrowheads="1"/>
            </p:cNvSpPr>
            <p:nvPr/>
          </p:nvSpPr>
          <p:spPr bwMode="auto">
            <a:xfrm>
              <a:off x="3505200"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2" name="Rectangle 21"/>
            <p:cNvSpPr>
              <a:spLocks noChangeArrowheads="1"/>
            </p:cNvSpPr>
            <p:nvPr/>
          </p:nvSpPr>
          <p:spPr bwMode="auto">
            <a:xfrm>
              <a:off x="3810000"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3" name="Rectangle 22"/>
            <p:cNvSpPr>
              <a:spLocks noChangeArrowheads="1"/>
            </p:cNvSpPr>
            <p:nvPr/>
          </p:nvSpPr>
          <p:spPr bwMode="auto">
            <a:xfrm>
              <a:off x="36576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4" name="Rectangle 23"/>
            <p:cNvSpPr>
              <a:spLocks noChangeArrowheads="1"/>
            </p:cNvSpPr>
            <p:nvPr/>
          </p:nvSpPr>
          <p:spPr bwMode="auto">
            <a:xfrm>
              <a:off x="3505200"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5" name="Rectangle 24"/>
            <p:cNvSpPr>
              <a:spLocks noChangeArrowheads="1"/>
            </p:cNvSpPr>
            <p:nvPr/>
          </p:nvSpPr>
          <p:spPr bwMode="auto">
            <a:xfrm>
              <a:off x="3810000"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6" name="Rectangle 25"/>
            <p:cNvSpPr>
              <a:spLocks noChangeArrowheads="1"/>
            </p:cNvSpPr>
            <p:nvPr/>
          </p:nvSpPr>
          <p:spPr bwMode="auto">
            <a:xfrm>
              <a:off x="39624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7" name="Rectangle 26"/>
            <p:cNvSpPr>
              <a:spLocks noChangeArrowheads="1"/>
            </p:cNvSpPr>
            <p:nvPr/>
          </p:nvSpPr>
          <p:spPr bwMode="auto">
            <a:xfrm>
              <a:off x="4038600" y="25638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8" name="Rectangle 27"/>
            <p:cNvSpPr>
              <a:spLocks noChangeArrowheads="1"/>
            </p:cNvSpPr>
            <p:nvPr/>
          </p:nvSpPr>
          <p:spPr bwMode="auto">
            <a:xfrm>
              <a:off x="4648200" y="2640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9" name="Rectangle 28"/>
            <p:cNvSpPr>
              <a:spLocks noChangeArrowheads="1"/>
            </p:cNvSpPr>
            <p:nvPr/>
          </p:nvSpPr>
          <p:spPr bwMode="auto">
            <a:xfrm>
              <a:off x="4267200" y="2868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0" name="Rectangle 29"/>
            <p:cNvSpPr>
              <a:spLocks noChangeArrowheads="1"/>
            </p:cNvSpPr>
            <p:nvPr/>
          </p:nvSpPr>
          <p:spPr bwMode="auto">
            <a:xfrm>
              <a:off x="44196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1" name="Rectangle 30"/>
            <p:cNvSpPr>
              <a:spLocks noChangeArrowheads="1"/>
            </p:cNvSpPr>
            <p:nvPr/>
          </p:nvSpPr>
          <p:spPr bwMode="auto">
            <a:xfrm>
              <a:off x="4648200" y="3097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2" name="Rectangle 31"/>
            <p:cNvSpPr>
              <a:spLocks noChangeArrowheads="1"/>
            </p:cNvSpPr>
            <p:nvPr/>
          </p:nvSpPr>
          <p:spPr bwMode="auto">
            <a:xfrm>
              <a:off x="5029200" y="3173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3" name="Rectangle 32"/>
            <p:cNvSpPr>
              <a:spLocks noChangeArrowheads="1"/>
            </p:cNvSpPr>
            <p:nvPr/>
          </p:nvSpPr>
          <p:spPr bwMode="auto">
            <a:xfrm>
              <a:off x="3962400" y="3859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4" name="Rectangle 33"/>
            <p:cNvSpPr>
              <a:spLocks noChangeArrowheads="1"/>
            </p:cNvSpPr>
            <p:nvPr/>
          </p:nvSpPr>
          <p:spPr bwMode="auto">
            <a:xfrm>
              <a:off x="4800600" y="3554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5" name="Rectangle 34"/>
            <p:cNvSpPr>
              <a:spLocks noChangeArrowheads="1"/>
            </p:cNvSpPr>
            <p:nvPr/>
          </p:nvSpPr>
          <p:spPr bwMode="auto">
            <a:xfrm>
              <a:off x="43434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6" name="Rectangle 35"/>
            <p:cNvSpPr>
              <a:spLocks noChangeArrowheads="1"/>
            </p:cNvSpPr>
            <p:nvPr/>
          </p:nvSpPr>
          <p:spPr bwMode="auto">
            <a:xfrm>
              <a:off x="41910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7" name="Rectangle 36"/>
            <p:cNvSpPr>
              <a:spLocks noChangeArrowheads="1"/>
            </p:cNvSpPr>
            <p:nvPr/>
          </p:nvSpPr>
          <p:spPr bwMode="auto">
            <a:xfrm>
              <a:off x="44958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8" name="Rectangle 37"/>
            <p:cNvSpPr>
              <a:spLocks noChangeArrowheads="1"/>
            </p:cNvSpPr>
            <p:nvPr/>
          </p:nvSpPr>
          <p:spPr bwMode="auto">
            <a:xfrm>
              <a:off x="46482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9" name="Text Box 61"/>
            <p:cNvSpPr txBox="1">
              <a:spLocks noChangeArrowheads="1"/>
            </p:cNvSpPr>
            <p:nvPr/>
          </p:nvSpPr>
          <p:spPr bwMode="auto">
            <a:xfrm>
              <a:off x="5751513" y="5222875"/>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 trace</a:t>
              </a:r>
            </a:p>
          </p:txBody>
        </p:sp>
        <p:sp>
          <p:nvSpPr>
            <p:cNvPr id="40" name="Rectangle 39"/>
            <p:cNvSpPr>
              <a:spLocks noChangeArrowheads="1"/>
            </p:cNvSpPr>
            <p:nvPr/>
          </p:nvSpPr>
          <p:spPr bwMode="auto">
            <a:xfrm>
              <a:off x="5614988" y="5383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grpSp>
      <p:grpSp>
        <p:nvGrpSpPr>
          <p:cNvPr id="41" name="Group 40"/>
          <p:cNvGrpSpPr/>
          <p:nvPr/>
        </p:nvGrpSpPr>
        <p:grpSpPr>
          <a:xfrm>
            <a:off x="1745522" y="2924944"/>
            <a:ext cx="7197892" cy="3256994"/>
            <a:chOff x="1572867" y="2335213"/>
            <a:chExt cx="7197892" cy="3256994"/>
          </a:xfrm>
        </p:grpSpPr>
        <p:sp>
          <p:nvSpPr>
            <p:cNvPr id="42" name="Oval 41"/>
            <p:cNvSpPr>
              <a:spLocks noChangeArrowheads="1"/>
            </p:cNvSpPr>
            <p:nvPr/>
          </p:nvSpPr>
          <p:spPr bwMode="auto">
            <a:xfrm>
              <a:off x="3276600" y="2335213"/>
              <a:ext cx="1981200" cy="1981200"/>
            </a:xfrm>
            <a:prstGeom prst="ellipse">
              <a:avLst/>
            </a:prstGeom>
            <a:solidFill>
              <a:schemeClr val="accent2">
                <a:lumMod val="20000"/>
                <a:lumOff val="80000"/>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43" name="Text Box 4"/>
            <p:cNvSpPr txBox="1">
              <a:spLocks noChangeArrowheads="1"/>
            </p:cNvSpPr>
            <p:nvPr/>
          </p:nvSpPr>
          <p:spPr bwMode="auto">
            <a:xfrm>
              <a:off x="3657600" y="4392613"/>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Property</a:t>
              </a:r>
              <a:r>
                <a:rPr lang="en-US" dirty="0">
                  <a:solidFill>
                    <a:schemeClr val="bg1"/>
                  </a:solidFill>
                  <a:latin typeface="Cronos Pro" charset="0"/>
                </a:rPr>
                <a:t> </a:t>
              </a:r>
              <a:r>
                <a:rPr lang="en-US" i="1" dirty="0">
                  <a:solidFill>
                    <a:srgbClr val="92D050"/>
                  </a:solidFill>
                  <a:latin typeface="Didot"/>
                  <a:ea typeface="Didot"/>
                  <a:cs typeface="Didot"/>
                </a:rPr>
                <a:t>P</a:t>
              </a:r>
            </a:p>
          </p:txBody>
        </p:sp>
        <p:sp>
          <p:nvSpPr>
            <p:cNvPr id="44" name="Oval 43"/>
            <p:cNvSpPr>
              <a:spLocks noChangeArrowheads="1"/>
            </p:cNvSpPr>
            <p:nvPr/>
          </p:nvSpPr>
          <p:spPr bwMode="auto">
            <a:xfrm>
              <a:off x="2819400" y="2792413"/>
              <a:ext cx="990600" cy="990600"/>
            </a:xfrm>
            <a:prstGeom prst="ellipse">
              <a:avLst/>
            </a:prstGeom>
            <a:solidFill>
              <a:schemeClr val="accent1">
                <a:lumMod val="75000"/>
                <a:alpha val="89999"/>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45" name="Text Box 6"/>
            <p:cNvSpPr txBox="1">
              <a:spLocks noChangeArrowheads="1"/>
            </p:cNvSpPr>
            <p:nvPr/>
          </p:nvSpPr>
          <p:spPr bwMode="auto">
            <a:xfrm>
              <a:off x="1572867" y="3078719"/>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a:t>
              </a:r>
              <a:r>
                <a:rPr lang="en-US" dirty="0">
                  <a:solidFill>
                    <a:schemeClr val="bg1"/>
                  </a:solidFill>
                  <a:latin typeface="Cronos Pro" charset="0"/>
                </a:rPr>
                <a:t> </a:t>
              </a:r>
              <a:r>
                <a:rPr lang="en-US" i="1" dirty="0">
                  <a:solidFill>
                    <a:srgbClr val="92D050"/>
                  </a:solidFill>
                  <a:latin typeface="Didot"/>
                  <a:ea typeface="Didot"/>
                  <a:cs typeface="Didot"/>
                </a:rPr>
                <a:t>S</a:t>
              </a:r>
            </a:p>
          </p:txBody>
        </p:sp>
        <p:sp>
          <p:nvSpPr>
            <p:cNvPr id="46" name="Text Box 7"/>
            <p:cNvSpPr txBox="1">
              <a:spLocks noChangeArrowheads="1"/>
            </p:cNvSpPr>
            <p:nvPr/>
          </p:nvSpPr>
          <p:spPr bwMode="auto">
            <a:xfrm>
              <a:off x="5867400" y="3103563"/>
              <a:ext cx="2903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92D050"/>
                  </a:solidFill>
                  <a:latin typeface="Didot"/>
                  <a:ea typeface="Didot"/>
                  <a:cs typeface="Didot"/>
                </a:rPr>
                <a:t>S</a:t>
              </a:r>
              <a:r>
                <a:rPr lang="en-US" sz="2400" dirty="0">
                  <a:solidFill>
                    <a:schemeClr val="bg1"/>
                  </a:solidFill>
                  <a:latin typeface="Cronos Pro" charset="0"/>
                </a:rPr>
                <a:t> </a:t>
              </a:r>
              <a:r>
                <a:rPr lang="en-US" sz="2400" dirty="0">
                  <a:latin typeface="Cronos Pro" charset="0"/>
                </a:rPr>
                <a:t>does not satisfy </a:t>
              </a:r>
              <a:r>
                <a:rPr lang="en-US" sz="2400" i="1" dirty="0">
                  <a:solidFill>
                    <a:srgbClr val="92D050"/>
                  </a:solidFill>
                  <a:latin typeface="Didot"/>
                  <a:ea typeface="Didot"/>
                  <a:cs typeface="Didot"/>
                </a:rPr>
                <a:t>P</a:t>
              </a:r>
            </a:p>
          </p:txBody>
        </p:sp>
        <p:sp>
          <p:nvSpPr>
            <p:cNvPr id="47" name="Rectangle 46"/>
            <p:cNvSpPr>
              <a:spLocks noChangeArrowheads="1"/>
            </p:cNvSpPr>
            <p:nvPr/>
          </p:nvSpPr>
          <p:spPr bwMode="auto">
            <a:xfrm>
              <a:off x="3008313"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48" name="Rectangle 47"/>
            <p:cNvSpPr>
              <a:spLocks noChangeArrowheads="1"/>
            </p:cNvSpPr>
            <p:nvPr/>
          </p:nvSpPr>
          <p:spPr bwMode="auto">
            <a:xfrm>
              <a:off x="3352800"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49" name="Rectangle 48"/>
            <p:cNvSpPr>
              <a:spLocks noChangeArrowheads="1"/>
            </p:cNvSpPr>
            <p:nvPr/>
          </p:nvSpPr>
          <p:spPr bwMode="auto">
            <a:xfrm>
              <a:off x="3160713"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0" name="Rectangle 49"/>
            <p:cNvSpPr>
              <a:spLocks noChangeArrowheads="1"/>
            </p:cNvSpPr>
            <p:nvPr/>
          </p:nvSpPr>
          <p:spPr bwMode="auto">
            <a:xfrm>
              <a:off x="3008313"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1" name="Rectangle 50"/>
            <p:cNvSpPr>
              <a:spLocks noChangeArrowheads="1"/>
            </p:cNvSpPr>
            <p:nvPr/>
          </p:nvSpPr>
          <p:spPr bwMode="auto">
            <a:xfrm>
              <a:off x="3352800"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2" name="Rectangle 51"/>
            <p:cNvSpPr>
              <a:spLocks noChangeArrowheads="1"/>
            </p:cNvSpPr>
            <p:nvPr/>
          </p:nvSpPr>
          <p:spPr bwMode="auto">
            <a:xfrm>
              <a:off x="3465513"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3" name="Rectangle 52"/>
            <p:cNvSpPr>
              <a:spLocks noChangeArrowheads="1"/>
            </p:cNvSpPr>
            <p:nvPr/>
          </p:nvSpPr>
          <p:spPr bwMode="auto">
            <a:xfrm>
              <a:off x="4038600" y="25638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4" name="Rectangle 53"/>
            <p:cNvSpPr>
              <a:spLocks noChangeArrowheads="1"/>
            </p:cNvSpPr>
            <p:nvPr/>
          </p:nvSpPr>
          <p:spPr bwMode="auto">
            <a:xfrm>
              <a:off x="4648200" y="2640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5" name="Rectangle 54"/>
            <p:cNvSpPr>
              <a:spLocks noChangeArrowheads="1"/>
            </p:cNvSpPr>
            <p:nvPr/>
          </p:nvSpPr>
          <p:spPr bwMode="auto">
            <a:xfrm>
              <a:off x="4267200" y="2868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6" name="Rectangle 55"/>
            <p:cNvSpPr>
              <a:spLocks noChangeArrowheads="1"/>
            </p:cNvSpPr>
            <p:nvPr/>
          </p:nvSpPr>
          <p:spPr bwMode="auto">
            <a:xfrm>
              <a:off x="44196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7" name="Rectangle 56"/>
            <p:cNvSpPr>
              <a:spLocks noChangeArrowheads="1"/>
            </p:cNvSpPr>
            <p:nvPr/>
          </p:nvSpPr>
          <p:spPr bwMode="auto">
            <a:xfrm>
              <a:off x="4648200" y="3097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8" name="Rectangle 57"/>
            <p:cNvSpPr>
              <a:spLocks noChangeArrowheads="1"/>
            </p:cNvSpPr>
            <p:nvPr/>
          </p:nvSpPr>
          <p:spPr bwMode="auto">
            <a:xfrm>
              <a:off x="5029200" y="3173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9" name="Rectangle 58"/>
            <p:cNvSpPr>
              <a:spLocks noChangeArrowheads="1"/>
            </p:cNvSpPr>
            <p:nvPr/>
          </p:nvSpPr>
          <p:spPr bwMode="auto">
            <a:xfrm>
              <a:off x="3962400" y="3859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0" name="Rectangle 59"/>
            <p:cNvSpPr>
              <a:spLocks noChangeArrowheads="1"/>
            </p:cNvSpPr>
            <p:nvPr/>
          </p:nvSpPr>
          <p:spPr bwMode="auto">
            <a:xfrm>
              <a:off x="4800600" y="3554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1" name="Rectangle 60"/>
            <p:cNvSpPr>
              <a:spLocks noChangeArrowheads="1"/>
            </p:cNvSpPr>
            <p:nvPr/>
          </p:nvSpPr>
          <p:spPr bwMode="auto">
            <a:xfrm>
              <a:off x="43434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2" name="Rectangle 61"/>
            <p:cNvSpPr>
              <a:spLocks noChangeArrowheads="1"/>
            </p:cNvSpPr>
            <p:nvPr/>
          </p:nvSpPr>
          <p:spPr bwMode="auto">
            <a:xfrm>
              <a:off x="41910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3" name="Rectangle 62"/>
            <p:cNvSpPr>
              <a:spLocks noChangeArrowheads="1"/>
            </p:cNvSpPr>
            <p:nvPr/>
          </p:nvSpPr>
          <p:spPr bwMode="auto">
            <a:xfrm>
              <a:off x="44958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4" name="Rectangle 63"/>
            <p:cNvSpPr>
              <a:spLocks noChangeArrowheads="1"/>
            </p:cNvSpPr>
            <p:nvPr/>
          </p:nvSpPr>
          <p:spPr bwMode="auto">
            <a:xfrm>
              <a:off x="46482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5" name="Text Box 26"/>
            <p:cNvSpPr txBox="1">
              <a:spLocks noChangeArrowheads="1"/>
            </p:cNvSpPr>
            <p:nvPr/>
          </p:nvSpPr>
          <p:spPr bwMode="auto">
            <a:xfrm>
              <a:off x="5751513" y="5222875"/>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 trace</a:t>
              </a:r>
            </a:p>
          </p:txBody>
        </p:sp>
        <p:sp>
          <p:nvSpPr>
            <p:cNvPr id="66" name="Rectangle 65"/>
            <p:cNvSpPr>
              <a:spLocks noChangeArrowheads="1"/>
            </p:cNvSpPr>
            <p:nvPr/>
          </p:nvSpPr>
          <p:spPr bwMode="auto">
            <a:xfrm>
              <a:off x="5614988" y="5383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grpSp>
      <p:grpSp>
        <p:nvGrpSpPr>
          <p:cNvPr id="5" name="Group 4"/>
          <p:cNvGrpSpPr/>
          <p:nvPr/>
        </p:nvGrpSpPr>
        <p:grpSpPr>
          <a:xfrm>
            <a:off x="1432788" y="2934747"/>
            <a:ext cx="7538133" cy="3485594"/>
            <a:chOff x="-7957392" y="1239018"/>
            <a:chExt cx="7538133" cy="3485594"/>
          </a:xfrm>
        </p:grpSpPr>
        <p:grpSp>
          <p:nvGrpSpPr>
            <p:cNvPr id="3" name="Group 2"/>
            <p:cNvGrpSpPr/>
            <p:nvPr/>
          </p:nvGrpSpPr>
          <p:grpSpPr>
            <a:xfrm>
              <a:off x="-7957392" y="1239018"/>
              <a:ext cx="7538133" cy="3485594"/>
              <a:chOff x="-7957392" y="1239018"/>
              <a:chExt cx="7538133" cy="3485594"/>
            </a:xfrm>
          </p:grpSpPr>
          <p:grpSp>
            <p:nvGrpSpPr>
              <p:cNvPr id="67" name="Group 66"/>
              <p:cNvGrpSpPr/>
              <p:nvPr/>
            </p:nvGrpSpPr>
            <p:grpSpPr>
              <a:xfrm>
                <a:off x="-7957392" y="1239018"/>
                <a:ext cx="7538133" cy="3485594"/>
                <a:chOff x="1097859" y="2205038"/>
                <a:chExt cx="7538133" cy="3485594"/>
              </a:xfrm>
            </p:grpSpPr>
            <p:sp>
              <p:nvSpPr>
                <p:cNvPr id="68" name="Oval 67"/>
                <p:cNvSpPr>
                  <a:spLocks noChangeArrowheads="1"/>
                </p:cNvSpPr>
                <p:nvPr/>
              </p:nvSpPr>
              <p:spPr bwMode="auto">
                <a:xfrm>
                  <a:off x="3124200" y="2205038"/>
                  <a:ext cx="1981200" cy="1981200"/>
                </a:xfrm>
                <a:prstGeom prst="ellipse">
                  <a:avLst/>
                </a:prstGeom>
                <a:solidFill>
                  <a:schemeClr val="accent2"/>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69" name="Text Box 5"/>
                <p:cNvSpPr txBox="1">
                  <a:spLocks noChangeArrowheads="1"/>
                </p:cNvSpPr>
                <p:nvPr/>
              </p:nvSpPr>
              <p:spPr bwMode="auto">
                <a:xfrm>
                  <a:off x="3200400" y="4262438"/>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Hyperproperty</a:t>
                  </a:r>
                  <a:r>
                    <a:rPr lang="en-US" dirty="0">
                      <a:solidFill>
                        <a:schemeClr val="bg1"/>
                      </a:solidFill>
                      <a:latin typeface="Cronos Pro" charset="0"/>
                    </a:rPr>
                    <a:t> </a:t>
                  </a:r>
                  <a:r>
                    <a:rPr lang="en-US" i="1" dirty="0">
                      <a:solidFill>
                        <a:srgbClr val="92D050"/>
                      </a:solidFill>
                      <a:latin typeface="Didot"/>
                      <a:ea typeface="Didot"/>
                      <a:cs typeface="Didot"/>
                    </a:rPr>
                    <a:t>H</a:t>
                  </a:r>
                </a:p>
              </p:txBody>
            </p:sp>
            <p:sp>
              <p:nvSpPr>
                <p:cNvPr id="70" name="Oval 69"/>
                <p:cNvSpPr>
                  <a:spLocks noChangeArrowheads="1"/>
                </p:cNvSpPr>
                <p:nvPr/>
              </p:nvSpPr>
              <p:spPr bwMode="auto">
                <a:xfrm>
                  <a:off x="2286000" y="2782888"/>
                  <a:ext cx="762000" cy="762000"/>
                </a:xfrm>
                <a:prstGeom prst="ellipse">
                  <a:avLst/>
                </a:prstGeom>
                <a:solidFill>
                  <a:srgbClr val="0070C0">
                    <a:alpha val="89803"/>
                  </a:srgb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1" name="Text Box 7"/>
                <p:cNvSpPr txBox="1">
                  <a:spLocks noChangeArrowheads="1"/>
                </p:cNvSpPr>
                <p:nvPr/>
              </p:nvSpPr>
              <p:spPr bwMode="auto">
                <a:xfrm>
                  <a:off x="1097859" y="2967038"/>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a:t>
                  </a:r>
                  <a:r>
                    <a:rPr lang="en-US" dirty="0">
                      <a:solidFill>
                        <a:schemeClr val="bg1"/>
                      </a:solidFill>
                      <a:latin typeface="Cronos Pro" charset="0"/>
                    </a:rPr>
                    <a:t> </a:t>
                  </a:r>
                  <a:r>
                    <a:rPr lang="en-US" i="1" dirty="0">
                      <a:solidFill>
                        <a:srgbClr val="92D050"/>
                      </a:solidFill>
                      <a:latin typeface="Didot"/>
                      <a:ea typeface="Didot"/>
                      <a:cs typeface="Didot"/>
                    </a:rPr>
                    <a:t>S</a:t>
                  </a:r>
                </a:p>
              </p:txBody>
            </p:sp>
            <p:sp>
              <p:nvSpPr>
                <p:cNvPr id="72" name="Text Box 8"/>
                <p:cNvSpPr txBox="1">
                  <a:spLocks noChangeArrowheads="1"/>
                </p:cNvSpPr>
                <p:nvPr/>
              </p:nvSpPr>
              <p:spPr bwMode="auto">
                <a:xfrm>
                  <a:off x="5715000" y="2973388"/>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92D050"/>
                      </a:solidFill>
                      <a:latin typeface="Didot"/>
                      <a:ea typeface="Didot"/>
                      <a:cs typeface="Didot"/>
                    </a:rPr>
                    <a:t>S</a:t>
                  </a:r>
                  <a:r>
                    <a:rPr lang="en-US" sz="2400" dirty="0">
                      <a:solidFill>
                        <a:schemeClr val="bg1"/>
                      </a:solidFill>
                      <a:latin typeface="Cronos Pro" charset="0"/>
                    </a:rPr>
                    <a:t> </a:t>
                  </a:r>
                  <a:r>
                    <a:rPr lang="en-US" sz="2400" dirty="0">
                      <a:latin typeface="Cronos Pro" charset="0"/>
                    </a:rPr>
                    <a:t>does</a:t>
                  </a:r>
                  <a:r>
                    <a:rPr lang="en-US" sz="2400" dirty="0">
                      <a:solidFill>
                        <a:schemeClr val="bg1"/>
                      </a:solidFill>
                      <a:latin typeface="Cronos Pro" charset="0"/>
                    </a:rPr>
                    <a:t> </a:t>
                  </a:r>
                  <a:r>
                    <a:rPr lang="en-US" sz="2400" dirty="0">
                      <a:latin typeface="Cronos Pro" charset="0"/>
                    </a:rPr>
                    <a:t>not</a:t>
                  </a:r>
                  <a:r>
                    <a:rPr lang="en-US" sz="2400" dirty="0">
                      <a:solidFill>
                        <a:schemeClr val="bg1"/>
                      </a:solidFill>
                      <a:latin typeface="Cronos Pro" charset="0"/>
                    </a:rPr>
                    <a:t> </a:t>
                  </a:r>
                  <a:r>
                    <a:rPr lang="en-US" sz="2400" dirty="0">
                      <a:latin typeface="Cronos Pro" charset="0"/>
                    </a:rPr>
                    <a:t>satisfy</a:t>
                  </a:r>
                  <a:r>
                    <a:rPr lang="en-US" sz="2400" dirty="0">
                      <a:solidFill>
                        <a:schemeClr val="bg1"/>
                      </a:solidFill>
                      <a:latin typeface="Cronos Pro" charset="0"/>
                    </a:rPr>
                    <a:t> </a:t>
                  </a:r>
                  <a:r>
                    <a:rPr lang="en-US" sz="2400" i="1" dirty="0">
                      <a:solidFill>
                        <a:srgbClr val="92D050"/>
                      </a:solidFill>
                      <a:latin typeface="Didot"/>
                      <a:ea typeface="Didot"/>
                      <a:cs typeface="Didot"/>
                    </a:rPr>
                    <a:t>H</a:t>
                  </a:r>
                </a:p>
              </p:txBody>
            </p:sp>
            <p:sp>
              <p:nvSpPr>
                <p:cNvPr id="73" name="Oval 72"/>
                <p:cNvSpPr>
                  <a:spLocks noChangeArrowheads="1"/>
                </p:cNvSpPr>
                <p:nvPr/>
              </p:nvSpPr>
              <p:spPr bwMode="auto">
                <a:xfrm>
                  <a:off x="3429000" y="2433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4" name="Oval 73"/>
                <p:cNvSpPr>
                  <a:spLocks noChangeArrowheads="1"/>
                </p:cNvSpPr>
                <p:nvPr/>
              </p:nvSpPr>
              <p:spPr bwMode="auto">
                <a:xfrm>
                  <a:off x="4267200" y="2814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5" name="Text Box 31"/>
                <p:cNvSpPr txBox="1">
                  <a:spLocks noChangeArrowheads="1"/>
                </p:cNvSpPr>
                <p:nvPr/>
              </p:nvSpPr>
              <p:spPr bwMode="auto">
                <a:xfrm>
                  <a:off x="5751513" y="5321300"/>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a:t>
                  </a:r>
                  <a:r>
                    <a:rPr lang="en-US" dirty="0">
                      <a:solidFill>
                        <a:schemeClr val="bg1"/>
                      </a:solidFill>
                      <a:latin typeface="Cronos Pro" charset="0"/>
                    </a:rPr>
                    <a:t> </a:t>
                  </a:r>
                  <a:r>
                    <a:rPr lang="en-US" dirty="0">
                      <a:latin typeface="Cronos Pro" charset="0"/>
                    </a:rPr>
                    <a:t>trace</a:t>
                  </a:r>
                </a:p>
              </p:txBody>
            </p:sp>
            <p:sp>
              <p:nvSpPr>
                <p:cNvPr id="76" name="Rectangle 75"/>
                <p:cNvSpPr>
                  <a:spLocks noChangeArrowheads="1"/>
                </p:cNvSpPr>
                <p:nvPr/>
              </p:nvSpPr>
              <p:spPr bwMode="auto">
                <a:xfrm>
                  <a:off x="5614988" y="5481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7" name="Rectangle 76"/>
                <p:cNvSpPr>
                  <a:spLocks noChangeArrowheads="1"/>
                </p:cNvSpPr>
                <p:nvPr/>
              </p:nvSpPr>
              <p:spPr bwMode="auto">
                <a:xfrm>
                  <a:off x="2514600" y="2967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8" name="Rectangle 77"/>
                <p:cNvSpPr>
                  <a:spLocks noChangeArrowheads="1"/>
                </p:cNvSpPr>
                <p:nvPr/>
              </p:nvSpPr>
              <p:spPr bwMode="auto">
                <a:xfrm>
                  <a:off x="2514600" y="32718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9" name="Rectangle 78"/>
                <p:cNvSpPr>
                  <a:spLocks noChangeArrowheads="1"/>
                </p:cNvSpPr>
                <p:nvPr/>
              </p:nvSpPr>
              <p:spPr bwMode="auto">
                <a:xfrm>
                  <a:off x="2819400" y="3195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0" name="Rectangle 79"/>
                <p:cNvSpPr>
                  <a:spLocks noChangeArrowheads="1"/>
                </p:cNvSpPr>
                <p:nvPr/>
              </p:nvSpPr>
              <p:spPr bwMode="auto">
                <a:xfrm>
                  <a:off x="3581400" y="27384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1" name="Rectangle 80"/>
                <p:cNvSpPr>
                  <a:spLocks noChangeArrowheads="1"/>
                </p:cNvSpPr>
                <p:nvPr/>
              </p:nvSpPr>
              <p:spPr bwMode="auto">
                <a:xfrm>
                  <a:off x="3810000" y="2967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2" name="Rectangle 81"/>
                <p:cNvSpPr>
                  <a:spLocks noChangeArrowheads="1"/>
                </p:cNvSpPr>
                <p:nvPr/>
              </p:nvSpPr>
              <p:spPr bwMode="auto">
                <a:xfrm>
                  <a:off x="3886200" y="2586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3" name="Rectangle 82"/>
                <p:cNvSpPr>
                  <a:spLocks noChangeArrowheads="1"/>
                </p:cNvSpPr>
                <p:nvPr/>
              </p:nvSpPr>
              <p:spPr bwMode="auto">
                <a:xfrm>
                  <a:off x="4495800" y="3348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4" name="Rectangle 83"/>
                <p:cNvSpPr>
                  <a:spLocks noChangeArrowheads="1"/>
                </p:cNvSpPr>
                <p:nvPr/>
              </p:nvSpPr>
              <p:spPr bwMode="auto">
                <a:xfrm>
                  <a:off x="4419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5" name="Rectangle 84"/>
                <p:cNvSpPr>
                  <a:spLocks noChangeArrowheads="1"/>
                </p:cNvSpPr>
                <p:nvPr/>
              </p:nvSpPr>
              <p:spPr bwMode="auto">
                <a:xfrm>
                  <a:off x="4724400" y="3195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6" name="Rectangle 85"/>
                <p:cNvSpPr>
                  <a:spLocks noChangeArrowheads="1"/>
                </p:cNvSpPr>
                <p:nvPr/>
              </p:nvSpPr>
              <p:spPr bwMode="auto">
                <a:xfrm>
                  <a:off x="4800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87" name="Oval 86"/>
              <p:cNvSpPr>
                <a:spLocks noChangeArrowheads="1"/>
              </p:cNvSpPr>
              <p:nvPr/>
            </p:nvSpPr>
            <p:spPr bwMode="auto">
              <a:xfrm>
                <a:off x="-5511951" y="2293886"/>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88" name="Rectangle 87"/>
            <p:cNvSpPr>
              <a:spLocks noChangeArrowheads="1"/>
            </p:cNvSpPr>
            <p:nvPr/>
          </p:nvSpPr>
          <p:spPr bwMode="auto">
            <a:xfrm>
              <a:off x="-5283351" y="24780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9" name="Rectangle 88"/>
            <p:cNvSpPr>
              <a:spLocks noChangeArrowheads="1"/>
            </p:cNvSpPr>
            <p:nvPr/>
          </p:nvSpPr>
          <p:spPr bwMode="auto">
            <a:xfrm>
              <a:off x="-5283351" y="27828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0" name="Rectangle 89"/>
            <p:cNvSpPr>
              <a:spLocks noChangeArrowheads="1"/>
            </p:cNvSpPr>
            <p:nvPr/>
          </p:nvSpPr>
          <p:spPr bwMode="auto">
            <a:xfrm>
              <a:off x="-4978551" y="27066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grpSp>
        <p:nvGrpSpPr>
          <p:cNvPr id="91" name="Group 90"/>
          <p:cNvGrpSpPr/>
          <p:nvPr/>
        </p:nvGrpSpPr>
        <p:grpSpPr>
          <a:xfrm>
            <a:off x="2620929" y="2924944"/>
            <a:ext cx="6359042" cy="3485594"/>
            <a:chOff x="-6778301" y="1239018"/>
            <a:chExt cx="6359042" cy="3485594"/>
          </a:xfrm>
        </p:grpSpPr>
        <p:grpSp>
          <p:nvGrpSpPr>
            <p:cNvPr id="92" name="Group 91"/>
            <p:cNvGrpSpPr/>
            <p:nvPr/>
          </p:nvGrpSpPr>
          <p:grpSpPr>
            <a:xfrm>
              <a:off x="-6778301" y="1239018"/>
              <a:ext cx="6359042" cy="3485594"/>
              <a:chOff x="-6778301" y="1239018"/>
              <a:chExt cx="6359042" cy="3485594"/>
            </a:xfrm>
          </p:grpSpPr>
          <p:grpSp>
            <p:nvGrpSpPr>
              <p:cNvPr id="96" name="Group 95"/>
              <p:cNvGrpSpPr/>
              <p:nvPr/>
            </p:nvGrpSpPr>
            <p:grpSpPr>
              <a:xfrm>
                <a:off x="-6778301" y="1239018"/>
                <a:ext cx="6359042" cy="3485594"/>
                <a:chOff x="2276950" y="2205038"/>
                <a:chExt cx="6359042" cy="3485594"/>
              </a:xfrm>
            </p:grpSpPr>
            <p:sp>
              <p:nvSpPr>
                <p:cNvPr id="98" name="Oval 97"/>
                <p:cNvSpPr>
                  <a:spLocks noChangeArrowheads="1"/>
                </p:cNvSpPr>
                <p:nvPr/>
              </p:nvSpPr>
              <p:spPr bwMode="auto">
                <a:xfrm>
                  <a:off x="3124200" y="2205038"/>
                  <a:ext cx="1981200" cy="1981200"/>
                </a:xfrm>
                <a:prstGeom prst="ellipse">
                  <a:avLst/>
                </a:prstGeom>
                <a:solidFill>
                  <a:schemeClr val="accent2"/>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9" name="Text Box 5"/>
                <p:cNvSpPr txBox="1">
                  <a:spLocks noChangeArrowheads="1"/>
                </p:cNvSpPr>
                <p:nvPr/>
              </p:nvSpPr>
              <p:spPr bwMode="auto">
                <a:xfrm>
                  <a:off x="3200400" y="4262438"/>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Hyperproperty</a:t>
                  </a:r>
                  <a:r>
                    <a:rPr lang="en-US" dirty="0">
                      <a:solidFill>
                        <a:schemeClr val="bg1"/>
                      </a:solidFill>
                      <a:latin typeface="Cronos Pro" charset="0"/>
                    </a:rPr>
                    <a:t> </a:t>
                  </a:r>
                  <a:r>
                    <a:rPr lang="en-US" i="1" dirty="0">
                      <a:solidFill>
                        <a:srgbClr val="92D050"/>
                      </a:solidFill>
                      <a:latin typeface="Didot"/>
                      <a:ea typeface="Didot"/>
                      <a:cs typeface="Didot"/>
                    </a:rPr>
                    <a:t>H</a:t>
                  </a:r>
                </a:p>
              </p:txBody>
            </p:sp>
            <p:sp>
              <p:nvSpPr>
                <p:cNvPr id="101" name="Text Box 7"/>
                <p:cNvSpPr txBox="1">
                  <a:spLocks noChangeArrowheads="1"/>
                </p:cNvSpPr>
                <p:nvPr/>
              </p:nvSpPr>
              <p:spPr bwMode="auto">
                <a:xfrm>
                  <a:off x="2276950" y="3424238"/>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a:t>
                  </a:r>
                  <a:r>
                    <a:rPr lang="en-US" dirty="0">
                      <a:solidFill>
                        <a:schemeClr val="bg1"/>
                      </a:solidFill>
                      <a:latin typeface="Cronos Pro" charset="0"/>
                    </a:rPr>
                    <a:t> </a:t>
                  </a:r>
                  <a:r>
                    <a:rPr lang="en-US" i="1" dirty="0">
                      <a:solidFill>
                        <a:srgbClr val="92D050"/>
                      </a:solidFill>
                      <a:latin typeface="Didot"/>
                      <a:ea typeface="Didot"/>
                      <a:cs typeface="Didot"/>
                    </a:rPr>
                    <a:t>S</a:t>
                  </a:r>
                </a:p>
              </p:txBody>
            </p:sp>
            <p:sp>
              <p:nvSpPr>
                <p:cNvPr id="102" name="Text Box 8"/>
                <p:cNvSpPr txBox="1">
                  <a:spLocks noChangeArrowheads="1"/>
                </p:cNvSpPr>
                <p:nvPr/>
              </p:nvSpPr>
              <p:spPr bwMode="auto">
                <a:xfrm>
                  <a:off x="5715000" y="2973388"/>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92D050"/>
                      </a:solidFill>
                      <a:latin typeface="Didot"/>
                      <a:ea typeface="Didot"/>
                      <a:cs typeface="Didot"/>
                    </a:rPr>
                    <a:t>S</a:t>
                  </a:r>
                  <a:r>
                    <a:rPr lang="en-US" sz="2400" dirty="0">
                      <a:solidFill>
                        <a:schemeClr val="bg1"/>
                      </a:solidFill>
                      <a:latin typeface="Cronos Pro" charset="0"/>
                    </a:rPr>
                    <a:t> </a:t>
                  </a:r>
                  <a:r>
                    <a:rPr lang="en-US" sz="2400" dirty="0">
                      <a:latin typeface="Cronos Pro" charset="0"/>
                    </a:rPr>
                    <a:t>does</a:t>
                  </a:r>
                  <a:r>
                    <a:rPr lang="en-US" sz="2400" dirty="0">
                      <a:solidFill>
                        <a:schemeClr val="bg1"/>
                      </a:solidFill>
                      <a:latin typeface="Cronos Pro" charset="0"/>
                    </a:rPr>
                    <a:t> </a:t>
                  </a:r>
                  <a:r>
                    <a:rPr lang="en-US" sz="2400" dirty="0">
                      <a:latin typeface="Cronos Pro" charset="0"/>
                    </a:rPr>
                    <a:t>not</a:t>
                  </a:r>
                  <a:r>
                    <a:rPr lang="en-US" sz="2400" dirty="0">
                      <a:solidFill>
                        <a:schemeClr val="bg1"/>
                      </a:solidFill>
                      <a:latin typeface="Cronos Pro" charset="0"/>
                    </a:rPr>
                    <a:t> </a:t>
                  </a:r>
                  <a:r>
                    <a:rPr lang="en-US" sz="2400" dirty="0">
                      <a:latin typeface="Cronos Pro" charset="0"/>
                    </a:rPr>
                    <a:t>satisfy</a:t>
                  </a:r>
                  <a:r>
                    <a:rPr lang="en-US" sz="2400" dirty="0">
                      <a:solidFill>
                        <a:schemeClr val="bg1"/>
                      </a:solidFill>
                      <a:latin typeface="Cronos Pro" charset="0"/>
                    </a:rPr>
                    <a:t> </a:t>
                  </a:r>
                  <a:r>
                    <a:rPr lang="en-US" sz="2400" i="1" dirty="0">
                      <a:solidFill>
                        <a:srgbClr val="92D050"/>
                      </a:solidFill>
                      <a:latin typeface="Didot"/>
                      <a:ea typeface="Didot"/>
                      <a:cs typeface="Didot"/>
                    </a:rPr>
                    <a:t>H</a:t>
                  </a:r>
                </a:p>
              </p:txBody>
            </p:sp>
            <p:sp>
              <p:nvSpPr>
                <p:cNvPr id="103" name="Oval 102"/>
                <p:cNvSpPr>
                  <a:spLocks noChangeArrowheads="1"/>
                </p:cNvSpPr>
                <p:nvPr/>
              </p:nvSpPr>
              <p:spPr bwMode="auto">
                <a:xfrm>
                  <a:off x="3429000" y="2433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04" name="Oval 103"/>
                <p:cNvSpPr>
                  <a:spLocks noChangeArrowheads="1"/>
                </p:cNvSpPr>
                <p:nvPr/>
              </p:nvSpPr>
              <p:spPr bwMode="auto">
                <a:xfrm>
                  <a:off x="4267200" y="2814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05" name="Text Box 31"/>
                <p:cNvSpPr txBox="1">
                  <a:spLocks noChangeArrowheads="1"/>
                </p:cNvSpPr>
                <p:nvPr/>
              </p:nvSpPr>
              <p:spPr bwMode="auto">
                <a:xfrm>
                  <a:off x="5751513" y="5321300"/>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a:t>
                  </a:r>
                  <a:r>
                    <a:rPr lang="en-US" dirty="0">
                      <a:solidFill>
                        <a:schemeClr val="bg1"/>
                      </a:solidFill>
                      <a:latin typeface="Cronos Pro" charset="0"/>
                    </a:rPr>
                    <a:t> </a:t>
                  </a:r>
                  <a:r>
                    <a:rPr lang="en-US" dirty="0">
                      <a:latin typeface="Cronos Pro" charset="0"/>
                    </a:rPr>
                    <a:t>trace</a:t>
                  </a:r>
                </a:p>
              </p:txBody>
            </p:sp>
            <p:sp>
              <p:nvSpPr>
                <p:cNvPr id="106" name="Rectangle 105"/>
                <p:cNvSpPr>
                  <a:spLocks noChangeArrowheads="1"/>
                </p:cNvSpPr>
                <p:nvPr/>
              </p:nvSpPr>
              <p:spPr bwMode="auto">
                <a:xfrm>
                  <a:off x="5614988" y="5481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0" name="Rectangle 109"/>
                <p:cNvSpPr>
                  <a:spLocks noChangeArrowheads="1"/>
                </p:cNvSpPr>
                <p:nvPr/>
              </p:nvSpPr>
              <p:spPr bwMode="auto">
                <a:xfrm>
                  <a:off x="3581400" y="27384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1" name="Rectangle 110"/>
                <p:cNvSpPr>
                  <a:spLocks noChangeArrowheads="1"/>
                </p:cNvSpPr>
                <p:nvPr/>
              </p:nvSpPr>
              <p:spPr bwMode="auto">
                <a:xfrm>
                  <a:off x="3810000" y="2967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2" name="Rectangle 111"/>
                <p:cNvSpPr>
                  <a:spLocks noChangeArrowheads="1"/>
                </p:cNvSpPr>
                <p:nvPr/>
              </p:nvSpPr>
              <p:spPr bwMode="auto">
                <a:xfrm>
                  <a:off x="3886200" y="2586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3" name="Rectangle 112"/>
                <p:cNvSpPr>
                  <a:spLocks noChangeArrowheads="1"/>
                </p:cNvSpPr>
                <p:nvPr/>
              </p:nvSpPr>
              <p:spPr bwMode="auto">
                <a:xfrm>
                  <a:off x="4495800" y="3348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4" name="Rectangle 113"/>
                <p:cNvSpPr>
                  <a:spLocks noChangeArrowheads="1"/>
                </p:cNvSpPr>
                <p:nvPr/>
              </p:nvSpPr>
              <p:spPr bwMode="auto">
                <a:xfrm>
                  <a:off x="4419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5" name="Rectangle 114"/>
                <p:cNvSpPr>
                  <a:spLocks noChangeArrowheads="1"/>
                </p:cNvSpPr>
                <p:nvPr/>
              </p:nvSpPr>
              <p:spPr bwMode="auto">
                <a:xfrm>
                  <a:off x="4724400" y="3195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6" name="Rectangle 115"/>
                <p:cNvSpPr>
                  <a:spLocks noChangeArrowheads="1"/>
                </p:cNvSpPr>
                <p:nvPr/>
              </p:nvSpPr>
              <p:spPr bwMode="auto">
                <a:xfrm>
                  <a:off x="4800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97" name="Oval 96"/>
              <p:cNvSpPr>
                <a:spLocks noChangeArrowheads="1"/>
              </p:cNvSpPr>
              <p:nvPr/>
            </p:nvSpPr>
            <p:spPr bwMode="auto">
              <a:xfrm>
                <a:off x="-5511951" y="2293886"/>
                <a:ext cx="762000" cy="762000"/>
              </a:xfrm>
              <a:prstGeom prst="ellipse">
                <a:avLst/>
              </a:prstGeom>
              <a:solidFill>
                <a:srgbClr val="0070C0">
                  <a:alpha val="89803"/>
                </a:srgb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93" name="Rectangle 92"/>
            <p:cNvSpPr>
              <a:spLocks noChangeArrowheads="1"/>
            </p:cNvSpPr>
            <p:nvPr/>
          </p:nvSpPr>
          <p:spPr bwMode="auto">
            <a:xfrm>
              <a:off x="-5283351" y="24780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4" name="Rectangle 93"/>
            <p:cNvSpPr>
              <a:spLocks noChangeArrowheads="1"/>
            </p:cNvSpPr>
            <p:nvPr/>
          </p:nvSpPr>
          <p:spPr bwMode="auto">
            <a:xfrm>
              <a:off x="-5283351" y="27828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5" name="Rectangle 94"/>
            <p:cNvSpPr>
              <a:spLocks noChangeArrowheads="1"/>
            </p:cNvSpPr>
            <p:nvPr/>
          </p:nvSpPr>
          <p:spPr bwMode="auto">
            <a:xfrm>
              <a:off x="-4978551" y="27066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Tree>
    <p:extLst>
      <p:ext uri="{BB962C8B-B14F-4D97-AF65-F5344CB8AC3E}">
        <p14:creationId xmlns:p14="http://schemas.microsoft.com/office/powerpoint/2010/main" val="306813346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1"/>
                                        </p:tgtEl>
                                      </p:cBhvr>
                                    </p:animEffect>
                                    <p:set>
                                      <p:cBhvr>
                                        <p:cTn id="15" dur="1" fill="hold">
                                          <p:stCondLst>
                                            <p:cond delay="499"/>
                                          </p:stCondLst>
                                        </p:cTn>
                                        <p:tgtEl>
                                          <p:spTgt spid="41"/>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91"/>
                                        </p:tgtEl>
                                      </p:cBhvr>
                                    </p:animEffect>
                                    <p:set>
                                      <p:cBhvr>
                                        <p:cTn id="39" dur="1" fill="hold">
                                          <p:stCondLst>
                                            <p:cond delay="499"/>
                                          </p:stCondLst>
                                        </p:cTn>
                                        <p:tgtEl>
                                          <p:spTgt spid="91"/>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Effect transition="in" filter="fade">
                                      <p:cBhvr>
                                        <p:cTn id="42" dur="500"/>
                                        <p:tgtEl>
                                          <p:spTgt spid="12">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animEffect transition="in" filter="fade">
                                      <p:cBhvr>
                                        <p:cTn id="45" dur="500"/>
                                        <p:tgtEl>
                                          <p:spTgt spid="12">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xEl>
                                              <p:pRg st="8" end="8"/>
                                            </p:txEl>
                                          </p:spTgt>
                                        </p:tgtEl>
                                        <p:attrNameLst>
                                          <p:attrName>style.visibility</p:attrName>
                                        </p:attrNameLst>
                                      </p:cBhvr>
                                      <p:to>
                                        <p:strVal val="visible"/>
                                      </p:to>
                                    </p:set>
                                    <p:animEffect transition="in" filter="fade">
                                      <p:cBhvr>
                                        <p:cTn id="48" dur="500"/>
                                        <p:tgtEl>
                                          <p:spTgt spid="12">
                                            <p:txEl>
                                              <p:pRg st="8" end="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2">
                                            <p:txEl>
                                              <p:pRg st="9" end="9"/>
                                            </p:txEl>
                                          </p:spTgt>
                                        </p:tgtEl>
                                        <p:attrNameLst>
                                          <p:attrName>style.visibility</p:attrName>
                                        </p:attrNameLst>
                                      </p:cBhvr>
                                      <p:to>
                                        <p:strVal val="visible"/>
                                      </p:to>
                                    </p:set>
                                    <p:animEffect transition="in" filter="fade">
                                      <p:cBhvr>
                                        <p:cTn id="51" dur="500"/>
                                        <p:tgtEl>
                                          <p:spTgt spid="12">
                                            <p:txEl>
                                              <p:pRg st="9" end="9"/>
                                            </p:txEl>
                                          </p:spTgt>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fa-IR" sz="3200" dirty="0">
                <a:effectLst>
                  <a:outerShdw blurRad="38100" dist="38100" dir="2700000" algn="tl">
                    <a:srgbClr val="000000">
                      <a:alpha val="43137"/>
                    </a:srgbClr>
                  </a:outerShdw>
                </a:effectLst>
                <a:cs typeface="B Koodak" pitchFamily="2" charset="-78"/>
              </a:rPr>
              <a:t>خط‌مشی امنیتی؛ </a:t>
            </a:r>
            <a:r>
              <a:rPr lang="fa-IR" sz="3200" dirty="0" smtClean="0">
                <a:effectLst>
                  <a:outerShdw blurRad="38100" dist="38100" dir="2700000" algn="tl">
                    <a:srgbClr val="000000">
                      <a:alpha val="43137"/>
                    </a:srgbClr>
                  </a:outerShdw>
                </a:effectLst>
                <a:cs typeface="B Koodak" pitchFamily="2" charset="-78"/>
              </a:rPr>
              <a:t>ویژگی‌ها </a:t>
            </a:r>
            <a:r>
              <a:rPr lang="fa-IR" sz="3200" dirty="0">
                <a:effectLst>
                  <a:outerShdw blurRad="38100" dist="38100" dir="2700000" algn="tl">
                    <a:srgbClr val="000000">
                      <a:alpha val="43137"/>
                    </a:srgbClr>
                  </a:outerShdw>
                </a:effectLst>
                <a:cs typeface="B Koodak" pitchFamily="2" charset="-78"/>
              </a:rPr>
              <a:t>و </a:t>
            </a:r>
            <a:r>
              <a:rPr lang="fa-IR" sz="3200" dirty="0" smtClean="0">
                <a:effectLst>
                  <a:outerShdw blurRad="38100" dist="38100" dir="2700000" algn="tl">
                    <a:srgbClr val="000000">
                      <a:alpha val="43137"/>
                    </a:srgbClr>
                  </a:outerShdw>
                </a:effectLst>
                <a:cs typeface="B Koodak" pitchFamily="2" charset="-78"/>
              </a:rPr>
              <a:t>فراویژگی‌ها (ادامه)</a:t>
            </a:r>
            <a:endParaRPr lang="en-US" sz="3200"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6 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899592" y="1447800"/>
            <a:ext cx="8244408" cy="4800600"/>
          </a:xfrm>
        </p:spPr>
        <p:txBody>
          <a:bodyPr>
            <a:normAutofit/>
          </a:bodyPr>
          <a:lstStyle/>
          <a:p>
            <a:pPr lvl="1" algn="r" rtl="1"/>
            <a:endParaRPr lang="fa-IR" dirty="0" smtClean="0">
              <a:cs typeface="B Nazanin" panose="00000400000000000000" pitchFamily="2" charset="-78"/>
            </a:endParaRPr>
          </a:p>
          <a:p>
            <a:pPr lvl="1" algn="r" rtl="1"/>
            <a:endParaRPr lang="fa-IR" dirty="0" smtClean="0">
              <a:cs typeface="B Nazanin" panose="00000400000000000000" pitchFamily="2" charset="-78"/>
            </a:endParaRPr>
          </a:p>
        </p:txBody>
      </p:sp>
      <p:graphicFrame>
        <p:nvGraphicFramePr>
          <p:cNvPr id="3" name="Diagram 2"/>
          <p:cNvGraphicFramePr/>
          <p:nvPr>
            <p:extLst>
              <p:ext uri="{D42A27DB-BD31-4B8C-83A1-F6EECF244321}">
                <p14:modId xmlns:p14="http://schemas.microsoft.com/office/powerpoint/2010/main" val="198073090"/>
              </p:ext>
            </p:extLst>
          </p:nvPr>
        </p:nvGraphicFramePr>
        <p:xfrm>
          <a:off x="1259632" y="1196752"/>
          <a:ext cx="7704856"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881710"/>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fa-IR" sz="3200" dirty="0">
                <a:effectLst>
                  <a:outerShdw blurRad="38100" dist="38100" dir="2700000" algn="tl">
                    <a:srgbClr val="000000">
                      <a:alpha val="43137"/>
                    </a:srgbClr>
                  </a:outerShdw>
                </a:effectLst>
                <a:cs typeface="B Koodak" pitchFamily="2" charset="-78"/>
              </a:rPr>
              <a:t>خط‌مشی امنیتی؛ ویژگی‌ها و فراویژگی‌ها (ادامه)</a:t>
            </a:r>
            <a:endParaRPr lang="en-US" sz="3200"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7</a:t>
            </a:r>
            <a:r>
              <a:rPr lang="fa-IR" sz="1600" dirty="0" smtClean="0">
                <a:solidFill>
                  <a:schemeClr val="tx2"/>
                </a:solidFill>
                <a:cs typeface="B Nazanin" panose="00000400000000000000" pitchFamily="2" charset="-78"/>
              </a:rPr>
              <a:t> 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lvl="1" algn="r" rtl="1"/>
            <a:endParaRPr lang="fa-IR" dirty="0" smtClean="0">
              <a:cs typeface="B Nazanin" panose="00000400000000000000" pitchFamily="2" charset="-78"/>
            </a:endParaRPr>
          </a:p>
          <a:p>
            <a:pPr lvl="1" algn="r" rtl="1"/>
            <a:endParaRPr lang="fa-IR" dirty="0" smtClean="0">
              <a:cs typeface="B Nazanin" panose="00000400000000000000" pitchFamily="2" charset="-7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12776"/>
            <a:ext cx="73533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9"/>
          <p:cNvSpPr txBox="1"/>
          <p:nvPr/>
        </p:nvSpPr>
        <p:spPr>
          <a:xfrm>
            <a:off x="2488010" y="5868155"/>
            <a:ext cx="489654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sz="1400" dirty="0" smtClean="0">
                <a:cs typeface="B Nazanin" panose="00000400000000000000" pitchFamily="2" charset="-78"/>
              </a:rPr>
              <a:t>شکل 1 – دسته‌بندی خط‌مشی‌های امنیتی [47]</a:t>
            </a:r>
            <a:endParaRPr lang="en-US" sz="1400" dirty="0">
              <a:cs typeface="B Nazanin" panose="00000400000000000000" pitchFamily="2" charset="-78"/>
            </a:endParaRPr>
          </a:p>
        </p:txBody>
      </p:sp>
    </p:spTree>
    <p:extLst>
      <p:ext uri="{BB962C8B-B14F-4D97-AF65-F5344CB8AC3E}">
        <p14:creationId xmlns:p14="http://schemas.microsoft.com/office/powerpoint/2010/main" val="316790067"/>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مکانیزم اعمال خط‌مشی امنیتی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8</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lnSpcReduction="10000"/>
          </a:bodyPr>
          <a:lstStyle/>
          <a:p>
            <a:pPr algn="r" rtl="1"/>
            <a:r>
              <a:rPr lang="fa-IR" dirty="0" smtClean="0">
                <a:cs typeface="B Nazanin" panose="00000400000000000000" pitchFamily="2" charset="-78"/>
              </a:rPr>
              <a:t>تعریف اعمال</a:t>
            </a:r>
          </a:p>
          <a:p>
            <a:pPr lvl="1" algn="r" rtl="1"/>
            <a:r>
              <a:rPr lang="fa-IR" dirty="0" smtClean="0">
                <a:cs typeface="B Nazanin" panose="00000400000000000000" pitchFamily="2" charset="-78"/>
              </a:rPr>
              <a:t>وادارکردن مردم به اجرای قانون</a:t>
            </a:r>
          </a:p>
          <a:p>
            <a:pPr lvl="1" algn="r" rtl="1"/>
            <a:r>
              <a:rPr lang="fa-IR" dirty="0" smtClean="0">
                <a:cs typeface="B Nazanin" panose="00000400000000000000" pitchFamily="2" charset="-78"/>
              </a:rPr>
              <a:t>اطمینان از برآورده‌شدن خط‌مشی در سامانه</a:t>
            </a:r>
          </a:p>
          <a:p>
            <a:pPr algn="r" rtl="1"/>
            <a:r>
              <a:rPr lang="fa-IR" dirty="0" smtClean="0">
                <a:cs typeface="B Nazanin" panose="00000400000000000000" pitchFamily="2" charset="-78"/>
              </a:rPr>
              <a:t>تعریف مکانیزم</a:t>
            </a:r>
          </a:p>
          <a:p>
            <a:pPr lvl="1" algn="r" rtl="1"/>
            <a:r>
              <a:rPr lang="fa-IR" dirty="0" smtClean="0">
                <a:cs typeface="B Nazanin" panose="00000400000000000000" pitchFamily="2" charset="-78"/>
              </a:rPr>
              <a:t>روش، ابزار یا رویه‌ای برای اعمال خط‌مشی امنیتی</a:t>
            </a:r>
          </a:p>
          <a:p>
            <a:pPr algn="r" rtl="1"/>
            <a:r>
              <a:rPr lang="fa-IR" dirty="0" smtClean="0">
                <a:cs typeface="B Nazanin" panose="00000400000000000000" pitchFamily="2" charset="-78"/>
              </a:rPr>
              <a:t>معیارهای مقایسه</a:t>
            </a:r>
          </a:p>
          <a:p>
            <a:pPr lvl="1" algn="r" rtl="1"/>
            <a:r>
              <a:rPr lang="fa-IR" dirty="0" smtClean="0">
                <a:cs typeface="B Nazanin" panose="00000400000000000000" pitchFamily="2" charset="-78"/>
              </a:rPr>
              <a:t>درستی</a:t>
            </a:r>
          </a:p>
          <a:p>
            <a:pPr lvl="2" algn="r" rtl="1"/>
            <a:r>
              <a:rPr lang="fa-IR" dirty="0" smtClean="0">
                <a:cs typeface="B Nazanin" panose="00000400000000000000" pitchFamily="2" charset="-78"/>
              </a:rPr>
              <a:t>برنامه پس از اعمال توسط مکانیزم، واقعاً امن باشد.</a:t>
            </a:r>
          </a:p>
          <a:p>
            <a:pPr lvl="1" algn="r" rtl="1"/>
            <a:r>
              <a:rPr lang="fa-IR" dirty="0" smtClean="0">
                <a:cs typeface="B Nazanin" panose="00000400000000000000" pitchFamily="2" charset="-78"/>
              </a:rPr>
              <a:t>شفافیت</a:t>
            </a:r>
          </a:p>
          <a:p>
            <a:pPr lvl="2" algn="r" rtl="1"/>
            <a:r>
              <a:rPr lang="fa-IR" dirty="0" smtClean="0">
                <a:cs typeface="B Nazanin" panose="00000400000000000000" pitchFamily="2" charset="-78"/>
              </a:rPr>
              <a:t>برنامه امن توسط مکانیزم نیز امن شناخته شود.</a:t>
            </a:r>
          </a:p>
        </p:txBody>
      </p:sp>
      <p:pic>
        <p:nvPicPr>
          <p:cNvPr id="3075" name="Picture 3" descr="C:\Users\Mohammad\Desktop\Enforceable Security Policies-Slid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620688"/>
            <a:ext cx="1872208" cy="246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26770"/>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Content Placeholder 4"/>
          <p:cNvGraphicFramePr>
            <a:graphicFrameLocks noGrp="1"/>
          </p:cNvGraphicFramePr>
          <p:nvPr>
            <p:extLst>
              <p:ext uri="{D42A27DB-BD31-4B8C-83A1-F6EECF244321}">
                <p14:modId xmlns:p14="http://schemas.microsoft.com/office/powerpoint/2010/main" val="1557528755"/>
              </p:ext>
            </p:extLst>
          </p:nvPr>
        </p:nvGraphicFramePr>
        <p:xfrm>
          <a:off x="1507408" y="1268760"/>
          <a:ext cx="7239000" cy="5084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دسته‌بندی مکانیزم‌های اعمال خط‌مشی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29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grpSp>
        <p:nvGrpSpPr>
          <p:cNvPr id="9" name="Group 8"/>
          <p:cNvGrpSpPr/>
          <p:nvPr/>
        </p:nvGrpSpPr>
        <p:grpSpPr>
          <a:xfrm>
            <a:off x="6498076" y="1596031"/>
            <a:ext cx="2231836" cy="4177613"/>
            <a:chOff x="6498076" y="1596031"/>
            <a:chExt cx="2231836" cy="4177613"/>
          </a:xfrm>
        </p:grpSpPr>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498488" y="1596031"/>
              <a:ext cx="2231424" cy="41776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98076" y="2348880"/>
              <a:ext cx="1890348" cy="576064"/>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 name="Group 9"/>
          <p:cNvGrpSpPr/>
          <p:nvPr/>
        </p:nvGrpSpPr>
        <p:grpSpPr>
          <a:xfrm>
            <a:off x="3545158" y="1596312"/>
            <a:ext cx="2816225" cy="4693673"/>
            <a:chOff x="3545158" y="1596312"/>
            <a:chExt cx="2816225" cy="4693673"/>
          </a:xfrm>
        </p:grpSpPr>
        <p:pic>
          <p:nvPicPr>
            <p:cNvPr id="4101" name="Picture 5"/>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545158" y="1596312"/>
              <a:ext cx="2816225" cy="469367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0" y="3943148"/>
              <a:ext cx="648072" cy="5558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338589" y="1688555"/>
            <a:ext cx="1874810" cy="3992563"/>
            <a:chOff x="1338589" y="1688555"/>
            <a:chExt cx="1874810" cy="3992563"/>
          </a:xfrm>
        </p:grpSpPr>
        <p:pic>
          <p:nvPicPr>
            <p:cNvPr id="4100" name="Picture 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338589" y="1688555"/>
              <a:ext cx="1874810" cy="39925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466091" y="2348880"/>
              <a:ext cx="1737757" cy="57606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6501970"/>
      </p:ext>
    </p:extLst>
  </p:cSld>
  <p:clrMapOvr>
    <a:masterClrMapping/>
  </p:clrMapOvr>
  <mc:AlternateContent xmlns:mc="http://schemas.openxmlformats.org/markup-compatibility/2006">
    <mc:Choice xmlns:p14="http://schemas.microsoft.com/office/powerpoint/2010/main" Requires="p14">
      <p:transition spd="med" p14:dur="700" advTm="3">
        <p:fade/>
      </p:transition>
    </mc:Choice>
    <mc:Fallback>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تأثیر در اختیار داشتن اطلاعات ایستا در توانایی ناظرها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24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اطلاعات ایستا = تقریبی نادقیق از اجراهای ممکن برنامه</a:t>
            </a:r>
          </a:p>
          <a:p>
            <a:pPr lvl="2" algn="r" rtl="1"/>
            <a:r>
              <a:rPr lang="fa-IR" dirty="0" smtClean="0">
                <a:cs typeface="B Nazanin" panose="00000400000000000000" pitchFamily="2" charset="-78"/>
              </a:rPr>
              <a:t>به دلیل محافظه‌کارانه بودن تحلیل‌های ایستا</a:t>
            </a:r>
          </a:p>
          <a:p>
            <a:pPr algn="r" rtl="1"/>
            <a:r>
              <a:rPr lang="fa-IR" dirty="0" smtClean="0">
                <a:cs typeface="B Nazanin" panose="00000400000000000000" pitchFamily="2" charset="-78"/>
              </a:rPr>
              <a:t>بازتعریف ناظر</a:t>
            </a:r>
          </a:p>
          <a:p>
            <a:pPr algn="r" rtl="1"/>
            <a:r>
              <a:rPr lang="fa-IR" dirty="0" smtClean="0">
                <a:cs typeface="B Nazanin" panose="00000400000000000000" pitchFamily="2" charset="-78"/>
              </a:rPr>
              <a:t>معرفی پارادایم‌های جدید</a:t>
            </a:r>
          </a:p>
          <a:p>
            <a:pPr lvl="1" algn="r" rtl="1"/>
            <a:r>
              <a:rPr lang="fa-IR" dirty="0" smtClean="0">
                <a:cs typeface="B Nazanin" panose="00000400000000000000" pitchFamily="2" charset="-78"/>
              </a:rPr>
              <a:t>دقیق-</a:t>
            </a:r>
            <a:r>
              <a:rPr lang="en-US" dirty="0" smtClean="0">
                <a:cs typeface="B Nazanin" panose="00000400000000000000" pitchFamily="2" charset="-78"/>
              </a:rPr>
              <a:t>d</a:t>
            </a:r>
            <a:r>
              <a:rPr lang="fa-IR" dirty="0" smtClean="0">
                <a:cs typeface="B Nazanin" panose="00000400000000000000" pitchFamily="2" charset="-78"/>
              </a:rPr>
              <a:t> و مؤثر-</a:t>
            </a:r>
            <a:r>
              <a:rPr lang="en-US" dirty="0" smtClean="0">
                <a:cs typeface="B Nazanin" panose="00000400000000000000" pitchFamily="2" charset="-78"/>
              </a:rPr>
              <a:t>d</a:t>
            </a:r>
            <a:endParaRPr lang="fa-IR" dirty="0" smtClean="0">
              <a:cs typeface="B Nazanin" panose="00000400000000000000" pitchFamily="2" charset="-78"/>
            </a:endParaRPr>
          </a:p>
          <a:p>
            <a:pPr lvl="2" algn="r" rtl="1"/>
            <a:r>
              <a:rPr lang="en-US" dirty="0" smtClean="0">
                <a:cs typeface="B Nazanin" panose="00000400000000000000" pitchFamily="2" charset="-78"/>
              </a:rPr>
              <a:t>d</a:t>
            </a:r>
            <a:r>
              <a:rPr lang="fa-IR" dirty="0" smtClean="0">
                <a:cs typeface="B Nazanin" panose="00000400000000000000" pitchFamily="2" charset="-78"/>
              </a:rPr>
              <a:t> اختلاف بین تقریب داده‌شده و مجموعه اجراهای برنامه</a:t>
            </a:r>
          </a:p>
          <a:p>
            <a:pPr algn="r" rtl="1"/>
            <a:r>
              <a:rPr lang="fa-IR" dirty="0" smtClean="0">
                <a:cs typeface="B Nazanin" panose="00000400000000000000" pitchFamily="2" charset="-78"/>
              </a:rPr>
              <a:t>توانایی اعمال ناخاصیت‌ها</a:t>
            </a:r>
          </a:p>
          <a:p>
            <a:pPr lvl="1" algn="r" rtl="1"/>
            <a:r>
              <a:rPr lang="fa-IR" dirty="0" smtClean="0">
                <a:cs typeface="B Nazanin" panose="00000400000000000000" pitchFamily="2" charset="-78"/>
              </a:rPr>
              <a:t>اگر </a:t>
            </a:r>
            <a:r>
              <a:rPr lang="en-US" dirty="0" smtClean="0">
                <a:cs typeface="B Nazanin" panose="00000400000000000000" pitchFamily="2" charset="-78"/>
              </a:rPr>
              <a:t>d</a:t>
            </a:r>
            <a:r>
              <a:rPr lang="en-US" dirty="0" smtClean="0">
                <a:cs typeface="B Nazanin" panose="00000400000000000000" pitchFamily="2" charset="-78"/>
                <a:sym typeface="Symbol"/>
              </a:rPr>
              <a:t>0</a:t>
            </a:r>
            <a:r>
              <a:rPr lang="fa-IR" dirty="0" smtClean="0">
                <a:cs typeface="B Nazanin" panose="00000400000000000000" pitchFamily="2" charset="-78"/>
                <a:sym typeface="Symbol"/>
              </a:rPr>
              <a:t>، ناظر نمی‌تواند ناخاصیتی را اعمال کند.</a:t>
            </a:r>
          </a:p>
          <a:p>
            <a:pPr lvl="2" algn="r" rtl="1"/>
            <a:r>
              <a:rPr lang="fa-IR" dirty="0" smtClean="0">
                <a:cs typeface="B Nazanin" panose="00000400000000000000" pitchFamily="2" charset="-78"/>
                <a:sym typeface="Symbol"/>
              </a:rPr>
              <a:t>شرط لازم، و نه کافی!</a:t>
            </a:r>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947" y="1471761"/>
            <a:ext cx="7248525"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9"/>
          <p:cNvSpPr txBox="1"/>
          <p:nvPr/>
        </p:nvSpPr>
        <p:spPr>
          <a:xfrm>
            <a:off x="2195736" y="6309320"/>
            <a:ext cx="56166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sz="1400" dirty="0" smtClean="0">
                <a:cs typeface="B Nazanin" panose="00000400000000000000" pitchFamily="2" charset="-78"/>
              </a:rPr>
              <a:t>شکل  6–  ارتباط بین خط‌مشی‌های قابل اعمال در پارادایم‌های اعمال مختلف [46]</a:t>
            </a:r>
            <a:endParaRPr lang="en-US" sz="1400" dirty="0">
              <a:cs typeface="B Nazanin" panose="00000400000000000000" pitchFamily="2" charset="-78"/>
            </a:endParaRPr>
          </a:p>
        </p:txBody>
      </p:sp>
    </p:spTree>
    <p:extLst>
      <p:ext uri="{BB962C8B-B14F-4D97-AF65-F5344CB8AC3E}">
        <p14:creationId xmlns:p14="http://schemas.microsoft.com/office/powerpoint/2010/main" val="2580455318"/>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تحلیل برنامه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899592" y="1735832"/>
            <a:ext cx="8034096" cy="4569718"/>
          </a:xfrm>
        </p:spPr>
        <p:txBody>
          <a:bodyPr>
            <a:normAutofit/>
          </a:bodyPr>
          <a:lstStyle/>
          <a:p>
            <a:pPr algn="r" rtl="1"/>
            <a:r>
              <a:rPr lang="fa-IR" dirty="0" smtClean="0">
                <a:cs typeface="B Nazanin" panose="00000400000000000000" pitchFamily="2" charset="-78"/>
              </a:rPr>
              <a:t>تعریف تحلیل برنامه [۳]</a:t>
            </a:r>
          </a:p>
          <a:p>
            <a:pPr lvl="1" algn="r" rtl="1"/>
            <a:r>
              <a:rPr lang="fa-IR" dirty="0" smtClean="0">
                <a:cs typeface="B Nazanin" panose="00000400000000000000" pitchFamily="2" charset="-78"/>
              </a:rPr>
              <a:t>تکنیک‌های خودکار </a:t>
            </a:r>
            <a:r>
              <a:rPr lang="fa-IR" dirty="0" smtClean="0">
                <a:cs typeface="B Nazanin" panose="00000400000000000000" pitchFamily="2" charset="-78"/>
              </a:rPr>
              <a:t>زمان-کامپایل </a:t>
            </a:r>
            <a:r>
              <a:rPr lang="fa-IR" dirty="0" smtClean="0">
                <a:cs typeface="B Nazanin" panose="00000400000000000000" pitchFamily="2" charset="-78"/>
              </a:rPr>
              <a:t>برای پیش‌بینی تقریب‌های ایمن و قابل محاسبه از مجموعه مقادیر یا رفتار زمان‌اجرای یک برنامه</a:t>
            </a:r>
          </a:p>
          <a:p>
            <a:pPr algn="r" rtl="1"/>
            <a:r>
              <a:rPr lang="fa-IR" dirty="0" smtClean="0">
                <a:cs typeface="B Nazanin" panose="00000400000000000000" pitchFamily="2" charset="-78"/>
              </a:rPr>
              <a:t>کاربردهای تحلیل برنامه</a:t>
            </a:r>
          </a:p>
          <a:p>
            <a:pPr lvl="2" algn="r" rtl="1"/>
            <a:r>
              <a:rPr lang="fa-IR" dirty="0" smtClean="0">
                <a:cs typeface="B Nazanin" panose="00000400000000000000" pitchFamily="2" charset="-78"/>
              </a:rPr>
              <a:t>بهینه‌سازی در تولید کد؛ مثل حذف محاسبات تکراری یا بیهوده</a:t>
            </a:r>
          </a:p>
          <a:p>
            <a:pPr lvl="2" algn="r" rtl="1"/>
            <a:r>
              <a:rPr lang="fa-IR" dirty="0" smtClean="0">
                <a:cs typeface="B Nazanin" panose="00000400000000000000" pitchFamily="2" charset="-78"/>
              </a:rPr>
              <a:t>تولید آزمون خودکار</a:t>
            </a:r>
          </a:p>
          <a:p>
            <a:pPr lvl="2" algn="r" rtl="1"/>
            <a:r>
              <a:rPr lang="fa-IR" dirty="0" smtClean="0">
                <a:cs typeface="B Nazanin" panose="00000400000000000000" pitchFamily="2" charset="-78"/>
              </a:rPr>
              <a:t>درستی‌سنجی </a:t>
            </a:r>
            <a:r>
              <a:rPr lang="fa-IR" dirty="0" smtClean="0">
                <a:cs typeface="B Nazanin" panose="00000400000000000000" pitchFamily="2" charset="-78"/>
              </a:rPr>
              <a:t>و تضمین امنیت در نرم‌افزار</a:t>
            </a:r>
            <a:endParaRPr lang="fa-IR" dirty="0">
              <a:cs typeface="B Nazanin" panose="00000400000000000000" pitchFamily="2" charset="-78"/>
            </a:endParaRPr>
          </a:p>
          <a:p>
            <a:pPr algn="r" rtl="1"/>
            <a:r>
              <a:rPr lang="fa-IR" dirty="0">
                <a:cs typeface="B Nazanin" panose="00000400000000000000" pitchFamily="2" charset="-78"/>
              </a:rPr>
              <a:t>تفاوت تحلیل ایستا و تحلیل پویا</a:t>
            </a:r>
          </a:p>
          <a:p>
            <a:pPr lvl="1"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۴ از ۳۹</a:t>
            </a:r>
            <a:endParaRPr lang="en-US" sz="1600" dirty="0">
              <a:solidFill>
                <a:schemeClr val="tx2"/>
              </a:solidFill>
              <a:cs typeface="B Nazanin" panose="00000400000000000000" pitchFamily="2" charset="-78"/>
            </a:endParaRPr>
          </a:p>
        </p:txBody>
      </p:sp>
      <p:grpSp>
        <p:nvGrpSpPr>
          <p:cNvPr id="7" name="Group 6"/>
          <p:cNvGrpSpPr/>
          <p:nvPr/>
        </p:nvGrpSpPr>
        <p:grpSpPr>
          <a:xfrm>
            <a:off x="1282474" y="548680"/>
            <a:ext cx="2887919" cy="1634874"/>
            <a:chOff x="1282474" y="548680"/>
            <a:chExt cx="2887919" cy="1634874"/>
          </a:xfrm>
        </p:grpSpPr>
        <p:pic>
          <p:nvPicPr>
            <p:cNvPr id="8" name="Picture 2" descr="https://szabta89.github.io/images/in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474" y="548680"/>
              <a:ext cx="2887919" cy="16348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563888" y="548680"/>
              <a:ext cx="576064"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6474283"/>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a:effectLst>
                  <a:outerShdw blurRad="38100" dist="38100" dir="2700000" algn="tl">
                    <a:srgbClr val="000000">
                      <a:alpha val="43137"/>
                    </a:srgbClr>
                  </a:outerShdw>
                </a:effectLst>
                <a:cs typeface="B Koodak" pitchFamily="2" charset="-78"/>
              </a:rPr>
              <a:t>به‌کارگیری تفسیر انتزاعی در اعمال ویژگی‌ها و فراویژگی‌ها</a:t>
            </a:r>
          </a:p>
        </p:txBody>
      </p:sp>
      <p:sp>
        <p:nvSpPr>
          <p:cNvPr id="3" name="Content Placeholder 2"/>
          <p:cNvSpPr>
            <a:spLocks noGrp="1"/>
          </p:cNvSpPr>
          <p:nvPr>
            <p:ph idx="1"/>
          </p:nvPr>
        </p:nvSpPr>
        <p:spPr>
          <a:xfrm>
            <a:off x="786376" y="1735832"/>
            <a:ext cx="8322128" cy="4569718"/>
          </a:xfrm>
        </p:spPr>
        <p:txBody>
          <a:bodyPr>
            <a:normAutofit lnSpcReduction="10000"/>
          </a:bodyPr>
          <a:lstStyle/>
          <a:p>
            <a:pPr algn="r" rtl="1"/>
            <a:r>
              <a:rPr lang="fa-IR" dirty="0" smtClean="0">
                <a:cs typeface="B Nazanin" panose="00000400000000000000" pitchFamily="2" charset="-78"/>
              </a:rPr>
              <a:t>ویژگی‌ها</a:t>
            </a:r>
          </a:p>
          <a:p>
            <a:pPr lvl="1" algn="r" rtl="1"/>
            <a:r>
              <a:rPr lang="fa-IR" b="1" dirty="0" smtClean="0">
                <a:solidFill>
                  <a:srgbClr val="0070C0"/>
                </a:solidFill>
                <a:cs typeface="B Nazanin" panose="00000400000000000000" pitchFamily="2" charset="-78"/>
              </a:rPr>
              <a:t>ایمنی</a:t>
            </a:r>
            <a:r>
              <a:rPr lang="fa-IR" dirty="0" smtClean="0">
                <a:cs typeface="B Nazanin" panose="00000400000000000000" pitchFamily="2" charset="-78"/>
              </a:rPr>
              <a:t>: چیز بد هیچ‌گاه رخ نمی‌دهد</a:t>
            </a:r>
          </a:p>
          <a:p>
            <a:pPr lvl="2" algn="r" rtl="1"/>
            <a:r>
              <a:rPr lang="fa-IR" dirty="0" smtClean="0">
                <a:solidFill>
                  <a:srgbClr val="7030A0"/>
                </a:solidFill>
                <a:cs typeface="B Nazanin" panose="00000400000000000000" pitchFamily="2" charset="-78"/>
              </a:rPr>
              <a:t>نامتغیر</a:t>
            </a:r>
            <a:r>
              <a:rPr lang="fa-IR" dirty="0" smtClean="0">
                <a:cs typeface="B Nazanin" panose="00000400000000000000" pitchFamily="2" charset="-78"/>
              </a:rPr>
              <a:t>: ویژگی‌‌ای که باید در هر حالت از تمامی اجراهای برنامه برقرار باشد [۶]</a:t>
            </a:r>
          </a:p>
          <a:p>
            <a:pPr lvl="1" algn="r" rtl="1"/>
            <a:r>
              <a:rPr lang="fa-IR" dirty="0" smtClean="0">
                <a:cs typeface="B Nazanin" panose="00000400000000000000" pitchFamily="2" charset="-78"/>
              </a:rPr>
              <a:t>مشخص‌بودن به‌کارگیری تفسیر انتزاعی برای ویژگی‌های ایمنی</a:t>
            </a:r>
          </a:p>
          <a:p>
            <a:pPr lvl="2" algn="r" rtl="1"/>
            <a:r>
              <a:rPr lang="fa-IR" dirty="0" smtClean="0">
                <a:cs typeface="B Nazanin" panose="00000400000000000000" pitchFamily="2" charset="-78"/>
              </a:rPr>
              <a:t>بررسی عدم اشتراک معناشناخت انتزاعی با نواحی ممنوعه با توجه به ویژگی ایمنی</a:t>
            </a:r>
          </a:p>
          <a:p>
            <a:pPr lvl="2" algn="r" rtl="1"/>
            <a:r>
              <a:rPr lang="fa-IR" dirty="0" smtClean="0">
                <a:cs typeface="B Nazanin" panose="00000400000000000000" pitchFamily="2" charset="-78"/>
              </a:rPr>
              <a:t>تبدیل به نزدیک‌ترین نامتغیر، در صورت عدم امکان تحلیل ویژگی ایمنی</a:t>
            </a:r>
            <a:endParaRPr lang="en-US" dirty="0" smtClean="0">
              <a:cs typeface="B Nazanin" panose="00000400000000000000" pitchFamily="2" charset="-78"/>
            </a:endParaRPr>
          </a:p>
          <a:p>
            <a:pPr lvl="1" algn="r" rtl="1"/>
            <a:r>
              <a:rPr lang="fa-IR" b="1" dirty="0" smtClean="0">
                <a:solidFill>
                  <a:srgbClr val="00B050"/>
                </a:solidFill>
                <a:cs typeface="B Nazanin" panose="00000400000000000000" pitchFamily="2" charset="-78"/>
              </a:rPr>
              <a:t>مانایی</a:t>
            </a:r>
            <a:r>
              <a:rPr lang="fa-IR" dirty="0" smtClean="0">
                <a:cs typeface="B Nazanin" panose="00000400000000000000" pitchFamily="2" charset="-78"/>
              </a:rPr>
              <a:t>: چیز خوب بالاخره اتفاق می‌افتد [۹، ۱۰]</a:t>
            </a:r>
          </a:p>
          <a:p>
            <a:pPr lvl="2" algn="r" rtl="1"/>
            <a:r>
              <a:rPr lang="fa-IR" dirty="0" smtClean="0">
                <a:cs typeface="B Nazanin" panose="00000400000000000000" pitchFamily="2" charset="-78"/>
              </a:rPr>
              <a:t>تحلیل ایستای خاتمه‌پذیری [۱۱]</a:t>
            </a:r>
          </a:p>
          <a:p>
            <a:pPr lvl="2" algn="r" rtl="1"/>
            <a:r>
              <a:rPr lang="fa-IR" dirty="0" smtClean="0">
                <a:cs typeface="B Nazanin" panose="00000400000000000000" pitchFamily="2" charset="-78"/>
              </a:rPr>
              <a:t>تحلیل ایستای فرمول‌های منطق زمانی </a:t>
            </a:r>
            <a:r>
              <a:rPr lang="en-US" dirty="0" smtClean="0">
                <a:cs typeface="B Nazanin" panose="00000400000000000000" pitchFamily="2" charset="-78"/>
              </a:rPr>
              <a:t>CTL</a:t>
            </a:r>
            <a:r>
              <a:rPr lang="fa-IR" dirty="0" smtClean="0">
                <a:cs typeface="B Nazanin" panose="00000400000000000000" pitchFamily="2" charset="-78"/>
              </a:rPr>
              <a:t> [۱۲]</a:t>
            </a:r>
          </a:p>
          <a:p>
            <a:pPr lvl="1"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30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Tree>
    <p:extLst>
      <p:ext uri="{BB962C8B-B14F-4D97-AF65-F5344CB8AC3E}">
        <p14:creationId xmlns:p14="http://schemas.microsoft.com/office/powerpoint/2010/main" val="3245299408"/>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a:effectLst>
                  <a:outerShdw blurRad="38100" dist="38100" dir="2700000" algn="tl">
                    <a:srgbClr val="000000">
                      <a:alpha val="43137"/>
                    </a:srgbClr>
                  </a:outerShdw>
                </a:effectLst>
                <a:cs typeface="B Koodak" pitchFamily="2" charset="-78"/>
              </a:rPr>
              <a:t>به‌کارگیری تفسیر انتزاعی در اعمال ویژگی‌ها و </a:t>
            </a:r>
            <a:r>
              <a:rPr lang="fa-IR" dirty="0" smtClean="0">
                <a:effectLst>
                  <a:outerShdw blurRad="38100" dist="38100" dir="2700000" algn="tl">
                    <a:srgbClr val="000000">
                      <a:alpha val="43137"/>
                    </a:srgbClr>
                  </a:outerShdw>
                </a:effectLst>
                <a:cs typeface="B Koodak" pitchFamily="2" charset="-78"/>
              </a:rPr>
              <a:t>فراویژگی‌ها (ادامه)</a:t>
            </a:r>
            <a:endParaRPr lang="fa-IR"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899592" y="1735832"/>
            <a:ext cx="8208912" cy="4569718"/>
          </a:xfrm>
        </p:spPr>
        <p:txBody>
          <a:bodyPr>
            <a:normAutofit/>
          </a:bodyPr>
          <a:lstStyle/>
          <a:p>
            <a:pPr algn="r" rtl="1"/>
            <a:r>
              <a:rPr lang="fa-IR" dirty="0" smtClean="0">
                <a:cs typeface="B Nazanin" panose="00000400000000000000" pitchFamily="2" charset="-78"/>
              </a:rPr>
              <a:t>ناویژگی‌ها (</a:t>
            </a:r>
            <a:r>
              <a:rPr lang="fa-IR" dirty="0">
                <a:cs typeface="B Nazanin" panose="00000400000000000000" pitchFamily="2" charset="-78"/>
              </a:rPr>
              <a:t>نیازمند بررسی ارتباط بین چند اجرا از برنامه</a:t>
            </a:r>
            <a:r>
              <a:rPr lang="fa-IR" dirty="0" smtClean="0">
                <a:cs typeface="B Nazanin" panose="00000400000000000000" pitchFamily="2" charset="-78"/>
              </a:rPr>
              <a:t>)</a:t>
            </a:r>
          </a:p>
          <a:p>
            <a:pPr lvl="1" algn="r" rtl="1"/>
            <a:r>
              <a:rPr lang="fa-IR" dirty="0">
                <a:cs typeface="B Nazanin" panose="00000400000000000000" pitchFamily="2" charset="-78"/>
              </a:rPr>
              <a:t>رویکردی برای تحلیل ایستای۲-ایمنی‌ها با استفاده از تفسیر انتزاعی رابطه‌ای روی خودترکیبی گراف‌های جریان کنترل برنامه </a:t>
            </a:r>
            <a:r>
              <a:rPr lang="fa-IR" dirty="0" smtClean="0">
                <a:cs typeface="B Nazanin" panose="00000400000000000000" pitchFamily="2" charset="-78"/>
              </a:rPr>
              <a:t>[۱۳]</a:t>
            </a:r>
            <a:endParaRPr lang="fa-IR" dirty="0">
              <a:cs typeface="B Nazanin" panose="00000400000000000000" pitchFamily="2" charset="-78"/>
            </a:endParaRPr>
          </a:p>
          <a:p>
            <a:pPr lvl="2" algn="r" rtl="1"/>
            <a:r>
              <a:rPr lang="fa-IR" dirty="0" smtClean="0">
                <a:cs typeface="B Nazanin" panose="00000400000000000000" pitchFamily="2" charset="-78"/>
              </a:rPr>
              <a:t>فقط عدم تداخل غیرحساس به خاتمه</a:t>
            </a:r>
            <a:endParaRPr lang="fa-IR" dirty="0">
              <a:cs typeface="B Nazanin" panose="00000400000000000000" pitchFamily="2" charset="-78"/>
            </a:endParaRPr>
          </a:p>
          <a:p>
            <a:pPr lvl="1" algn="r" rtl="1"/>
            <a:endParaRPr lang="fa-IR" dirty="0" smtClean="0">
              <a:cs typeface="B Nazanin" panose="00000400000000000000" pitchFamily="2" charset="-78"/>
            </a:endParaRPr>
          </a:p>
          <a:p>
            <a:pPr lvl="1" algn="r" rtl="1"/>
            <a:r>
              <a:rPr lang="fa-IR" dirty="0" smtClean="0">
                <a:cs typeface="B Nazanin" panose="00000400000000000000" pitchFamily="2" charset="-78"/>
              </a:rPr>
              <a:t>به‌کارگیری تفسیر انتزاعی برای </a:t>
            </a:r>
            <a:r>
              <a:rPr lang="fa-IR" dirty="0" smtClean="0">
                <a:cs typeface="B Nazanin" panose="00000400000000000000" pitchFamily="2" charset="-78"/>
              </a:rPr>
              <a:t>نظارت </a:t>
            </a:r>
            <a:r>
              <a:rPr lang="fa-IR" dirty="0" smtClean="0">
                <a:cs typeface="B Nazanin" panose="00000400000000000000" pitchFamily="2" charset="-78"/>
              </a:rPr>
              <a:t>عدم تداخل به کمک منطق رابطه‌ای [14]</a:t>
            </a:r>
          </a:p>
          <a:p>
            <a:pPr lvl="2" algn="r" rtl="1"/>
            <a:r>
              <a:rPr lang="fa-IR" dirty="0" smtClean="0">
                <a:cs typeface="B Nazanin" panose="00000400000000000000" pitchFamily="2" charset="-78"/>
              </a:rPr>
              <a:t>محاسبه اجراهای فرعی سازگار با اجرای فعلی در هر وضعیت ناظر و بررسی ویزگی ایمنی برای اجراهای فرعی</a:t>
            </a:r>
          </a:p>
          <a:p>
            <a:pPr lvl="2" algn="r" rtl="1"/>
            <a:endParaRPr lang="fa-IR" dirty="0" smtClean="0">
              <a:cs typeface="B Nazanin" panose="00000400000000000000" pitchFamily="2" charset="-78"/>
            </a:endParaRPr>
          </a:p>
          <a:p>
            <a:pPr lvl="2" algn="r" rtl="1"/>
            <a:endParaRPr lang="fa-IR" dirty="0" smtClean="0">
              <a:cs typeface="B Nazanin" panose="00000400000000000000" pitchFamily="2" charset="-78"/>
            </a:endParaRPr>
          </a:p>
          <a:p>
            <a:pPr lvl="2" algn="r" rtl="1"/>
            <a:endParaRPr lang="fa-IR" dirty="0" smtClean="0">
              <a:cs typeface="B Nazanin" panose="00000400000000000000" pitchFamily="2" charset="-78"/>
            </a:endParaRPr>
          </a:p>
          <a:p>
            <a:pPr lvl="1"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31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Tree>
    <p:extLst>
      <p:ext uri="{BB962C8B-B14F-4D97-AF65-F5344CB8AC3E}">
        <p14:creationId xmlns:p14="http://schemas.microsoft.com/office/powerpoint/2010/main" val="2532508927"/>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a:effectLst>
                  <a:outerShdw blurRad="38100" dist="38100" dir="2700000" algn="tl">
                    <a:srgbClr val="000000">
                      <a:alpha val="43137"/>
                    </a:srgbClr>
                  </a:outerShdw>
                </a:effectLst>
                <a:cs typeface="B Koodak" pitchFamily="2" charset="-78"/>
              </a:rPr>
              <a:t>به‌کارگیری تفسیر انتزاعی در اعمال ویژگی‌ها و </a:t>
            </a:r>
            <a:r>
              <a:rPr lang="fa-IR" dirty="0" smtClean="0">
                <a:effectLst>
                  <a:outerShdw blurRad="38100" dist="38100" dir="2700000" algn="tl">
                    <a:srgbClr val="000000">
                      <a:alpha val="43137"/>
                    </a:srgbClr>
                  </a:outerShdw>
                </a:effectLst>
                <a:cs typeface="B Koodak" pitchFamily="2" charset="-78"/>
              </a:rPr>
              <a:t>فراویژگی‌ها (ادامه)</a:t>
            </a:r>
            <a:endParaRPr lang="fa-IR"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899592" y="1735832"/>
            <a:ext cx="8208912" cy="4569718"/>
          </a:xfrm>
        </p:spPr>
        <p:txBody>
          <a:bodyPr>
            <a:normAutofit fontScale="92500" lnSpcReduction="20000"/>
          </a:bodyPr>
          <a:lstStyle/>
          <a:p>
            <a:pPr algn="r" rtl="1"/>
            <a:r>
              <a:rPr lang="fa-IR" dirty="0" smtClean="0">
                <a:cs typeface="B Nazanin" panose="00000400000000000000" pitchFamily="2" charset="-78"/>
              </a:rPr>
              <a:t>ناویژگی‌ها </a:t>
            </a:r>
          </a:p>
          <a:p>
            <a:pPr lvl="1" algn="r" rtl="1"/>
            <a:r>
              <a:rPr lang="fa-IR" sz="3000" dirty="0">
                <a:cs typeface="B Nazanin" panose="00000400000000000000" pitchFamily="2" charset="-78"/>
              </a:rPr>
              <a:t>تکنیک روش‌مند برای طراحی ناظر مبتنی بر تفسیر انتزاعی برای خط‌مشی‌ها با در نظر گرفتن تنزل سطح </a:t>
            </a:r>
            <a:r>
              <a:rPr lang="fa-IR" sz="3000" dirty="0" smtClean="0">
                <a:cs typeface="B Nazanin" panose="00000400000000000000" pitchFamily="2" charset="-78"/>
              </a:rPr>
              <a:t>[15]</a:t>
            </a:r>
            <a:endParaRPr lang="fa-IR" sz="3000" dirty="0">
              <a:cs typeface="B Nazanin" panose="00000400000000000000" pitchFamily="2" charset="-78"/>
            </a:endParaRPr>
          </a:p>
          <a:p>
            <a:pPr lvl="2" algn="r" rtl="1"/>
            <a:r>
              <a:rPr lang="fa-IR" sz="2600" dirty="0">
                <a:cs typeface="B Nazanin" panose="00000400000000000000" pitchFamily="2" charset="-78"/>
              </a:rPr>
              <a:t>صوری‌سازی تعبیر ناظر ایده‌آل به کمک اتصال‌ گالوایی</a:t>
            </a:r>
            <a:endParaRPr lang="en-US" sz="2600" dirty="0">
              <a:cs typeface="B Nazanin" panose="00000400000000000000" pitchFamily="2" charset="-78"/>
            </a:endParaRPr>
          </a:p>
          <a:p>
            <a:pPr lvl="2" algn="r" rtl="1"/>
            <a:r>
              <a:rPr lang="fa-IR" sz="2600" dirty="0">
                <a:cs typeface="B Nazanin" panose="00000400000000000000" pitchFamily="2" charset="-78"/>
              </a:rPr>
              <a:t>ناظر درست همگام با ساخت</a:t>
            </a:r>
          </a:p>
          <a:p>
            <a:pPr lvl="1" algn="r" rtl="1"/>
            <a:endParaRPr lang="fa-IR" dirty="0" smtClean="0">
              <a:cs typeface="B Nazanin" panose="00000400000000000000" pitchFamily="2" charset="-78"/>
            </a:endParaRPr>
          </a:p>
          <a:p>
            <a:pPr lvl="1" algn="r" rtl="1"/>
            <a:r>
              <a:rPr lang="fa-IR" sz="3000" dirty="0" smtClean="0">
                <a:cs typeface="B Nazanin" panose="00000400000000000000" pitchFamily="2" charset="-78"/>
              </a:rPr>
              <a:t>بیان و اثبات درستی تحلیل ایستای جریان اطلاعات امن در قالب </a:t>
            </a:r>
            <a:r>
              <a:rPr lang="fa-IR" sz="3000" dirty="0">
                <a:cs typeface="B Nazanin" panose="00000400000000000000" pitchFamily="2" charset="-78"/>
              </a:rPr>
              <a:t>تفسیر انتزاعی </a:t>
            </a:r>
            <a:r>
              <a:rPr lang="fa-IR" sz="3000" dirty="0" smtClean="0">
                <a:cs typeface="B Nazanin" panose="00000400000000000000" pitchFamily="2" charset="-78"/>
              </a:rPr>
              <a:t>[16]</a:t>
            </a:r>
          </a:p>
          <a:p>
            <a:pPr lvl="2" algn="r" rtl="1"/>
            <a:r>
              <a:rPr lang="fa-IR" sz="2600" dirty="0" smtClean="0">
                <a:cs typeface="B Nazanin" panose="00000400000000000000" pitchFamily="2" charset="-78"/>
              </a:rPr>
              <a:t>با تعریف یک اتصال گالوایی که برای تقریب مستقیم فراویژگی</a:t>
            </a:r>
          </a:p>
          <a:p>
            <a:pPr lvl="2" algn="r" rtl="1"/>
            <a:r>
              <a:rPr lang="fa-IR" sz="2600" dirty="0" smtClean="0">
                <a:cs typeface="B Nazanin" panose="00000400000000000000" pitchFamily="2" charset="-78"/>
              </a:rPr>
              <a:t>تعریف مجموعه‌ای از مجموعه تبدیل‌کننده‌ها</a:t>
            </a:r>
            <a:endParaRPr lang="en-US" sz="2600" dirty="0" smtClean="0">
              <a:cs typeface="B Nazanin" panose="00000400000000000000" pitchFamily="2" charset="-78"/>
            </a:endParaRPr>
          </a:p>
          <a:p>
            <a:pPr lvl="2" algn="r" rtl="1"/>
            <a:r>
              <a:rPr lang="fa-IR" sz="2600" dirty="0" smtClean="0">
                <a:cs typeface="B Nazanin" panose="00000400000000000000" pitchFamily="2" charset="-78"/>
              </a:rPr>
              <a:t>دربرگرفتن فراایمنی‌هایی که </a:t>
            </a:r>
            <a:r>
              <a:rPr lang="en-US" sz="2600" dirty="0" smtClean="0">
                <a:cs typeface="B Nazanin" panose="00000400000000000000" pitchFamily="2" charset="-78"/>
              </a:rPr>
              <a:t>k</a:t>
            </a:r>
            <a:r>
              <a:rPr lang="fa-IR" sz="2600" dirty="0" smtClean="0">
                <a:cs typeface="B Nazanin" panose="00000400000000000000" pitchFamily="2" charset="-78"/>
              </a:rPr>
              <a:t>-ایمنی نیستند</a:t>
            </a:r>
          </a:p>
          <a:p>
            <a:pPr lvl="2" algn="r" rtl="1"/>
            <a:r>
              <a:rPr lang="fa-IR" sz="2600" dirty="0" smtClean="0">
                <a:cs typeface="B Nazanin" panose="00000400000000000000" pitchFamily="2" charset="-78"/>
              </a:rPr>
              <a:t>ارائه تحلیل برای جریان اطلاعات کمّی </a:t>
            </a:r>
          </a:p>
          <a:p>
            <a:pPr lvl="1" algn="r" rtl="1"/>
            <a:endParaRPr lang="fa-IR" dirty="0" smtClean="0">
              <a:cs typeface="B Nazanin" panose="00000400000000000000" pitchFamily="2" charset="-78"/>
            </a:endParaRPr>
          </a:p>
          <a:p>
            <a:pPr lvl="1" algn="r" rtl="1"/>
            <a:endParaRPr lang="fa-IR" dirty="0" smtClean="0">
              <a:cs typeface="B Nazanin" panose="00000400000000000000" pitchFamily="2" charset="-78"/>
            </a:endParaRPr>
          </a:p>
          <a:p>
            <a:pPr lvl="1"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32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Tree>
    <p:extLst>
      <p:ext uri="{BB962C8B-B14F-4D97-AF65-F5344CB8AC3E}">
        <p14:creationId xmlns:p14="http://schemas.microsoft.com/office/powerpoint/2010/main" val="2170349325"/>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بعضی از ابزارهای مبتنی بر تفسیر انتزاعی</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15616" y="1484784"/>
            <a:ext cx="7955232" cy="5256584"/>
          </a:xfrm>
        </p:spPr>
        <p:txBody>
          <a:bodyPr>
            <a:normAutofit fontScale="25000" lnSpcReduction="20000"/>
          </a:bodyPr>
          <a:lstStyle/>
          <a:p>
            <a:pPr lvl="1" algn="r" rtl="1"/>
            <a:r>
              <a:rPr lang="en-US" sz="8000" dirty="0" smtClean="0">
                <a:cs typeface="B Nazanin" panose="00000400000000000000" pitchFamily="2" charset="-78"/>
              </a:rPr>
              <a:t>Airac5</a:t>
            </a:r>
            <a:r>
              <a:rPr lang="fa-IR" sz="8000" dirty="0" smtClean="0">
                <a:cs typeface="B Nazanin" panose="00000400000000000000" pitchFamily="2" charset="-78"/>
              </a:rPr>
              <a:t>: تحلیل‌گر ایستا برای تشخیص خودکار خطاهای سرریز بافر در برنامه‌های زبان </a:t>
            </a:r>
            <a:r>
              <a:rPr lang="en-US" sz="8000" dirty="0" smtClean="0">
                <a:cs typeface="B Nazanin" panose="00000400000000000000" pitchFamily="2" charset="-78"/>
              </a:rPr>
              <a:t>C</a:t>
            </a:r>
            <a:endParaRPr lang="fa-IR" sz="8000" dirty="0" smtClean="0">
              <a:cs typeface="B Nazanin" panose="00000400000000000000" pitchFamily="2" charset="-78"/>
            </a:endParaRPr>
          </a:p>
          <a:p>
            <a:pPr lvl="1" algn="r" rtl="1"/>
            <a:endParaRPr lang="en-US" sz="4000" dirty="0" smtClean="0">
              <a:cs typeface="B Nazanin" panose="00000400000000000000" pitchFamily="2" charset="-78"/>
            </a:endParaRPr>
          </a:p>
          <a:p>
            <a:pPr lvl="1" algn="r" rtl="1"/>
            <a:r>
              <a:rPr lang="fa-IR" sz="8000" dirty="0" smtClean="0">
                <a:cs typeface="B Nazanin" panose="00000400000000000000" pitchFamily="2" charset="-78"/>
              </a:rPr>
              <a:t>تحلیل‌گر‌های</a:t>
            </a:r>
            <a:r>
              <a:rPr lang="en-US" sz="8000" dirty="0" err="1" smtClean="0">
                <a:cs typeface="B Nazanin" panose="00000400000000000000" pitchFamily="2" charset="-78"/>
              </a:rPr>
              <a:t>aiT</a:t>
            </a:r>
            <a:r>
              <a:rPr lang="en-US" sz="8000" dirty="0" smtClean="0">
                <a:cs typeface="B Nazanin" panose="00000400000000000000" pitchFamily="2" charset="-78"/>
              </a:rPr>
              <a:t> WCET</a:t>
            </a:r>
            <a:r>
              <a:rPr lang="fa-IR" sz="8000" dirty="0" smtClean="0">
                <a:cs typeface="B Nazanin" panose="00000400000000000000" pitchFamily="2" charset="-78"/>
              </a:rPr>
              <a:t>: تحلیل‌گرهای ایستای تجاری برای محاسبه ایستای محدوده بدترین حالت زمان اجرای برنامه در سامانه‌های بی‌درنگ</a:t>
            </a:r>
          </a:p>
          <a:p>
            <a:pPr lvl="1" algn="r" rtl="1"/>
            <a:endParaRPr lang="fa-IR" sz="4000" dirty="0" smtClean="0">
              <a:cs typeface="B Nazanin" panose="00000400000000000000" pitchFamily="2" charset="-78"/>
            </a:endParaRPr>
          </a:p>
          <a:p>
            <a:pPr lvl="1" algn="r" rtl="1"/>
            <a:r>
              <a:rPr lang="en-US" sz="8000" dirty="0" smtClean="0">
                <a:cs typeface="B Nazanin" panose="00000400000000000000" pitchFamily="2" charset="-78"/>
              </a:rPr>
              <a:t>ASTREE</a:t>
            </a:r>
            <a:r>
              <a:rPr lang="fa-IR" sz="8000" dirty="0" smtClean="0">
                <a:cs typeface="B Nazanin" panose="00000400000000000000" pitchFamily="2" charset="-78"/>
              </a:rPr>
              <a:t>: تحلیل‌گر ایستا برای اثبات عدم وجود خطاهای زمان‌اجرا، مخصوص برنامه‌های کنترل همگام در زبان </a:t>
            </a:r>
            <a:r>
              <a:rPr lang="en-US" sz="8000" dirty="0" smtClean="0">
                <a:cs typeface="B Nazanin" panose="00000400000000000000" pitchFamily="2" charset="-78"/>
              </a:rPr>
              <a:t>C</a:t>
            </a:r>
            <a:endParaRPr lang="fa-IR" sz="8000" dirty="0" smtClean="0">
              <a:cs typeface="B Nazanin" panose="00000400000000000000" pitchFamily="2" charset="-78"/>
            </a:endParaRPr>
          </a:p>
          <a:p>
            <a:pPr lvl="1" algn="r" rtl="1"/>
            <a:endParaRPr lang="fa-IR" sz="4000" dirty="0" smtClean="0">
              <a:cs typeface="B Nazanin" panose="00000400000000000000" pitchFamily="2" charset="-78"/>
            </a:endParaRPr>
          </a:p>
          <a:p>
            <a:pPr lvl="1" algn="r" rtl="1"/>
            <a:r>
              <a:rPr lang="en-US" sz="8000" dirty="0" smtClean="0">
                <a:cs typeface="B Nazanin" panose="00000400000000000000" pitchFamily="2" charset="-78"/>
              </a:rPr>
              <a:t>C Global Surveyor</a:t>
            </a:r>
            <a:r>
              <a:rPr lang="fa-IR" sz="8000" dirty="0" smtClean="0">
                <a:cs typeface="B Nazanin" panose="00000400000000000000" pitchFamily="2" charset="-78"/>
              </a:rPr>
              <a:t>: تحلیل‌گر ایستای نمونه‌اولیه برای یافتن خطاهای زمان‌اجرا در برنامه‌های زبان </a:t>
            </a:r>
            <a:r>
              <a:rPr lang="en-US" sz="8000" dirty="0" smtClean="0">
                <a:cs typeface="B Nazanin" panose="00000400000000000000" pitchFamily="2" charset="-78"/>
              </a:rPr>
              <a:t>C</a:t>
            </a:r>
            <a:endParaRPr lang="fa-IR" sz="8000" dirty="0" smtClean="0">
              <a:cs typeface="B Nazanin" panose="00000400000000000000" pitchFamily="2" charset="-78"/>
            </a:endParaRPr>
          </a:p>
          <a:p>
            <a:pPr lvl="1" algn="r" rtl="1"/>
            <a:endParaRPr lang="fa-IR" sz="4000" dirty="0" smtClean="0">
              <a:cs typeface="B Nazanin" panose="00000400000000000000" pitchFamily="2" charset="-78"/>
            </a:endParaRPr>
          </a:p>
          <a:p>
            <a:pPr lvl="1" algn="r" rtl="1"/>
            <a:r>
              <a:rPr lang="fa-IR" sz="8000" dirty="0" smtClean="0">
                <a:cs typeface="B Nazanin" panose="00000400000000000000" pitchFamily="2" charset="-78"/>
              </a:rPr>
              <a:t> </a:t>
            </a:r>
            <a:r>
              <a:rPr lang="en-US" sz="8000" dirty="0" err="1" smtClean="0">
                <a:cs typeface="B Nazanin" panose="00000400000000000000" pitchFamily="2" charset="-78"/>
              </a:rPr>
              <a:t>Fluctuat</a:t>
            </a:r>
            <a:r>
              <a:rPr lang="fa-IR" sz="8000" dirty="0" smtClean="0">
                <a:cs typeface="B Nazanin" panose="00000400000000000000" pitchFamily="2" charset="-78"/>
              </a:rPr>
              <a:t>: تحلیل‌گر ایستا برای مطالعه انتشار خطاهای رندکردن محاسبات ممیز شناور در برنامه‌های </a:t>
            </a:r>
            <a:r>
              <a:rPr lang="en-US" sz="8000" dirty="0" smtClean="0">
                <a:cs typeface="B Nazanin" panose="00000400000000000000" pitchFamily="2" charset="-78"/>
              </a:rPr>
              <a:t>C</a:t>
            </a:r>
            <a:r>
              <a:rPr lang="fa-IR" sz="8000" dirty="0" smtClean="0">
                <a:cs typeface="B Nazanin" panose="00000400000000000000" pitchFamily="2" charset="-78"/>
              </a:rPr>
              <a:t> یا اسمبلی</a:t>
            </a:r>
          </a:p>
          <a:p>
            <a:pPr lvl="1" algn="r" rtl="1"/>
            <a:endParaRPr lang="fa-IR" sz="4000" dirty="0" smtClean="0">
              <a:cs typeface="B Nazanin" panose="00000400000000000000" pitchFamily="2" charset="-78"/>
            </a:endParaRPr>
          </a:p>
          <a:p>
            <a:pPr lvl="1" algn="r" rtl="1"/>
            <a:r>
              <a:rPr lang="en-US" sz="8000" dirty="0" err="1" smtClean="0">
                <a:cs typeface="B Nazanin" panose="00000400000000000000" pitchFamily="2" charset="-78"/>
              </a:rPr>
              <a:t>PolySpace</a:t>
            </a:r>
            <a:r>
              <a:rPr lang="en-US" sz="8000" dirty="0" smtClean="0">
                <a:cs typeface="B Nazanin" panose="00000400000000000000" pitchFamily="2" charset="-78"/>
              </a:rPr>
              <a:t> Verifier</a:t>
            </a:r>
            <a:r>
              <a:rPr lang="fa-IR" sz="8000" dirty="0" smtClean="0">
                <a:cs typeface="B Nazanin" panose="00000400000000000000" pitchFamily="2" charset="-78"/>
              </a:rPr>
              <a:t>: تحلیل‌گر ایستای تجاری و عام‌منظوره برای تشخیص خطاهای زمان‌اجرا در زبان‌های </a:t>
            </a:r>
            <a:r>
              <a:rPr lang="en-US" sz="8000" dirty="0" smtClean="0">
                <a:cs typeface="B Nazanin" panose="00000400000000000000" pitchFamily="2" charset="-78"/>
              </a:rPr>
              <a:t>Ada</a:t>
            </a:r>
            <a:r>
              <a:rPr lang="fa-IR" sz="8000" dirty="0" smtClean="0">
                <a:cs typeface="B Nazanin" panose="00000400000000000000" pitchFamily="2" charset="-78"/>
              </a:rPr>
              <a:t>، </a:t>
            </a:r>
            <a:r>
              <a:rPr lang="en-US" sz="8000" dirty="0" smtClean="0">
                <a:cs typeface="B Nazanin" panose="00000400000000000000" pitchFamily="2" charset="-78"/>
              </a:rPr>
              <a:t>C</a:t>
            </a:r>
            <a:r>
              <a:rPr lang="fa-IR" sz="8000" dirty="0" smtClean="0">
                <a:cs typeface="B Nazanin" panose="00000400000000000000" pitchFamily="2" charset="-78"/>
              </a:rPr>
              <a:t>، </a:t>
            </a:r>
            <a:r>
              <a:rPr lang="en-US" sz="8000" dirty="0" smtClean="0">
                <a:cs typeface="B Nazanin" panose="00000400000000000000" pitchFamily="2" charset="-78"/>
              </a:rPr>
              <a:t>C++</a:t>
            </a:r>
            <a:r>
              <a:rPr lang="fa-IR" sz="8000" dirty="0" smtClean="0">
                <a:cs typeface="B Nazanin" panose="00000400000000000000" pitchFamily="2" charset="-78"/>
              </a:rPr>
              <a:t> و </a:t>
            </a:r>
            <a:r>
              <a:rPr lang="en-US" sz="8000" dirty="0" smtClean="0">
                <a:cs typeface="B Nazanin" panose="00000400000000000000" pitchFamily="2" charset="-78"/>
              </a:rPr>
              <a:t>Java</a:t>
            </a:r>
            <a:endParaRPr lang="fa-IR" sz="8000" dirty="0" smtClean="0">
              <a:cs typeface="B Nazanin" panose="00000400000000000000" pitchFamily="2" charset="-78"/>
            </a:endParaRPr>
          </a:p>
          <a:p>
            <a:pPr lvl="1" algn="r" rtl="1"/>
            <a:endParaRPr lang="fa-IR" sz="4000" dirty="0" smtClean="0">
              <a:cs typeface="B Nazanin" panose="00000400000000000000" pitchFamily="2" charset="-78"/>
            </a:endParaRPr>
          </a:p>
          <a:p>
            <a:pPr lvl="1" algn="r" rtl="1"/>
            <a:r>
              <a:rPr lang="en-US" sz="8000" dirty="0" smtClean="0">
                <a:cs typeface="B Nazanin" panose="00000400000000000000" pitchFamily="2" charset="-78"/>
              </a:rPr>
              <a:t>TERMINATOR</a:t>
            </a:r>
            <a:r>
              <a:rPr lang="fa-IR" sz="8000" dirty="0" smtClean="0">
                <a:cs typeface="B Nazanin" panose="00000400000000000000" pitchFamily="2" charset="-78"/>
              </a:rPr>
              <a:t>: تحلیل‌گر ایستا برای اثبات خاتمه برنامه و ویژگی‌های مانایی در زبان </a:t>
            </a:r>
            <a:r>
              <a:rPr lang="en-US" sz="8000" dirty="0" smtClean="0">
                <a:cs typeface="B Nazanin" panose="00000400000000000000" pitchFamily="2" charset="-78"/>
              </a:rPr>
              <a:t>C</a:t>
            </a:r>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33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Tree>
    <p:extLst>
      <p:ext uri="{BB962C8B-B14F-4D97-AF65-F5344CB8AC3E}">
        <p14:creationId xmlns:p14="http://schemas.microsoft.com/office/powerpoint/2010/main" val="1452260459"/>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چالش‌ها و مسائل باز</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34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
        <p:nvSpPr>
          <p:cNvPr id="3" name="Content Placeholder 2"/>
          <p:cNvSpPr>
            <a:spLocks noGrp="1"/>
          </p:cNvSpPr>
          <p:nvPr>
            <p:ph idx="1"/>
          </p:nvPr>
        </p:nvSpPr>
        <p:spPr>
          <a:xfrm>
            <a:off x="1187624" y="1447800"/>
            <a:ext cx="7746064" cy="5077544"/>
          </a:xfrm>
        </p:spPr>
        <p:txBody>
          <a:bodyPr>
            <a:normAutofit lnSpcReduction="10000"/>
          </a:bodyPr>
          <a:lstStyle/>
          <a:p>
            <a:pPr algn="r" rtl="1"/>
            <a:endParaRPr lang="fa-IR" sz="2800" dirty="0" smtClean="0">
              <a:cs typeface="B Nazanin" panose="00000400000000000000" pitchFamily="2" charset="-78"/>
            </a:endParaRPr>
          </a:p>
          <a:p>
            <a:pPr algn="r" rtl="1"/>
            <a:r>
              <a:rPr lang="fa-IR" sz="2800" dirty="0" smtClean="0">
                <a:cs typeface="B Nazanin" panose="00000400000000000000" pitchFamily="2" charset="-78"/>
              </a:rPr>
              <a:t>انتخاب دامنه‌های انتزاعی به جز اعداد حسابی</a:t>
            </a:r>
          </a:p>
          <a:p>
            <a:pPr lvl="1" algn="r" rtl="1"/>
            <a:r>
              <a:rPr lang="fa-IR" sz="2400" dirty="0" smtClean="0">
                <a:cs typeface="B Nazanin" panose="00000400000000000000" pitchFamily="2" charset="-78"/>
              </a:rPr>
              <a:t>آرایه‌ها، حافظه هیپ و نوع‌های دیگر </a:t>
            </a:r>
          </a:p>
          <a:p>
            <a:pPr algn="r" rtl="1"/>
            <a:r>
              <a:rPr lang="fa-IR" sz="2800" dirty="0" smtClean="0">
                <a:cs typeface="B Nazanin" panose="00000400000000000000" pitchFamily="2" charset="-78"/>
              </a:rPr>
              <a:t>به‌کارگیری تفسیر انتزاعی برای برنامه‌های هم‌روند و ویژگی‌های احتمالاتی</a:t>
            </a:r>
          </a:p>
          <a:p>
            <a:pPr algn="r" rtl="1"/>
            <a:r>
              <a:rPr lang="fa-IR" sz="2800" dirty="0" smtClean="0">
                <a:cs typeface="B Nazanin" panose="00000400000000000000" pitchFamily="2" charset="-78"/>
              </a:rPr>
              <a:t>تحلیل ویژگی‌های زمانی و مانایی با در نظر گرفتن شرط‌های انصاف</a:t>
            </a:r>
          </a:p>
          <a:p>
            <a:pPr algn="r" rtl="1"/>
            <a:r>
              <a:rPr lang="fa-IR" sz="2800" dirty="0" smtClean="0">
                <a:cs typeface="B Nazanin" panose="00000400000000000000" pitchFamily="2" charset="-78"/>
              </a:rPr>
              <a:t>تحلیل ویژگی‌های </a:t>
            </a:r>
            <a:r>
              <a:rPr lang="en-US" sz="2800" dirty="0" smtClean="0">
                <a:cs typeface="B Nazanin" panose="00000400000000000000" pitchFamily="2" charset="-78"/>
              </a:rPr>
              <a:t>LTL</a:t>
            </a:r>
            <a:r>
              <a:rPr lang="fa-IR" sz="2800" dirty="0" smtClean="0">
                <a:cs typeface="B Nazanin" panose="00000400000000000000" pitchFamily="2" charset="-78"/>
              </a:rPr>
              <a:t> و </a:t>
            </a:r>
            <a:r>
              <a:rPr lang="en-US" sz="2800" dirty="0" smtClean="0">
                <a:cs typeface="B Nazanin" panose="00000400000000000000" pitchFamily="2" charset="-78"/>
              </a:rPr>
              <a:t>CTL*</a:t>
            </a:r>
            <a:endParaRPr lang="fa-IR" sz="2800" dirty="0" smtClean="0">
              <a:cs typeface="B Nazanin" panose="00000400000000000000" pitchFamily="2" charset="-78"/>
            </a:endParaRPr>
          </a:p>
          <a:p>
            <a:pPr algn="r" rtl="1"/>
            <a:r>
              <a:rPr lang="fa-IR" sz="2800" dirty="0" smtClean="0">
                <a:cs typeface="B Nazanin" panose="00000400000000000000" pitchFamily="2" charset="-78"/>
              </a:rPr>
              <a:t>پشتیبانی از فراخوانی توابع و مفاهیم شی‌گرایی</a:t>
            </a:r>
          </a:p>
          <a:p>
            <a:pPr algn="r" rtl="1"/>
            <a:r>
              <a:rPr lang="fa-IR" sz="2800" dirty="0" smtClean="0">
                <a:cs typeface="B Nazanin" panose="00000400000000000000" pitchFamily="2" charset="-78"/>
              </a:rPr>
              <a:t>در نظر گرفتن عدم تداخل حساس به خاتمه و زمان</a:t>
            </a:r>
          </a:p>
          <a:p>
            <a:pPr algn="r" rtl="1"/>
            <a:r>
              <a:rPr lang="fa-IR" sz="2800" dirty="0" smtClean="0">
                <a:cs typeface="B Nazanin" panose="00000400000000000000" pitchFamily="2" charset="-78"/>
              </a:rPr>
              <a:t>ارائه چارچوب پارامتریک برای تحلیل ایستای ناویژگی‌ها و افزایش دقت آن</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274638"/>
            <a:ext cx="1728192" cy="2193474"/>
          </a:xfrm>
          <a:prstGeom prst="rect">
            <a:avLst/>
          </a:prstGeom>
        </p:spPr>
      </p:pic>
    </p:spTree>
    <p:extLst>
      <p:ext uri="{BB962C8B-B14F-4D97-AF65-F5344CB8AC3E}">
        <p14:creationId xmlns:p14="http://schemas.microsoft.com/office/powerpoint/2010/main" val="210352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چالش‌ها و مسائل باز</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35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
        <p:nvSpPr>
          <p:cNvPr id="3" name="Content Placeholder 2"/>
          <p:cNvSpPr>
            <a:spLocks noGrp="1"/>
          </p:cNvSpPr>
          <p:nvPr>
            <p:ph idx="1"/>
          </p:nvPr>
        </p:nvSpPr>
        <p:spPr/>
        <p:txBody>
          <a:bodyPr>
            <a:normAutofit lnSpcReduction="10000"/>
          </a:bodyPr>
          <a:lstStyle/>
          <a:p>
            <a:pPr algn="r" rtl="1"/>
            <a:endParaRPr lang="fa-IR" sz="2800" dirty="0" smtClean="0">
              <a:cs typeface="B Nazanin" panose="00000400000000000000" pitchFamily="2" charset="-78"/>
            </a:endParaRPr>
          </a:p>
          <a:p>
            <a:pPr algn="r" rtl="1"/>
            <a:endParaRPr lang="fa-IR" sz="2800" dirty="0">
              <a:cs typeface="B Nazanin" panose="00000400000000000000" pitchFamily="2" charset="-78"/>
            </a:endParaRPr>
          </a:p>
          <a:p>
            <a:pPr algn="r" rtl="1"/>
            <a:r>
              <a:rPr lang="fa-IR" sz="2800" dirty="0" smtClean="0">
                <a:cs typeface="B Nazanin" panose="00000400000000000000" pitchFamily="2" charset="-78"/>
              </a:rPr>
              <a:t>بررسی الگوریتم‌های تکرارشونده برای محاسبه نقطه‌ثابت در تحلیل ناویژگی‌ها</a:t>
            </a:r>
          </a:p>
          <a:p>
            <a:pPr algn="r" rtl="1"/>
            <a:r>
              <a:rPr lang="fa-IR" sz="2800" dirty="0" smtClean="0">
                <a:cs typeface="B Nazanin" panose="00000400000000000000" pitchFamily="2" charset="-78"/>
              </a:rPr>
              <a:t>سرشت‌نمایی </a:t>
            </a:r>
            <a:r>
              <a:rPr lang="fa-IR" sz="2800" dirty="0" smtClean="0">
                <a:cs typeface="B Nazanin" panose="00000400000000000000" pitchFamily="2" charset="-78"/>
              </a:rPr>
              <a:t>و برقراری نگاشت بین تحلیل‌های ایستا و تفسیر انتزاعی</a:t>
            </a:r>
          </a:p>
          <a:p>
            <a:pPr algn="r" rtl="1"/>
            <a:r>
              <a:rPr lang="fa-IR" sz="2800" dirty="0" smtClean="0">
                <a:cs typeface="B Nazanin" panose="00000400000000000000" pitchFamily="2" charset="-78"/>
              </a:rPr>
              <a:t>ارزیابی و بررسی توانایی دقت ناظرهای ساخته‌شده به کمک تفسیر انتزاعی</a:t>
            </a:r>
          </a:p>
          <a:p>
            <a:pPr algn="r" rtl="1"/>
            <a:r>
              <a:rPr lang="fa-IR" sz="2800" dirty="0" smtClean="0">
                <a:cs typeface="B Nazanin" panose="00000400000000000000" pitchFamily="2" charset="-78"/>
              </a:rPr>
              <a:t>ساخت ناظر مبتنی بر تفسیر انتزاعی برای زبان‌های </a:t>
            </a:r>
            <a:r>
              <a:rPr lang="fa-IR" sz="2800" dirty="0" smtClean="0">
                <a:cs typeface="B Nazanin" panose="00000400000000000000" pitchFamily="2" charset="-78"/>
              </a:rPr>
              <a:t>واقعی</a:t>
            </a:r>
            <a:endParaRPr lang="fa-IR" sz="2800" dirty="0" smtClean="0">
              <a:cs typeface="B Nazanin" panose="00000400000000000000" pitchFamily="2" charset="-78"/>
            </a:endParaRPr>
          </a:p>
          <a:p>
            <a:pPr algn="r" rtl="1"/>
            <a:r>
              <a:rPr lang="fa-IR" sz="2800" dirty="0">
                <a:cs typeface="B Nazanin" panose="00000400000000000000" pitchFamily="2" charset="-78"/>
              </a:rPr>
              <a:t>تجمیع تحلیل مبتنی بر تفسیر انتزاعی با چرخه توسعه </a:t>
            </a:r>
            <a:r>
              <a:rPr lang="fa-IR" sz="2800" dirty="0" smtClean="0">
                <a:cs typeface="B Nazanin" panose="00000400000000000000" pitchFamily="2" charset="-78"/>
              </a:rPr>
              <a:t>نرم‌افزار</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21918"/>
            <a:ext cx="1728192" cy="2193474"/>
          </a:xfrm>
          <a:prstGeom prst="rect">
            <a:avLst/>
          </a:prstGeom>
        </p:spPr>
      </p:pic>
    </p:spTree>
    <p:extLst>
      <p:ext uri="{BB962C8B-B14F-4D97-AF65-F5344CB8AC3E}">
        <p14:creationId xmlns:p14="http://schemas.microsoft.com/office/powerpoint/2010/main" val="295058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جمع‌بندی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36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مروری بر مفاهیم اولیه تحلیل برنامه</a:t>
            </a:r>
          </a:p>
          <a:p>
            <a:pPr algn="r" rtl="1"/>
            <a:r>
              <a:rPr lang="fa-IR" dirty="0" smtClean="0">
                <a:cs typeface="B Nazanin" panose="00000400000000000000" pitchFamily="2" charset="-78"/>
              </a:rPr>
              <a:t>معرفی تفسیر انتزاعی و انواع دامنه‌های انتزاعی</a:t>
            </a:r>
          </a:p>
          <a:p>
            <a:pPr algn="r" rtl="1"/>
            <a:r>
              <a:rPr lang="fa-IR" dirty="0" smtClean="0">
                <a:cs typeface="B Nazanin" panose="00000400000000000000" pitchFamily="2" charset="-78"/>
              </a:rPr>
              <a:t>تعریف خط‌مشی جریان اطلاعات به عنوان یک ناویژگی</a:t>
            </a:r>
          </a:p>
          <a:p>
            <a:pPr algn="r" rtl="1"/>
            <a:r>
              <a:rPr lang="fa-IR" dirty="0" smtClean="0">
                <a:cs typeface="B Nazanin" panose="00000400000000000000" pitchFamily="2" charset="-78"/>
              </a:rPr>
              <a:t>مروری بر روش‌های تحلیل ایستای مبتنی بر تفسیر انتزاعی برای ویژگی‌ها و فراویژگی‌ها</a:t>
            </a:r>
          </a:p>
          <a:p>
            <a:pPr algn="r" rtl="1"/>
            <a:r>
              <a:rPr lang="fa-IR" dirty="0" smtClean="0">
                <a:cs typeface="B Nazanin" panose="00000400000000000000" pitchFamily="2" charset="-78"/>
              </a:rPr>
              <a:t>بیان چالش‌ها و مسائل باز حوزه</a:t>
            </a:r>
          </a:p>
          <a:p>
            <a:pPr marL="82296" indent="0" algn="r" rtl="1">
              <a:buNone/>
            </a:pPr>
            <a:endParaRPr lang="fa-IR" dirty="0" smtClean="0">
              <a:cs typeface="B Nazanin" panose="00000400000000000000" pitchFamily="2" charset="-78"/>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0584" y="4165317"/>
            <a:ext cx="2557264" cy="2140233"/>
          </a:xfrm>
          <a:prstGeom prst="rect">
            <a:avLst/>
          </a:prstGeom>
        </p:spPr>
      </p:pic>
    </p:spTree>
    <p:extLst>
      <p:ext uri="{BB962C8B-B14F-4D97-AF65-F5344CB8AC3E}">
        <p14:creationId xmlns:p14="http://schemas.microsoft.com/office/powerpoint/2010/main" val="37945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لیست کنفرانس‌ها و مجله‌ها مرتبط</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37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412776"/>
            <a:ext cx="7674056" cy="4835624"/>
          </a:xfrm>
        </p:spPr>
        <p:txBody>
          <a:bodyPr>
            <a:noAutofit/>
          </a:bodyPr>
          <a:lstStyle/>
          <a:p>
            <a:pPr algn="r" rtl="1"/>
            <a:r>
              <a:rPr lang="fa-IR" sz="2400" dirty="0" smtClean="0">
                <a:cs typeface="B Nazanin" panose="00000400000000000000" pitchFamily="2" charset="-78"/>
              </a:rPr>
              <a:t>کنفرانس‌ها</a:t>
            </a:r>
            <a:endParaRPr lang="en-US" sz="2400" dirty="0" smtClean="0">
              <a:cs typeface="B Nazanin" panose="00000400000000000000" pitchFamily="2" charset="-78"/>
            </a:endParaRPr>
          </a:p>
          <a:p>
            <a:r>
              <a:rPr lang="en-US" sz="2000" dirty="0" smtClean="0"/>
              <a:t>Verification, Model </a:t>
            </a:r>
            <a:r>
              <a:rPr lang="en-US" sz="2000" dirty="0"/>
              <a:t>Checking, and Abstract Interpretation (VMCAI</a:t>
            </a:r>
            <a:r>
              <a:rPr lang="en-US" sz="2000" dirty="0" smtClean="0"/>
              <a:t>) – since 1999</a:t>
            </a:r>
          </a:p>
          <a:p>
            <a:r>
              <a:rPr lang="en-US" sz="2000" dirty="0"/>
              <a:t>Computer-Aided Verification (CAV) – since 1989</a:t>
            </a:r>
          </a:p>
          <a:p>
            <a:r>
              <a:rPr lang="en-US" sz="2000" dirty="0"/>
              <a:t>Static Analysis </a:t>
            </a:r>
            <a:r>
              <a:rPr lang="en-US" sz="2000" dirty="0" smtClean="0"/>
              <a:t>Symposium (SAS) – since 1991</a:t>
            </a:r>
          </a:p>
          <a:p>
            <a:r>
              <a:rPr lang="en-US" sz="2000" dirty="0"/>
              <a:t>Principles of Programming </a:t>
            </a:r>
            <a:r>
              <a:rPr lang="en-US" sz="2000" dirty="0" smtClean="0"/>
              <a:t>Languages (POPL) – since 1973</a:t>
            </a:r>
          </a:p>
          <a:p>
            <a:r>
              <a:rPr lang="en-US" sz="2000" dirty="0"/>
              <a:t>Computer Security Foundations Symposium  (CSF) – since 1988 </a:t>
            </a:r>
          </a:p>
          <a:p>
            <a:r>
              <a:rPr lang="en-US" sz="2000" dirty="0"/>
              <a:t>Conference on Computer and Communications </a:t>
            </a:r>
            <a:r>
              <a:rPr lang="en-US" sz="2000" dirty="0" smtClean="0"/>
              <a:t>Security (CCS) – since 1993</a:t>
            </a:r>
          </a:p>
          <a:p>
            <a:r>
              <a:rPr lang="en-US" sz="2000" dirty="0"/>
              <a:t> European Symposium on Programming (ESOP</a:t>
            </a:r>
            <a:r>
              <a:rPr lang="en-US" sz="2000" dirty="0" smtClean="0"/>
              <a:t>) – since 1991</a:t>
            </a:r>
            <a:endParaRPr lang="fa-IR" sz="2000" dirty="0" smtClean="0"/>
          </a:p>
          <a:p>
            <a:pPr algn="r" rtl="1"/>
            <a:r>
              <a:rPr lang="fa-IR" sz="2400" dirty="0" smtClean="0">
                <a:cs typeface="B Nazanin" panose="00000400000000000000" pitchFamily="2" charset="-78"/>
              </a:rPr>
              <a:t>مجله‌ها</a:t>
            </a:r>
            <a:endParaRPr lang="en-US" sz="2400" dirty="0" smtClean="0">
              <a:cs typeface="B Nazanin" panose="00000400000000000000" pitchFamily="2" charset="-78"/>
            </a:endParaRPr>
          </a:p>
          <a:p>
            <a:r>
              <a:rPr lang="en-US" sz="2000" dirty="0"/>
              <a:t>Journal of Logic and </a:t>
            </a:r>
            <a:r>
              <a:rPr lang="en-US" sz="2000" dirty="0" smtClean="0"/>
              <a:t>Computation – since 1990</a:t>
            </a:r>
          </a:p>
          <a:p>
            <a:r>
              <a:rPr lang="en-US" sz="2000" dirty="0" smtClean="0"/>
              <a:t>Transactions </a:t>
            </a:r>
            <a:r>
              <a:rPr lang="en-US" sz="2000" dirty="0"/>
              <a:t>on Programming Languages and Systems – since 1979</a:t>
            </a:r>
          </a:p>
          <a:p>
            <a:endParaRPr lang="en-US" sz="1400" dirty="0" smtClean="0"/>
          </a:p>
          <a:p>
            <a:endParaRPr lang="fa-IR" sz="1400" dirty="0" smtClean="0"/>
          </a:p>
          <a:p>
            <a:endParaRPr lang="en-US" sz="1400" dirty="0"/>
          </a:p>
        </p:txBody>
      </p:sp>
    </p:spTree>
    <p:extLst>
      <p:ext uri="{BB962C8B-B14F-4D97-AF65-F5344CB8AC3E}">
        <p14:creationId xmlns:p14="http://schemas.microsoft.com/office/powerpoint/2010/main" val="393121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38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689720"/>
            <a:ext cx="7674056" cy="4835624"/>
          </a:xfrm>
        </p:spPr>
        <p:txBody>
          <a:bodyPr>
            <a:noAutofit/>
          </a:bodyPr>
          <a:lstStyle/>
          <a:p>
            <a:pPr marL="82296" indent="0">
              <a:buNone/>
            </a:pPr>
            <a:r>
              <a:rPr lang="en-US" sz="1400" dirty="0"/>
              <a:t>[</a:t>
            </a:r>
            <a:r>
              <a:rPr lang="en-US" sz="1400" dirty="0" smtClean="0"/>
              <a:t>1] B. </a:t>
            </a:r>
            <a:r>
              <a:rPr lang="en-US" sz="1400" dirty="0" err="1" smtClean="0"/>
              <a:t>Christel</a:t>
            </a:r>
            <a:r>
              <a:rPr lang="en-US" sz="1400" dirty="0" smtClean="0"/>
              <a:t> and J. P. </a:t>
            </a:r>
            <a:r>
              <a:rPr lang="en-US" sz="1400" dirty="0" err="1"/>
              <a:t>Katoen</a:t>
            </a:r>
            <a:r>
              <a:rPr lang="en-US" sz="1400" dirty="0"/>
              <a:t>. </a:t>
            </a:r>
            <a:r>
              <a:rPr lang="en-US" sz="1400" dirty="0" smtClean="0"/>
              <a:t>“Principles </a:t>
            </a:r>
            <a:r>
              <a:rPr lang="en-US" sz="1400" dirty="0"/>
              <a:t>of </a:t>
            </a:r>
            <a:r>
              <a:rPr lang="en-US" sz="1400" dirty="0" smtClean="0"/>
              <a:t>Model Checking.” </a:t>
            </a:r>
            <a:r>
              <a:rPr lang="en-US" sz="1400" i="1" dirty="0"/>
              <a:t>MIT press</a:t>
            </a:r>
            <a:r>
              <a:rPr lang="en-US" sz="1400" dirty="0"/>
              <a:t>, 2008</a:t>
            </a:r>
            <a:r>
              <a:rPr lang="en-US" sz="1400" dirty="0" smtClean="0"/>
              <a:t>.</a:t>
            </a:r>
          </a:p>
          <a:p>
            <a:pPr marL="82296" indent="0">
              <a:buNone/>
            </a:pPr>
            <a:r>
              <a:rPr lang="en-US" sz="1400" dirty="0" smtClean="0"/>
              <a:t>[2] P. </a:t>
            </a:r>
            <a:r>
              <a:rPr lang="en-US" sz="1400" dirty="0" err="1"/>
              <a:t>Cousot</a:t>
            </a:r>
            <a:r>
              <a:rPr lang="en-US" sz="1400" dirty="0"/>
              <a:t> and </a:t>
            </a:r>
            <a:r>
              <a:rPr lang="en-US" sz="1400" dirty="0" smtClean="0"/>
              <a:t>R. </a:t>
            </a:r>
            <a:r>
              <a:rPr lang="en-US" sz="1400" dirty="0" err="1"/>
              <a:t>Cousot</a:t>
            </a:r>
            <a:r>
              <a:rPr lang="en-US" sz="1400" dirty="0"/>
              <a:t>. </a:t>
            </a:r>
            <a:r>
              <a:rPr lang="en-US" sz="1400" dirty="0" smtClean="0"/>
              <a:t> “A </a:t>
            </a:r>
            <a:r>
              <a:rPr lang="en-US" sz="1400" dirty="0"/>
              <a:t>Gentle Introduction to </a:t>
            </a:r>
            <a:r>
              <a:rPr lang="en-US" sz="1400" dirty="0" smtClean="0"/>
              <a:t>Formal Verification </a:t>
            </a:r>
            <a:r>
              <a:rPr lang="en-US" sz="1400" dirty="0"/>
              <a:t>of Computer Systems by Abstract </a:t>
            </a:r>
            <a:r>
              <a:rPr lang="en-US" sz="1400" dirty="0" smtClean="0"/>
              <a:t>Interpretation.” In </a:t>
            </a:r>
            <a:r>
              <a:rPr lang="en-US" sz="1400" i="1" dirty="0"/>
              <a:t>Logics and Languages for Reliability and Security</a:t>
            </a:r>
            <a:r>
              <a:rPr lang="en-US" sz="1400" dirty="0"/>
              <a:t>, volume </a:t>
            </a:r>
            <a:r>
              <a:rPr lang="en-US" sz="1400" dirty="0" smtClean="0"/>
              <a:t>25 of </a:t>
            </a:r>
            <a:r>
              <a:rPr lang="en-US" sz="1400" dirty="0"/>
              <a:t>NATO Science for Peace and Security Series - D: </a:t>
            </a:r>
            <a:r>
              <a:rPr lang="en-US" sz="1400" dirty="0" smtClean="0"/>
              <a:t>Information and </a:t>
            </a:r>
            <a:r>
              <a:rPr lang="en-US" sz="1400" dirty="0"/>
              <a:t>Communication Security, </a:t>
            </a:r>
            <a:r>
              <a:rPr lang="en-US" sz="1400" dirty="0" smtClean="0"/>
              <a:t>pp. </a:t>
            </a:r>
            <a:r>
              <a:rPr lang="en-US" sz="1400" dirty="0"/>
              <a:t>1–29. IOS Press, 2010. </a:t>
            </a:r>
            <a:endParaRPr lang="en-US" sz="1400" dirty="0" smtClean="0"/>
          </a:p>
          <a:p>
            <a:pPr marL="82296" indent="0">
              <a:buNone/>
            </a:pPr>
            <a:r>
              <a:rPr lang="en-US" sz="1400" dirty="0" smtClean="0"/>
              <a:t>[3</a:t>
            </a:r>
            <a:r>
              <a:rPr lang="en-US" sz="1400" dirty="0"/>
              <a:t>] </a:t>
            </a:r>
            <a:r>
              <a:rPr lang="en-US" sz="1400" dirty="0" smtClean="0"/>
              <a:t>F. Nielson, H. </a:t>
            </a:r>
            <a:r>
              <a:rPr lang="en-US" sz="1400" dirty="0"/>
              <a:t>R. Nielson, and </a:t>
            </a:r>
            <a:r>
              <a:rPr lang="en-US" sz="1400" dirty="0" smtClean="0"/>
              <a:t>C. </a:t>
            </a:r>
            <a:r>
              <a:rPr lang="en-US" sz="1400" dirty="0" err="1"/>
              <a:t>Hankin</a:t>
            </a:r>
            <a:r>
              <a:rPr lang="en-US" sz="1400" dirty="0"/>
              <a:t>. </a:t>
            </a:r>
            <a:r>
              <a:rPr lang="en-US" sz="1400" dirty="0" smtClean="0"/>
              <a:t>“Principles </a:t>
            </a:r>
            <a:r>
              <a:rPr lang="en-US" sz="1400" dirty="0"/>
              <a:t>of </a:t>
            </a:r>
            <a:r>
              <a:rPr lang="en-US" sz="1400" dirty="0" smtClean="0"/>
              <a:t>Program Analysis.” </a:t>
            </a:r>
            <a:r>
              <a:rPr lang="en-US" sz="1400" i="1" dirty="0" smtClean="0"/>
              <a:t>Springer</a:t>
            </a:r>
            <a:r>
              <a:rPr lang="en-US" sz="1400" dirty="0" smtClean="0"/>
              <a:t>, 1999.</a:t>
            </a:r>
            <a:endParaRPr lang="fa-IR" sz="1400" dirty="0" smtClean="0"/>
          </a:p>
          <a:p>
            <a:pPr marL="82296" indent="0">
              <a:buNone/>
            </a:pPr>
            <a:r>
              <a:rPr lang="en-US" sz="1400" dirty="0" smtClean="0"/>
              <a:t>[</a:t>
            </a:r>
            <a:r>
              <a:rPr lang="en-US" sz="1400" dirty="0"/>
              <a:t>4</a:t>
            </a:r>
            <a:r>
              <a:rPr lang="en-US" sz="1400" dirty="0" smtClean="0"/>
              <a:t>]</a:t>
            </a:r>
            <a:r>
              <a:rPr lang="en-US" sz="1400" dirty="0"/>
              <a:t> P. </a:t>
            </a:r>
            <a:r>
              <a:rPr lang="en-US" sz="1400" dirty="0" err="1" smtClean="0"/>
              <a:t>Cousot</a:t>
            </a:r>
            <a:r>
              <a:rPr lang="en-US" sz="1400" dirty="0"/>
              <a:t>. “Program Analysis: </a:t>
            </a:r>
            <a:r>
              <a:rPr lang="en-US" sz="1400" dirty="0" smtClean="0"/>
              <a:t> The </a:t>
            </a:r>
            <a:r>
              <a:rPr lang="en-US" sz="1400" dirty="0"/>
              <a:t>Abstract Interpretation Perspective.” </a:t>
            </a:r>
            <a:r>
              <a:rPr lang="en-US" sz="1400" i="1" dirty="0"/>
              <a:t>ACM Computing Surveys (CSUR)</a:t>
            </a:r>
            <a:r>
              <a:rPr lang="en-US" sz="1400" dirty="0"/>
              <a:t> - Special issue: position statements on strategic directions in computing </a:t>
            </a:r>
            <a:r>
              <a:rPr lang="en-US" sz="1400" dirty="0" smtClean="0"/>
              <a:t>research, vol. 28, pp. 73-76, 1996.</a:t>
            </a:r>
          </a:p>
          <a:p>
            <a:pPr marL="82296" indent="0">
              <a:buNone/>
            </a:pPr>
            <a:r>
              <a:rPr lang="en-US" sz="1400" dirty="0" smtClean="0"/>
              <a:t>[5</a:t>
            </a:r>
            <a:r>
              <a:rPr lang="en-US" sz="1400" dirty="0"/>
              <a:t>] </a:t>
            </a:r>
            <a:r>
              <a:rPr lang="en-US" sz="1400" dirty="0" smtClean="0"/>
              <a:t>P. </a:t>
            </a:r>
            <a:r>
              <a:rPr lang="en-US" sz="1400" dirty="0" err="1" smtClean="0"/>
              <a:t>Cousot</a:t>
            </a:r>
            <a:r>
              <a:rPr lang="en-US" sz="1400" dirty="0" smtClean="0"/>
              <a:t> and R. </a:t>
            </a:r>
            <a:r>
              <a:rPr lang="en-US" sz="1400" dirty="0" err="1"/>
              <a:t>Cousot</a:t>
            </a:r>
            <a:r>
              <a:rPr lang="en-US" sz="1400" dirty="0"/>
              <a:t>. "Abstract </a:t>
            </a:r>
            <a:r>
              <a:rPr lang="en-US" sz="1400" dirty="0" smtClean="0"/>
              <a:t>Interpretation Frameworks.“</a:t>
            </a:r>
            <a:r>
              <a:rPr lang="en-US" sz="1400" dirty="0"/>
              <a:t> </a:t>
            </a:r>
            <a:r>
              <a:rPr lang="en-US" sz="1400" dirty="0" smtClean="0"/>
              <a:t>in </a:t>
            </a:r>
            <a:r>
              <a:rPr lang="en-US" sz="1400" i="1" dirty="0"/>
              <a:t>Journal of </a:t>
            </a:r>
            <a:r>
              <a:rPr lang="en-US" sz="1400" i="1" dirty="0" smtClean="0"/>
              <a:t>Logic </a:t>
            </a:r>
            <a:r>
              <a:rPr lang="en-US" sz="1400" i="1" dirty="0"/>
              <a:t>and </a:t>
            </a:r>
            <a:r>
              <a:rPr lang="en-US" sz="1400" i="1" dirty="0" smtClean="0"/>
              <a:t>Computation</a:t>
            </a:r>
            <a:r>
              <a:rPr lang="en-US" sz="1400" dirty="0"/>
              <a:t>, </a:t>
            </a:r>
            <a:r>
              <a:rPr lang="en-US" sz="1400" dirty="0" smtClean="0"/>
              <a:t>pp. </a:t>
            </a:r>
            <a:r>
              <a:rPr lang="en-US" sz="1400" dirty="0"/>
              <a:t>511–547, </a:t>
            </a:r>
            <a:r>
              <a:rPr lang="en-US" sz="1400" dirty="0" smtClean="0"/>
              <a:t>1992.</a:t>
            </a:r>
          </a:p>
          <a:p>
            <a:pPr marL="82296" indent="0">
              <a:buNone/>
            </a:pPr>
            <a:r>
              <a:rPr lang="en-US" sz="1400" dirty="0" smtClean="0"/>
              <a:t>[6] J. </a:t>
            </a:r>
            <a:r>
              <a:rPr lang="en-US" sz="1400" dirty="0"/>
              <a:t>Henry, “Static Analysis by Abstract Interpretation and Decision </a:t>
            </a:r>
            <a:r>
              <a:rPr lang="en-US" sz="1400" dirty="0" smtClean="0"/>
              <a:t>Procedures.” </a:t>
            </a:r>
            <a:r>
              <a:rPr lang="en-US" sz="1400" dirty="0"/>
              <a:t>PhD Thesis, </a:t>
            </a:r>
            <a:r>
              <a:rPr lang="en-US" sz="1400" dirty="0" err="1"/>
              <a:t>Université</a:t>
            </a:r>
            <a:r>
              <a:rPr lang="en-US" sz="1400" dirty="0"/>
              <a:t> de Grenoble, </a:t>
            </a:r>
            <a:r>
              <a:rPr lang="en-US" sz="1400" dirty="0" smtClean="0"/>
              <a:t>2014.</a:t>
            </a:r>
          </a:p>
          <a:p>
            <a:pPr marL="82296" indent="0">
              <a:buNone/>
            </a:pPr>
            <a:r>
              <a:rPr lang="en-US" sz="1400" dirty="0" smtClean="0"/>
              <a:t>[7</a:t>
            </a:r>
            <a:r>
              <a:rPr lang="en-US" sz="1400" dirty="0"/>
              <a:t>] J. A. </a:t>
            </a:r>
            <a:r>
              <a:rPr lang="en-US" sz="1400" dirty="0" err="1"/>
              <a:t>Goguen</a:t>
            </a:r>
            <a:r>
              <a:rPr lang="en-US" sz="1400" dirty="0"/>
              <a:t> and J. </a:t>
            </a:r>
            <a:r>
              <a:rPr lang="en-US" sz="1400" dirty="0" err="1"/>
              <a:t>Meseguer</a:t>
            </a:r>
            <a:r>
              <a:rPr lang="en-US" sz="1400" dirty="0"/>
              <a:t>, “Security Policies and Security Models,” in </a:t>
            </a:r>
            <a:r>
              <a:rPr lang="en-US" sz="1400" i="1" dirty="0" smtClean="0"/>
              <a:t>IEEE Symposium on Security and Privacy</a:t>
            </a:r>
            <a:r>
              <a:rPr lang="en-US" sz="1400" dirty="0" smtClean="0"/>
              <a:t>, pp. 11-24, 1982.</a:t>
            </a:r>
          </a:p>
          <a:p>
            <a:pPr marL="82296" indent="0">
              <a:buNone/>
            </a:pPr>
            <a:r>
              <a:rPr lang="en-US" sz="1400" dirty="0" smtClean="0"/>
              <a:t>[8</a:t>
            </a:r>
            <a:r>
              <a:rPr lang="en-US" sz="1400" dirty="0"/>
              <a:t>] </a:t>
            </a:r>
            <a:r>
              <a:rPr lang="en-US" sz="1400" dirty="0" smtClean="0"/>
              <a:t>M. R. Clarkson </a:t>
            </a:r>
            <a:r>
              <a:rPr lang="en-US" sz="1400" dirty="0"/>
              <a:t>and </a:t>
            </a:r>
            <a:r>
              <a:rPr lang="en-US" sz="1400" dirty="0" smtClean="0"/>
              <a:t>F. </a:t>
            </a:r>
            <a:r>
              <a:rPr lang="en-US" sz="1400" dirty="0"/>
              <a:t>B. Schneider. "Hyperproperties</a:t>
            </a:r>
            <a:r>
              <a:rPr lang="en-US" sz="1400" dirty="0" smtClean="0"/>
              <a:t>.“ in </a:t>
            </a:r>
            <a:r>
              <a:rPr lang="en-US" sz="1400" i="1" dirty="0"/>
              <a:t>Journal of Computer </a:t>
            </a:r>
            <a:r>
              <a:rPr lang="en-US" sz="1400" i="1" dirty="0" smtClean="0"/>
              <a:t>Security,</a:t>
            </a:r>
            <a:r>
              <a:rPr lang="en-US" sz="1400" dirty="0" smtClean="0"/>
              <a:t> vol. 18</a:t>
            </a:r>
            <a:r>
              <a:rPr lang="en-US" sz="1400" dirty="0"/>
              <a:t>, no. 6 </a:t>
            </a:r>
            <a:r>
              <a:rPr lang="en-US" sz="1400" dirty="0" smtClean="0"/>
              <a:t>pp. 1157-1210, 2010.</a:t>
            </a:r>
          </a:p>
          <a:p>
            <a:pPr marL="82296" indent="0">
              <a:buNone/>
            </a:pPr>
            <a:r>
              <a:rPr lang="en-US" sz="1400" dirty="0"/>
              <a:t>[9] </a:t>
            </a:r>
            <a:r>
              <a:rPr lang="en-US" sz="1400" dirty="0" smtClean="0"/>
              <a:t>C. </a:t>
            </a:r>
            <a:r>
              <a:rPr lang="en-US" sz="1400" dirty="0"/>
              <a:t>Urban. </a:t>
            </a:r>
            <a:r>
              <a:rPr lang="en-US" sz="1400" dirty="0" smtClean="0"/>
              <a:t>“Static Analysis </a:t>
            </a:r>
            <a:r>
              <a:rPr lang="en-US" sz="1400" dirty="0"/>
              <a:t>by </a:t>
            </a:r>
            <a:r>
              <a:rPr lang="en-US" sz="1400" dirty="0" smtClean="0"/>
              <a:t>Abstract Interpretation </a:t>
            </a:r>
            <a:r>
              <a:rPr lang="en-US" sz="1400" dirty="0"/>
              <a:t>of </a:t>
            </a:r>
            <a:r>
              <a:rPr lang="en-US" sz="1400" dirty="0" smtClean="0"/>
              <a:t>Functional Temporal Properties </a:t>
            </a:r>
            <a:r>
              <a:rPr lang="en-US" sz="1400" dirty="0"/>
              <a:t>of</a:t>
            </a:r>
          </a:p>
          <a:p>
            <a:pPr marL="82296" indent="0">
              <a:buNone/>
            </a:pPr>
            <a:r>
              <a:rPr lang="en-US" sz="1400" dirty="0" smtClean="0"/>
              <a:t>Programs.” PhD Thesis, </a:t>
            </a:r>
            <a:r>
              <a:rPr lang="en-US" sz="1400" dirty="0" err="1"/>
              <a:t>Ecole</a:t>
            </a:r>
            <a:r>
              <a:rPr lang="en-US" sz="1400" dirty="0"/>
              <a:t> </a:t>
            </a:r>
            <a:r>
              <a:rPr lang="en-US" sz="1400" dirty="0" err="1"/>
              <a:t>normale</a:t>
            </a:r>
            <a:r>
              <a:rPr lang="en-US" sz="1400" dirty="0"/>
              <a:t> </a:t>
            </a:r>
            <a:r>
              <a:rPr lang="en-US" sz="1400" dirty="0" err="1"/>
              <a:t>supérieure</a:t>
            </a:r>
            <a:r>
              <a:rPr lang="en-US" sz="1400" dirty="0"/>
              <a:t> - ENS PARIS, 2015</a:t>
            </a:r>
            <a:r>
              <a:rPr lang="en-US" sz="1400" dirty="0" smtClean="0"/>
              <a:t>.</a:t>
            </a:r>
          </a:p>
          <a:p>
            <a:pPr marL="82296" indent="0">
              <a:buNone/>
            </a:pPr>
            <a:endParaRPr lang="en-US" sz="1400" dirty="0"/>
          </a:p>
        </p:txBody>
      </p:sp>
    </p:spTree>
    <p:extLst>
      <p:ext uri="{BB962C8B-B14F-4D97-AF65-F5344CB8AC3E}">
        <p14:creationId xmlns:p14="http://schemas.microsoft.com/office/powerpoint/2010/main" val="286554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39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124744"/>
            <a:ext cx="7674056" cy="4835624"/>
          </a:xfrm>
        </p:spPr>
        <p:txBody>
          <a:bodyPr>
            <a:noAutofit/>
          </a:bodyPr>
          <a:lstStyle/>
          <a:p>
            <a:pPr marL="82296" indent="0">
              <a:buNone/>
            </a:pPr>
            <a:r>
              <a:rPr lang="en-US" sz="1400" dirty="0"/>
              <a:t>[10] D. Masse. “Property Checking Driven Abstract Interpretation-Based Static Analysis.” In </a:t>
            </a:r>
            <a:r>
              <a:rPr lang="en-US" sz="1400" i="1" dirty="0"/>
              <a:t>Verification, Model Checking, and Abstract Interpretation (VMCAI)</a:t>
            </a:r>
            <a:r>
              <a:rPr lang="en-US" sz="1400" dirty="0"/>
              <a:t>, pp. 56–69, 2003</a:t>
            </a:r>
            <a:r>
              <a:rPr lang="en-US" sz="1400" dirty="0" smtClean="0"/>
              <a:t>.</a:t>
            </a:r>
          </a:p>
          <a:p>
            <a:pPr marL="82296" indent="0">
              <a:buNone/>
            </a:pPr>
            <a:r>
              <a:rPr lang="en-US" sz="1400" dirty="0"/>
              <a:t>[11] </a:t>
            </a:r>
            <a:r>
              <a:rPr lang="en-US" sz="1400" dirty="0" smtClean="0"/>
              <a:t>P. </a:t>
            </a:r>
            <a:r>
              <a:rPr lang="en-US" sz="1400" dirty="0" err="1"/>
              <a:t>Cousot</a:t>
            </a:r>
            <a:r>
              <a:rPr lang="en-US" sz="1400" dirty="0"/>
              <a:t> and </a:t>
            </a:r>
            <a:r>
              <a:rPr lang="en-US" sz="1400" dirty="0" smtClean="0"/>
              <a:t>R. </a:t>
            </a:r>
            <a:r>
              <a:rPr lang="en-US" sz="1400" dirty="0" err="1"/>
              <a:t>Cousot</a:t>
            </a:r>
            <a:r>
              <a:rPr lang="en-US" sz="1400" dirty="0"/>
              <a:t>. </a:t>
            </a:r>
            <a:r>
              <a:rPr lang="en-US" sz="1400" dirty="0" smtClean="0"/>
              <a:t>“An </a:t>
            </a:r>
            <a:r>
              <a:rPr lang="en-US" sz="1400" dirty="0"/>
              <a:t>Abstract </a:t>
            </a:r>
            <a:r>
              <a:rPr lang="en-US" sz="1400" dirty="0" smtClean="0"/>
              <a:t>Interpretation Framework </a:t>
            </a:r>
            <a:r>
              <a:rPr lang="en-US" sz="1400" dirty="0"/>
              <a:t>for Termination</a:t>
            </a:r>
            <a:r>
              <a:rPr lang="en-US" sz="1400" dirty="0" smtClean="0"/>
              <a:t>.” </a:t>
            </a:r>
            <a:r>
              <a:rPr lang="en-US" sz="1400" dirty="0"/>
              <a:t>In </a:t>
            </a:r>
            <a:r>
              <a:rPr lang="en-US" sz="1400" i="1" dirty="0"/>
              <a:t>Principles of Programming </a:t>
            </a:r>
            <a:r>
              <a:rPr lang="en-US" sz="1400" i="1" dirty="0" smtClean="0"/>
              <a:t>Languages (POPL)</a:t>
            </a:r>
            <a:r>
              <a:rPr lang="en-US" sz="1400" dirty="0" smtClean="0"/>
              <a:t>, pp. </a:t>
            </a:r>
            <a:r>
              <a:rPr lang="en-US" sz="1400" dirty="0"/>
              <a:t>245–258, 2012</a:t>
            </a:r>
            <a:r>
              <a:rPr lang="en-US" sz="1400" dirty="0" smtClean="0"/>
              <a:t>.</a:t>
            </a:r>
          </a:p>
          <a:p>
            <a:pPr marL="82296" indent="0">
              <a:buNone/>
            </a:pPr>
            <a:r>
              <a:rPr lang="en-US" sz="1400" dirty="0" smtClean="0"/>
              <a:t>[12] </a:t>
            </a:r>
            <a:r>
              <a:rPr lang="nn-NO" sz="1400" dirty="0" smtClean="0"/>
              <a:t>C. </a:t>
            </a:r>
            <a:r>
              <a:rPr lang="nn-NO" sz="1400" dirty="0"/>
              <a:t>Urban, </a:t>
            </a:r>
            <a:r>
              <a:rPr lang="nn-NO" sz="1400" dirty="0" smtClean="0"/>
              <a:t>S. </a:t>
            </a:r>
            <a:r>
              <a:rPr lang="nn-NO" sz="1400" dirty="0"/>
              <a:t>Ueltschi, and </a:t>
            </a:r>
            <a:r>
              <a:rPr lang="nn-NO" sz="1400" dirty="0" smtClean="0"/>
              <a:t>P. Muller. </a:t>
            </a:r>
            <a:r>
              <a:rPr lang="en-US" sz="1400" dirty="0"/>
              <a:t>“Abstract Interpretation of CTL </a:t>
            </a:r>
            <a:r>
              <a:rPr lang="en-US" sz="1400" dirty="0" smtClean="0"/>
              <a:t>Properties</a:t>
            </a:r>
            <a:r>
              <a:rPr lang="en-US" sz="1400" dirty="0"/>
              <a:t>.” In </a:t>
            </a:r>
            <a:r>
              <a:rPr lang="en-US" sz="1400" i="1" dirty="0"/>
              <a:t>Static Analysis Symposium (SAS</a:t>
            </a:r>
            <a:r>
              <a:rPr lang="en-US" sz="1400" i="1" dirty="0" smtClean="0"/>
              <a:t>)</a:t>
            </a:r>
            <a:r>
              <a:rPr lang="en-US" sz="1400" dirty="0" smtClean="0"/>
              <a:t>, pp. 4-24, 2018.</a:t>
            </a:r>
          </a:p>
          <a:p>
            <a:pPr marL="82296" indent="0">
              <a:buNone/>
            </a:pPr>
            <a:r>
              <a:rPr lang="en-US" sz="1400" dirty="0"/>
              <a:t>[13] M. </a:t>
            </a:r>
            <a:r>
              <a:rPr lang="en-US" sz="1400" dirty="0" err="1"/>
              <a:t>Kovács</a:t>
            </a:r>
            <a:r>
              <a:rPr lang="en-US" sz="1400" dirty="0"/>
              <a:t>, H. </a:t>
            </a:r>
            <a:r>
              <a:rPr lang="en-US" sz="1400" dirty="0" err="1"/>
              <a:t>Seidl</a:t>
            </a:r>
            <a:r>
              <a:rPr lang="en-US" sz="1400" dirty="0"/>
              <a:t>, and B. </a:t>
            </a:r>
            <a:r>
              <a:rPr lang="en-US" sz="1400" dirty="0" err="1"/>
              <a:t>Finkbeiner</a:t>
            </a:r>
            <a:r>
              <a:rPr lang="en-US" sz="1400" dirty="0"/>
              <a:t>. "Relational A</a:t>
            </a:r>
            <a:r>
              <a:rPr lang="en-US" sz="1400" dirty="0" smtClean="0"/>
              <a:t>bstract Interpretation </a:t>
            </a:r>
            <a:r>
              <a:rPr lang="en-US" sz="1400" dirty="0"/>
              <a:t>for the </a:t>
            </a:r>
            <a:r>
              <a:rPr lang="en-US" sz="1400" dirty="0" smtClean="0"/>
              <a:t>Verification </a:t>
            </a:r>
            <a:r>
              <a:rPr lang="en-US" sz="1400" dirty="0"/>
              <a:t>of 2-hypersafety </a:t>
            </a:r>
            <a:r>
              <a:rPr lang="en-US" sz="1400" dirty="0" smtClean="0"/>
              <a:t>Properties.“ In </a:t>
            </a:r>
            <a:r>
              <a:rPr lang="en-US" sz="1400" i="1" dirty="0"/>
              <a:t>Proceedings </a:t>
            </a:r>
            <a:r>
              <a:rPr lang="en-US" sz="1400" i="1" dirty="0" smtClean="0"/>
              <a:t>of ACM </a:t>
            </a:r>
            <a:r>
              <a:rPr lang="en-US" sz="1400" i="1" dirty="0"/>
              <a:t>SIGSAC </a:t>
            </a:r>
            <a:r>
              <a:rPr lang="en-US" sz="1400" i="1" dirty="0" smtClean="0"/>
              <a:t>Conference </a:t>
            </a:r>
            <a:r>
              <a:rPr lang="en-US" sz="1400" i="1" dirty="0"/>
              <a:t>on Computer </a:t>
            </a:r>
            <a:r>
              <a:rPr lang="en-US" sz="1400" i="1" dirty="0" smtClean="0"/>
              <a:t>and Communications Security</a:t>
            </a:r>
            <a:r>
              <a:rPr lang="en-US" sz="1400" i="1" dirty="0"/>
              <a:t> </a:t>
            </a:r>
            <a:r>
              <a:rPr lang="en-US" sz="1400" i="1" dirty="0" smtClean="0"/>
              <a:t>(CCS)</a:t>
            </a:r>
            <a:r>
              <a:rPr lang="en-US" sz="1400" dirty="0" smtClean="0"/>
              <a:t>, pp. 211-22, 2013.</a:t>
            </a:r>
          </a:p>
          <a:p>
            <a:pPr marL="82296" indent="0">
              <a:buNone/>
            </a:pPr>
            <a:r>
              <a:rPr lang="en-US" sz="1400" dirty="0" smtClean="0"/>
              <a:t>[14</a:t>
            </a:r>
            <a:r>
              <a:rPr lang="en-US" sz="1400" dirty="0"/>
              <a:t>] A. </a:t>
            </a:r>
            <a:r>
              <a:rPr lang="en-US" sz="1400" dirty="0" err="1"/>
              <a:t>Chudnov</a:t>
            </a:r>
            <a:r>
              <a:rPr lang="en-US" sz="1400" dirty="0"/>
              <a:t>, G. </a:t>
            </a:r>
            <a:r>
              <a:rPr lang="en-US" sz="1400" dirty="0" err="1"/>
              <a:t>Kuan</a:t>
            </a:r>
            <a:r>
              <a:rPr lang="en-US" sz="1400" dirty="0"/>
              <a:t>, and D. A. </a:t>
            </a:r>
            <a:r>
              <a:rPr lang="en-US" sz="1400" dirty="0" err="1"/>
              <a:t>Naumann</a:t>
            </a:r>
            <a:r>
              <a:rPr lang="en-US" sz="1400" dirty="0"/>
              <a:t>. "Information </a:t>
            </a:r>
            <a:r>
              <a:rPr lang="en-US" sz="1400" dirty="0" smtClean="0"/>
              <a:t>Flow Monitoring </a:t>
            </a:r>
            <a:r>
              <a:rPr lang="en-US" sz="1400" dirty="0"/>
              <a:t>as </a:t>
            </a:r>
            <a:r>
              <a:rPr lang="en-US" sz="1400" dirty="0" smtClean="0"/>
              <a:t>Abstract Interpretation </a:t>
            </a:r>
            <a:r>
              <a:rPr lang="en-US" sz="1400" dirty="0"/>
              <a:t>for </a:t>
            </a:r>
            <a:r>
              <a:rPr lang="en-US" sz="1400" dirty="0" smtClean="0"/>
              <a:t>Relational Logic.“ In </a:t>
            </a:r>
            <a:r>
              <a:rPr lang="en-US" sz="1400" i="1" dirty="0" smtClean="0"/>
              <a:t>IEEE Computer </a:t>
            </a:r>
            <a:r>
              <a:rPr lang="en-US" sz="1400" i="1" dirty="0"/>
              <a:t>Security Foundations Symposium (CSF)</a:t>
            </a:r>
            <a:r>
              <a:rPr lang="en-US" sz="1400" dirty="0"/>
              <a:t>, </a:t>
            </a:r>
            <a:r>
              <a:rPr lang="en-US" sz="1400" dirty="0" smtClean="0"/>
              <a:t>pp. 48-62, </a:t>
            </a:r>
            <a:r>
              <a:rPr lang="en-US" sz="1400" dirty="0"/>
              <a:t>2014.</a:t>
            </a:r>
          </a:p>
          <a:p>
            <a:pPr marL="82296" indent="0">
              <a:buNone/>
            </a:pPr>
            <a:r>
              <a:rPr lang="en-US" sz="1400" dirty="0" smtClean="0"/>
              <a:t>[15</a:t>
            </a:r>
            <a:r>
              <a:rPr lang="en-US" sz="1400" dirty="0"/>
              <a:t>] </a:t>
            </a:r>
            <a:r>
              <a:rPr lang="en-US" sz="1400" dirty="0" smtClean="0"/>
              <a:t>M. </a:t>
            </a:r>
            <a:r>
              <a:rPr lang="en-US" sz="1400" dirty="0" err="1" smtClean="0"/>
              <a:t>Assaf</a:t>
            </a:r>
            <a:r>
              <a:rPr lang="en-US" sz="1400" dirty="0"/>
              <a:t>, </a:t>
            </a:r>
            <a:r>
              <a:rPr lang="en-US" sz="1400" dirty="0" smtClean="0"/>
              <a:t>and D. A. </a:t>
            </a:r>
            <a:r>
              <a:rPr lang="en-US" sz="1400" dirty="0" err="1" smtClean="0"/>
              <a:t>Naumann</a:t>
            </a:r>
            <a:r>
              <a:rPr lang="en-US" sz="1400" dirty="0" smtClean="0"/>
              <a:t>. “</a:t>
            </a:r>
            <a:r>
              <a:rPr lang="en-US" sz="1400" dirty="0" err="1" smtClean="0"/>
              <a:t>Calculational</a:t>
            </a:r>
            <a:r>
              <a:rPr lang="en-US" sz="1400" dirty="0" smtClean="0"/>
              <a:t> Design </a:t>
            </a:r>
            <a:r>
              <a:rPr lang="en-US" sz="1400" dirty="0"/>
              <a:t>of </a:t>
            </a:r>
            <a:r>
              <a:rPr lang="en-US" sz="1400" dirty="0" smtClean="0"/>
              <a:t>Information Flow Monitors.” </a:t>
            </a:r>
            <a:r>
              <a:rPr lang="en-US" sz="1400" dirty="0"/>
              <a:t>In </a:t>
            </a:r>
            <a:r>
              <a:rPr lang="en-US" sz="1400" i="1" dirty="0" smtClean="0"/>
              <a:t>IEEE Computer </a:t>
            </a:r>
            <a:r>
              <a:rPr lang="en-US" sz="1400" i="1" dirty="0"/>
              <a:t>Security Foundations Symposium (CSF)</a:t>
            </a:r>
            <a:r>
              <a:rPr lang="en-US" sz="1400" dirty="0"/>
              <a:t>, </a:t>
            </a:r>
            <a:r>
              <a:rPr lang="en-US" sz="1400" dirty="0" smtClean="0"/>
              <a:t>pp</a:t>
            </a:r>
            <a:r>
              <a:rPr lang="en-US" sz="1400" dirty="0"/>
              <a:t>. </a:t>
            </a:r>
            <a:r>
              <a:rPr lang="en-US" sz="1400" dirty="0" smtClean="0"/>
              <a:t>210-224, 2016.</a:t>
            </a:r>
          </a:p>
          <a:p>
            <a:pPr marL="82296" indent="0">
              <a:buNone/>
            </a:pPr>
            <a:r>
              <a:rPr lang="en-US" sz="1400" dirty="0"/>
              <a:t>[16] </a:t>
            </a:r>
            <a:r>
              <a:rPr lang="en-US" sz="1400" dirty="0" smtClean="0"/>
              <a:t>M. </a:t>
            </a:r>
            <a:r>
              <a:rPr lang="en-US" sz="1400" dirty="0" err="1" smtClean="0"/>
              <a:t>Assaf</a:t>
            </a:r>
            <a:r>
              <a:rPr lang="en-US" sz="1400" dirty="0" smtClean="0"/>
              <a:t>,, D. A. </a:t>
            </a:r>
            <a:r>
              <a:rPr lang="en-US" sz="1400" dirty="0" err="1" smtClean="0"/>
              <a:t>Naumann</a:t>
            </a:r>
            <a:r>
              <a:rPr lang="en-US" sz="1400" dirty="0"/>
              <a:t>, </a:t>
            </a:r>
            <a:r>
              <a:rPr lang="en-US" sz="1400" dirty="0" smtClean="0"/>
              <a:t>J. </a:t>
            </a:r>
            <a:r>
              <a:rPr lang="en-US" sz="1400" dirty="0" err="1"/>
              <a:t>Signoles</a:t>
            </a:r>
            <a:r>
              <a:rPr lang="en-US" sz="1400" dirty="0"/>
              <a:t>, </a:t>
            </a:r>
            <a:r>
              <a:rPr lang="en-US" sz="1400" dirty="0" smtClean="0"/>
              <a:t>E. </a:t>
            </a:r>
            <a:r>
              <a:rPr lang="en-US" sz="1400" dirty="0" err="1"/>
              <a:t>Totel</a:t>
            </a:r>
            <a:r>
              <a:rPr lang="en-US" sz="1400" dirty="0"/>
              <a:t>, </a:t>
            </a:r>
            <a:r>
              <a:rPr lang="en-US" sz="1400" dirty="0" smtClean="0"/>
              <a:t>and F. </a:t>
            </a:r>
            <a:r>
              <a:rPr lang="en-US" sz="1400" dirty="0" err="1" smtClean="0"/>
              <a:t>Tronel</a:t>
            </a:r>
            <a:r>
              <a:rPr lang="en-US" sz="1400" dirty="0" smtClean="0"/>
              <a:t>. “</a:t>
            </a:r>
            <a:r>
              <a:rPr lang="en-US" sz="1400" dirty="0" err="1" smtClean="0"/>
              <a:t>Hypercollecting</a:t>
            </a:r>
            <a:r>
              <a:rPr lang="en-US" sz="1400" dirty="0" smtClean="0"/>
              <a:t> Semantics </a:t>
            </a:r>
            <a:r>
              <a:rPr lang="en-US" sz="1400" dirty="0"/>
              <a:t>and </a:t>
            </a:r>
            <a:r>
              <a:rPr lang="en-US" sz="1400" dirty="0" smtClean="0"/>
              <a:t>Its Application </a:t>
            </a:r>
            <a:r>
              <a:rPr lang="en-US" sz="1400" dirty="0"/>
              <a:t>to S</a:t>
            </a:r>
            <a:r>
              <a:rPr lang="en-US" sz="1400" dirty="0" smtClean="0"/>
              <a:t>tatic Analysis </a:t>
            </a:r>
            <a:r>
              <a:rPr lang="en-US" sz="1400" dirty="0"/>
              <a:t>of </a:t>
            </a:r>
            <a:r>
              <a:rPr lang="en-US" sz="1400" dirty="0" smtClean="0"/>
              <a:t>Information Flow.” </a:t>
            </a:r>
            <a:r>
              <a:rPr lang="en-US" sz="1400" dirty="0"/>
              <a:t>In </a:t>
            </a:r>
            <a:r>
              <a:rPr lang="en-US" sz="1400" i="1" dirty="0"/>
              <a:t>ACM SIGPLAN Notices </a:t>
            </a:r>
            <a:r>
              <a:rPr lang="en-US" sz="1400" dirty="0" smtClean="0"/>
              <a:t>,vol</a:t>
            </a:r>
            <a:r>
              <a:rPr lang="en-US" sz="1400" dirty="0"/>
              <a:t>. 52, </a:t>
            </a:r>
            <a:r>
              <a:rPr lang="en-US" sz="1400" dirty="0" smtClean="0"/>
              <a:t>no</a:t>
            </a:r>
            <a:r>
              <a:rPr lang="en-US" sz="1400" dirty="0"/>
              <a:t>. 1, pp. </a:t>
            </a:r>
            <a:r>
              <a:rPr lang="en-US" sz="1400" dirty="0" smtClean="0"/>
              <a:t>874-887, 2017.</a:t>
            </a:r>
          </a:p>
          <a:p>
            <a:pPr marL="82296" indent="0">
              <a:buNone/>
            </a:pPr>
            <a:r>
              <a:rPr lang="en-US" sz="1400" dirty="0"/>
              <a:t>[17] P. </a:t>
            </a:r>
            <a:r>
              <a:rPr lang="en-US" sz="1400" dirty="0" err="1"/>
              <a:t>Cousot</a:t>
            </a:r>
            <a:r>
              <a:rPr lang="en-US" sz="1400" dirty="0"/>
              <a:t>. MIT Course 16.399: Abstract Interpretation. http://web.mit.edu/afs/athena.mit.edu/course/16/16.399/www/, 2005.</a:t>
            </a:r>
          </a:p>
          <a:p>
            <a:pPr marL="82296" indent="0">
              <a:buNone/>
            </a:pPr>
            <a:r>
              <a:rPr lang="en-US" sz="1400" dirty="0"/>
              <a:t>[18] C. </a:t>
            </a:r>
            <a:r>
              <a:rPr lang="en-US" sz="1400" dirty="0" err="1"/>
              <a:t>Reichenbach</a:t>
            </a:r>
            <a:r>
              <a:rPr lang="en-US" sz="1400" dirty="0"/>
              <a:t>, Goethe University Frankfurt Course, Foundations of Programming Languages, http://www.sepl.informatik.uni-frankfurt.de/2014-ws/m-ps/index.en.html, 2014.</a:t>
            </a:r>
          </a:p>
          <a:p>
            <a:pPr marL="82296" indent="0">
              <a:buNone/>
            </a:pPr>
            <a:endParaRPr lang="en-US" sz="1400" dirty="0" smtClean="0"/>
          </a:p>
        </p:txBody>
      </p:sp>
    </p:spTree>
    <p:extLst>
      <p:ext uri="{BB962C8B-B14F-4D97-AF65-F5344CB8AC3E}">
        <p14:creationId xmlns:p14="http://schemas.microsoft.com/office/powerpoint/2010/main" val="160143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تحلیل برنامه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899592" y="1735832"/>
            <a:ext cx="8034096" cy="4569718"/>
          </a:xfrm>
        </p:spPr>
        <p:txBody>
          <a:bodyPr>
            <a:normAutofit/>
          </a:bodyPr>
          <a:lstStyle/>
          <a:p>
            <a:pPr algn="r" rtl="1"/>
            <a:r>
              <a:rPr lang="fa-IR" dirty="0" smtClean="0">
                <a:cs typeface="B Nazanin" panose="00000400000000000000" pitchFamily="2" charset="-78"/>
              </a:rPr>
              <a:t>چالش‌های تحلیل برنامه</a:t>
            </a:r>
          </a:p>
          <a:p>
            <a:pPr lvl="1" algn="r" rtl="1"/>
            <a:r>
              <a:rPr lang="fa-IR" dirty="0" smtClean="0">
                <a:cs typeface="B Nazanin" panose="00000400000000000000" pitchFamily="2" charset="-78"/>
              </a:rPr>
              <a:t>عدم محاسبه‌پذیری همه رفتارهای ممکن یک برنامه</a:t>
            </a:r>
          </a:p>
          <a:p>
            <a:pPr lvl="1" algn="r" rtl="1"/>
            <a:r>
              <a:rPr lang="fa-IR" dirty="0" smtClean="0">
                <a:cs typeface="B Nazanin" panose="00000400000000000000" pitchFamily="2" charset="-78"/>
              </a:rPr>
              <a:t>تصمیم‌پذیر نبودن سوالات تحلیل </a:t>
            </a:r>
          </a:p>
          <a:p>
            <a:pPr lvl="2" algn="r" rtl="1"/>
            <a:r>
              <a:rPr lang="fa-IR" dirty="0" smtClean="0">
                <a:cs typeface="B Nazanin" panose="00000400000000000000" pitchFamily="2" charset="-78"/>
              </a:rPr>
              <a:t>مثال: خاتمه‌پذیری</a:t>
            </a:r>
          </a:p>
          <a:p>
            <a:pPr lvl="2" algn="r" rtl="1"/>
            <a:r>
              <a:rPr lang="fa-IR" dirty="0" smtClean="0">
                <a:cs typeface="B Nazanin" panose="00000400000000000000" pitchFamily="2" charset="-78"/>
              </a:rPr>
              <a:t>فرض کنید تابع </a:t>
            </a:r>
            <a:r>
              <a:rPr lang="en-US" dirty="0" smtClean="0">
                <a:cs typeface="B Nazanin" panose="00000400000000000000" pitchFamily="2" charset="-78"/>
              </a:rPr>
              <a:t>terminate(P)</a:t>
            </a:r>
            <a:r>
              <a:rPr lang="fa-IR" dirty="0" smtClean="0">
                <a:cs typeface="B Nazanin" panose="00000400000000000000" pitchFamily="2" charset="-78"/>
              </a:rPr>
              <a:t> همواره خاتمه می‌یابد و </a:t>
            </a:r>
            <a:r>
              <a:rPr lang="en-US" dirty="0" smtClean="0">
                <a:cs typeface="B Nazanin" panose="00000400000000000000" pitchFamily="2" charset="-78"/>
              </a:rPr>
              <a:t>true</a:t>
            </a:r>
            <a:r>
              <a:rPr lang="fa-IR" dirty="0" smtClean="0">
                <a:cs typeface="B Nazanin" panose="00000400000000000000" pitchFamily="2" charset="-78"/>
              </a:rPr>
              <a:t> برمی‌گرداند اگر و فقط اگر </a:t>
            </a:r>
            <a:r>
              <a:rPr lang="en-US" dirty="0" smtClean="0">
                <a:cs typeface="B Nazanin" panose="00000400000000000000" pitchFamily="2" charset="-78"/>
              </a:rPr>
              <a:t>P</a:t>
            </a:r>
            <a:r>
              <a:rPr lang="fa-IR" dirty="0" smtClean="0">
                <a:cs typeface="B Nazanin" panose="00000400000000000000" pitchFamily="2" charset="-78"/>
              </a:rPr>
              <a:t> به ازای تمامی داده‌های ورودی خاتمه‌پذیر باشد، </a:t>
            </a:r>
            <a:endParaRPr lang="en-US" dirty="0" smtClean="0">
              <a:cs typeface="B Nazanin" panose="00000400000000000000" pitchFamily="2" charset="-78"/>
            </a:endParaRPr>
          </a:p>
          <a:p>
            <a:pPr lvl="2" algn="r" rtl="1"/>
            <a:endParaRPr lang="fa-IR" dirty="0" smtClean="0">
              <a:cs typeface="B Nazanin" panose="00000400000000000000" pitchFamily="2" charset="-78"/>
            </a:endParaRPr>
          </a:p>
          <a:p>
            <a:pPr marL="658368" lvl="2" indent="0" rtl="1">
              <a:buNone/>
            </a:pPr>
            <a:r>
              <a:rPr lang="en-US" dirty="0">
                <a:latin typeface="Consolas" panose="020B0609020204030204" pitchFamily="49" charset="0"/>
                <a:ea typeface="CMU Classical Serif" panose="02000603000000000000" pitchFamily="2" charset="0"/>
                <a:cs typeface="CMU Classical Serif" panose="02000603000000000000" pitchFamily="2" charset="0"/>
              </a:rPr>
              <a:t>	</a:t>
            </a:r>
            <a:r>
              <a:rPr lang="en-US" dirty="0" smtClean="0">
                <a:latin typeface="Consolas" panose="020B0609020204030204" pitchFamily="49" charset="0"/>
                <a:ea typeface="CMU Classical Serif" panose="02000603000000000000" pitchFamily="2" charset="0"/>
                <a:cs typeface="CMU Classical Serif" panose="02000603000000000000" pitchFamily="2" charset="0"/>
              </a:rPr>
              <a:t>    P </a:t>
            </a:r>
            <a:r>
              <a:rPr lang="en-US" dirty="0">
                <a:latin typeface="Consolas" panose="020B0609020204030204" pitchFamily="49" charset="0"/>
                <a:ea typeface="Cambria Math" panose="02040503050406030204" pitchFamily="18" charset="0"/>
                <a:cs typeface="CMU Classical Serif" panose="02000603000000000000" pitchFamily="2" charset="0"/>
              </a:rPr>
              <a:t>≡ while </a:t>
            </a:r>
            <a:r>
              <a:rPr lang="en-US" dirty="0" smtClean="0">
                <a:latin typeface="Consolas" panose="020B0609020204030204" pitchFamily="49" charset="0"/>
                <a:ea typeface="Cambria Math" panose="02040503050406030204" pitchFamily="18" charset="0"/>
                <a:cs typeface="CMU Classical Serif" panose="02000603000000000000" pitchFamily="2" charset="0"/>
              </a:rPr>
              <a:t>terminate(P</a:t>
            </a:r>
            <a:r>
              <a:rPr lang="en-US" dirty="0">
                <a:latin typeface="Consolas" panose="020B0609020204030204" pitchFamily="49" charset="0"/>
                <a:ea typeface="Cambria Math" panose="02040503050406030204" pitchFamily="18" charset="0"/>
                <a:cs typeface="CMU Classical Serif" panose="02000603000000000000" pitchFamily="2" charset="0"/>
              </a:rPr>
              <a:t>) do skip od</a:t>
            </a:r>
            <a:endParaRPr lang="en-US" dirty="0">
              <a:latin typeface="Consolas" panose="020B0609020204030204" pitchFamily="49" charset="0"/>
              <a:ea typeface="CMU Classical Serif" panose="02000603000000000000" pitchFamily="2" charset="0"/>
              <a:cs typeface="CMU Classical Serif" panose="02000603000000000000" pitchFamily="2" charset="0"/>
            </a:endParaRPr>
          </a:p>
          <a:p>
            <a:pPr lvl="2" algn="r" rtl="1"/>
            <a:endParaRPr lang="fa-IR" dirty="0">
              <a:cs typeface="B Nazanin" panose="00000400000000000000" pitchFamily="2" charset="-78"/>
            </a:endParaRPr>
          </a:p>
          <a:p>
            <a:pPr lvl="1"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5 </a:t>
            </a:r>
            <a:r>
              <a:rPr lang="fa-IR" sz="1600" dirty="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pic>
        <p:nvPicPr>
          <p:cNvPr id="5124" name="Picture 4" descr="Image result for challen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583704"/>
            <a:ext cx="3082004" cy="135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794618"/>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dirty="0" smtClean="0">
                <a:effectLst>
                  <a:outerShdw blurRad="38100" dist="38100" dir="2700000" algn="tl">
                    <a:srgbClr val="000000">
                      <a:alpha val="43137"/>
                    </a:srgbClr>
                  </a:outerShdw>
                </a:effectLst>
                <a:cs typeface="B Koodak" pitchFamily="2" charset="-78"/>
              </a:rPr>
              <a:t>با سپاس از توجه شما!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3"/>
          <a:stretch>
            <a:fillRect/>
          </a:stretch>
        </p:blipFill>
        <p:spPr>
          <a:xfrm>
            <a:off x="3384448" y="2061394"/>
            <a:ext cx="3600400" cy="3600400"/>
          </a:xfrm>
          <a:prstGeom prst="rect">
            <a:avLst/>
          </a:prstGeom>
        </p:spPr>
      </p:pic>
    </p:spTree>
    <p:extLst>
      <p:ext uri="{BB962C8B-B14F-4D97-AF65-F5344CB8AC3E}">
        <p14:creationId xmlns:p14="http://schemas.microsoft.com/office/powerpoint/2010/main" val="80411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تحلیل برنامه (ادامه)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971600" y="1735832"/>
            <a:ext cx="7962088" cy="4569718"/>
          </a:xfrm>
        </p:spPr>
        <p:txBody>
          <a:bodyPr>
            <a:normAutofit fontScale="92500" lnSpcReduction="10000"/>
          </a:bodyPr>
          <a:lstStyle/>
          <a:p>
            <a:pPr algn="r" rtl="1"/>
            <a:r>
              <a:rPr lang="fa-IR" dirty="0" smtClean="0">
                <a:cs typeface="B Nazanin" panose="00000400000000000000" pitchFamily="2" charset="-78"/>
              </a:rPr>
              <a:t>رویکردهای تحلیل برنامه [۳]</a:t>
            </a:r>
          </a:p>
          <a:p>
            <a:pPr lvl="1" algn="r" rtl="1"/>
            <a:r>
              <a:rPr lang="fa-IR" dirty="0" smtClean="0">
                <a:cs typeface="B Nazanin" panose="00000400000000000000" pitchFamily="2" charset="-78"/>
              </a:rPr>
              <a:t>تحلیل جریان داده</a:t>
            </a:r>
          </a:p>
          <a:p>
            <a:pPr lvl="2" algn="r" rtl="1"/>
            <a:r>
              <a:rPr lang="fa-IR" dirty="0" smtClean="0">
                <a:cs typeface="B Nazanin" panose="00000400000000000000" pitchFamily="2" charset="-78"/>
              </a:rPr>
              <a:t>مدل‌سازی برنامه در قالب گراف جریان کنترل، جمع‌آوری اطلاعات برای هر نقطه از برنامه و حل معادلات</a:t>
            </a:r>
          </a:p>
          <a:p>
            <a:pPr lvl="1" algn="r" rtl="1"/>
            <a:r>
              <a:rPr lang="fa-IR" dirty="0" smtClean="0">
                <a:cs typeface="B Nazanin" panose="00000400000000000000" pitchFamily="2" charset="-78"/>
              </a:rPr>
              <a:t>تحلیل مبتنی بر قید</a:t>
            </a:r>
          </a:p>
          <a:p>
            <a:pPr lvl="2" algn="r" rtl="1"/>
            <a:r>
              <a:rPr lang="fa-IR" dirty="0" smtClean="0">
                <a:cs typeface="B Nazanin" panose="00000400000000000000" pitchFamily="2" charset="-78"/>
              </a:rPr>
              <a:t>استخراج قیدها از متن برنامه و گراف جریان کنترل، و حل آن‌ها</a:t>
            </a:r>
          </a:p>
          <a:p>
            <a:pPr lvl="1" algn="r" rtl="1"/>
            <a:r>
              <a:rPr lang="fa-IR" dirty="0" smtClean="0">
                <a:cs typeface="B Nazanin" panose="00000400000000000000" pitchFamily="2" charset="-78"/>
              </a:rPr>
              <a:t>نوع‌سامانه</a:t>
            </a:r>
            <a:endParaRPr lang="fa-IR" dirty="0">
              <a:cs typeface="B Nazanin" panose="00000400000000000000" pitchFamily="2" charset="-78"/>
            </a:endParaRPr>
          </a:p>
          <a:p>
            <a:pPr lvl="2" algn="r" rtl="1"/>
            <a:r>
              <a:rPr lang="fa-IR" dirty="0">
                <a:cs typeface="B Nazanin" panose="00000400000000000000" pitchFamily="2" charset="-78"/>
              </a:rPr>
              <a:t>سامانه‌ای مبتنی بر منطق برای توصیف و استنتاج نوع‌ها و اثرات محاسباتی برنامه‌</a:t>
            </a:r>
          </a:p>
          <a:p>
            <a:pPr lvl="1" algn="r" rtl="1"/>
            <a:r>
              <a:rPr lang="fa-IR" dirty="0" smtClean="0">
                <a:cs typeface="B Nazanin" panose="00000400000000000000" pitchFamily="2" charset="-78"/>
              </a:rPr>
              <a:t>تفسیر </a:t>
            </a:r>
            <a:r>
              <a:rPr lang="fa-IR" dirty="0" smtClean="0">
                <a:cs typeface="B Nazanin" panose="00000400000000000000" pitchFamily="2" charset="-78"/>
              </a:rPr>
              <a:t>انتزاعی</a:t>
            </a:r>
          </a:p>
          <a:p>
            <a:pPr lvl="2" algn="r" rtl="1"/>
            <a:r>
              <a:rPr lang="fa-IR" dirty="0" smtClean="0">
                <a:cs typeface="B Nazanin" panose="00000400000000000000" pitchFamily="2" charset="-78"/>
              </a:rPr>
              <a:t>محاسبه تحلیل با استفاده از انتزاعی از برنامه، به جای ایجاد دستگاه معادلات و سپس حل </a:t>
            </a:r>
            <a:r>
              <a:rPr lang="fa-IR" dirty="0" smtClean="0">
                <a:cs typeface="B Nazanin" panose="00000400000000000000" pitchFamily="2" charset="-78"/>
              </a:rPr>
              <a:t>آن‌ها</a:t>
            </a:r>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6 </a:t>
            </a:r>
            <a:r>
              <a:rPr lang="fa-IR" sz="1600" dirty="0" smtClean="0">
                <a:solidFill>
                  <a:schemeClr val="tx2"/>
                </a:solidFill>
                <a:cs typeface="B Nazanin" panose="00000400000000000000" pitchFamily="2" charset="-78"/>
              </a:rPr>
              <a:t>از ۳۹</a:t>
            </a:r>
            <a:endParaRPr lang="en-US" sz="1600" dirty="0">
              <a:solidFill>
                <a:schemeClr val="tx2"/>
              </a:solidFill>
              <a:cs typeface="B Nazanin" panose="00000400000000000000" pitchFamily="2" charset="-78"/>
            </a:endParaRPr>
          </a:p>
        </p:txBody>
      </p:sp>
      <p:pic>
        <p:nvPicPr>
          <p:cNvPr id="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8448" y="274638"/>
            <a:ext cx="2520280" cy="224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23810"/>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تحلیل برنامه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 از 48</a:t>
            </a:r>
            <a:endParaRPr lang="en-US" sz="1600" dirty="0">
              <a:solidFill>
                <a:schemeClr val="tx2"/>
              </a:solidFill>
              <a:cs typeface="B Nazanin" panose="00000400000000000000" pitchFamily="2" charset="-78"/>
            </a:endParaRPr>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097591" y="1474788"/>
            <a:ext cx="7803722" cy="4244702"/>
          </a:xfrm>
          <a:prstGeom prst="rect">
            <a:avLst/>
          </a:prstGeom>
        </p:spPr>
      </p:pic>
    </p:spTree>
    <p:extLst>
      <p:ext uri="{BB962C8B-B14F-4D97-AF65-F5344CB8AC3E}">
        <p14:creationId xmlns:p14="http://schemas.microsoft.com/office/powerpoint/2010/main" val="2257366049"/>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تفسیر انتزاعی</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187624" y="1735832"/>
            <a:ext cx="7746064" cy="4717504"/>
          </a:xfrm>
        </p:spPr>
        <p:txBody>
          <a:bodyPr>
            <a:normAutofit/>
          </a:bodyPr>
          <a:lstStyle/>
          <a:p>
            <a:pPr algn="r" rtl="1"/>
            <a:r>
              <a:rPr lang="fa-IR" dirty="0" smtClean="0">
                <a:cs typeface="B Nazanin" panose="00000400000000000000" pitchFamily="2" charset="-78"/>
              </a:rPr>
              <a:t>تعریف تفسیر انتزاعی</a:t>
            </a:r>
          </a:p>
          <a:p>
            <a:pPr lvl="1" algn="r" rtl="1"/>
            <a:r>
              <a:rPr lang="fa-IR" dirty="0" smtClean="0">
                <a:cs typeface="B Nazanin" panose="00000400000000000000" pitchFamily="2" charset="-78"/>
              </a:rPr>
              <a:t>نظریه‌ای برای به‌دست‌آوردن تقریبی درست از رفتار برنامه‌ها</a:t>
            </a:r>
            <a:r>
              <a:rPr lang="en-US" dirty="0" smtClean="0">
                <a:cs typeface="B Nazanin" panose="00000400000000000000" pitchFamily="2" charset="-78"/>
              </a:rPr>
              <a:t> </a:t>
            </a:r>
            <a:r>
              <a:rPr lang="fa-IR" dirty="0" smtClean="0">
                <a:cs typeface="B Nazanin" panose="00000400000000000000" pitchFamily="2" charset="-78"/>
              </a:rPr>
              <a:t>[۴] </a:t>
            </a:r>
            <a:endParaRPr lang="en-US" dirty="0" smtClean="0">
              <a:cs typeface="B Nazanin" panose="00000400000000000000" pitchFamily="2" charset="-78"/>
            </a:endParaRPr>
          </a:p>
          <a:p>
            <a:pPr lvl="1" algn="r" rtl="1"/>
            <a:r>
              <a:rPr lang="fa-IR" dirty="0" smtClean="0">
                <a:cs typeface="B Nazanin" panose="00000400000000000000" pitchFamily="2" charset="-78"/>
              </a:rPr>
              <a:t>روشی برای طراحی معناشناخت تقریبی از برنامه‌ها که برای جمع‌آوری اطلاعات درباره برنامه‌ها و پاسخ به سوالات در خصوص رفتار زمان‌اجرای‌ آن‌ها قابل استفاده است [۵]</a:t>
            </a:r>
          </a:p>
          <a:p>
            <a:pPr lvl="1" algn="r" rtl="1"/>
            <a:r>
              <a:rPr lang="fa-IR" dirty="0" smtClean="0">
                <a:cs typeface="B Nazanin" panose="00000400000000000000" pitchFamily="2" charset="-78"/>
              </a:rPr>
              <a:t>چارچوبی نظری برای طراحی معناشناخت تقریبی درست همزمان با ایجاد آن [۶]</a:t>
            </a:r>
          </a:p>
          <a:p>
            <a:pPr lvl="1" algn="r" rtl="1"/>
            <a:r>
              <a:rPr lang="fa-IR" dirty="0" smtClean="0">
                <a:cs typeface="B Nazanin" panose="00000400000000000000" pitchFamily="2" charset="-78"/>
              </a:rPr>
              <a:t>روشی برای حل </a:t>
            </a:r>
            <a:r>
              <a:rPr lang="fa-IR" dirty="0">
                <a:cs typeface="B Nazanin" panose="00000400000000000000" pitchFamily="2" charset="-78"/>
              </a:rPr>
              <a:t>یک مسئله (تصمیم‌ناپذیر) تحلیل ایستا به کمک انتزاع </a:t>
            </a:r>
            <a:r>
              <a:rPr lang="fa-IR" dirty="0" smtClean="0">
                <a:cs typeface="B Nazanin" panose="00000400000000000000" pitchFamily="2" charset="-78"/>
              </a:rPr>
              <a:t>دامنه [۶]</a:t>
            </a:r>
            <a:endParaRPr lang="fa-IR" dirty="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7 از ۳۹</a:t>
            </a:r>
            <a:endParaRPr lang="en-US" sz="1600" dirty="0">
              <a:solidFill>
                <a:schemeClr val="tx2"/>
              </a:solidFill>
              <a:cs typeface="B Nazanin" panose="00000400000000000000" pitchFamily="2" charset="-78"/>
            </a:endParaRPr>
          </a:p>
        </p:txBody>
      </p:sp>
      <p:pic>
        <p:nvPicPr>
          <p:cNvPr id="6148" name="Picture 4" descr="Image result for definit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8448" y="375232"/>
            <a:ext cx="2256185" cy="136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344076"/>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GB" altLang="en-US" sz="4000"/>
              <a:t>Overview of Abstract Interpretation</a:t>
            </a:r>
            <a:endParaRPr lang="en-US" altLang="en-US" sz="4000"/>
          </a:p>
        </p:txBody>
      </p:sp>
      <p:sp>
        <p:nvSpPr>
          <p:cNvPr id="1331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a:t>Start with a formal specification of the program semantics (the concrete semantics)</a:t>
            </a:r>
          </a:p>
          <a:p>
            <a:r>
              <a:rPr lang="en-US" altLang="en-US" sz="2800"/>
              <a:t>Construct abstract semantic equations w.r.t. a parametric approximation scheme</a:t>
            </a:r>
          </a:p>
          <a:p>
            <a:r>
              <a:rPr lang="en-US" altLang="en-US" sz="2800"/>
              <a:t>Use general algorithms to solve the abstract semantic equations</a:t>
            </a:r>
          </a:p>
          <a:p>
            <a:r>
              <a:rPr lang="en-US" altLang="en-US" sz="2800"/>
              <a:t>Try-and-test various instantiations of the approximation scheme in order to find the best fit</a:t>
            </a:r>
          </a:p>
        </p:txBody>
      </p:sp>
    </p:spTree>
    <p:extLst>
      <p:ext uri="{BB962C8B-B14F-4D97-AF65-F5344CB8AC3E}">
        <p14:creationId xmlns:p14="http://schemas.microsoft.com/office/powerpoint/2010/main" val="192364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4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14257</TotalTime>
  <Words>4059</Words>
  <Application>Microsoft Office PowerPoint</Application>
  <PresentationFormat>On-screen Show (4:3)</PresentationFormat>
  <Paragraphs>578</Paragraphs>
  <Slides>50</Slides>
  <Notes>49</Notes>
  <HiddenSlides>19</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50</vt:i4>
      </vt:variant>
    </vt:vector>
  </HeadingPairs>
  <TitlesOfParts>
    <vt:vector size="69" baseType="lpstr">
      <vt:lpstr>Arial</vt:lpstr>
      <vt:lpstr>B Koodak</vt:lpstr>
      <vt:lpstr>B Nazanin</vt:lpstr>
      <vt:lpstr>Calibri</vt:lpstr>
      <vt:lpstr>Calibri (Body)</vt:lpstr>
      <vt:lpstr>Cambria Math</vt:lpstr>
      <vt:lpstr>CMU Classical Serif</vt:lpstr>
      <vt:lpstr>Consolas</vt:lpstr>
      <vt:lpstr>Cronos Pro</vt:lpstr>
      <vt:lpstr>Didot</vt:lpstr>
      <vt:lpstr>Gill Sans MT</vt:lpstr>
      <vt:lpstr>Majalla UI</vt:lpstr>
      <vt:lpstr>StarSymbol</vt:lpstr>
      <vt:lpstr>Symbol</vt:lpstr>
      <vt:lpstr>Times New Roman</vt:lpstr>
      <vt:lpstr>Verdana</vt:lpstr>
      <vt:lpstr>Wingdings 2</vt:lpstr>
      <vt:lpstr>Wingdings 3</vt:lpstr>
      <vt:lpstr>Solstice</vt:lpstr>
      <vt:lpstr>PowerPoint Presentation</vt:lpstr>
      <vt:lpstr>فهرست</vt:lpstr>
      <vt:lpstr>مقدمه</vt:lpstr>
      <vt:lpstr>تحلیل برنامه</vt:lpstr>
      <vt:lpstr>تحلیل برنامه (ادامه)</vt:lpstr>
      <vt:lpstr>تحلیل برنامه (ادامه)</vt:lpstr>
      <vt:lpstr>تحلیل برنامه (ادامه)</vt:lpstr>
      <vt:lpstr>تفسیر انتزاعی</vt:lpstr>
      <vt:lpstr>Overview of Abstract Interpretation</vt:lpstr>
      <vt:lpstr>تفسیر انتزاعی (ادامه)</vt:lpstr>
      <vt:lpstr>تفسیر انتزاعی (ادامه)</vt:lpstr>
      <vt:lpstr>تفسیر انتزاعی (ادامه)</vt:lpstr>
      <vt:lpstr>تفسیر انتزاعی (ادامه)</vt:lpstr>
      <vt:lpstr>تفسیر انتزاعی (ادامه)</vt:lpstr>
      <vt:lpstr>نگاشت بین روش‌های صوری و تفسیر انتزاعی</vt:lpstr>
      <vt:lpstr>دامنه انتزاعی</vt:lpstr>
      <vt:lpstr>دامنه انتزاعی (ادامه)</vt:lpstr>
      <vt:lpstr>دامنه انتزاعی (ادامه)</vt:lpstr>
      <vt:lpstr>دامنه انتزاعی (ادامه)</vt:lpstr>
      <vt:lpstr>دامنه انتزاعی (ادامه)</vt:lpstr>
      <vt:lpstr>دامنه انتزاعی (ادامه)</vt:lpstr>
      <vt:lpstr>دامنه انتزاعی (ادامه)</vt:lpstr>
      <vt:lpstr>اتصال گالوایی</vt:lpstr>
      <vt:lpstr>اتصال گالوایی (ادامه)</vt:lpstr>
      <vt:lpstr>انواع ترکیبات اتصال گالوایی</vt:lpstr>
      <vt:lpstr>انواع ترکیبات اتصال گالوایی (ادامه)</vt:lpstr>
      <vt:lpstr>انواع ترکیبات اتصال گالوایی (ادامه)</vt:lpstr>
      <vt:lpstr>انواع ترکیبات اتصال گالوایی (ادامه)</vt:lpstr>
      <vt:lpstr>نقطه ثابت</vt:lpstr>
      <vt:lpstr>محاسبه نقطه ثابت</vt:lpstr>
      <vt:lpstr>PowerPoint Presentation</vt:lpstr>
      <vt:lpstr>دلایل کاهش دقت تحلیل در تفسیر انتزاعی</vt:lpstr>
      <vt:lpstr>خط‌مشی‌های امنیتی</vt:lpstr>
      <vt:lpstr>خط‌مشی امنیتی؛ ویژگی‌ها و فراویژگی‌ها</vt:lpstr>
      <vt:lpstr>خط‌مشی امنیتی؛ ویژگی‌ها و فراویژگی‌ها (ادامه)</vt:lpstr>
      <vt:lpstr>خط‌مشی امنیتی؛ ویژگی‌ها و فراویژگی‌ها (ادامه)</vt:lpstr>
      <vt:lpstr>مکانیزم اعمال خط‌مشی امنیتی</vt:lpstr>
      <vt:lpstr>دسته‌بندی مکانیزم‌های اعمال خط‌مشی</vt:lpstr>
      <vt:lpstr>تأثیر در اختیار داشتن اطلاعات ایستا در توانایی ناظرها</vt:lpstr>
      <vt:lpstr>به‌کارگیری تفسیر انتزاعی در اعمال ویژگی‌ها و فراویژگی‌ها</vt:lpstr>
      <vt:lpstr>به‌کارگیری تفسیر انتزاعی در اعمال ویژگی‌ها و فراویژگی‌ها (ادامه)</vt:lpstr>
      <vt:lpstr>به‌کارگیری تفسیر انتزاعی در اعمال ویژگی‌ها و فراویژگی‌ها (ادامه)</vt:lpstr>
      <vt:lpstr>بعضی از ابزارهای مبتنی بر تفسیر انتزاعی</vt:lpstr>
      <vt:lpstr>چالش‌ها و مسائل باز</vt:lpstr>
      <vt:lpstr>چالش‌ها و مسائل باز</vt:lpstr>
      <vt:lpstr>جمع‌بندی</vt:lpstr>
      <vt:lpstr>لیست کنفرانس‌ها و مجله‌ها مرتبط</vt:lpstr>
      <vt:lpstr>منابع و مراجع</vt:lpstr>
      <vt:lpstr>منابع و مراجع</vt:lpstr>
      <vt:lpstr>با سپاس از توجه شما!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Mohammad Mehdi Ahmadpanah</dc:creator>
  <cp:lastModifiedBy>Seyed Mohammad Mehdi Ahmadpanah</cp:lastModifiedBy>
  <cp:revision>3232</cp:revision>
  <dcterms:created xsi:type="dcterms:W3CDTF">2012-09-25T07:25:39Z</dcterms:created>
  <dcterms:modified xsi:type="dcterms:W3CDTF">2019-01-02T18:00:18Z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