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0" r:id="rId13"/>
    <p:sldId id="261" r:id="rId14"/>
    <p:sldId id="262" r:id="rId15"/>
    <p:sldId id="263" r:id="rId16"/>
    <p:sldId id="26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9632-234F-4FE2-8487-631AE829370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0A4C-08C3-4A48-9240-9E2A2B57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9632-234F-4FE2-8487-631AE829370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0A4C-08C3-4A48-9240-9E2A2B57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9632-234F-4FE2-8487-631AE829370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0A4C-08C3-4A48-9240-9E2A2B57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0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9632-234F-4FE2-8487-631AE829370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0A4C-08C3-4A48-9240-9E2A2B57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9632-234F-4FE2-8487-631AE829370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0A4C-08C3-4A48-9240-9E2A2B57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3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9632-234F-4FE2-8487-631AE829370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0A4C-08C3-4A48-9240-9E2A2B57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0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9632-234F-4FE2-8487-631AE829370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0A4C-08C3-4A48-9240-9E2A2B57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9632-234F-4FE2-8487-631AE829370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0A4C-08C3-4A48-9240-9E2A2B57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8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9632-234F-4FE2-8487-631AE829370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0A4C-08C3-4A48-9240-9E2A2B57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9632-234F-4FE2-8487-631AE829370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0A4C-08C3-4A48-9240-9E2A2B57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9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9632-234F-4FE2-8487-631AE829370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C0A4C-08C3-4A48-9240-9E2A2B57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2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9632-234F-4FE2-8487-631AE829370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C0A4C-08C3-4A48-9240-9E2A2B57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212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a Spam Detection System with Fine-Tuned BERT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0918"/>
            <a:ext cx="9144000" cy="1655762"/>
          </a:xfrm>
        </p:spPr>
        <p:txBody>
          <a:bodyPr/>
          <a:lstStyle/>
          <a:p>
            <a:r>
              <a:rPr lang="en-US" dirty="0" smtClean="0"/>
              <a:t>Presented By: Sabbir Mahmud Afridi</a:t>
            </a:r>
          </a:p>
        </p:txBody>
      </p:sp>
      <p:pic>
        <p:nvPicPr>
          <p:cNvPr id="14340" name="Picture 4" descr="Google BERT Update Set to Re-Shape Google's Understanding of Users - Vizion  Interacti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467" y="1731182"/>
            <a:ext cx="3949065" cy="134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869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05608" y="2065680"/>
            <a:ext cx="73282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Hugging Face’s Trainer API to train the model with the defined settings.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8" y="2741604"/>
            <a:ext cx="5403349" cy="24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18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the Model and Tokenizer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05608" y="2065680"/>
            <a:ext cx="5749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Save the trained model and tokenizer to disk for future use.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8" y="3151612"/>
            <a:ext cx="559195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34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9" t="31016" r="25116" b="32414"/>
          <a:stretch/>
        </p:blipFill>
        <p:spPr>
          <a:xfrm>
            <a:off x="2079724" y="1462088"/>
            <a:ext cx="8032551" cy="30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40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2088"/>
            <a:ext cx="4809754" cy="5001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2088"/>
            <a:ext cx="4809754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44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41" y="1462088"/>
            <a:ext cx="6318517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76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088"/>
            <a:ext cx="9297894" cy="35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18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088"/>
            <a:ext cx="9322331" cy="36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11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520" y="2640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18284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997"/>
            <a:ext cx="10515600" cy="1325563"/>
          </a:xfrm>
        </p:spPr>
        <p:txBody>
          <a:bodyPr/>
          <a:lstStyle/>
          <a:p>
            <a:r>
              <a:rPr lang="en-US" b="1" dirty="0"/>
              <a:t>What is BERT?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713"/>
            <a:ext cx="10515600" cy="15180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BERT stands for </a:t>
            </a:r>
            <a:r>
              <a:rPr lang="en-US" sz="2400" b="1" dirty="0"/>
              <a:t>B</a:t>
            </a:r>
            <a:r>
              <a:rPr lang="en-US" sz="2400" dirty="0"/>
              <a:t>idirectional </a:t>
            </a:r>
            <a:r>
              <a:rPr lang="en-US" sz="2400" b="1" dirty="0"/>
              <a:t>E</a:t>
            </a:r>
            <a:r>
              <a:rPr lang="en-US" sz="2400" dirty="0"/>
              <a:t>ncoder </a:t>
            </a:r>
            <a:r>
              <a:rPr lang="en-US" sz="2400" b="1" dirty="0"/>
              <a:t>R</a:t>
            </a:r>
            <a:r>
              <a:rPr lang="en-US" sz="2400" dirty="0"/>
              <a:t>epresentations from </a:t>
            </a:r>
            <a:r>
              <a:rPr lang="en-US" sz="2400" b="1" dirty="0"/>
              <a:t>T</a:t>
            </a:r>
            <a:r>
              <a:rPr lang="en-US" sz="2400" dirty="0"/>
              <a:t>ransformers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b="1" dirty="0" smtClean="0"/>
              <a:t>Developed By: </a:t>
            </a:r>
            <a:r>
              <a:rPr lang="en-US" sz="2400" dirty="0" smtClean="0"/>
              <a:t>Researchers at Google AI, specifically Jacob Devlin and his team.</a:t>
            </a:r>
          </a:p>
          <a:p>
            <a:r>
              <a:rPr lang="en-US" sz="2400" b="1" dirty="0" smtClean="0"/>
              <a:t>Published In:</a:t>
            </a:r>
            <a:r>
              <a:rPr lang="en-US" sz="2400" dirty="0" smtClean="0"/>
              <a:t> October 2018 in the paper titled "BERT: Pre-training of Deep Bidirectional Transformers for Language</a:t>
            </a:r>
            <a:endParaRPr lang="en-US" sz="2400" dirty="0"/>
          </a:p>
        </p:txBody>
      </p:sp>
      <p:pic>
        <p:nvPicPr>
          <p:cNvPr id="1028" name="Picture 4" descr="https://miro.medium.com/v2/resize:fit:875/1*Fw4RAWvUmjVzqVjI1NTxY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3095942"/>
            <a:ext cx="833437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294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997"/>
            <a:ext cx="10515600" cy="1325563"/>
          </a:xfrm>
        </p:spPr>
        <p:txBody>
          <a:bodyPr/>
          <a:lstStyle/>
          <a:p>
            <a:r>
              <a:rPr lang="en-US" b="1" dirty="0"/>
              <a:t>What does it mean to fine tune BERT?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35" y="2137995"/>
            <a:ext cx="8665462" cy="1730620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6240" y="3991725"/>
            <a:ext cx="1234440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raw input data (e.g., text sequences for NLP tasks).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Pre-trained BERT Model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 the input features through the pre-trained BERT model.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 processes the input and generates contextual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the input text.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Task-Specific Classifier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a task-specific classifier (e.g., a linear layer for classification tasks).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classifier takes the [CLS] token's embedding from BERT as input and generates predictions.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Obtain predictions tailored to the specific task (e.g., binary classification: Spam or Not Spam).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40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508" y="1690688"/>
            <a:ext cx="6008919" cy="4881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854" y="4706939"/>
            <a:ext cx="4776716" cy="4737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0120" y="2202967"/>
            <a:ext cx="5254388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Deysi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/spam-detection-dataset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two main features: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(the message content)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label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(whether the message is "spam" or "not spam").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is split into training and testing subsets: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8,175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set: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2,725 examples.</a:t>
            </a:r>
          </a:p>
        </p:txBody>
      </p:sp>
    </p:spTree>
    <p:extLst>
      <p:ext uri="{BB962C8B-B14F-4D97-AF65-F5344CB8AC3E}">
        <p14:creationId xmlns:p14="http://schemas.microsoft.com/office/powerpoint/2010/main" val="2895018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085" y="2783010"/>
            <a:ext cx="10515600" cy="1325563"/>
          </a:xfrm>
        </p:spPr>
        <p:txBody>
          <a:bodyPr/>
          <a:lstStyle/>
          <a:p>
            <a:r>
              <a:rPr lang="en-US" dirty="0" smtClean="0"/>
              <a:t>Fine-tuning BERT for detecting spam in text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98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Loading and Preprocessing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3688"/>
            <a:ext cx="8954750" cy="297221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246219"/>
            <a:ext cx="11353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and test datasets.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 labels to integers (spam = 1,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not_spam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pandas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Hugging Face Dataset format for efficient handling. </a:t>
            </a:r>
          </a:p>
        </p:txBody>
      </p:sp>
    </p:spTree>
    <p:extLst>
      <p:ext uri="{BB962C8B-B14F-4D97-AF65-F5344CB8AC3E}">
        <p14:creationId xmlns:p14="http://schemas.microsoft.com/office/powerpoint/2010/main" val="3677741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723"/>
          <a:stretch/>
        </p:blipFill>
        <p:spPr>
          <a:xfrm>
            <a:off x="939311" y="2587198"/>
            <a:ext cx="8859486" cy="1362544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39311" y="1493632"/>
            <a:ext cx="103133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 tokenizer converts text into token IDs and attention masks.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Padding and truncation ensure fixed-length input sequences. </a:t>
            </a:r>
          </a:p>
        </p:txBody>
      </p:sp>
    </p:spTree>
    <p:extLst>
      <p:ext uri="{BB962C8B-B14F-4D97-AF65-F5344CB8AC3E}">
        <p14:creationId xmlns:p14="http://schemas.microsoft.com/office/powerpoint/2010/main" val="1122342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Pre-Trained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5349"/>
            <a:ext cx="8773749" cy="7144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558893"/>
            <a:ext cx="12274062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BertForSequenceClassification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text classification with 2 labels (spam,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not_spam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pre-trained BERT weights. </a:t>
            </a:r>
          </a:p>
        </p:txBody>
      </p:sp>
    </p:spTree>
    <p:extLst>
      <p:ext uri="{BB962C8B-B14F-4D97-AF65-F5344CB8AC3E}">
        <p14:creationId xmlns:p14="http://schemas.microsoft.com/office/powerpoint/2010/main" val="2277331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Configuration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13320"/>
            <a:ext cx="82039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training settings: learning rate, batch size, epochs, and evaluation frequency.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saving and loading the best model.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0004"/>
            <a:ext cx="879280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19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370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Times New Roman</vt:lpstr>
      <vt:lpstr>Office Theme</vt:lpstr>
      <vt:lpstr>Building a Spam Detection System with Fine-Tuned BERT</vt:lpstr>
      <vt:lpstr>What is BERT?</vt:lpstr>
      <vt:lpstr>What does it mean to fine tune BERT?</vt:lpstr>
      <vt:lpstr>Dataset</vt:lpstr>
      <vt:lpstr>Fine-tuning BERT for detecting spam in text messages.</vt:lpstr>
      <vt:lpstr>Dataset Loading and Preprocessing</vt:lpstr>
      <vt:lpstr>Tokenization</vt:lpstr>
      <vt:lpstr>Load Pre-Trained Model</vt:lpstr>
      <vt:lpstr>Training Configuration</vt:lpstr>
      <vt:lpstr>Model Training</vt:lpstr>
      <vt:lpstr>Saving the Model and Tokenizer</vt:lpstr>
      <vt:lpstr>Evaluation</vt:lpstr>
      <vt:lpstr>Evaluation</vt:lpstr>
      <vt:lpstr>Evaluation</vt:lpstr>
      <vt:lpstr>Web Application</vt:lpstr>
      <vt:lpstr>Web Application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Afridi Sabbir</dc:creator>
  <cp:lastModifiedBy>Afridi Sabbir</cp:lastModifiedBy>
  <cp:revision>18</cp:revision>
  <dcterms:created xsi:type="dcterms:W3CDTF">2024-11-24T15:17:13Z</dcterms:created>
  <dcterms:modified xsi:type="dcterms:W3CDTF">2024-11-25T03:02:57Z</dcterms:modified>
</cp:coreProperties>
</file>