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BEFF"/>
    <a:srgbClr val="A1C2EA"/>
    <a:srgbClr val="FF3925"/>
    <a:srgbClr val="FF5740"/>
    <a:srgbClr val="FF4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7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7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4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8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1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1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4729-B722-9444-88C7-E9197AD430E3}" type="datetimeFigureOut">
              <a:rPr lang="en-US" smtClean="0"/>
              <a:t>6/14/16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40538-1BFD-0A47-A19A-030EC3BF3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1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216880"/>
            <a:ext cx="9542079" cy="5990677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 smtClean="0">
                <a:latin typeface="Gill Sans MT"/>
                <a:cs typeface="Gill Sans MT"/>
              </a:rPr>
              <a:t>Research Paper: Climate Change &amp; Migration</a:t>
            </a:r>
            <a:endParaRPr lang="en-US" sz="72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5691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216880"/>
            <a:ext cx="8985233" cy="599067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latin typeface="Gill Sans MT"/>
                <a:cs typeface="Gill Sans MT"/>
              </a:rPr>
              <a:t>Visual Presentation</a:t>
            </a:r>
            <a:endParaRPr lang="en-US" sz="6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8343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216880"/>
            <a:ext cx="8985233" cy="599067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latin typeface="Gill Sans MT"/>
                <a:cs typeface="Gill Sans MT"/>
              </a:rPr>
              <a:t>Greening </a:t>
            </a:r>
            <a:r>
              <a:rPr lang="en-US" sz="6000" b="1" dirty="0" err="1" smtClean="0">
                <a:latin typeface="Gill Sans MT"/>
                <a:cs typeface="Gill Sans MT"/>
              </a:rPr>
              <a:t>Frogtown</a:t>
            </a:r>
            <a:r>
              <a:rPr lang="en-US" sz="6000" b="1" dirty="0" smtClean="0">
                <a:latin typeface="Gill Sans MT"/>
                <a:cs typeface="Gill Sans MT"/>
              </a:rPr>
              <a:t> Newsletter</a:t>
            </a:r>
            <a:endParaRPr lang="en-US" sz="6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2320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216880"/>
            <a:ext cx="8985233" cy="599067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latin typeface="Gill Sans MT"/>
                <a:cs typeface="Gill Sans MT"/>
              </a:rPr>
              <a:t>Financial Case for Divestment</a:t>
            </a:r>
            <a:endParaRPr lang="en-US" sz="6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0780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216880"/>
            <a:ext cx="8985233" cy="599067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latin typeface="Gill Sans MT"/>
                <a:cs typeface="Gill Sans MT"/>
              </a:rPr>
              <a:t>Research Paper: Mangroves and Resilience in American Samoa, Grant Proposal (draft)</a:t>
            </a:r>
            <a:endParaRPr lang="en-US" sz="6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86328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216880"/>
            <a:ext cx="8985233" cy="599067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latin typeface="Gill Sans MT"/>
                <a:cs typeface="Gill Sans MT"/>
              </a:rPr>
              <a:t>Research Paper: Sustainable Rural Development, Ely, MN</a:t>
            </a:r>
            <a:endParaRPr lang="en-US" sz="6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55654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1706205"/>
            <a:ext cx="8985233" cy="310908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latin typeface="Gill Sans MT"/>
                <a:cs typeface="Gill Sans MT"/>
              </a:rPr>
              <a:t>Poetry Portfolio #1</a:t>
            </a:r>
            <a:endParaRPr lang="en-US" sz="6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46550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1535585"/>
            <a:ext cx="8985233" cy="3450328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latin typeface="Gill Sans MT"/>
                <a:cs typeface="Gill Sans MT"/>
              </a:rPr>
              <a:t>Poetry Portfolio #2</a:t>
            </a:r>
            <a:endParaRPr lang="en-US" sz="6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5758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216880"/>
            <a:ext cx="8985233" cy="599067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latin typeface="Gill Sans MT"/>
                <a:cs typeface="Gill Sans MT"/>
              </a:rPr>
              <a:t>Watershed Map: </a:t>
            </a:r>
            <a:br>
              <a:rPr lang="en-US" sz="6000" b="1" dirty="0" smtClean="0">
                <a:latin typeface="Gill Sans MT"/>
                <a:cs typeface="Gill Sans MT"/>
              </a:rPr>
            </a:br>
            <a:r>
              <a:rPr lang="en-US" sz="6000" b="1" dirty="0" smtClean="0">
                <a:latin typeface="Gill Sans MT"/>
                <a:cs typeface="Gill Sans MT"/>
              </a:rPr>
              <a:t>Soil Type</a:t>
            </a:r>
            <a:endParaRPr lang="en-US" sz="6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9646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216880"/>
            <a:ext cx="8985233" cy="599067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latin typeface="Gill Sans MT"/>
                <a:cs typeface="Gill Sans MT"/>
              </a:rPr>
              <a:t>Watershed Map: </a:t>
            </a:r>
            <a:br>
              <a:rPr lang="en-US" sz="6000" b="1" dirty="0" smtClean="0">
                <a:latin typeface="Gill Sans MT"/>
                <a:cs typeface="Gill Sans MT"/>
              </a:rPr>
            </a:br>
            <a:r>
              <a:rPr lang="en-US" sz="6000" b="1" dirty="0" err="1" smtClean="0">
                <a:latin typeface="Gill Sans MT"/>
                <a:cs typeface="Gill Sans MT"/>
              </a:rPr>
              <a:t>Erodibility</a:t>
            </a:r>
            <a:r>
              <a:rPr lang="en-US" sz="6000" b="1" dirty="0" smtClean="0">
                <a:latin typeface="Gill Sans MT"/>
                <a:cs typeface="Gill Sans MT"/>
              </a:rPr>
              <a:t> </a:t>
            </a:r>
            <a:endParaRPr lang="en-US" sz="6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34926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216880"/>
            <a:ext cx="8985233" cy="599067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latin typeface="Gill Sans MT"/>
                <a:cs typeface="Gill Sans MT"/>
              </a:rPr>
              <a:t>Watershed Map: </a:t>
            </a:r>
            <a:br>
              <a:rPr lang="en-US" sz="6000" b="1" dirty="0" smtClean="0">
                <a:latin typeface="Gill Sans MT"/>
                <a:cs typeface="Gill Sans MT"/>
              </a:rPr>
            </a:br>
            <a:r>
              <a:rPr lang="en-US" sz="6000" b="1" dirty="0" smtClean="0">
                <a:latin typeface="Gill Sans MT"/>
                <a:cs typeface="Gill Sans MT"/>
              </a:rPr>
              <a:t>Infiltration Rates</a:t>
            </a:r>
            <a:endParaRPr lang="en-US" sz="6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27898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67" y="216880"/>
            <a:ext cx="8985233" cy="5990677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latin typeface="Gill Sans MT"/>
                <a:cs typeface="Gill Sans MT"/>
              </a:rPr>
              <a:t>Map of Swaziland</a:t>
            </a:r>
            <a:endParaRPr lang="en-US" sz="6000" b="1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3157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61</Words>
  <Application>Microsoft Macintosh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Research Paper: Climate Change &amp; Migration</vt:lpstr>
      <vt:lpstr>Research Paper: Mangroves and Resilience in American Samoa, Grant Proposal (draft)</vt:lpstr>
      <vt:lpstr>Research Paper: Sustainable Rural Development, Ely, MN</vt:lpstr>
      <vt:lpstr>Poetry Portfolio #1</vt:lpstr>
      <vt:lpstr>Poetry Portfolio #2</vt:lpstr>
      <vt:lpstr>Watershed Map:  Soil Type</vt:lpstr>
      <vt:lpstr>Watershed Map:  Erodibility </vt:lpstr>
      <vt:lpstr>Watershed Map:  Infiltration Rates</vt:lpstr>
      <vt:lpstr>Map of Swaziland</vt:lpstr>
      <vt:lpstr>Visual Presentation</vt:lpstr>
      <vt:lpstr>Greening Frogtown Newsletter</vt:lpstr>
      <vt:lpstr>Financial Case for Divestment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Paper: Climate Change &amp; Migration</dc:title>
  <dc:creator>Shelby Maidl</dc:creator>
  <cp:lastModifiedBy>Shelby Maidl</cp:lastModifiedBy>
  <cp:revision>8</cp:revision>
  <dcterms:created xsi:type="dcterms:W3CDTF">2016-04-07T23:02:24Z</dcterms:created>
  <dcterms:modified xsi:type="dcterms:W3CDTF">2016-06-15T03:11:07Z</dcterms:modified>
</cp:coreProperties>
</file>