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972" r:id="rId3"/>
  </p:sldMasterIdLst>
  <p:notesMasterIdLst>
    <p:notesMasterId r:id="rId9"/>
  </p:notesMasterIdLst>
  <p:sldIdLst>
    <p:sldId id="347" r:id="rId4"/>
    <p:sldId id="263" r:id="rId5"/>
    <p:sldId id="286" r:id="rId6"/>
    <p:sldId id="348" r:id="rId7"/>
    <p:sldId id="34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0091EA"/>
    <a:srgbClr val="FF0000"/>
    <a:srgbClr val="00B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>
        <p:scale>
          <a:sx n="82" d="100"/>
          <a:sy n="82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EFB32-C943-4DDB-8568-E56F42A12C95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8E9FF2E9-0E78-4E42-B585-293F7C49729A}">
      <dgm:prSet phldrT="[Texte]"/>
      <dgm:spPr/>
      <dgm:t>
        <a:bodyPr/>
        <a:lstStyle/>
        <a:p>
          <a:r>
            <a:rPr lang="fr-FR" dirty="0" err="1">
              <a:solidFill>
                <a:schemeClr val="bg2">
                  <a:lumMod val="60000"/>
                  <a:lumOff val="40000"/>
                </a:schemeClr>
              </a:solidFill>
            </a:rPr>
            <a:t>Axure</a:t>
          </a:r>
          <a:r>
            <a:rPr lang="fr-FR" dirty="0">
              <a:solidFill>
                <a:schemeClr val="bg2">
                  <a:lumMod val="60000"/>
                  <a:lumOff val="40000"/>
                </a:schemeClr>
              </a:solidFill>
            </a:rPr>
            <a:t> </a:t>
          </a:r>
          <a:r>
            <a:rPr lang="fr-FR" dirty="0"/>
            <a:t>est un logiciel de plus en plus utilisé par la  communauté des concepteurs web pour </a:t>
          </a:r>
          <a:r>
            <a:rPr lang="fr-FR" b="1" dirty="0"/>
            <a:t>créer des zonings wireframes</a:t>
          </a:r>
          <a:r>
            <a:rPr lang="fr-FR" dirty="0"/>
            <a:t> et des </a:t>
          </a:r>
          <a:r>
            <a:rPr lang="fr-FR" b="1" dirty="0"/>
            <a:t>prototype </a:t>
          </a:r>
          <a:r>
            <a:rPr lang="fr-FR" dirty="0" err="1"/>
            <a:t>fonctionnelet</a:t>
          </a:r>
          <a:r>
            <a:rPr lang="fr-FR" dirty="0"/>
            <a:t> des  très poussés de sites web.</a:t>
          </a:r>
          <a:endParaRPr lang="fr-MA" dirty="0"/>
        </a:p>
      </dgm:t>
    </dgm:pt>
    <dgm:pt modelId="{F6163F03-17AF-433C-A1DF-C6B49E9E3D64}" type="parTrans" cxnId="{0DFD4F7E-08BF-4300-9F27-23473A52F68D}">
      <dgm:prSet/>
      <dgm:spPr/>
      <dgm:t>
        <a:bodyPr/>
        <a:lstStyle/>
        <a:p>
          <a:endParaRPr lang="fr-MA"/>
        </a:p>
      </dgm:t>
    </dgm:pt>
    <dgm:pt modelId="{E3351340-5F89-4A12-B5D8-47489AB568F9}" type="sibTrans" cxnId="{0DFD4F7E-08BF-4300-9F27-23473A52F68D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MA"/>
        </a:p>
      </dgm:t>
    </dgm:pt>
    <dgm:pt modelId="{8A66CD42-2A6A-4000-BDD2-76E39CAAD910}" type="pres">
      <dgm:prSet presAssocID="{A1BEFB32-C943-4DDB-8568-E56F42A12C95}" presName="Name0" presStyleCnt="0">
        <dgm:presLayoutVars>
          <dgm:chMax val="7"/>
          <dgm:chPref val="7"/>
          <dgm:dir/>
        </dgm:presLayoutVars>
      </dgm:prSet>
      <dgm:spPr/>
    </dgm:pt>
    <dgm:pt modelId="{62A7EC65-F5AD-4A9A-9AD9-08019C5BB88E}" type="pres">
      <dgm:prSet presAssocID="{8E9FF2E9-0E78-4E42-B585-293F7C49729A}" presName="parTx1" presStyleLbl="node1" presStyleIdx="0" presStyleCnt="1" custScaleX="139101" custScaleY="265654" custLinFactNeighborX="2417" custLinFactNeighborY="37054"/>
      <dgm:spPr/>
    </dgm:pt>
    <dgm:pt modelId="{D3D70DE4-2223-4E81-AEE5-09FA180C3F82}" type="pres">
      <dgm:prSet presAssocID="{E3351340-5F89-4A12-B5D8-47489AB568F9}" presName="picture1" presStyleCnt="0"/>
      <dgm:spPr/>
    </dgm:pt>
    <dgm:pt modelId="{A1FD4065-BAA8-40ED-AB6A-5FF4598E9D55}" type="pres">
      <dgm:prSet presAssocID="{E3351340-5F89-4A12-B5D8-47489AB568F9}" presName="imageRepeatNode" presStyleLbl="fgImgPlace1" presStyleIdx="0" presStyleCnt="1" custScaleX="70626" custScaleY="64245" custLinFactX="-44622" custLinFactY="-100000" custLinFactNeighborX="-100000" custLinFactNeighborY="-103976"/>
      <dgm:spPr/>
    </dgm:pt>
  </dgm:ptLst>
  <dgm:cxnLst>
    <dgm:cxn modelId="{8695AE2D-AD05-4707-A34A-240568E3E850}" type="presOf" srcId="{8E9FF2E9-0E78-4E42-B585-293F7C49729A}" destId="{62A7EC65-F5AD-4A9A-9AD9-08019C5BB88E}" srcOrd="0" destOrd="0" presId="urn:microsoft.com/office/officeart/2008/layout/AscendingPictureAccentProcess"/>
    <dgm:cxn modelId="{00B79D63-4F4F-438A-9B5D-915A5DB719C1}" type="presOf" srcId="{E3351340-5F89-4A12-B5D8-47489AB568F9}" destId="{A1FD4065-BAA8-40ED-AB6A-5FF4598E9D55}" srcOrd="0" destOrd="0" presId="urn:microsoft.com/office/officeart/2008/layout/AscendingPictureAccentProcess"/>
    <dgm:cxn modelId="{0DFD4F7E-08BF-4300-9F27-23473A52F68D}" srcId="{A1BEFB32-C943-4DDB-8568-E56F42A12C95}" destId="{8E9FF2E9-0E78-4E42-B585-293F7C49729A}" srcOrd="0" destOrd="0" parTransId="{F6163F03-17AF-433C-A1DF-C6B49E9E3D64}" sibTransId="{E3351340-5F89-4A12-B5D8-47489AB568F9}"/>
    <dgm:cxn modelId="{2B288784-F805-49A1-BA06-B3F9FFB616ED}" type="presOf" srcId="{A1BEFB32-C943-4DDB-8568-E56F42A12C95}" destId="{8A66CD42-2A6A-4000-BDD2-76E39CAAD910}" srcOrd="0" destOrd="0" presId="urn:microsoft.com/office/officeart/2008/layout/AscendingPictureAccentProcess"/>
    <dgm:cxn modelId="{80021CC3-1A08-4DD6-B069-CE507FD2C0E6}" type="presParOf" srcId="{8A66CD42-2A6A-4000-BDD2-76E39CAAD910}" destId="{62A7EC65-F5AD-4A9A-9AD9-08019C5BB88E}" srcOrd="0" destOrd="0" presId="urn:microsoft.com/office/officeart/2008/layout/AscendingPictureAccentProcess"/>
    <dgm:cxn modelId="{0CA0E18E-27CB-44F2-B48F-C4461E7E545C}" type="presParOf" srcId="{8A66CD42-2A6A-4000-BDD2-76E39CAAD910}" destId="{D3D70DE4-2223-4E81-AEE5-09FA180C3F82}" srcOrd="1" destOrd="0" presId="urn:microsoft.com/office/officeart/2008/layout/AscendingPictureAccentProcess"/>
    <dgm:cxn modelId="{5865866D-4929-45F8-963B-00F03099ECAF}" type="presParOf" srcId="{D3D70DE4-2223-4E81-AEE5-09FA180C3F82}" destId="{A1FD4065-BAA8-40ED-AB6A-5FF4598E9D55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43CD56-84C5-456F-B435-1749703F1436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</dgm:pt>
    <dgm:pt modelId="{33591AA5-2D24-4694-AF5B-71DCEBA74C0F}">
      <dgm:prSet phldrT="[Texte]" custT="1"/>
      <dgm:spPr/>
      <dgm:t>
        <a:bodyPr/>
        <a:lstStyle/>
        <a:p>
          <a:br>
            <a:rPr lang="fr-MA" sz="2800" dirty="0">
              <a:latin typeface="Agency FB" panose="020B0503020202020204" pitchFamily="34" charset="0"/>
            </a:rPr>
          </a:br>
          <a:r>
            <a:rPr lang="fr-MA" sz="2800" b="1" dirty="0">
              <a:latin typeface="Agency FB" panose="020B0503020202020204" pitchFamily="34" charset="0"/>
            </a:rPr>
            <a:t>dynamique et interactive</a:t>
          </a:r>
          <a:endParaRPr lang="fr-MA" sz="2800" dirty="0">
            <a:latin typeface="Agency FB" panose="020B0503020202020204" pitchFamily="34" charset="0"/>
          </a:endParaRPr>
        </a:p>
      </dgm:t>
    </dgm:pt>
    <dgm:pt modelId="{0C1F9B3E-17AC-42F4-9162-59B123894961}" type="parTrans" cxnId="{516B67FB-8421-451B-8BE5-4C64D2C40E7E}">
      <dgm:prSet/>
      <dgm:spPr/>
      <dgm:t>
        <a:bodyPr/>
        <a:lstStyle/>
        <a:p>
          <a:endParaRPr lang="fr-MA"/>
        </a:p>
      </dgm:t>
    </dgm:pt>
    <dgm:pt modelId="{32BF20D8-1955-4EAC-BEF2-8FDA84989482}" type="sibTrans" cxnId="{516B67FB-8421-451B-8BE5-4C64D2C40E7E}">
      <dgm:prSet/>
      <dgm:spPr/>
      <dgm:t>
        <a:bodyPr/>
        <a:lstStyle/>
        <a:p>
          <a:endParaRPr lang="fr-MA"/>
        </a:p>
      </dgm:t>
    </dgm:pt>
    <dgm:pt modelId="{CA1BC0AB-2C72-45E0-B86C-2185956E192B}" type="pres">
      <dgm:prSet presAssocID="{1243CD56-84C5-456F-B435-1749703F1436}" presName="diagram" presStyleCnt="0">
        <dgm:presLayoutVars>
          <dgm:dir/>
        </dgm:presLayoutVars>
      </dgm:prSet>
      <dgm:spPr/>
    </dgm:pt>
    <dgm:pt modelId="{BE84D432-A19F-40A5-813D-EC03F3E17186}" type="pres">
      <dgm:prSet presAssocID="{33591AA5-2D24-4694-AF5B-71DCEBA74C0F}" presName="composite" presStyleCnt="0"/>
      <dgm:spPr/>
    </dgm:pt>
    <dgm:pt modelId="{48AF4025-D673-4BE8-B8C3-68CCCEEB5C1E}" type="pres">
      <dgm:prSet presAssocID="{33591AA5-2D24-4694-AF5B-71DCEBA74C0F}" presName="Image" presStyleLbl="bgShp" presStyleIdx="0" presStyleCnt="1" custScaleY="31869" custLinFactNeighborX="397" custLinFactNeighborY="-588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0C234635-3F07-4639-AEBF-3775E688DDFE}" type="pres">
      <dgm:prSet presAssocID="{33591AA5-2D24-4694-AF5B-71DCEBA74C0F}" presName="Parent" presStyleLbl="node0" presStyleIdx="0" presStyleCnt="1" custScaleX="213374" custScaleY="110427" custLinFactNeighborX="-2246" custLinFactNeighborY="-83552">
        <dgm:presLayoutVars>
          <dgm:bulletEnabled val="1"/>
        </dgm:presLayoutVars>
      </dgm:prSet>
      <dgm:spPr/>
    </dgm:pt>
  </dgm:ptLst>
  <dgm:cxnLst>
    <dgm:cxn modelId="{047D291E-9B45-42B9-97EC-7287AC4DA995}" type="presOf" srcId="{33591AA5-2D24-4694-AF5B-71DCEBA74C0F}" destId="{0C234635-3F07-4639-AEBF-3775E688DDFE}" srcOrd="0" destOrd="0" presId="urn:microsoft.com/office/officeart/2008/layout/BendingPictureCaption"/>
    <dgm:cxn modelId="{A36DE586-4650-40A1-B69F-4FBB4DB8FDAA}" type="presOf" srcId="{1243CD56-84C5-456F-B435-1749703F1436}" destId="{CA1BC0AB-2C72-45E0-B86C-2185956E192B}" srcOrd="0" destOrd="0" presId="urn:microsoft.com/office/officeart/2008/layout/BendingPictureCaption"/>
    <dgm:cxn modelId="{516B67FB-8421-451B-8BE5-4C64D2C40E7E}" srcId="{1243CD56-84C5-456F-B435-1749703F1436}" destId="{33591AA5-2D24-4694-AF5B-71DCEBA74C0F}" srcOrd="0" destOrd="0" parTransId="{0C1F9B3E-17AC-42F4-9162-59B123894961}" sibTransId="{32BF20D8-1955-4EAC-BEF2-8FDA84989482}"/>
    <dgm:cxn modelId="{39C042B7-3791-42A7-B981-657DA79E2910}" type="presParOf" srcId="{CA1BC0AB-2C72-45E0-B86C-2185956E192B}" destId="{BE84D432-A19F-40A5-813D-EC03F3E17186}" srcOrd="0" destOrd="0" presId="urn:microsoft.com/office/officeart/2008/layout/BendingPictureCaption"/>
    <dgm:cxn modelId="{736F4B32-111A-450D-90E9-A8FF4F513338}" type="presParOf" srcId="{BE84D432-A19F-40A5-813D-EC03F3E17186}" destId="{48AF4025-D673-4BE8-B8C3-68CCCEEB5C1E}" srcOrd="0" destOrd="0" presId="urn:microsoft.com/office/officeart/2008/layout/BendingPictureCaption"/>
    <dgm:cxn modelId="{867CB55D-A371-43E0-958E-372515512522}" type="presParOf" srcId="{BE84D432-A19F-40A5-813D-EC03F3E17186}" destId="{0C234635-3F07-4639-AEBF-3775E688DDFE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CFEF85-D82E-4EE2-9D72-4F0664EC171F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0BA5F207-47F2-4077-AE0D-639C8B27B4C0}">
      <dgm:prSet phldrT="[Texte]"/>
      <dgm:spPr/>
      <dgm:t>
        <a:bodyPr/>
        <a:lstStyle/>
        <a:p>
          <a:r>
            <a:rPr lang="fr-FR" dirty="0"/>
            <a:t>Avantages</a:t>
          </a:r>
          <a:endParaRPr lang="fr-MA" dirty="0"/>
        </a:p>
      </dgm:t>
    </dgm:pt>
    <dgm:pt modelId="{07BBFAA2-82FA-40B5-83C3-EE11B04D5FCF}" type="parTrans" cxnId="{9E4CE2B9-AEAB-436C-A992-0B698B3C74F2}">
      <dgm:prSet/>
      <dgm:spPr/>
      <dgm:t>
        <a:bodyPr/>
        <a:lstStyle/>
        <a:p>
          <a:endParaRPr lang="fr-MA"/>
        </a:p>
      </dgm:t>
    </dgm:pt>
    <dgm:pt modelId="{6EAA0CBE-A643-4E56-A1E6-15117F671532}" type="sibTrans" cxnId="{9E4CE2B9-AEAB-436C-A992-0B698B3C74F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MA"/>
        </a:p>
      </dgm:t>
    </dgm:pt>
    <dgm:pt modelId="{B82F3C87-3402-4092-B562-557CE2DAA1EF}" type="pres">
      <dgm:prSet presAssocID="{F2CFEF85-D82E-4EE2-9D72-4F0664EC171F}" presName="Name0" presStyleCnt="0">
        <dgm:presLayoutVars>
          <dgm:chMax val="7"/>
          <dgm:chPref val="7"/>
          <dgm:dir/>
        </dgm:presLayoutVars>
      </dgm:prSet>
      <dgm:spPr/>
    </dgm:pt>
    <dgm:pt modelId="{EA94AE54-634B-41C8-B7CC-6CC76A3BA1F8}" type="pres">
      <dgm:prSet presAssocID="{0BA5F207-47F2-4077-AE0D-639C8B27B4C0}" presName="parTx1" presStyleLbl="node1" presStyleIdx="0" presStyleCnt="1" custLinFactNeighborX="-17962" custLinFactNeighborY="-60270"/>
      <dgm:spPr/>
    </dgm:pt>
    <dgm:pt modelId="{43542074-FD2F-4871-8C8F-4FB9A2C4D288}" type="pres">
      <dgm:prSet presAssocID="{6EAA0CBE-A643-4E56-A1E6-15117F671532}" presName="picture1" presStyleCnt="0"/>
      <dgm:spPr/>
    </dgm:pt>
    <dgm:pt modelId="{3CEE9C39-9975-4E86-B1F2-3B643D906ECE}" type="pres">
      <dgm:prSet presAssocID="{6EAA0CBE-A643-4E56-A1E6-15117F671532}" presName="imageRepeatNode" presStyleLbl="fgImgPlace1" presStyleIdx="0" presStyleCnt="1" custScaleX="50016" custScaleY="66669" custLinFactNeighborX="-8097" custLinFactNeighborY="-13566"/>
      <dgm:spPr/>
    </dgm:pt>
  </dgm:ptLst>
  <dgm:cxnLst>
    <dgm:cxn modelId="{D345212C-FF74-4AE8-8250-049D85DCF903}" type="presOf" srcId="{0BA5F207-47F2-4077-AE0D-639C8B27B4C0}" destId="{EA94AE54-634B-41C8-B7CC-6CC76A3BA1F8}" srcOrd="0" destOrd="0" presId="urn:microsoft.com/office/officeart/2008/layout/AscendingPictureAccentProcess"/>
    <dgm:cxn modelId="{0459FE64-A054-4FC4-A04B-8C90AE93E4EB}" type="presOf" srcId="{6EAA0CBE-A643-4E56-A1E6-15117F671532}" destId="{3CEE9C39-9975-4E86-B1F2-3B643D906ECE}" srcOrd="0" destOrd="0" presId="urn:microsoft.com/office/officeart/2008/layout/AscendingPictureAccentProcess"/>
    <dgm:cxn modelId="{ECA5D5B4-D98A-4222-8E4A-C94E712AF056}" type="presOf" srcId="{F2CFEF85-D82E-4EE2-9D72-4F0664EC171F}" destId="{B82F3C87-3402-4092-B562-557CE2DAA1EF}" srcOrd="0" destOrd="0" presId="urn:microsoft.com/office/officeart/2008/layout/AscendingPictureAccentProcess"/>
    <dgm:cxn modelId="{9E4CE2B9-AEAB-436C-A992-0B698B3C74F2}" srcId="{F2CFEF85-D82E-4EE2-9D72-4F0664EC171F}" destId="{0BA5F207-47F2-4077-AE0D-639C8B27B4C0}" srcOrd="0" destOrd="0" parTransId="{07BBFAA2-82FA-40B5-83C3-EE11B04D5FCF}" sibTransId="{6EAA0CBE-A643-4E56-A1E6-15117F671532}"/>
    <dgm:cxn modelId="{18CA5BF4-27AC-4015-9ADA-72B08EEE72BE}" type="presParOf" srcId="{B82F3C87-3402-4092-B562-557CE2DAA1EF}" destId="{EA94AE54-634B-41C8-B7CC-6CC76A3BA1F8}" srcOrd="0" destOrd="0" presId="urn:microsoft.com/office/officeart/2008/layout/AscendingPictureAccentProcess"/>
    <dgm:cxn modelId="{F8D67738-A8B4-4AC7-8187-8BAB21D06D33}" type="presParOf" srcId="{B82F3C87-3402-4092-B562-557CE2DAA1EF}" destId="{43542074-FD2F-4871-8C8F-4FB9A2C4D288}" srcOrd="1" destOrd="0" presId="urn:microsoft.com/office/officeart/2008/layout/AscendingPictureAccentProcess"/>
    <dgm:cxn modelId="{24F8723F-D829-4807-92A2-FABE7A9D4073}" type="presParOf" srcId="{43542074-FD2F-4871-8C8F-4FB9A2C4D288}" destId="{3CEE9C39-9975-4E86-B1F2-3B643D906ECE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514FF7-7D22-4D14-BD0D-B368C40FB1D8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60C99D9E-E06C-4AF1-BF3F-51DD89A7894F}">
      <dgm:prSet phldrT="[Texte]" custT="1"/>
      <dgm:spPr/>
      <dgm:t>
        <a:bodyPr/>
        <a:lstStyle/>
        <a:p>
          <a:r>
            <a:rPr lang="fr-MA" sz="2400" dirty="0"/>
            <a:t>Les inconvénients</a:t>
          </a:r>
        </a:p>
      </dgm:t>
    </dgm:pt>
    <dgm:pt modelId="{6B889C6D-3C24-414A-9473-97BE91FF5BB2}" type="parTrans" cxnId="{B18B648C-9CFE-44AA-A4E7-393E6B8EFBC6}">
      <dgm:prSet/>
      <dgm:spPr/>
      <dgm:t>
        <a:bodyPr/>
        <a:lstStyle/>
        <a:p>
          <a:endParaRPr lang="fr-MA"/>
        </a:p>
      </dgm:t>
    </dgm:pt>
    <dgm:pt modelId="{A7EDB8AF-C20A-40F3-B343-A6C82C54C95C}" type="sibTrans" cxnId="{B18B648C-9CFE-44AA-A4E7-393E6B8EFBC6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MA"/>
        </a:p>
      </dgm:t>
    </dgm:pt>
    <dgm:pt modelId="{2C075F8F-7382-40B9-80C0-E53674E603D8}" type="pres">
      <dgm:prSet presAssocID="{E4514FF7-7D22-4D14-BD0D-B368C40FB1D8}" presName="Name0" presStyleCnt="0">
        <dgm:presLayoutVars>
          <dgm:chMax val="7"/>
          <dgm:chPref val="7"/>
          <dgm:dir/>
        </dgm:presLayoutVars>
      </dgm:prSet>
      <dgm:spPr/>
    </dgm:pt>
    <dgm:pt modelId="{F0EE4EC5-6119-45AC-804B-D14D6E78262F}" type="pres">
      <dgm:prSet presAssocID="{60C99D9E-E06C-4AF1-BF3F-51DD89A7894F}" presName="parTx1" presStyleLbl="node1" presStyleIdx="0" presStyleCnt="1" custScaleX="153116"/>
      <dgm:spPr/>
    </dgm:pt>
    <dgm:pt modelId="{43DFAB67-2B20-4728-8839-B8EFD063010B}" type="pres">
      <dgm:prSet presAssocID="{A7EDB8AF-C20A-40F3-B343-A6C82C54C95C}" presName="picture1" presStyleCnt="0"/>
      <dgm:spPr/>
    </dgm:pt>
    <dgm:pt modelId="{589C0D9C-2A0A-4F27-94A4-E7C4DF82F956}" type="pres">
      <dgm:prSet presAssocID="{A7EDB8AF-C20A-40F3-B343-A6C82C54C95C}" presName="imageRepeatNode" presStyleLbl="fgImgPlace1" presStyleIdx="0" presStyleCnt="1" custLinFactNeighborX="-38613" custLinFactNeighborY="-24875"/>
      <dgm:spPr/>
    </dgm:pt>
  </dgm:ptLst>
  <dgm:cxnLst>
    <dgm:cxn modelId="{B18B648C-9CFE-44AA-A4E7-393E6B8EFBC6}" srcId="{E4514FF7-7D22-4D14-BD0D-B368C40FB1D8}" destId="{60C99D9E-E06C-4AF1-BF3F-51DD89A7894F}" srcOrd="0" destOrd="0" parTransId="{6B889C6D-3C24-414A-9473-97BE91FF5BB2}" sibTransId="{A7EDB8AF-C20A-40F3-B343-A6C82C54C95C}"/>
    <dgm:cxn modelId="{B2F6BF90-BBBF-4DFC-93F1-512CFB8BAFF3}" type="presOf" srcId="{A7EDB8AF-C20A-40F3-B343-A6C82C54C95C}" destId="{589C0D9C-2A0A-4F27-94A4-E7C4DF82F956}" srcOrd="0" destOrd="0" presId="urn:microsoft.com/office/officeart/2008/layout/AscendingPictureAccentProcess"/>
    <dgm:cxn modelId="{8B4CF2B0-6998-4B29-9855-63409F2F0D8C}" type="presOf" srcId="{E4514FF7-7D22-4D14-BD0D-B368C40FB1D8}" destId="{2C075F8F-7382-40B9-80C0-E53674E603D8}" srcOrd="0" destOrd="0" presId="urn:microsoft.com/office/officeart/2008/layout/AscendingPictureAccentProcess"/>
    <dgm:cxn modelId="{05724BC4-7C1F-4624-8EB0-DA9ED0A72ECD}" type="presOf" srcId="{60C99D9E-E06C-4AF1-BF3F-51DD89A7894F}" destId="{F0EE4EC5-6119-45AC-804B-D14D6E78262F}" srcOrd="0" destOrd="0" presId="urn:microsoft.com/office/officeart/2008/layout/AscendingPictureAccentProcess"/>
    <dgm:cxn modelId="{8E5BE2A6-B39F-4521-943C-35981F803F3E}" type="presParOf" srcId="{2C075F8F-7382-40B9-80C0-E53674E603D8}" destId="{F0EE4EC5-6119-45AC-804B-D14D6E78262F}" srcOrd="0" destOrd="0" presId="urn:microsoft.com/office/officeart/2008/layout/AscendingPictureAccentProcess"/>
    <dgm:cxn modelId="{2B238E4E-4207-4E3A-ACF8-EA3A8E45BD19}" type="presParOf" srcId="{2C075F8F-7382-40B9-80C0-E53674E603D8}" destId="{43DFAB67-2B20-4728-8839-B8EFD063010B}" srcOrd="1" destOrd="0" presId="urn:microsoft.com/office/officeart/2008/layout/AscendingPictureAccentProcess"/>
    <dgm:cxn modelId="{7A83B0FB-15CE-4AAF-BB82-9E32646B4B74}" type="presParOf" srcId="{43DFAB67-2B20-4728-8839-B8EFD063010B}" destId="{589C0D9C-2A0A-4F27-94A4-E7C4DF82F956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7EC65-F5AD-4A9A-9AD9-08019C5BB88E}">
      <dsp:nvSpPr>
        <dsp:cNvPr id="0" name=""/>
        <dsp:cNvSpPr/>
      </dsp:nvSpPr>
      <dsp:spPr>
        <a:xfrm>
          <a:off x="38394" y="1113563"/>
          <a:ext cx="7793778" cy="3991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5961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 err="1">
              <a:solidFill>
                <a:schemeClr val="bg2">
                  <a:lumMod val="60000"/>
                  <a:lumOff val="40000"/>
                </a:schemeClr>
              </a:solidFill>
            </a:rPr>
            <a:t>Axure</a:t>
          </a:r>
          <a:r>
            <a:rPr lang="fr-FR" sz="3700" kern="1200" dirty="0">
              <a:solidFill>
                <a:schemeClr val="bg2">
                  <a:lumMod val="60000"/>
                  <a:lumOff val="40000"/>
                </a:schemeClr>
              </a:solidFill>
            </a:rPr>
            <a:t> </a:t>
          </a:r>
          <a:r>
            <a:rPr lang="fr-FR" sz="3700" kern="1200" dirty="0"/>
            <a:t>est un logiciel de plus en plus utilisé par la  communauté des concepteurs web pour </a:t>
          </a:r>
          <a:r>
            <a:rPr lang="fr-FR" sz="3700" b="1" kern="1200" dirty="0"/>
            <a:t>créer des zonings wireframes</a:t>
          </a:r>
          <a:r>
            <a:rPr lang="fr-FR" sz="3700" kern="1200" dirty="0"/>
            <a:t> et des </a:t>
          </a:r>
          <a:r>
            <a:rPr lang="fr-FR" sz="3700" b="1" kern="1200" dirty="0"/>
            <a:t>prototype </a:t>
          </a:r>
          <a:r>
            <a:rPr lang="fr-FR" sz="3700" kern="1200" dirty="0" err="1"/>
            <a:t>fonctionnelet</a:t>
          </a:r>
          <a:r>
            <a:rPr lang="fr-FR" sz="3700" kern="1200" dirty="0"/>
            <a:t> des  très poussés de sites web.</a:t>
          </a:r>
          <a:endParaRPr lang="fr-MA" sz="3700" kern="1200" dirty="0"/>
        </a:p>
      </dsp:txBody>
      <dsp:txXfrm>
        <a:off x="233259" y="1308428"/>
        <a:ext cx="7404048" cy="3602106"/>
      </dsp:txXfrm>
    </dsp:sp>
    <dsp:sp modelId="{A1FD4065-BAA8-40ED-AB6A-5FF4598E9D55}">
      <dsp:nvSpPr>
        <dsp:cNvPr id="0" name=""/>
        <dsp:cNvSpPr/>
      </dsp:nvSpPr>
      <dsp:spPr>
        <a:xfrm>
          <a:off x="-38371" y="0"/>
          <a:ext cx="1834633" cy="166912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F4025-D673-4BE8-B8C3-68CCCEEB5C1E}">
      <dsp:nvSpPr>
        <dsp:cNvPr id="0" name=""/>
        <dsp:cNvSpPr/>
      </dsp:nvSpPr>
      <dsp:spPr>
        <a:xfrm>
          <a:off x="1749890" y="239486"/>
          <a:ext cx="3093454" cy="72854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34635-3F07-4639-AEBF-3775E688DDFE}">
      <dsp:nvSpPr>
        <dsp:cNvPr id="0" name=""/>
        <dsp:cNvSpPr/>
      </dsp:nvSpPr>
      <dsp:spPr>
        <a:xfrm>
          <a:off x="791942" y="898070"/>
          <a:ext cx="5687774" cy="707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br>
            <a:rPr lang="fr-MA" sz="2800" kern="1200" dirty="0">
              <a:latin typeface="Agency FB" panose="020B0503020202020204" pitchFamily="34" charset="0"/>
            </a:rPr>
          </a:br>
          <a:r>
            <a:rPr lang="fr-MA" sz="2800" b="1" kern="1200" dirty="0">
              <a:latin typeface="Agency FB" panose="020B0503020202020204" pitchFamily="34" charset="0"/>
            </a:rPr>
            <a:t>dynamique et interactive</a:t>
          </a:r>
          <a:endParaRPr lang="fr-MA" sz="2800" kern="1200" dirty="0">
            <a:latin typeface="Agency FB" panose="020B0503020202020204" pitchFamily="34" charset="0"/>
          </a:endParaRPr>
        </a:p>
      </dsp:txBody>
      <dsp:txXfrm>
        <a:off x="791942" y="898070"/>
        <a:ext cx="5687774" cy="707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4AE54-634B-41C8-B7CC-6CC76A3BA1F8}">
      <dsp:nvSpPr>
        <dsp:cNvPr id="0" name=""/>
        <dsp:cNvSpPr/>
      </dsp:nvSpPr>
      <dsp:spPr>
        <a:xfrm>
          <a:off x="1066814" y="571187"/>
          <a:ext cx="3944172" cy="1057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85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Avantages</a:t>
          </a:r>
          <a:endParaRPr lang="fr-MA" sz="4400" kern="1200" dirty="0"/>
        </a:p>
      </dsp:txBody>
      <dsp:txXfrm>
        <a:off x="1118450" y="622823"/>
        <a:ext cx="3840900" cy="954505"/>
      </dsp:txXfrm>
    </dsp:sp>
    <dsp:sp modelId="{3CEE9C39-9975-4E86-B1F2-3B643D906ECE}">
      <dsp:nvSpPr>
        <dsp:cNvPr id="0" name=""/>
        <dsp:cNvSpPr/>
      </dsp:nvSpPr>
      <dsp:spPr>
        <a:xfrm>
          <a:off x="990497" y="228604"/>
          <a:ext cx="914601" cy="121930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E4EC5-6119-45AC-804B-D14D6E78262F}">
      <dsp:nvSpPr>
        <dsp:cNvPr id="0" name=""/>
        <dsp:cNvSpPr/>
      </dsp:nvSpPr>
      <dsp:spPr>
        <a:xfrm>
          <a:off x="515040" y="793979"/>
          <a:ext cx="3522843" cy="617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996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400" kern="1200" dirty="0"/>
            <a:t>Les inconvénients</a:t>
          </a:r>
        </a:p>
      </dsp:txBody>
      <dsp:txXfrm>
        <a:off x="545161" y="824100"/>
        <a:ext cx="3462601" cy="556795"/>
      </dsp:txXfrm>
    </dsp:sp>
    <dsp:sp modelId="{589C0D9C-2A0A-4F27-94A4-E7C4DF82F956}">
      <dsp:nvSpPr>
        <dsp:cNvPr id="0" name=""/>
        <dsp:cNvSpPr/>
      </dsp:nvSpPr>
      <dsp:spPr>
        <a:xfrm>
          <a:off x="76196" y="0"/>
          <a:ext cx="1066693" cy="106685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5562600" y="2702625"/>
            <a:ext cx="3352800" cy="1180546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 err="1"/>
              <a:t>Présentation</a:t>
            </a:r>
            <a:endParaRPr lang="en-US" sz="4600" dirty="0"/>
          </a:p>
          <a:p>
            <a:r>
              <a:rPr lang="fr-MA" sz="4800" dirty="0"/>
              <a:t>Logiciel </a:t>
            </a:r>
            <a:endParaRPr lang="en-US" sz="4600" dirty="0"/>
          </a:p>
          <a:p>
            <a:r>
              <a:rPr lang="en-US" sz="4600" dirty="0"/>
              <a:t>AXURE PR9 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5868095" y="3931761"/>
            <a:ext cx="2659380" cy="56403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3208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altLang="ko-KR" sz="1400" dirty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endParaRPr lang="en-US" altLang="ko-KR" sz="1400" dirty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37062" y="609600"/>
            <a:ext cx="6696075" cy="44196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endParaRPr kumimoji="1" lang="en-US" altLang="ko-KR" sz="3500" dirty="0">
              <a:solidFill>
                <a:schemeClr val="bg1"/>
              </a:solidFill>
              <a:ea typeface="굴림" pitchFamily="34" charset="-127"/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6D21B4D1-F437-4163-9AEA-E11E3C4A4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285063"/>
              </p:ext>
            </p:extLst>
          </p:nvPr>
        </p:nvGraphicFramePr>
        <p:xfrm>
          <a:off x="816798" y="152400"/>
          <a:ext cx="7793801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EDF681F0-3E57-4A3E-A4A3-FDE5D6060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307463"/>
              </p:ext>
            </p:extLst>
          </p:nvPr>
        </p:nvGraphicFramePr>
        <p:xfrm>
          <a:off x="1752600" y="0"/>
          <a:ext cx="73914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5598E156-A7D9-4C4B-BE85-A2BCD5FDFDF2}"/>
              </a:ext>
            </a:extLst>
          </p:cNvPr>
          <p:cNvSpPr txBox="1"/>
          <p:nvPr/>
        </p:nvSpPr>
        <p:spPr>
          <a:xfrm>
            <a:off x="2667000" y="2485053"/>
            <a:ext cx="5562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accent5">
                    <a:lumMod val="75000"/>
                  </a:schemeClr>
                </a:solidFill>
              </a:rPr>
              <a:t>permet de faire des choix importants à ce stade de conception. Par manque de temps et de budget.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accent5">
                    <a:lumMod val="75000"/>
                  </a:schemeClr>
                </a:solidFill>
              </a:rPr>
              <a:t>permet de faciliter la compréhension en profondeur du projet…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accent5">
                    <a:lumMod val="75000"/>
                  </a:schemeClr>
                </a:solidFill>
              </a:rPr>
              <a:t> permet d’intégrer une phase de design graphique avancée, puis de réaliser alors des prototypes avancés en intégrant des contenus riches, des contenus dynamiques, des animations, et des logiques conditionnelles</a:t>
            </a:r>
            <a:endParaRPr lang="fr-MA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F678FD8E-D908-44BA-8E18-D79B6EFA4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766767"/>
              </p:ext>
            </p:extLst>
          </p:nvPr>
        </p:nvGraphicFramePr>
        <p:xfrm>
          <a:off x="-609600" y="-76200"/>
          <a:ext cx="6858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ADCB23BC-7D75-4B7A-A5BC-85B82E01C865}"/>
              </a:ext>
            </a:extLst>
          </p:cNvPr>
          <p:cNvSpPr txBox="1"/>
          <p:nvPr/>
        </p:nvSpPr>
        <p:spPr>
          <a:xfrm>
            <a:off x="762000" y="1997839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MA" sz="2400" dirty="0">
                <a:latin typeface="Agency FB" panose="020B0503020202020204" pitchFamily="34" charset="0"/>
              </a:rPr>
              <a:t> Prototypage rapide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>
                <a:latin typeface="Agency FB" panose="020B0503020202020204" pitchFamily="34" charset="0"/>
              </a:rPr>
              <a:t>Animations et interactions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>
                <a:latin typeface="Agency FB" panose="020B0503020202020204" pitchFamily="34" charset="0"/>
              </a:rPr>
              <a:t>Possibilité de partager avec des collègues, des clients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>
                <a:latin typeface="Agency FB" panose="020B0503020202020204" pitchFamily="34" charset="0"/>
              </a:rPr>
              <a:t>Exporter HTML, CSS, JavaScript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>
                <a:latin typeface="Agency FB" panose="020B0503020202020204" pitchFamily="34" charset="0"/>
              </a:rPr>
              <a:t>Utilisation de calques (comparable à Adobe Photoshop)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>
                <a:latin typeface="Agency FB" panose="020B0503020202020204" pitchFamily="34" charset="0"/>
              </a:rPr>
              <a:t>tables interactives avec options de tri et de filtrage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>
                <a:latin typeface="Agency FB" panose="020B0503020202020204" pitchFamily="34" charset="0"/>
              </a:rPr>
              <a:t>Styles de paragraphe et de texte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>
                <a:latin typeface="Agency FB" panose="020B0503020202020204" pitchFamily="34" charset="0"/>
              </a:rPr>
              <a:t>Possibilité d'utiliser des directives (Adobe </a:t>
            </a:r>
            <a:r>
              <a:rPr lang="fr-FR" sz="2400" dirty="0" err="1">
                <a:latin typeface="Agency FB" panose="020B0503020202020204" pitchFamily="34" charset="0"/>
              </a:rPr>
              <a:t>Xd</a:t>
            </a:r>
            <a:r>
              <a:rPr lang="fr-FR" sz="2400" dirty="0">
                <a:latin typeface="Agency FB" panose="020B0503020202020204" pitchFamily="34" charset="0"/>
              </a:rPr>
              <a:t> n'utilise pas les directives, malheureusement)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MA" sz="2400" dirty="0"/>
          </a:p>
        </p:txBody>
      </p:sp>
    </p:spTree>
    <p:extLst>
      <p:ext uri="{BB962C8B-B14F-4D97-AF65-F5344CB8AC3E}">
        <p14:creationId xmlns:p14="http://schemas.microsoft.com/office/powerpoint/2010/main" val="18972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7B779625-557E-4CF5-AD67-3E421297A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308918"/>
              </p:ext>
            </p:extLst>
          </p:nvPr>
        </p:nvGraphicFramePr>
        <p:xfrm>
          <a:off x="152400" y="228600"/>
          <a:ext cx="4525963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A20F67BD-72A2-4833-89BE-AEC973DA9E8B}"/>
              </a:ext>
            </a:extLst>
          </p:cNvPr>
          <p:cNvSpPr txBox="1"/>
          <p:nvPr/>
        </p:nvSpPr>
        <p:spPr>
          <a:xfrm>
            <a:off x="1143000" y="2550367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>
                <a:latin typeface="Agency FB" panose="020B0503020202020204" pitchFamily="34" charset="0"/>
              </a:rPr>
              <a:t>Des conditions complexes peuvent prendre beaucoup de temps et leur modification peut être complexe, fastidieuse et ennuyeuse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>
                <a:latin typeface="Agency FB" panose="020B0503020202020204" pitchFamily="34" charset="0"/>
              </a:rPr>
              <a:t>Les modifications d'animations peuvent également être complexes et prendre beaucoup de temps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>
                <a:latin typeface="Agency FB" panose="020B0503020202020204" pitchFamily="34" charset="0"/>
              </a:rPr>
              <a:t>Le processus d'apprentissage est plus long pour </a:t>
            </a:r>
            <a:r>
              <a:rPr lang="fr-FR" sz="2400" dirty="0" err="1">
                <a:latin typeface="Agency FB" panose="020B0503020202020204" pitchFamily="34" charset="0"/>
              </a:rPr>
              <a:t>Axure</a:t>
            </a:r>
            <a:r>
              <a:rPr lang="fr-FR" sz="2400" dirty="0">
                <a:latin typeface="Agency FB" panose="020B0503020202020204" pitchFamily="34" charset="0"/>
              </a:rPr>
              <a:t> que pour Adobe XD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>
                <a:latin typeface="Agency FB" panose="020B0503020202020204" pitchFamily="34" charset="0"/>
              </a:rPr>
              <a:t>pas d'aperçu clair</a:t>
            </a:r>
            <a:endParaRPr lang="fr-MA" sz="2400" dirty="0">
              <a:latin typeface="Agency FB" panose="020B0503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590E8C-2204-43D2-AB1A-2873A43DA4CA}"/>
              </a:ext>
            </a:extLst>
          </p:cNvPr>
          <p:cNvSpPr txBox="1"/>
          <p:nvPr/>
        </p:nvSpPr>
        <p:spPr>
          <a:xfrm>
            <a:off x="799322" y="3429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404684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5">
      <a:dk1>
        <a:srgbClr val="FFFFFF"/>
      </a:dk1>
      <a:lt1>
        <a:srgbClr val="FFFFFF"/>
      </a:lt1>
      <a:dk2>
        <a:srgbClr val="FFFFFF"/>
      </a:dk2>
      <a:lt2>
        <a:srgbClr val="1D6FA7"/>
      </a:lt2>
      <a:accent1>
        <a:srgbClr val="145858"/>
      </a:accent1>
      <a:accent2>
        <a:srgbClr val="208F8C"/>
      </a:accent2>
      <a:accent3>
        <a:srgbClr val="3FCDB5"/>
      </a:accent3>
      <a:accent4>
        <a:srgbClr val="5DD5C1"/>
      </a:accent4>
      <a:accent5>
        <a:srgbClr val="23748D"/>
      </a:accent5>
      <a:accent6>
        <a:srgbClr val="004760"/>
      </a:accent6>
      <a:hlink>
        <a:srgbClr val="37687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45">
      <a:dk1>
        <a:srgbClr val="FFFFFF"/>
      </a:dk1>
      <a:lt1>
        <a:srgbClr val="FFFFFF"/>
      </a:lt1>
      <a:dk2>
        <a:srgbClr val="FFFFFF"/>
      </a:dk2>
      <a:lt2>
        <a:srgbClr val="1D6FA7"/>
      </a:lt2>
      <a:accent1>
        <a:srgbClr val="145858"/>
      </a:accent1>
      <a:accent2>
        <a:srgbClr val="208F8C"/>
      </a:accent2>
      <a:accent3>
        <a:srgbClr val="3FCDB5"/>
      </a:accent3>
      <a:accent4>
        <a:srgbClr val="5DD5C1"/>
      </a:accent4>
      <a:accent5>
        <a:srgbClr val="23748D"/>
      </a:accent5>
      <a:accent6>
        <a:srgbClr val="004760"/>
      </a:accent6>
      <a:hlink>
        <a:srgbClr val="37687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Office Theme">
  <a:themeElements>
    <a:clrScheme name="Custom 145">
      <a:dk1>
        <a:srgbClr val="FFFFFF"/>
      </a:dk1>
      <a:lt1>
        <a:srgbClr val="FFFFFF"/>
      </a:lt1>
      <a:dk2>
        <a:srgbClr val="FFFFFF"/>
      </a:dk2>
      <a:lt2>
        <a:srgbClr val="1D6FA7"/>
      </a:lt2>
      <a:accent1>
        <a:srgbClr val="145858"/>
      </a:accent1>
      <a:accent2>
        <a:srgbClr val="208F8C"/>
      </a:accent2>
      <a:accent3>
        <a:srgbClr val="3FCDB5"/>
      </a:accent3>
      <a:accent4>
        <a:srgbClr val="5DD5C1"/>
      </a:accent4>
      <a:accent5>
        <a:srgbClr val="23748D"/>
      </a:accent5>
      <a:accent6>
        <a:srgbClr val="004760"/>
      </a:accent6>
      <a:hlink>
        <a:srgbClr val="37687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206</Words>
  <Application>Microsoft Office PowerPoint</Application>
  <PresentationFormat>Affichage à l'écran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Agency FB</vt:lpstr>
      <vt:lpstr>Arial</vt:lpstr>
      <vt:lpstr>Calibri</vt:lpstr>
      <vt:lpstr>Wingdings</vt:lpstr>
      <vt:lpstr>Office Theme</vt:lpstr>
      <vt:lpstr>1_Office Theme</vt:lpstr>
      <vt:lpstr>15_Office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ismail kaddi</cp:lastModifiedBy>
  <cp:revision>252</cp:revision>
  <dcterms:created xsi:type="dcterms:W3CDTF">2012-04-26T17:06:14Z</dcterms:created>
  <dcterms:modified xsi:type="dcterms:W3CDTF">2019-11-27T13:55:46Z</dcterms:modified>
</cp:coreProperties>
</file>