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23B6F-72F8-4BCE-8A4E-DFB36E8B9EE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E4F78-3472-4CA7-9710-44E4EE11E0B7}">
      <dgm:prSet phldrT="[Text]" custT="1"/>
      <dgm:spPr/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FAKTOR MANUSIA DAN TIPE KECELAKAAN</a:t>
          </a:r>
        </a:p>
      </dgm:t>
    </dgm:pt>
    <dgm:pt modelId="{564834B4-0E2D-412A-8E8C-F2588853A908}" type="parTrans" cxnId="{124D67EA-901F-48EB-938A-31FFE99C957D}">
      <dgm:prSet/>
      <dgm:spPr/>
      <dgm:t>
        <a:bodyPr/>
        <a:lstStyle/>
        <a:p>
          <a:endParaRPr lang="en-US"/>
        </a:p>
      </dgm:t>
    </dgm:pt>
    <dgm:pt modelId="{A361228E-B42B-4812-8302-FA292D3EFC0D}" type="sibTrans" cxnId="{124D67EA-901F-48EB-938A-31FFE99C957D}">
      <dgm:prSet/>
      <dgm:spPr/>
      <dgm:t>
        <a:bodyPr/>
        <a:lstStyle/>
        <a:p>
          <a:endParaRPr lang="en-US"/>
        </a:p>
      </dgm:t>
    </dgm:pt>
    <dgm:pt modelId="{90993835-6571-40E2-979C-1DA999147E21}">
      <dgm:prSet phldrT="[Text]" custT="1"/>
      <dgm:spPr/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FAKTOR LOKASI, WAKTU, DAN KONDISI</a:t>
          </a:r>
        </a:p>
      </dgm:t>
    </dgm:pt>
    <dgm:pt modelId="{1B3F5EE6-D37F-4BA5-A35A-B5E43092EE20}" type="parTrans" cxnId="{D42E1BC2-91C0-40D1-8941-CE2C585375B6}">
      <dgm:prSet/>
      <dgm:spPr/>
      <dgm:t>
        <a:bodyPr/>
        <a:lstStyle/>
        <a:p>
          <a:endParaRPr lang="en-US"/>
        </a:p>
      </dgm:t>
    </dgm:pt>
    <dgm:pt modelId="{F36A8C55-DEE5-441D-A461-9BCF946E6008}" type="sibTrans" cxnId="{D42E1BC2-91C0-40D1-8941-CE2C585375B6}">
      <dgm:prSet/>
      <dgm:spPr/>
      <dgm:t>
        <a:bodyPr/>
        <a:lstStyle/>
        <a:p>
          <a:endParaRPr lang="en-US"/>
        </a:p>
      </dgm:t>
    </dgm:pt>
    <dgm:pt modelId="{2EA471DD-DD7E-48FE-87E2-884E2D350EF1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FASILITAS DAN INSFRASTRUKTUR JALAN</a:t>
          </a:r>
        </a:p>
      </dgm:t>
    </dgm:pt>
    <dgm:pt modelId="{5D82A0D9-41D6-4207-93B7-6BA6BCDCBE4B}" type="parTrans" cxnId="{B3FD40BC-0472-4F52-A2D7-ABD63DFD467C}">
      <dgm:prSet/>
      <dgm:spPr/>
      <dgm:t>
        <a:bodyPr/>
        <a:lstStyle/>
        <a:p>
          <a:endParaRPr lang="en-US"/>
        </a:p>
      </dgm:t>
    </dgm:pt>
    <dgm:pt modelId="{D0D2660E-03DF-49C3-A594-415BA1E09945}" type="sibTrans" cxnId="{B3FD40BC-0472-4F52-A2D7-ABD63DFD467C}">
      <dgm:prSet/>
      <dgm:spPr/>
      <dgm:t>
        <a:bodyPr/>
        <a:lstStyle/>
        <a:p>
          <a:endParaRPr lang="en-US"/>
        </a:p>
      </dgm:t>
    </dgm:pt>
    <dgm:pt modelId="{7BD659FE-51D1-4491-B6EE-53E6FA75A85B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PEMBATASAN ALKOHOL</a:t>
          </a:r>
        </a:p>
      </dgm:t>
    </dgm:pt>
    <dgm:pt modelId="{35C0CFA6-2B16-4D7A-8EDF-A0838A655EC7}" type="parTrans" cxnId="{9F0BDDC7-3352-47C3-99BF-F78355666A94}">
      <dgm:prSet/>
      <dgm:spPr/>
      <dgm:t>
        <a:bodyPr/>
        <a:lstStyle/>
        <a:p>
          <a:endParaRPr lang="en-US"/>
        </a:p>
      </dgm:t>
    </dgm:pt>
    <dgm:pt modelId="{67E571B7-90C7-4934-A49C-40491B669DF4}" type="sibTrans" cxnId="{9F0BDDC7-3352-47C3-99BF-F78355666A94}">
      <dgm:prSet/>
      <dgm:spPr/>
      <dgm:t>
        <a:bodyPr/>
        <a:lstStyle/>
        <a:p>
          <a:endParaRPr lang="en-US"/>
        </a:p>
      </dgm:t>
    </dgm:pt>
    <dgm:pt modelId="{C36E8BE9-89FB-4E83-A244-E93D7B56990A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PEMBERANTASAN NARKOBA</a:t>
          </a:r>
        </a:p>
      </dgm:t>
    </dgm:pt>
    <dgm:pt modelId="{BA86B5C6-A231-41DA-9BB5-A6B3A4FB0B4A}" type="parTrans" cxnId="{8B444190-1DAC-47AC-A795-A1C38D3EB268}">
      <dgm:prSet/>
      <dgm:spPr/>
      <dgm:t>
        <a:bodyPr/>
        <a:lstStyle/>
        <a:p>
          <a:endParaRPr lang="en-US"/>
        </a:p>
      </dgm:t>
    </dgm:pt>
    <dgm:pt modelId="{7AFAE7CD-1448-45C7-AFC8-B58BC5DA02B2}" type="sibTrans" cxnId="{8B444190-1DAC-47AC-A795-A1C38D3EB268}">
      <dgm:prSet/>
      <dgm:spPr/>
      <dgm:t>
        <a:bodyPr/>
        <a:lstStyle/>
        <a:p>
          <a:endParaRPr lang="en-US"/>
        </a:p>
      </dgm:t>
    </dgm:pt>
    <dgm:pt modelId="{D164E4B1-E2C2-4305-8EE2-0088CAC0A921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PENGAWASAN CCTV (BERMAIN PONSEL SAAT MENGEMUDI)</a:t>
          </a:r>
        </a:p>
      </dgm:t>
    </dgm:pt>
    <dgm:pt modelId="{4B7F893D-F0AD-497A-80D8-90841C8BBDDA}" type="parTrans" cxnId="{A8278D53-751A-4F83-8955-FF2A2B56B500}">
      <dgm:prSet/>
      <dgm:spPr/>
      <dgm:t>
        <a:bodyPr/>
        <a:lstStyle/>
        <a:p>
          <a:endParaRPr lang="en-US"/>
        </a:p>
      </dgm:t>
    </dgm:pt>
    <dgm:pt modelId="{CA771E0B-FAA8-44DA-8A94-01A167C5169A}" type="sibTrans" cxnId="{A8278D53-751A-4F83-8955-FF2A2B56B500}">
      <dgm:prSet/>
      <dgm:spPr/>
      <dgm:t>
        <a:bodyPr/>
        <a:lstStyle/>
        <a:p>
          <a:endParaRPr lang="en-US"/>
        </a:p>
      </dgm:t>
    </dgm:pt>
    <dgm:pt modelId="{003C1325-D541-4CD2-8B29-D6FD5345E39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BATASAN USIA PENGEMUDI</a:t>
          </a:r>
        </a:p>
      </dgm:t>
    </dgm:pt>
    <dgm:pt modelId="{6098A1C0-A6D4-4E6F-8D41-23ECD8638F5A}" type="parTrans" cxnId="{D42B331B-F6C9-4C28-A4BB-A2D0B5A2D37E}">
      <dgm:prSet/>
      <dgm:spPr/>
      <dgm:t>
        <a:bodyPr/>
        <a:lstStyle/>
        <a:p>
          <a:endParaRPr lang="en-US"/>
        </a:p>
      </dgm:t>
    </dgm:pt>
    <dgm:pt modelId="{9539C3EE-EDE9-4953-83FF-748DD661FF50}" type="sibTrans" cxnId="{D42B331B-F6C9-4C28-A4BB-A2D0B5A2D37E}">
      <dgm:prSet/>
      <dgm:spPr/>
      <dgm:t>
        <a:bodyPr/>
        <a:lstStyle/>
        <a:p>
          <a:endParaRPr lang="en-US"/>
        </a:p>
      </dgm:t>
    </dgm:pt>
    <dgm:pt modelId="{16A63347-1DFC-41DF-814F-3E3D67B46FA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>
              <a:latin typeface="Times New Roman" panose="02020603050405020304" pitchFamily="18" charset="0"/>
              <a:cs typeface="Times New Roman" panose="02020603050405020304" pitchFamily="18" charset="0"/>
            </a:rPr>
            <a:t>PERBAIKAN JALAN RUSAK</a:t>
          </a:r>
          <a:endParaRPr lang="en-US" sz="1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22516A-20B0-40CA-98EE-F5145486BD31}" type="parTrans" cxnId="{146C1DD4-8B26-48A2-B2AB-B8EB2CE16C2C}">
      <dgm:prSet/>
      <dgm:spPr/>
      <dgm:t>
        <a:bodyPr/>
        <a:lstStyle/>
        <a:p>
          <a:endParaRPr lang="en-US"/>
        </a:p>
      </dgm:t>
    </dgm:pt>
    <dgm:pt modelId="{ED3CD33A-794C-44CD-8BB9-179461332BA0}" type="sibTrans" cxnId="{146C1DD4-8B26-48A2-B2AB-B8EB2CE16C2C}">
      <dgm:prSet/>
      <dgm:spPr/>
      <dgm:t>
        <a:bodyPr/>
        <a:lstStyle/>
        <a:p>
          <a:endParaRPr lang="en-US"/>
        </a:p>
      </dgm:t>
    </dgm:pt>
    <dgm:pt modelId="{D54A3E74-19EF-4271-B931-46BEA9083A97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8920C-1B58-41B3-8686-6D7E122ABDEF}" type="parTrans" cxnId="{818A2CD3-06FA-402E-904C-359DCEA17733}">
      <dgm:prSet/>
      <dgm:spPr/>
      <dgm:t>
        <a:bodyPr/>
        <a:lstStyle/>
        <a:p>
          <a:endParaRPr lang="en-US"/>
        </a:p>
      </dgm:t>
    </dgm:pt>
    <dgm:pt modelId="{983A53D7-23AE-4461-AA5E-A653A350E512}" type="sibTrans" cxnId="{818A2CD3-06FA-402E-904C-359DCEA17733}">
      <dgm:prSet/>
      <dgm:spPr/>
      <dgm:t>
        <a:bodyPr/>
        <a:lstStyle/>
        <a:p>
          <a:endParaRPr lang="en-US"/>
        </a:p>
      </dgm:t>
    </dgm:pt>
    <dgm:pt modelId="{C2B7DB14-5D50-4CB7-AD2D-0FFF91C1D681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MELENGKAPI RAMBU-RAMBU YANG KURANG</a:t>
          </a:r>
        </a:p>
      </dgm:t>
    </dgm:pt>
    <dgm:pt modelId="{4EA046CF-6F2D-4FC2-B20F-6117C70F0448}" type="parTrans" cxnId="{68AF6C94-F035-4D3C-B692-536F452B7847}">
      <dgm:prSet/>
      <dgm:spPr/>
      <dgm:t>
        <a:bodyPr/>
        <a:lstStyle/>
        <a:p>
          <a:endParaRPr lang="en-US"/>
        </a:p>
      </dgm:t>
    </dgm:pt>
    <dgm:pt modelId="{7C077B08-935B-4A75-B930-D72525464C95}" type="sibTrans" cxnId="{68AF6C94-F035-4D3C-B692-536F452B7847}">
      <dgm:prSet/>
      <dgm:spPr/>
      <dgm:t>
        <a:bodyPr/>
        <a:lstStyle/>
        <a:p>
          <a:endParaRPr lang="en-US"/>
        </a:p>
      </dgm:t>
    </dgm:pt>
    <dgm:pt modelId="{39F862CA-4339-4174-A475-47765F584CE1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MERAPIHKAN POHON-POHON</a:t>
          </a:r>
        </a:p>
      </dgm:t>
    </dgm:pt>
    <dgm:pt modelId="{DCBD41ED-2703-48FB-8F0F-5EA8768F120A}" type="parTrans" cxnId="{89F8FA01-0ACC-4134-A448-28503573A7F1}">
      <dgm:prSet/>
      <dgm:spPr/>
      <dgm:t>
        <a:bodyPr/>
        <a:lstStyle/>
        <a:p>
          <a:endParaRPr lang="en-US"/>
        </a:p>
      </dgm:t>
    </dgm:pt>
    <dgm:pt modelId="{43C2DCF5-CEE7-46E3-AC8D-29D5FBE9B24A}" type="sibTrans" cxnId="{89F8FA01-0ACC-4134-A448-28503573A7F1}">
      <dgm:prSet/>
      <dgm:spPr/>
      <dgm:t>
        <a:bodyPr/>
        <a:lstStyle/>
        <a:p>
          <a:endParaRPr lang="en-US"/>
        </a:p>
      </dgm:t>
    </dgm:pt>
    <dgm:pt modelId="{0710A6A0-65A8-45F5-A6BC-1B78EA5A618B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MEMPERBAIKI FASILITAS PEJALAN KAKI</a:t>
          </a:r>
        </a:p>
      </dgm:t>
    </dgm:pt>
    <dgm:pt modelId="{1FD558F5-C57C-4C1F-8492-C968833F5FA1}" type="parTrans" cxnId="{21CA81B6-B5C3-46EC-B7CD-1A0501A8507B}">
      <dgm:prSet/>
      <dgm:spPr/>
      <dgm:t>
        <a:bodyPr/>
        <a:lstStyle/>
        <a:p>
          <a:endParaRPr lang="en-US"/>
        </a:p>
      </dgm:t>
    </dgm:pt>
    <dgm:pt modelId="{F0B06302-094D-4FF7-B726-FCF2A3762FE8}" type="sibTrans" cxnId="{21CA81B6-B5C3-46EC-B7CD-1A0501A8507B}">
      <dgm:prSet/>
      <dgm:spPr/>
      <dgm:t>
        <a:bodyPr/>
        <a:lstStyle/>
        <a:p>
          <a:endParaRPr lang="en-US"/>
        </a:p>
      </dgm:t>
    </dgm:pt>
    <dgm:pt modelId="{DD1EB316-600D-461D-A331-07820C803A51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MENINJAU KEMBALI FASILITAS PENERANGAN JALAN</a:t>
          </a:r>
        </a:p>
      </dgm:t>
    </dgm:pt>
    <dgm:pt modelId="{0E7A4EAE-4916-453B-823D-82029B641878}" type="parTrans" cxnId="{765608D4-934D-46E9-A7B5-01FC4F035517}">
      <dgm:prSet/>
      <dgm:spPr/>
      <dgm:t>
        <a:bodyPr/>
        <a:lstStyle/>
        <a:p>
          <a:endParaRPr lang="en-US"/>
        </a:p>
      </dgm:t>
    </dgm:pt>
    <dgm:pt modelId="{90E17F56-B470-4833-BCB6-D18298EE3C8F}" type="sibTrans" cxnId="{765608D4-934D-46E9-A7B5-01FC4F035517}">
      <dgm:prSet/>
      <dgm:spPr/>
      <dgm:t>
        <a:bodyPr/>
        <a:lstStyle/>
        <a:p>
          <a:endParaRPr lang="en-US"/>
        </a:p>
      </dgm:t>
    </dgm:pt>
    <dgm:pt modelId="{05FD05AA-AB1E-4842-B740-BBE56E4202B9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MENINGKATKAN KUALITAS PENGEMUDI</a:t>
          </a:r>
        </a:p>
      </dgm:t>
    </dgm:pt>
    <dgm:pt modelId="{0B6EF554-7FB2-438D-8653-9125D9C781DA}" type="parTrans" cxnId="{DF336B9A-DE61-4440-B575-9D406C0888CF}">
      <dgm:prSet/>
      <dgm:spPr/>
      <dgm:t>
        <a:bodyPr/>
        <a:lstStyle/>
        <a:p>
          <a:endParaRPr lang="en-US"/>
        </a:p>
      </dgm:t>
    </dgm:pt>
    <dgm:pt modelId="{3608D574-4B6B-4956-9A30-89E1E8A89C9C}" type="sibTrans" cxnId="{DF336B9A-DE61-4440-B575-9D406C0888CF}">
      <dgm:prSet/>
      <dgm:spPr/>
      <dgm:t>
        <a:bodyPr/>
        <a:lstStyle/>
        <a:p>
          <a:endParaRPr lang="en-US"/>
        </a:p>
      </dgm:t>
    </dgm:pt>
    <dgm:pt modelId="{CF51AB1A-3E56-47C5-861B-9EE600A60DF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PENJADWALAN WAKTU BERKENDARA</a:t>
          </a:r>
        </a:p>
      </dgm:t>
    </dgm:pt>
    <dgm:pt modelId="{F761AC3D-AD4A-44DA-AEC5-1660C99FE765}" type="parTrans" cxnId="{7FD9627C-39B9-4AF3-8B11-D28E46BEA418}">
      <dgm:prSet/>
      <dgm:spPr/>
      <dgm:t>
        <a:bodyPr/>
        <a:lstStyle/>
        <a:p>
          <a:endParaRPr lang="en-US"/>
        </a:p>
      </dgm:t>
    </dgm:pt>
    <dgm:pt modelId="{94CBE771-00B5-459B-BFC1-FA36A4C844E9}" type="sibTrans" cxnId="{7FD9627C-39B9-4AF3-8B11-D28E46BEA418}">
      <dgm:prSet/>
      <dgm:spPr/>
      <dgm:t>
        <a:bodyPr/>
        <a:lstStyle/>
        <a:p>
          <a:endParaRPr lang="en-US"/>
        </a:p>
      </dgm:t>
    </dgm:pt>
    <dgm:pt modelId="{7327F0E7-A91B-43E1-936B-9F88A7C64BB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PEMBATASAN USIA KENDARAAN</a:t>
          </a:r>
        </a:p>
      </dgm:t>
    </dgm:pt>
    <dgm:pt modelId="{4AD5AD15-762A-4D89-8C54-EE36C8729563}" type="parTrans" cxnId="{BE850783-2D6E-4147-BF7F-33B5BB5ED691}">
      <dgm:prSet/>
      <dgm:spPr/>
      <dgm:t>
        <a:bodyPr/>
        <a:lstStyle/>
        <a:p>
          <a:endParaRPr lang="en-US"/>
        </a:p>
      </dgm:t>
    </dgm:pt>
    <dgm:pt modelId="{3EB84E0D-9576-4135-BE28-51C0EF2DCD7A}" type="sibTrans" cxnId="{BE850783-2D6E-4147-BF7F-33B5BB5ED691}">
      <dgm:prSet/>
      <dgm:spPr/>
      <dgm:t>
        <a:bodyPr/>
        <a:lstStyle/>
        <a:p>
          <a:endParaRPr lang="en-US"/>
        </a:p>
      </dgm:t>
    </dgm:pt>
    <dgm:pt modelId="{4A2C4DCB-9069-4FC4-8137-CC7B955837B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MENGADAKAN INSPEKSI RUTIN</a:t>
          </a:r>
        </a:p>
      </dgm:t>
    </dgm:pt>
    <dgm:pt modelId="{C97CFC19-9AAC-4BA0-88F6-0D2AEB260E06}" type="parTrans" cxnId="{F3B52B5C-F4E8-4442-BF36-B159820B52BC}">
      <dgm:prSet/>
      <dgm:spPr/>
      <dgm:t>
        <a:bodyPr/>
        <a:lstStyle/>
        <a:p>
          <a:endParaRPr lang="en-US"/>
        </a:p>
      </dgm:t>
    </dgm:pt>
    <dgm:pt modelId="{7D1697BF-ED6F-4191-B5BE-686B6F840EE8}" type="sibTrans" cxnId="{F3B52B5C-F4E8-4442-BF36-B159820B52BC}">
      <dgm:prSet/>
      <dgm:spPr/>
      <dgm:t>
        <a:bodyPr/>
        <a:lstStyle/>
        <a:p>
          <a:endParaRPr lang="en-US"/>
        </a:p>
      </dgm:t>
    </dgm:pt>
    <dgm:pt modelId="{1772EE7F-DEEA-49A6-9268-A13234709B8A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sz="1800" b="1" dirty="0"/>
        </a:p>
      </dgm:t>
    </dgm:pt>
    <dgm:pt modelId="{3A667021-46A6-4EB4-97AB-01DDF6968260}" type="sibTrans" cxnId="{92104F8B-96B9-4C54-8B49-DC759488BC13}">
      <dgm:prSet/>
      <dgm:spPr/>
      <dgm:t>
        <a:bodyPr/>
        <a:lstStyle/>
        <a:p>
          <a:endParaRPr lang="en-US"/>
        </a:p>
      </dgm:t>
    </dgm:pt>
    <dgm:pt modelId="{DA8FF44A-57A1-4243-A12E-29FA20EF1A26}" type="parTrans" cxnId="{92104F8B-96B9-4C54-8B49-DC759488BC13}">
      <dgm:prSet/>
      <dgm:spPr/>
      <dgm:t>
        <a:bodyPr/>
        <a:lstStyle/>
        <a:p>
          <a:endParaRPr lang="en-US"/>
        </a:p>
      </dgm:t>
    </dgm:pt>
    <dgm:pt modelId="{014AEB17-64E6-44D9-9196-FBA0CFD6B189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BEKERJASAMA DENGAN PEMERINTAH</a:t>
          </a:r>
        </a:p>
      </dgm:t>
    </dgm:pt>
    <dgm:pt modelId="{B2F86D7F-28CD-4F88-86E9-74D8BDBA3823}" type="sibTrans" cxnId="{6B9E017A-4355-4FFD-A1F0-5A18C43BA8B4}">
      <dgm:prSet/>
      <dgm:spPr/>
      <dgm:t>
        <a:bodyPr/>
        <a:lstStyle/>
        <a:p>
          <a:endParaRPr lang="en-US"/>
        </a:p>
      </dgm:t>
    </dgm:pt>
    <dgm:pt modelId="{BF05C08E-4DF1-4EC8-A09D-70AB44B47900}" type="parTrans" cxnId="{6B9E017A-4355-4FFD-A1F0-5A18C43BA8B4}">
      <dgm:prSet/>
      <dgm:spPr/>
      <dgm:t>
        <a:bodyPr/>
        <a:lstStyle/>
        <a:p>
          <a:endParaRPr lang="en-US"/>
        </a:p>
      </dgm:t>
    </dgm:pt>
    <dgm:pt modelId="{F6945EC5-C8DD-4A82-9279-4DC650DADF37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PENYULUHAN DAN  SANKSI</a:t>
          </a:r>
        </a:p>
      </dgm:t>
    </dgm:pt>
    <dgm:pt modelId="{2DA2EFD6-6EBC-4C8E-827E-0EE85D964DCB}" type="parTrans" cxnId="{AF6D8746-5378-4C59-8DB0-09168DE6586C}">
      <dgm:prSet/>
      <dgm:spPr/>
      <dgm:t>
        <a:bodyPr/>
        <a:lstStyle/>
        <a:p>
          <a:endParaRPr lang="en-US"/>
        </a:p>
      </dgm:t>
    </dgm:pt>
    <dgm:pt modelId="{45EF318A-1EAA-4E06-A0A4-1D58FFC1EB28}" type="sibTrans" cxnId="{AF6D8746-5378-4C59-8DB0-09168DE6586C}">
      <dgm:prSet/>
      <dgm:spPr/>
      <dgm:t>
        <a:bodyPr/>
        <a:lstStyle/>
        <a:p>
          <a:endParaRPr lang="en-US"/>
        </a:p>
      </dgm:t>
    </dgm:pt>
    <dgm:pt modelId="{12BA731D-813F-4D78-BDA8-B15824B81CB9}" type="pres">
      <dgm:prSet presAssocID="{F8623B6F-72F8-4BCE-8A4E-DFB36E8B9EE6}" presName="Name0" presStyleCnt="0">
        <dgm:presLayoutVars>
          <dgm:dir/>
          <dgm:animLvl val="lvl"/>
          <dgm:resizeHandles val="exact"/>
        </dgm:presLayoutVars>
      </dgm:prSet>
      <dgm:spPr/>
    </dgm:pt>
    <dgm:pt modelId="{A6BBB360-99A0-4628-A569-2C12BA44E00C}" type="pres">
      <dgm:prSet presAssocID="{D11E4F78-3472-4CA7-9710-44E4EE11E0B7}" presName="linNode" presStyleCnt="0"/>
      <dgm:spPr/>
    </dgm:pt>
    <dgm:pt modelId="{7F96ED6F-5C77-4F2C-831F-C507AFE520EF}" type="pres">
      <dgm:prSet presAssocID="{D11E4F78-3472-4CA7-9710-44E4EE11E0B7}" presName="parTx" presStyleLbl="revTx" presStyleIdx="0" presStyleCnt="2" custScaleX="110869" custLinFactNeighborX="17337" custLinFactNeighborY="-37029">
        <dgm:presLayoutVars>
          <dgm:chMax val="1"/>
          <dgm:bulletEnabled val="1"/>
        </dgm:presLayoutVars>
      </dgm:prSet>
      <dgm:spPr/>
    </dgm:pt>
    <dgm:pt modelId="{07173CD3-143E-41AE-AE34-4A2DFD46E005}" type="pres">
      <dgm:prSet presAssocID="{D11E4F78-3472-4CA7-9710-44E4EE11E0B7}" presName="bracket" presStyleLbl="parChTrans1D1" presStyleIdx="0" presStyleCnt="2" custLinFactNeighborX="23880" custLinFactNeighborY="-15390"/>
      <dgm:spPr/>
    </dgm:pt>
    <dgm:pt modelId="{5D6605FA-908F-4F44-9F53-89D5387A6F33}" type="pres">
      <dgm:prSet presAssocID="{D11E4F78-3472-4CA7-9710-44E4EE11E0B7}" presName="spH" presStyleCnt="0"/>
      <dgm:spPr/>
    </dgm:pt>
    <dgm:pt modelId="{A6E4215D-883A-40DC-8598-C72F6505C0F5}" type="pres">
      <dgm:prSet presAssocID="{D11E4F78-3472-4CA7-9710-44E4EE11E0B7}" presName="desTx" presStyleLbl="node1" presStyleIdx="0" presStyleCnt="2" custScaleX="108437" custScaleY="102932" custLinFactNeighborX="-18736" custLinFactNeighborY="-16107">
        <dgm:presLayoutVars>
          <dgm:bulletEnabled val="1"/>
        </dgm:presLayoutVars>
      </dgm:prSet>
      <dgm:spPr/>
    </dgm:pt>
    <dgm:pt modelId="{C0BE2E6D-2F94-4421-853F-17A97A5A5AC4}" type="pres">
      <dgm:prSet presAssocID="{A361228E-B42B-4812-8302-FA292D3EFC0D}" presName="spV" presStyleCnt="0"/>
      <dgm:spPr/>
    </dgm:pt>
    <dgm:pt modelId="{8E8A4EFC-8F3A-4C89-9D9C-D98F3562D8E2}" type="pres">
      <dgm:prSet presAssocID="{90993835-6571-40E2-979C-1DA999147E21}" presName="linNode" presStyleCnt="0"/>
      <dgm:spPr/>
    </dgm:pt>
    <dgm:pt modelId="{6AB2E84B-F9EB-4327-8EDC-F951D0095B16}" type="pres">
      <dgm:prSet presAssocID="{90993835-6571-40E2-979C-1DA999147E21}" presName="parTx" presStyleLbl="revTx" presStyleIdx="1" presStyleCnt="2" custLinFactNeighborX="32609" custLinFactNeighborY="-12231">
        <dgm:presLayoutVars>
          <dgm:chMax val="1"/>
          <dgm:bulletEnabled val="1"/>
        </dgm:presLayoutVars>
      </dgm:prSet>
      <dgm:spPr/>
    </dgm:pt>
    <dgm:pt modelId="{B8ADA8D7-AC7C-466D-A2E7-562523639254}" type="pres">
      <dgm:prSet presAssocID="{90993835-6571-40E2-979C-1DA999147E21}" presName="bracket" presStyleLbl="parChTrans1D1" presStyleIdx="1" presStyleCnt="2" custLinFactNeighborX="58857" custLinFactNeighborY="-6663"/>
      <dgm:spPr/>
    </dgm:pt>
    <dgm:pt modelId="{6D321FE3-70AD-49F2-8E33-D81556854ABF}" type="pres">
      <dgm:prSet presAssocID="{90993835-6571-40E2-979C-1DA999147E21}" presName="spH" presStyleCnt="0"/>
      <dgm:spPr/>
    </dgm:pt>
    <dgm:pt modelId="{6B14AEAC-FBA8-4815-8E99-B2CEC02F1241}" type="pres">
      <dgm:prSet presAssocID="{90993835-6571-40E2-979C-1DA999147E21}" presName="desTx" presStyleLbl="node1" presStyleIdx="1" presStyleCnt="2" custLinFactNeighborX="-21276" custLinFactNeighborY="-4535">
        <dgm:presLayoutVars>
          <dgm:bulletEnabled val="1"/>
        </dgm:presLayoutVars>
      </dgm:prSet>
      <dgm:spPr/>
    </dgm:pt>
  </dgm:ptLst>
  <dgm:cxnLst>
    <dgm:cxn modelId="{89F8FA01-0ACC-4134-A448-28503573A7F1}" srcId="{90993835-6571-40E2-979C-1DA999147E21}" destId="{39F862CA-4339-4174-A475-47765F584CE1}" srcOrd="4" destOrd="0" parTransId="{DCBD41ED-2703-48FB-8F0F-5EA8768F120A}" sibTransId="{43C2DCF5-CEE7-46E3-AC8D-29D5FBE9B24A}"/>
    <dgm:cxn modelId="{35890611-A4A4-478E-B02A-F88EEB3DE8D5}" type="presOf" srcId="{F8623B6F-72F8-4BCE-8A4E-DFB36E8B9EE6}" destId="{12BA731D-813F-4D78-BDA8-B15824B81CB9}" srcOrd="0" destOrd="0" presId="urn:diagrams.loki3.com/BracketList"/>
    <dgm:cxn modelId="{D42B331B-F6C9-4C28-A4BB-A2D0B5A2D37E}" srcId="{D11E4F78-3472-4CA7-9710-44E4EE11E0B7}" destId="{003C1325-D541-4CD2-8B29-D6FD5345E39F}" srcOrd="5" destOrd="0" parTransId="{6098A1C0-A6D4-4E6F-8D41-23ECD8638F5A}" sibTransId="{9539C3EE-EDE9-4953-83FF-748DD661FF50}"/>
    <dgm:cxn modelId="{74F83138-7DDA-42C2-8BA8-DA3D03C8629C}" type="presOf" srcId="{D54A3E74-19EF-4271-B931-46BEA9083A97}" destId="{6B14AEAC-FBA8-4815-8E99-B2CEC02F1241}" srcOrd="0" destOrd="1" presId="urn:diagrams.loki3.com/BracketList"/>
    <dgm:cxn modelId="{F655A939-C12C-4B79-B6BF-EB1B7A6E92D3}" type="presOf" srcId="{C36E8BE9-89FB-4E83-A244-E93D7B56990A}" destId="{A6E4215D-883A-40DC-8598-C72F6505C0F5}" srcOrd="0" destOrd="3" presId="urn:diagrams.loki3.com/BracketList"/>
    <dgm:cxn modelId="{F3B52B5C-F4E8-4442-BF36-B159820B52BC}" srcId="{D11E4F78-3472-4CA7-9710-44E4EE11E0B7}" destId="{4A2C4DCB-9069-4FC4-8137-CC7B955837BF}" srcOrd="7" destOrd="0" parTransId="{C97CFC19-9AAC-4BA0-88F6-0D2AEB260E06}" sibTransId="{7D1697BF-ED6F-4191-B5BE-686B6F840EE8}"/>
    <dgm:cxn modelId="{75AB8660-E5E0-4C04-88D1-C4119181493F}" type="presOf" srcId="{D11E4F78-3472-4CA7-9710-44E4EE11E0B7}" destId="{7F96ED6F-5C77-4F2C-831F-C507AFE520EF}" srcOrd="0" destOrd="0" presId="urn:diagrams.loki3.com/BracketList"/>
    <dgm:cxn modelId="{AF6D8746-5378-4C59-8DB0-09168DE6586C}" srcId="{D11E4F78-3472-4CA7-9710-44E4EE11E0B7}" destId="{F6945EC5-C8DD-4A82-9279-4DC650DADF37}" srcOrd="8" destOrd="0" parTransId="{2DA2EFD6-6EBC-4C8E-827E-0EE85D964DCB}" sibTransId="{45EF318A-1EAA-4E06-A0A4-1D58FFC1EB28}"/>
    <dgm:cxn modelId="{9000B36F-7BF4-4327-9D8C-94DB2A3591B7}" type="presOf" srcId="{0710A6A0-65A8-45F5-A6BC-1B78EA5A618B}" destId="{6B14AEAC-FBA8-4815-8E99-B2CEC02F1241}" srcOrd="0" destOrd="5" presId="urn:diagrams.loki3.com/BracketList"/>
    <dgm:cxn modelId="{534AC270-E245-4F01-BF5C-5C16E82AE702}" type="presOf" srcId="{2EA471DD-DD7E-48FE-87E2-884E2D350EF1}" destId="{6B14AEAC-FBA8-4815-8E99-B2CEC02F1241}" srcOrd="0" destOrd="0" presId="urn:diagrams.loki3.com/BracketList"/>
    <dgm:cxn modelId="{B2ACE872-2A03-4451-B4E4-DD70EC0C50AB}" type="presOf" srcId="{C2B7DB14-5D50-4CB7-AD2D-0FFF91C1D681}" destId="{6B14AEAC-FBA8-4815-8E99-B2CEC02F1241}" srcOrd="0" destOrd="3" presId="urn:diagrams.loki3.com/BracketList"/>
    <dgm:cxn modelId="{A8278D53-751A-4F83-8955-FF2A2B56B500}" srcId="{D11E4F78-3472-4CA7-9710-44E4EE11E0B7}" destId="{D164E4B1-E2C2-4305-8EE2-0088CAC0A921}" srcOrd="4" destOrd="0" parTransId="{4B7F893D-F0AD-497A-80D8-90841C8BBDDA}" sibTransId="{CA771E0B-FAA8-44DA-8A94-01A167C5169A}"/>
    <dgm:cxn modelId="{7014C273-35F3-40D1-A8B2-E6036F755688}" type="presOf" srcId="{7327F0E7-A91B-43E1-936B-9F88A7C64BB3}" destId="{6B14AEAC-FBA8-4815-8E99-B2CEC02F1241}" srcOrd="0" destOrd="8" presId="urn:diagrams.loki3.com/BracketList"/>
    <dgm:cxn modelId="{D681A854-84E2-4933-BEC7-C477F48B08DE}" type="presOf" srcId="{16A63347-1DFC-41DF-814F-3E3D67B46FA3}" destId="{6B14AEAC-FBA8-4815-8E99-B2CEC02F1241}" srcOrd="0" destOrd="2" presId="urn:diagrams.loki3.com/BracketList"/>
    <dgm:cxn modelId="{6B9E017A-4355-4FFD-A1F0-5A18C43BA8B4}" srcId="{D11E4F78-3472-4CA7-9710-44E4EE11E0B7}" destId="{014AEB17-64E6-44D9-9196-FBA0CFD6B189}" srcOrd="0" destOrd="0" parTransId="{BF05C08E-4DF1-4EC8-A09D-70AB44B47900}" sibTransId="{B2F86D7F-28CD-4F88-86E9-74D8BDBA3823}"/>
    <dgm:cxn modelId="{7FD9627C-39B9-4AF3-8B11-D28E46BEA418}" srcId="{90993835-6571-40E2-979C-1DA999147E21}" destId="{CF51AB1A-3E56-47C5-861B-9EE600A60DF5}" srcOrd="7" destOrd="0" parTransId="{F761AC3D-AD4A-44DA-AEC5-1660C99FE765}" sibTransId="{94CBE771-00B5-459B-BFC1-FA36A4C844E9}"/>
    <dgm:cxn modelId="{BE850783-2D6E-4147-BF7F-33B5BB5ED691}" srcId="{90993835-6571-40E2-979C-1DA999147E21}" destId="{7327F0E7-A91B-43E1-936B-9F88A7C64BB3}" srcOrd="8" destOrd="0" parTransId="{4AD5AD15-762A-4D89-8C54-EE36C8729563}" sibTransId="{3EB84E0D-9576-4135-BE28-51C0EF2DCD7A}"/>
    <dgm:cxn modelId="{B005B787-B702-4011-A2B2-63A6FC36BA81}" type="presOf" srcId="{39F862CA-4339-4174-A475-47765F584CE1}" destId="{6B14AEAC-FBA8-4815-8E99-B2CEC02F1241}" srcOrd="0" destOrd="4" presId="urn:diagrams.loki3.com/BracketList"/>
    <dgm:cxn modelId="{92104F8B-96B9-4C54-8B49-DC759488BC13}" srcId="{D11E4F78-3472-4CA7-9710-44E4EE11E0B7}" destId="{1772EE7F-DEEA-49A6-9268-A13234709B8A}" srcOrd="1" destOrd="0" parTransId="{DA8FF44A-57A1-4243-A12E-29FA20EF1A26}" sibTransId="{3A667021-46A6-4EB4-97AB-01DDF6968260}"/>
    <dgm:cxn modelId="{14515E90-F72E-45DD-8AB6-645702E3BCE8}" type="presOf" srcId="{DD1EB316-600D-461D-A331-07820C803A51}" destId="{6B14AEAC-FBA8-4815-8E99-B2CEC02F1241}" srcOrd="0" destOrd="6" presId="urn:diagrams.loki3.com/BracketList"/>
    <dgm:cxn modelId="{8B444190-1DAC-47AC-A795-A1C38D3EB268}" srcId="{D11E4F78-3472-4CA7-9710-44E4EE11E0B7}" destId="{C36E8BE9-89FB-4E83-A244-E93D7B56990A}" srcOrd="3" destOrd="0" parTransId="{BA86B5C6-A231-41DA-9BB5-A6B3A4FB0B4A}" sibTransId="{7AFAE7CD-1448-45C7-AFC8-B58BC5DA02B2}"/>
    <dgm:cxn modelId="{4890FD91-AB50-4364-B824-21119D3A1263}" type="presOf" srcId="{90993835-6571-40E2-979C-1DA999147E21}" destId="{6AB2E84B-F9EB-4327-8EDC-F951D0095B16}" srcOrd="0" destOrd="0" presId="urn:diagrams.loki3.com/BracketList"/>
    <dgm:cxn modelId="{68AF6C94-F035-4D3C-B692-536F452B7847}" srcId="{90993835-6571-40E2-979C-1DA999147E21}" destId="{C2B7DB14-5D50-4CB7-AD2D-0FFF91C1D681}" srcOrd="3" destOrd="0" parTransId="{4EA046CF-6F2D-4FC2-B20F-6117C70F0448}" sibTransId="{7C077B08-935B-4A75-B930-D72525464C95}"/>
    <dgm:cxn modelId="{DF336B9A-DE61-4440-B575-9D406C0888CF}" srcId="{D11E4F78-3472-4CA7-9710-44E4EE11E0B7}" destId="{05FD05AA-AB1E-4842-B740-BBE56E4202B9}" srcOrd="6" destOrd="0" parTransId="{0B6EF554-7FB2-438D-8653-9125D9C781DA}" sibTransId="{3608D574-4B6B-4956-9A30-89E1E8A89C9C}"/>
    <dgm:cxn modelId="{5B4260A9-3772-42BE-B4BE-2BCF8867D3D6}" type="presOf" srcId="{7BD659FE-51D1-4491-B6EE-53E6FA75A85B}" destId="{A6E4215D-883A-40DC-8598-C72F6505C0F5}" srcOrd="0" destOrd="2" presId="urn:diagrams.loki3.com/BracketList"/>
    <dgm:cxn modelId="{5A6E67AF-F7F0-4401-98FC-FFF863AB8D77}" type="presOf" srcId="{05FD05AA-AB1E-4842-B740-BBE56E4202B9}" destId="{A6E4215D-883A-40DC-8598-C72F6505C0F5}" srcOrd="0" destOrd="6" presId="urn:diagrams.loki3.com/BracketList"/>
    <dgm:cxn modelId="{546912B1-AAFB-4136-9116-EA6CFB01320E}" type="presOf" srcId="{CF51AB1A-3E56-47C5-861B-9EE600A60DF5}" destId="{6B14AEAC-FBA8-4815-8E99-B2CEC02F1241}" srcOrd="0" destOrd="7" presId="urn:diagrams.loki3.com/BracketList"/>
    <dgm:cxn modelId="{AFFD38B2-84DB-4DA5-879E-CFB33583CE08}" type="presOf" srcId="{4A2C4DCB-9069-4FC4-8137-CC7B955837BF}" destId="{A6E4215D-883A-40DC-8598-C72F6505C0F5}" srcOrd="0" destOrd="7" presId="urn:diagrams.loki3.com/BracketList"/>
    <dgm:cxn modelId="{21CA81B6-B5C3-46EC-B7CD-1A0501A8507B}" srcId="{90993835-6571-40E2-979C-1DA999147E21}" destId="{0710A6A0-65A8-45F5-A6BC-1B78EA5A618B}" srcOrd="5" destOrd="0" parTransId="{1FD558F5-C57C-4C1F-8492-C968833F5FA1}" sibTransId="{F0B06302-094D-4FF7-B726-FCF2A3762FE8}"/>
    <dgm:cxn modelId="{B3FD40BC-0472-4F52-A2D7-ABD63DFD467C}" srcId="{90993835-6571-40E2-979C-1DA999147E21}" destId="{2EA471DD-DD7E-48FE-87E2-884E2D350EF1}" srcOrd="0" destOrd="0" parTransId="{5D82A0D9-41D6-4207-93B7-6BA6BCDCBE4B}" sibTransId="{D0D2660E-03DF-49C3-A594-415BA1E09945}"/>
    <dgm:cxn modelId="{D42E1BC2-91C0-40D1-8941-CE2C585375B6}" srcId="{F8623B6F-72F8-4BCE-8A4E-DFB36E8B9EE6}" destId="{90993835-6571-40E2-979C-1DA999147E21}" srcOrd="1" destOrd="0" parTransId="{1B3F5EE6-D37F-4BA5-A35A-B5E43092EE20}" sibTransId="{F36A8C55-DEE5-441D-A461-9BCF946E6008}"/>
    <dgm:cxn modelId="{88A52DC7-654D-489B-BB06-6C59145FFA37}" type="presOf" srcId="{003C1325-D541-4CD2-8B29-D6FD5345E39F}" destId="{A6E4215D-883A-40DC-8598-C72F6505C0F5}" srcOrd="0" destOrd="5" presId="urn:diagrams.loki3.com/BracketList"/>
    <dgm:cxn modelId="{9F0BDDC7-3352-47C3-99BF-F78355666A94}" srcId="{D11E4F78-3472-4CA7-9710-44E4EE11E0B7}" destId="{7BD659FE-51D1-4491-B6EE-53E6FA75A85B}" srcOrd="2" destOrd="0" parTransId="{35C0CFA6-2B16-4D7A-8EDF-A0838A655EC7}" sibTransId="{67E571B7-90C7-4934-A49C-40491B669DF4}"/>
    <dgm:cxn modelId="{650FCDCC-CE78-4734-80A9-2C59B2FBF6B0}" type="presOf" srcId="{D164E4B1-E2C2-4305-8EE2-0088CAC0A921}" destId="{A6E4215D-883A-40DC-8598-C72F6505C0F5}" srcOrd="0" destOrd="4" presId="urn:diagrams.loki3.com/BracketList"/>
    <dgm:cxn modelId="{591D4BD2-956D-487F-A7F9-57056C72FADF}" type="presOf" srcId="{014AEB17-64E6-44D9-9196-FBA0CFD6B189}" destId="{A6E4215D-883A-40DC-8598-C72F6505C0F5}" srcOrd="0" destOrd="0" presId="urn:diagrams.loki3.com/BracketList"/>
    <dgm:cxn modelId="{818A2CD3-06FA-402E-904C-359DCEA17733}" srcId="{90993835-6571-40E2-979C-1DA999147E21}" destId="{D54A3E74-19EF-4271-B931-46BEA9083A97}" srcOrd="1" destOrd="0" parTransId="{FDF8920C-1B58-41B3-8686-6D7E122ABDEF}" sibTransId="{983A53D7-23AE-4461-AA5E-A653A350E512}"/>
    <dgm:cxn modelId="{765608D4-934D-46E9-A7B5-01FC4F035517}" srcId="{90993835-6571-40E2-979C-1DA999147E21}" destId="{DD1EB316-600D-461D-A331-07820C803A51}" srcOrd="6" destOrd="0" parTransId="{0E7A4EAE-4916-453B-823D-82029B641878}" sibTransId="{90E17F56-B470-4833-BCB6-D18298EE3C8F}"/>
    <dgm:cxn modelId="{146C1DD4-8B26-48A2-B2AB-B8EB2CE16C2C}" srcId="{90993835-6571-40E2-979C-1DA999147E21}" destId="{16A63347-1DFC-41DF-814F-3E3D67B46FA3}" srcOrd="2" destOrd="0" parTransId="{5C22516A-20B0-40CA-98EE-F5145486BD31}" sibTransId="{ED3CD33A-794C-44CD-8BB9-179461332BA0}"/>
    <dgm:cxn modelId="{124D67EA-901F-48EB-938A-31FFE99C957D}" srcId="{F8623B6F-72F8-4BCE-8A4E-DFB36E8B9EE6}" destId="{D11E4F78-3472-4CA7-9710-44E4EE11E0B7}" srcOrd="0" destOrd="0" parTransId="{564834B4-0E2D-412A-8E8C-F2588853A908}" sibTransId="{A361228E-B42B-4812-8302-FA292D3EFC0D}"/>
    <dgm:cxn modelId="{F36304F9-656A-4BF3-951A-A38E6DE1DA79}" type="presOf" srcId="{1772EE7F-DEEA-49A6-9268-A13234709B8A}" destId="{A6E4215D-883A-40DC-8598-C72F6505C0F5}" srcOrd="0" destOrd="1" presId="urn:diagrams.loki3.com/BracketList"/>
    <dgm:cxn modelId="{5DE498FB-2793-40B0-9E3D-DFA52041DBB7}" type="presOf" srcId="{F6945EC5-C8DD-4A82-9279-4DC650DADF37}" destId="{A6E4215D-883A-40DC-8598-C72F6505C0F5}" srcOrd="0" destOrd="8" presId="urn:diagrams.loki3.com/BracketList"/>
    <dgm:cxn modelId="{4A0248D3-02F0-4283-BE53-BB292C37A4E5}" type="presParOf" srcId="{12BA731D-813F-4D78-BDA8-B15824B81CB9}" destId="{A6BBB360-99A0-4628-A569-2C12BA44E00C}" srcOrd="0" destOrd="0" presId="urn:diagrams.loki3.com/BracketList"/>
    <dgm:cxn modelId="{8ABD1CE7-3285-4086-9E45-AE423760CFA3}" type="presParOf" srcId="{A6BBB360-99A0-4628-A569-2C12BA44E00C}" destId="{7F96ED6F-5C77-4F2C-831F-C507AFE520EF}" srcOrd="0" destOrd="0" presId="urn:diagrams.loki3.com/BracketList"/>
    <dgm:cxn modelId="{F1707DB7-168E-4F81-819A-8C6898ADECB8}" type="presParOf" srcId="{A6BBB360-99A0-4628-A569-2C12BA44E00C}" destId="{07173CD3-143E-41AE-AE34-4A2DFD46E005}" srcOrd="1" destOrd="0" presId="urn:diagrams.loki3.com/BracketList"/>
    <dgm:cxn modelId="{6757F42E-87D6-4155-8326-F16ACDA68934}" type="presParOf" srcId="{A6BBB360-99A0-4628-A569-2C12BA44E00C}" destId="{5D6605FA-908F-4F44-9F53-89D5387A6F33}" srcOrd="2" destOrd="0" presId="urn:diagrams.loki3.com/BracketList"/>
    <dgm:cxn modelId="{104F2604-02BF-4ED0-BE57-DF50F9F96AC2}" type="presParOf" srcId="{A6BBB360-99A0-4628-A569-2C12BA44E00C}" destId="{A6E4215D-883A-40DC-8598-C72F6505C0F5}" srcOrd="3" destOrd="0" presId="urn:diagrams.loki3.com/BracketList"/>
    <dgm:cxn modelId="{71480D92-BD27-486A-A8E3-0E6C587ABEFE}" type="presParOf" srcId="{12BA731D-813F-4D78-BDA8-B15824B81CB9}" destId="{C0BE2E6D-2F94-4421-853F-17A97A5A5AC4}" srcOrd="1" destOrd="0" presId="urn:diagrams.loki3.com/BracketList"/>
    <dgm:cxn modelId="{1B3E4089-9DFE-4DC3-AA01-FF9B9C88837E}" type="presParOf" srcId="{12BA731D-813F-4D78-BDA8-B15824B81CB9}" destId="{8E8A4EFC-8F3A-4C89-9D9C-D98F3562D8E2}" srcOrd="2" destOrd="0" presId="urn:diagrams.loki3.com/BracketList"/>
    <dgm:cxn modelId="{AA673288-5E00-454A-A9E6-D1BA4DB5BAB7}" type="presParOf" srcId="{8E8A4EFC-8F3A-4C89-9D9C-D98F3562D8E2}" destId="{6AB2E84B-F9EB-4327-8EDC-F951D0095B16}" srcOrd="0" destOrd="0" presId="urn:diagrams.loki3.com/BracketList"/>
    <dgm:cxn modelId="{E7703188-E588-4354-A0C1-10E24EE1CCEE}" type="presParOf" srcId="{8E8A4EFC-8F3A-4C89-9D9C-D98F3562D8E2}" destId="{B8ADA8D7-AC7C-466D-A2E7-562523639254}" srcOrd="1" destOrd="0" presId="urn:diagrams.loki3.com/BracketList"/>
    <dgm:cxn modelId="{8F2EB381-DAAC-4453-B769-C552D300FCFB}" type="presParOf" srcId="{8E8A4EFC-8F3A-4C89-9D9C-D98F3562D8E2}" destId="{6D321FE3-70AD-49F2-8E33-D81556854ABF}" srcOrd="2" destOrd="0" presId="urn:diagrams.loki3.com/BracketList"/>
    <dgm:cxn modelId="{A1F7AB21-FE6E-41F4-A444-918D7811A50C}" type="presParOf" srcId="{8E8A4EFC-8F3A-4C89-9D9C-D98F3562D8E2}" destId="{6B14AEAC-FBA8-4815-8E99-B2CEC02F124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6ED6F-5C77-4F2C-831F-C507AFE520EF}">
      <dsp:nvSpPr>
        <dsp:cNvPr id="0" name=""/>
        <dsp:cNvSpPr/>
      </dsp:nvSpPr>
      <dsp:spPr>
        <a:xfrm>
          <a:off x="80697" y="430170"/>
          <a:ext cx="258026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FAKTOR MANUSIA DAN TIPE KECELAKAAN</a:t>
          </a:r>
        </a:p>
      </dsp:txBody>
      <dsp:txXfrm>
        <a:off x="80697" y="430170"/>
        <a:ext cx="2580264" cy="1287000"/>
      </dsp:txXfrm>
    </dsp:sp>
    <dsp:sp modelId="{07173CD3-143E-41AE-AE34-4A2DFD46E005}">
      <dsp:nvSpPr>
        <dsp:cNvPr id="0" name=""/>
        <dsp:cNvSpPr/>
      </dsp:nvSpPr>
      <dsp:spPr>
        <a:xfrm>
          <a:off x="2624725" y="103786"/>
          <a:ext cx="465461" cy="22120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4215D-883A-40DC-8598-C72F6505C0F5}">
      <dsp:nvSpPr>
        <dsp:cNvPr id="0" name=""/>
        <dsp:cNvSpPr/>
      </dsp:nvSpPr>
      <dsp:spPr>
        <a:xfrm>
          <a:off x="3197028" y="55497"/>
          <a:ext cx="6864368" cy="227688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BEKERJASAMA DENGAN PEMERINTAH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PEMBATASAN ALKOHOL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PEMBERANTASAN NARKOBA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PENGAWASAN CCTV (BERMAIN PONSEL SAAT MENGEMUDI)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BATASAN USIA PENGEMUDI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MENINGKATKAN KUALITAS PENGEMUDI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MENGADAKAN INSPEKSI RUTIN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PENYULUHAN DAN  SANKSI</a:t>
          </a:r>
        </a:p>
      </dsp:txBody>
      <dsp:txXfrm>
        <a:off x="3197028" y="55497"/>
        <a:ext cx="6864368" cy="2276888"/>
      </dsp:txXfrm>
    </dsp:sp>
    <dsp:sp modelId="{6AB2E84B-F9EB-4327-8EDC-F951D0095B16}">
      <dsp:nvSpPr>
        <dsp:cNvPr id="0" name=""/>
        <dsp:cNvSpPr/>
      </dsp:nvSpPr>
      <dsp:spPr>
        <a:xfrm>
          <a:off x="164645" y="3207670"/>
          <a:ext cx="252453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FAKTOR LOKASI, WAKTU, DAN KONDISI</a:t>
          </a:r>
        </a:p>
      </dsp:txBody>
      <dsp:txXfrm>
        <a:off x="164645" y="3207670"/>
        <a:ext cx="2524539" cy="1287000"/>
      </dsp:txXfrm>
    </dsp:sp>
    <dsp:sp modelId="{B8ADA8D7-AC7C-466D-A2E7-562523639254}">
      <dsp:nvSpPr>
        <dsp:cNvPr id="0" name=""/>
        <dsp:cNvSpPr/>
      </dsp:nvSpPr>
      <dsp:spPr>
        <a:xfrm>
          <a:off x="2643408" y="2777969"/>
          <a:ext cx="504907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4AEAC-FBA8-4815-8E99-B2CEC02F1241}">
      <dsp:nvSpPr>
        <dsp:cNvPr id="0" name=""/>
        <dsp:cNvSpPr/>
      </dsp:nvSpPr>
      <dsp:spPr>
        <a:xfrm>
          <a:off x="3188440" y="2824185"/>
          <a:ext cx="6866746" cy="217181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FASILITAS DAN INSFRASTRUKTUR JALAN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PERBAIKAN JALAN RUSAK</a:t>
          </a:r>
          <a:endParaRPr lang="en-US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MELENGKAPI RAMBU-RAMBU YANG KURANG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MERAPIHKAN POHON-POHON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MEMPERBAIKI FASILITAS PEJALAN KAKI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MENINJAU KEMBALI FASILITAS PENERANGAN JALAN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PENJADWALAN WAKTU BERKENDARA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PEMBATASAN USIA KENDARAAN</a:t>
          </a:r>
        </a:p>
      </dsp:txBody>
      <dsp:txXfrm>
        <a:off x="3188440" y="2824185"/>
        <a:ext cx="6866746" cy="217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BE54-5D18-4583-B413-063C7367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92CC-0AC5-4557-BBED-F40F6FFA1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7C97-FD16-423A-A82D-3D4CF07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4E51-C44D-4C6D-BE93-D338E54F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FBDD-C4C7-4D44-A44C-AA7D2831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A8A9-5445-41C8-B7B9-95D5A9F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974C8-33E6-4D47-851F-89533D89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E78C-08DB-4A08-BCE8-F322CDA8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33E0-B195-4278-A29A-E2014D2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4B65-ADBD-4C3C-83C4-16CB7784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FA624-B81C-4A25-BDB2-83E7A2CAF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24D9-5759-47BA-96E9-70AC1825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672C-DFD5-447D-9B2B-DA509D7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3BF7-35C9-4608-BF1C-D4F347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EDEF-09CF-4061-813B-C93468FA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DC9-E7D3-451A-AFF1-B2DF7292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250F-45C2-4B57-A1C2-D557C29F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4070-BA40-491D-B309-EB0F4761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125F-DB17-4EC5-9A83-7795410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C5BD-E697-46DC-A3A8-80FB860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8E4A-9956-4C5C-B530-C988BFB3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B0A3-1377-494F-AEE8-55C4577B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9974-8B27-4158-889C-C12C91D2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5966-AEC4-42FE-A0E5-B526D97D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B648-63E9-41C2-8576-C3E84FD0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036-28BF-4CEB-84C6-957C7E1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2DC8-9425-4CCE-AB5C-198F3BECD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EF25-437A-47F7-9581-61156631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8A96-DCEE-4ABA-9A54-72C2DCA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02EA8-EA28-47A8-AC80-C57402F3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E87A-5497-4AA6-ACE6-8A48CACB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718B-A925-4708-8254-447CE6BD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BF16-6CA2-4F20-B168-E2301469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514F8-1A8F-46CB-8394-FAF1ADB0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A074-463A-4C14-BB5B-E4793ACA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2FFF-42CD-4843-B61A-97D70315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85280-D778-47D2-80FF-B011B75E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02B87-CCE7-45EF-9528-AA4ED50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DC908-6F55-42D9-9DBD-81C356D9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B45-8229-496C-8670-DF182DD3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6FAFC-0CA8-45B0-82D2-5C134B10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8A2D5-3CEF-4C6D-B7E1-9D6BF1E3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B65F-8E77-4BBD-B871-1D76DDB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6295F-9A82-432D-99B4-6E9B4BB0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4A7D5-DCAB-492C-9FC4-3609CF8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741E-88DF-41FE-8043-A964BC6B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D212-991A-4524-B01F-8289729E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0921-2028-49B7-89D0-374BAC8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C2555-9DCA-436B-AFDD-6FD3CB8C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DBD1-3D4F-4BE9-B7A8-1B99C24A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B396-B6BD-46B4-99F6-E07C9613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A857-7158-446F-B680-85EAF6D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E363-4864-49C1-A6BB-0EB98BC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20712-B07C-4F35-82BF-3CAFBABC8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A32D-40EA-4309-A40C-AD52150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E41C-6559-4166-87C7-8CBA76F5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53A7-B8AD-4945-A27F-A1312AE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170B-3C4B-4284-A379-3B90D91C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7077-E5E4-4B0F-9B02-662AD7E3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A61A-AAF1-430B-B84E-7E3623AD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7FC1-5F70-4683-9F7E-1A62C414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FC76-A378-4F9A-A5DB-983DFEA603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0AED-A909-45F8-B027-0DAB6D1D1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56C-B1EC-49A4-9A34-1A30C43A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BE01-9C8F-494B-A58D-D9AB4D96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0383-3FC1-404E-B805-8BBCF8E38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7099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 ANALISA DATA KECELAKAAN GROUP 1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A5A2-4CC2-4418-A60A-4C880208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069" y="3217725"/>
            <a:ext cx="9144000" cy="1655762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STUDENT1#</a:t>
            </a:r>
            <a:r>
              <a:rPr lang="en-US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	INDRABAYU MUHAMMAD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STUDENT2#	:	EDDY FLORENTUS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STUDENT3#	:	SULTHON MAJID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STUDENT4#	:	ABDUL RAHMAN WAHID HASYIM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296C3-A33C-4412-AF6C-A535741EB90B}"/>
              </a:ext>
            </a:extLst>
          </p:cNvPr>
          <p:cNvSpPr txBox="1"/>
          <p:nvPr/>
        </p:nvSpPr>
        <p:spPr>
          <a:xfrm>
            <a:off x="3021496" y="238538"/>
            <a:ext cx="61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SOLUSI &amp; REKOMENDASI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A71D15-AD82-4D75-BAAE-A21B1693B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608036"/>
              </p:ext>
            </p:extLst>
          </p:nvPr>
        </p:nvGraphicFramePr>
        <p:xfrm>
          <a:off x="1166191" y="1113183"/>
          <a:ext cx="10098157" cy="550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1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AA1CB-0C10-4F4A-91FA-3C1F4C4D5581}"/>
              </a:ext>
            </a:extLst>
          </p:cNvPr>
          <p:cNvSpPr txBox="1"/>
          <p:nvPr/>
        </p:nvSpPr>
        <p:spPr>
          <a:xfrm>
            <a:off x="2862471" y="887894"/>
            <a:ext cx="583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MASALAH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B1094-CF30-4FCA-A9D9-E54C3098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74" y="2094258"/>
            <a:ext cx="6381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C9A55-46DE-414F-8831-8E4445E464D5}"/>
              </a:ext>
            </a:extLst>
          </p:cNvPr>
          <p:cNvSpPr txBox="1"/>
          <p:nvPr/>
        </p:nvSpPr>
        <p:spPr>
          <a:xfrm>
            <a:off x="4487822" y="535552"/>
            <a:ext cx="347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4B8BA-C363-49BE-983D-E12EC13F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12" y="1489493"/>
            <a:ext cx="2358889" cy="1877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AEA6A4-9617-4879-ADA8-9EF4CAFE2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19" y="1481391"/>
            <a:ext cx="1760676" cy="176067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FBCDFB-1F85-4915-95EC-A4C2B285B793}"/>
              </a:ext>
            </a:extLst>
          </p:cNvPr>
          <p:cNvSpPr/>
          <p:nvPr/>
        </p:nvSpPr>
        <p:spPr>
          <a:xfrm>
            <a:off x="4514611" y="2280817"/>
            <a:ext cx="636104" cy="33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64E7E6-F8D1-4614-9378-D94F8DCD3C77}"/>
              </a:ext>
            </a:extLst>
          </p:cNvPr>
          <p:cNvSpPr/>
          <p:nvPr/>
        </p:nvSpPr>
        <p:spPr>
          <a:xfrm>
            <a:off x="7275443" y="2271373"/>
            <a:ext cx="689114" cy="340312"/>
          </a:xfrm>
          <a:prstGeom prst="rightArrow">
            <a:avLst>
              <a:gd name="adj1" fmla="val 50000"/>
              <a:gd name="adj2" fmla="val 46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8F5188-FC54-4A6C-A3DC-60073760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13" y="1318868"/>
            <a:ext cx="2358889" cy="2230264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795FBECA-7511-404A-B8F4-010E4CDCC745}"/>
              </a:ext>
            </a:extLst>
          </p:cNvPr>
          <p:cNvSpPr/>
          <p:nvPr/>
        </p:nvSpPr>
        <p:spPr>
          <a:xfrm>
            <a:off x="9055374" y="3549132"/>
            <a:ext cx="397566" cy="662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D92951-9B2B-4CF1-BAD3-B8D6CA34E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60" y="4592086"/>
            <a:ext cx="1449459" cy="1376726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60558B25-6D42-409A-B330-6E24D1F62D77}"/>
              </a:ext>
            </a:extLst>
          </p:cNvPr>
          <p:cNvSpPr/>
          <p:nvPr/>
        </p:nvSpPr>
        <p:spPr>
          <a:xfrm>
            <a:off x="7237550" y="5198820"/>
            <a:ext cx="727007" cy="340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733C602-4798-4A36-A5FE-0CE6D5BF6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19" y="4503618"/>
            <a:ext cx="1325880" cy="1313688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C7287275-22B3-433C-AE11-A14D51AA744C}"/>
              </a:ext>
            </a:extLst>
          </p:cNvPr>
          <p:cNvSpPr/>
          <p:nvPr/>
        </p:nvSpPr>
        <p:spPr>
          <a:xfrm>
            <a:off x="4489199" y="5199412"/>
            <a:ext cx="636104" cy="339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220B7D-C640-477D-879A-F3090E9A3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61" y="4421989"/>
            <a:ext cx="1561469" cy="15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26854-3369-4D9B-8BFD-C407AC540F9D}"/>
              </a:ext>
            </a:extLst>
          </p:cNvPr>
          <p:cNvSpPr txBox="1"/>
          <p:nvPr/>
        </p:nvSpPr>
        <p:spPr>
          <a:xfrm>
            <a:off x="4174433" y="649356"/>
            <a:ext cx="3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E7E5A84-DAC6-4672-90EC-9D7F0D86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9" y="2329111"/>
            <a:ext cx="4761390" cy="271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>
            <a:extLst>
              <a:ext uri="{FF2B5EF4-FFF2-40B4-BE49-F238E27FC236}">
                <a16:creationId xmlns:a16="http://schemas.microsoft.com/office/drawing/2014/main" id="{EF5C6756-9077-4A2B-AC12-B1E05094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85" y="2329111"/>
            <a:ext cx="5002796" cy="27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25B09-AB4A-46B5-A031-69018CCF6B16}"/>
              </a:ext>
            </a:extLst>
          </p:cNvPr>
          <p:cNvSpPr txBox="1"/>
          <p:nvPr/>
        </p:nvSpPr>
        <p:spPr>
          <a:xfrm>
            <a:off x="963549" y="1627733"/>
            <a:ext cx="253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 MANUSIA</a:t>
            </a:r>
          </a:p>
        </p:txBody>
      </p:sp>
    </p:spTree>
    <p:extLst>
      <p:ext uri="{BB962C8B-B14F-4D97-AF65-F5344CB8AC3E}">
        <p14:creationId xmlns:p14="http://schemas.microsoft.com/office/powerpoint/2010/main" val="3515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03FB5-FF3A-4A06-BB64-BC184BB673F5}"/>
              </a:ext>
            </a:extLst>
          </p:cNvPr>
          <p:cNvSpPr txBox="1"/>
          <p:nvPr/>
        </p:nvSpPr>
        <p:spPr>
          <a:xfrm>
            <a:off x="3538331" y="225286"/>
            <a:ext cx="48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 MANUSIA</a:t>
            </a:r>
          </a:p>
        </p:txBody>
      </p:sp>
      <p:pic>
        <p:nvPicPr>
          <p:cNvPr id="6146" name="Picture 8">
            <a:extLst>
              <a:ext uri="{FF2B5EF4-FFF2-40B4-BE49-F238E27FC236}">
                <a16:creationId xmlns:a16="http://schemas.microsoft.com/office/drawing/2014/main" id="{7426C396-FBA2-40C4-8031-D17261C6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9" y="1570106"/>
            <a:ext cx="5890833" cy="329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4">
            <a:extLst>
              <a:ext uri="{FF2B5EF4-FFF2-40B4-BE49-F238E27FC236}">
                <a16:creationId xmlns:a16="http://schemas.microsoft.com/office/drawing/2014/main" id="{40C8637A-4794-43DA-8FEE-31353511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6" y="1570105"/>
            <a:ext cx="5687546" cy="32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F238B-9ED8-490A-8CA4-7FB076529B8F}"/>
              </a:ext>
            </a:extLst>
          </p:cNvPr>
          <p:cNvSpPr txBox="1"/>
          <p:nvPr/>
        </p:nvSpPr>
        <p:spPr>
          <a:xfrm>
            <a:off x="3743738" y="477078"/>
            <a:ext cx="445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 KONDISI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8B4561-8851-4BAA-8E1B-D66ABF48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0" y="1824043"/>
            <a:ext cx="5527810" cy="320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9B28C3D-FF1C-453F-84EE-EEE7D535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9" y="1824043"/>
            <a:ext cx="5527809" cy="320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ED8A0-37C5-42E6-9B58-7C547A953560}"/>
              </a:ext>
            </a:extLst>
          </p:cNvPr>
          <p:cNvSpPr txBox="1"/>
          <p:nvPr/>
        </p:nvSpPr>
        <p:spPr>
          <a:xfrm>
            <a:off x="1634779" y="1371642"/>
            <a:ext cx="29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</a:p>
        </p:txBody>
      </p:sp>
      <p:pic>
        <p:nvPicPr>
          <p:cNvPr id="3074" name="Picture 4">
            <a:extLst>
              <a:ext uri="{FF2B5EF4-FFF2-40B4-BE49-F238E27FC236}">
                <a16:creationId xmlns:a16="http://schemas.microsoft.com/office/drawing/2014/main" id="{04CB74B4-AC6C-46C8-B211-ABE860B6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430"/>
            <a:ext cx="5714300" cy="324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>
            <a:extLst>
              <a:ext uri="{FF2B5EF4-FFF2-40B4-BE49-F238E27FC236}">
                <a16:creationId xmlns:a16="http://schemas.microsoft.com/office/drawing/2014/main" id="{CAB9DEA9-7B98-46CC-8872-4CDD2DF7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382016"/>
            <a:ext cx="5714298" cy="329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>
            <a:extLst>
              <a:ext uri="{FF2B5EF4-FFF2-40B4-BE49-F238E27FC236}">
                <a16:creationId xmlns:a16="http://schemas.microsoft.com/office/drawing/2014/main" id="{8893DBF0-D373-4118-B1E6-DFDB07EF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8" y="3382015"/>
            <a:ext cx="5534647" cy="329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BCEC4-123C-49F9-9922-2E74978F5FE3}"/>
              </a:ext>
            </a:extLst>
          </p:cNvPr>
          <p:cNvSpPr txBox="1"/>
          <p:nvPr/>
        </p:nvSpPr>
        <p:spPr>
          <a:xfrm>
            <a:off x="3485321" y="441948"/>
            <a:ext cx="522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TIPE KECELAKAAN</a:t>
            </a:r>
          </a:p>
        </p:txBody>
      </p:sp>
      <p:pic>
        <p:nvPicPr>
          <p:cNvPr id="4098" name="Picture 6">
            <a:extLst>
              <a:ext uri="{FF2B5EF4-FFF2-40B4-BE49-F238E27FC236}">
                <a16:creationId xmlns:a16="http://schemas.microsoft.com/office/drawing/2014/main" id="{4E5F9399-56A4-45DE-BAF5-62E1675F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7" y="1719334"/>
            <a:ext cx="5773142" cy="34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2">
            <a:extLst>
              <a:ext uri="{FF2B5EF4-FFF2-40B4-BE49-F238E27FC236}">
                <a16:creationId xmlns:a16="http://schemas.microsoft.com/office/drawing/2014/main" id="{16F51570-A216-490E-B539-D220EFA0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19334"/>
            <a:ext cx="5960304" cy="34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1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770E9-E9F8-4073-B7D6-1DBC75A4F3A4}"/>
              </a:ext>
            </a:extLst>
          </p:cNvPr>
          <p:cNvSpPr txBox="1"/>
          <p:nvPr/>
        </p:nvSpPr>
        <p:spPr>
          <a:xfrm>
            <a:off x="3313043" y="172277"/>
            <a:ext cx="556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 KECELAKAAN</a:t>
            </a:r>
          </a:p>
        </p:txBody>
      </p:sp>
      <p:pic>
        <p:nvPicPr>
          <p:cNvPr id="5122" name="Picture 11">
            <a:extLst>
              <a:ext uri="{FF2B5EF4-FFF2-40B4-BE49-F238E27FC236}">
                <a16:creationId xmlns:a16="http://schemas.microsoft.com/office/drawing/2014/main" id="{8C2CB75A-A0F7-4FEB-A1F6-AB46DC3A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4" y="1634917"/>
            <a:ext cx="5565913" cy="358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9">
            <a:extLst>
              <a:ext uri="{FF2B5EF4-FFF2-40B4-BE49-F238E27FC236}">
                <a16:creationId xmlns:a16="http://schemas.microsoft.com/office/drawing/2014/main" id="{3EB1D021-AFC7-4478-A493-8527DF58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34917"/>
            <a:ext cx="5766612" cy="358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8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LAPORAN ANALISA DATA KECELAKAAN GROUP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ANALISA DATA KECELAKAAN GROUP 1 </dc:title>
  <dc:creator>Indrabayu</dc:creator>
  <cp:lastModifiedBy>Indrabayu</cp:lastModifiedBy>
  <cp:revision>24</cp:revision>
  <dcterms:created xsi:type="dcterms:W3CDTF">2022-10-31T18:32:38Z</dcterms:created>
  <dcterms:modified xsi:type="dcterms:W3CDTF">2022-10-31T21:17:12Z</dcterms:modified>
</cp:coreProperties>
</file>