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8" r:id="rId2"/>
    <p:sldId id="270" r:id="rId3"/>
    <p:sldId id="269" r:id="rId4"/>
    <p:sldId id="272" r:id="rId5"/>
    <p:sldId id="271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00"/>
    <a:srgbClr val="CC99FF"/>
    <a:srgbClr val="66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E11F-044F-4C5B-BE1C-FF2CB2079596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7320-36AB-427B-B448-B056B11AF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143000" y="2514600"/>
            <a:ext cx="2438400" cy="16764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66800"/>
            <a:ext cx="3886200" cy="51816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838200"/>
            <a:ext cx="2857500" cy="38100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838200"/>
            <a:ext cx="1885950" cy="25146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cxnSp>
        <p:nvCxnSpPr>
          <p:cNvPr id="5" name="Straight Arrow Connector 4"/>
          <p:cNvCxnSpPr/>
          <p:nvPr/>
        </p:nvCxnSpPr>
        <p:spPr>
          <a:xfrm>
            <a:off x="1143000" y="4191000"/>
            <a:ext cx="3962400" cy="6096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1752600"/>
            <a:ext cx="0" cy="24384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371600" y="1676400"/>
            <a:ext cx="8382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Scales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4038600"/>
            <a:ext cx="8382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438400"/>
            <a:ext cx="8382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Scaled image 1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1676400"/>
            <a:ext cx="8382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Scaled image 2 </a:t>
            </a:r>
          </a:p>
        </p:txBody>
      </p:sp>
    </p:spTree>
    <p:extLst>
      <p:ext uri="{BB962C8B-B14F-4D97-AF65-F5344CB8AC3E}">
        <p14:creationId xmlns:p14="http://schemas.microsoft.com/office/powerpoint/2010/main" val="3206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28800"/>
            <a:ext cx="2628900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3600" y="1981200"/>
            <a:ext cx="457200" cy="4572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1981200"/>
            <a:ext cx="228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304800" cy="3048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1981200"/>
            <a:ext cx="304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2743200"/>
            <a:ext cx="6858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743200"/>
            <a:ext cx="2286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2514600"/>
            <a:ext cx="2286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2514600"/>
            <a:ext cx="457200" cy="4572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2743200"/>
            <a:ext cx="2286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1981200"/>
            <a:ext cx="457200" cy="457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1828800"/>
            <a:ext cx="1447800" cy="12954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1828800"/>
            <a:ext cx="685800" cy="1524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5200" y="2438400"/>
            <a:ext cx="685800" cy="6858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4648200" y="2209800"/>
            <a:ext cx="18288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25908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29718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43400" y="2209800"/>
            <a:ext cx="205740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43400" y="2590800"/>
            <a:ext cx="205740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0" y="3200400"/>
            <a:ext cx="16002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Rectangle 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0" y="4876800"/>
            <a:ext cx="19050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Sample image from pyramid of scales</a:t>
            </a:r>
          </a:p>
        </p:txBody>
      </p:sp>
    </p:spTree>
    <p:extLst>
      <p:ext uri="{BB962C8B-B14F-4D97-AF65-F5344CB8AC3E}">
        <p14:creationId xmlns:p14="http://schemas.microsoft.com/office/powerpoint/2010/main" val="3887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38312"/>
            <a:ext cx="3105150" cy="338137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657600" y="3505200"/>
            <a:ext cx="1752600" cy="457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7600" y="3048000"/>
            <a:ext cx="1752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0" y="3048000"/>
            <a:ext cx="990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3048000" y="4724400"/>
            <a:ext cx="3352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048000" y="2286000"/>
            <a:ext cx="0" cy="24384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191000" y="32766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00800" y="2286000"/>
            <a:ext cx="0" cy="24384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2286000"/>
            <a:ext cx="3352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30480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37338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2286000"/>
            <a:ext cx="0" cy="14478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2286000"/>
            <a:ext cx="0" cy="14478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25146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32766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25146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810000"/>
            <a:ext cx="4572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x,y</a:t>
            </a:r>
            <a:r>
              <a:rPr lang="en-US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27432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2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34290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3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3429000"/>
            <a:ext cx="3048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4</a:t>
            </a:r>
            <a:endParaRPr lang="en-US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24400" y="3657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33800" y="2971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33800" y="3657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10" idx="7"/>
          </p:cNvCxnSpPr>
          <p:nvPr/>
        </p:nvCxnSpPr>
        <p:spPr>
          <a:xfrm flipH="1">
            <a:off x="4809845" y="2667000"/>
            <a:ext cx="828955" cy="8289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3505200" y="2743200"/>
            <a:ext cx="981355" cy="75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Oval 69"/>
          <p:cNvSpPr/>
          <p:nvPr/>
        </p:nvSpPr>
        <p:spPr>
          <a:xfrm>
            <a:off x="3276600" y="1524000"/>
            <a:ext cx="2514600" cy="15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828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3352800"/>
            <a:ext cx="30480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3429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/>
          <p:cNvSpPr/>
          <p:nvPr/>
        </p:nvSpPr>
        <p:spPr>
          <a:xfrm>
            <a:off x="2895600" y="3429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4419600" y="3429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76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5181600" y="3429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36576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48200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419600"/>
            <a:ext cx="23622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Reject sub-window as 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5000" y="3048000"/>
            <a:ext cx="9906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Further processing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3276600"/>
            <a:ext cx="12192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Sub-window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3124200"/>
            <a:ext cx="5334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33528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9000" y="33528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53000" y="33528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7338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38862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38862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38862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3886200"/>
            <a:ext cx="2286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1905000"/>
            <a:ext cx="304800" cy="1524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2400" y="1752600"/>
            <a:ext cx="304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62400" y="2133600"/>
            <a:ext cx="304800" cy="3048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62400" y="22860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343400" y="22860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4648200" y="2133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53000" y="22860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endCxn id="48" idx="2"/>
          </p:cNvCxnSpPr>
          <p:nvPr/>
        </p:nvCxnSpPr>
        <p:spPr>
          <a:xfrm>
            <a:off x="4343400" y="1981200"/>
            <a:ext cx="304800" cy="3048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>
            <a:endCxn id="48" idx="2"/>
          </p:cNvCxnSpPr>
          <p:nvPr/>
        </p:nvCxnSpPr>
        <p:spPr>
          <a:xfrm flipV="1">
            <a:off x="4343400" y="22860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52800" y="22860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57600" y="1981200"/>
            <a:ext cx="228600" cy="3048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57600" y="22860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57600" y="22860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4046666" y="2595957"/>
            <a:ext cx="304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5" name="Oval 64"/>
          <p:cNvSpPr/>
          <p:nvPr/>
        </p:nvSpPr>
        <p:spPr>
          <a:xfrm>
            <a:off x="5181600" y="2133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486400" y="22860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5276850" y="2228850"/>
            <a:ext cx="114300" cy="1143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71600"/>
            <a:ext cx="2628900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2400" y="2552700"/>
            <a:ext cx="1524000" cy="1485900"/>
          </a:xfrm>
          <a:prstGeom prst="rect">
            <a:avLst/>
          </a:prstGeom>
          <a:noFill/>
          <a:ln w="25400">
            <a:solidFill>
              <a:srgbClr val="FF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Cristinel.Ababei</dc:creator>
  <cp:lastModifiedBy>Cristinel.Ababei</cp:lastModifiedBy>
  <cp:revision>79</cp:revision>
  <dcterms:created xsi:type="dcterms:W3CDTF">2006-08-16T00:00:00Z</dcterms:created>
  <dcterms:modified xsi:type="dcterms:W3CDTF">2015-10-12T19:46:11Z</dcterms:modified>
</cp:coreProperties>
</file>