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208"/>
  </p:normalViewPr>
  <p:slideViewPr>
    <p:cSldViewPr snapToGrid="0" snapToObjects="1">
      <p:cViewPr varScale="1">
        <p:scale>
          <a:sx n="204" d="100"/>
          <a:sy n="2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4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6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3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5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12/26/20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B9C0EA8-1D7C-4958-8088-FCCA7A14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00D6DE-A23B-4C22-B47F-8F693347E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D14FB4-6458-4E1D-B46C-BBE29EDFC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CF0F7CE-15DE-4549-B1AD-71D91FB5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182352" cy="6857998"/>
          </a:xfrm>
          <a:custGeom>
            <a:avLst/>
            <a:gdLst>
              <a:gd name="connsiteX0" fmla="*/ 0 w 5182352"/>
              <a:gd name="connsiteY0" fmla="*/ 0 h 6857998"/>
              <a:gd name="connsiteX1" fmla="*/ 2818507 w 5182352"/>
              <a:gd name="connsiteY1" fmla="*/ 0 h 6857998"/>
              <a:gd name="connsiteX2" fmla="*/ 2930927 w 5182352"/>
              <a:gd name="connsiteY2" fmla="*/ 43392 h 6857998"/>
              <a:gd name="connsiteX3" fmla="*/ 5182352 w 5182352"/>
              <a:gd name="connsiteY3" fmla="*/ 3428998 h 6857998"/>
              <a:gd name="connsiteX4" fmla="*/ 2930927 w 5182352"/>
              <a:gd name="connsiteY4" fmla="*/ 6814605 h 6857998"/>
              <a:gd name="connsiteX5" fmla="*/ 2818504 w 5182352"/>
              <a:gd name="connsiteY5" fmla="*/ 6857998 h 6857998"/>
              <a:gd name="connsiteX6" fmla="*/ 0 w 5182352"/>
              <a:gd name="connsiteY6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2352" h="6857998">
                <a:moveTo>
                  <a:pt x="0" y="0"/>
                </a:moveTo>
                <a:lnTo>
                  <a:pt x="2818507" y="0"/>
                </a:lnTo>
                <a:lnTo>
                  <a:pt x="2930927" y="43392"/>
                </a:lnTo>
                <a:cubicBezTo>
                  <a:pt x="4251985" y="590036"/>
                  <a:pt x="5182352" y="1899962"/>
                  <a:pt x="5182352" y="3428998"/>
                </a:cubicBezTo>
                <a:cubicBezTo>
                  <a:pt x="5182352" y="4958035"/>
                  <a:pt x="4251985" y="6267961"/>
                  <a:pt x="2930927" y="6814605"/>
                </a:cubicBezTo>
                <a:lnTo>
                  <a:pt x="2818504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DCF19-728F-154D-8E36-47CE2092B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801"/>
            <a:ext cx="4080681" cy="3657600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ECE 350</a:t>
            </a:r>
            <a:br>
              <a:rPr lang="en-US" sz="4800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sz="4800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Real-time</a:t>
            </a:r>
            <a:br>
              <a:rPr lang="en-US" sz="4800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sz="4800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Operating Systems</a:t>
            </a:r>
            <a:endParaRPr lang="en-US" sz="4800" b="1" dirty="0">
              <a:solidFill>
                <a:srgbClr val="FFFFFF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3D651D50-AFE8-4258-90FE-E239C3138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1600" y="2"/>
            <a:ext cx="7010401" cy="6857998"/>
          </a:xfrm>
          <a:custGeom>
            <a:avLst/>
            <a:gdLst>
              <a:gd name="connsiteX0" fmla="*/ 2363848 w 7010401"/>
              <a:gd name="connsiteY0" fmla="*/ 0 h 6857998"/>
              <a:gd name="connsiteX1" fmla="*/ 7010401 w 7010401"/>
              <a:gd name="connsiteY1" fmla="*/ 0 h 6857998"/>
              <a:gd name="connsiteX2" fmla="*/ 7010401 w 7010401"/>
              <a:gd name="connsiteY2" fmla="*/ 6857998 h 6857998"/>
              <a:gd name="connsiteX3" fmla="*/ 2363845 w 7010401"/>
              <a:gd name="connsiteY3" fmla="*/ 6857998 h 6857998"/>
              <a:gd name="connsiteX4" fmla="*/ 2251425 w 7010401"/>
              <a:gd name="connsiteY4" fmla="*/ 6814606 h 6857998"/>
              <a:gd name="connsiteX5" fmla="*/ 0 w 7010401"/>
              <a:gd name="connsiteY5" fmla="*/ 3429000 h 6857998"/>
              <a:gd name="connsiteX6" fmla="*/ 2251425 w 7010401"/>
              <a:gd name="connsiteY6" fmla="*/ 43393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0401" h="6857998">
                <a:moveTo>
                  <a:pt x="2363848" y="0"/>
                </a:moveTo>
                <a:lnTo>
                  <a:pt x="7010401" y="0"/>
                </a:lnTo>
                <a:lnTo>
                  <a:pt x="7010401" y="6857998"/>
                </a:lnTo>
                <a:lnTo>
                  <a:pt x="2363845" y="6857998"/>
                </a:lnTo>
                <a:lnTo>
                  <a:pt x="2251425" y="6814606"/>
                </a:lnTo>
                <a:cubicBezTo>
                  <a:pt x="930367" y="6267962"/>
                  <a:pt x="0" y="4958036"/>
                  <a:pt x="0" y="3429000"/>
                </a:cubicBezTo>
                <a:cubicBezTo>
                  <a:pt x="0" y="1899963"/>
                  <a:pt x="930367" y="590037"/>
                  <a:pt x="2251425" y="4339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2CD2BD-F583-2D45-A506-FF73B36DB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699" y="999221"/>
            <a:ext cx="4859557" cy="48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7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872A9-B8AB-4468-A644-63D8946D6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0C09AB9-049D-4CCE-84FB-B46523237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24799" cy="6868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DCF19-728F-154D-8E36-47CE2092B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800"/>
            <a:ext cx="6045958" cy="36576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Will Be Back </a:t>
            </a:r>
            <a:br>
              <a:rPr lang="en-US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b="1">
                <a:solidFill>
                  <a:srgbClr val="FFFFFF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in 10 min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955AA43-884C-4A56-A86B-FAF15EB5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42700" y="32595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398466B-CED3-4787-ACF2-13E617B75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42700" y="32595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2CD2BD-F583-2D45-A506-FF73B36DB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1737" y="1798661"/>
            <a:ext cx="2970663" cy="297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406374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{37BF148F-AB07-4F48-93E8-6DFCFA52E720}tf10001119</Template>
  <TotalTime>10</TotalTime>
  <Words>14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Light</vt:lpstr>
      <vt:lpstr>Elephant</vt:lpstr>
      <vt:lpstr>Gill Sans</vt:lpstr>
      <vt:lpstr>ModOverlayVTI</vt:lpstr>
      <vt:lpstr>ECE 350 Real-time Operating Systems</vt:lpstr>
      <vt:lpstr>Will Be Back  in 10 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350 Real-time Operating Systems</dc:title>
  <dc:creator>Seyed Majid Zahedi</dc:creator>
  <cp:lastModifiedBy>Seyed Majid Zahedi</cp:lastModifiedBy>
  <cp:revision>2</cp:revision>
  <dcterms:created xsi:type="dcterms:W3CDTF">2020-10-14T03:38:32Z</dcterms:created>
  <dcterms:modified xsi:type="dcterms:W3CDTF">2020-12-26T22:18:11Z</dcterms:modified>
</cp:coreProperties>
</file>