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8"/>
    <p:restoredTop sz="96208"/>
  </p:normalViewPr>
  <p:slideViewPr>
    <p:cSldViewPr snapToGrid="0" snapToObjects="1">
      <p:cViewPr varScale="1">
        <p:scale>
          <a:sx n="214" d="100"/>
          <a:sy n="2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12/26/20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CF19-728F-154D-8E36-47CE2092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3814549" cy="335410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ECE 350</a:t>
            </a:r>
            <a:br>
              <a:rPr lang="en-US" sz="44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44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Real-time</a:t>
            </a:r>
            <a:br>
              <a:rPr lang="en-US" sz="44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44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Operating Systems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2CD2BD-F583-2D45-A506-FF73B36D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4526" y="685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872A9-B8AB-4468-A644-63D8946D6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C09AB9-049D-4CCE-84FB-B46523237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4799" cy="6868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CF19-728F-154D-8E36-47CE2092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800"/>
            <a:ext cx="6045958" cy="3657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Be Back </a:t>
            </a:r>
            <a:br>
              <a:rPr lang="en-US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 10 min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55AA43-884C-4A56-A86B-FAF15EB5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2700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398466B-CED3-4787-ACF2-13E617B75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2700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2CD2BD-F583-2D45-A506-FF73B36D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1737" y="1798661"/>
            <a:ext cx="2970663" cy="29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0637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Elephant</vt:lpstr>
      <vt:lpstr>Gill Sans</vt:lpstr>
      <vt:lpstr>ModOverlayVTI</vt:lpstr>
      <vt:lpstr>ECE 350 Real-time Operating Systems</vt:lpstr>
      <vt:lpstr>Will Be Back  in 10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 Real-time Operating Systems</dc:title>
  <dc:creator>Seyed Majid Zahedi</dc:creator>
  <cp:lastModifiedBy>Seyed Majid Zahedi</cp:lastModifiedBy>
  <cp:revision>1</cp:revision>
  <dcterms:created xsi:type="dcterms:W3CDTF">2020-12-26T22:25:39Z</dcterms:created>
  <dcterms:modified xsi:type="dcterms:W3CDTF">2020-12-26T22:25:54Z</dcterms:modified>
</cp:coreProperties>
</file>