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1877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89718" autoAdjust="0"/>
  </p:normalViewPr>
  <p:slideViewPr>
    <p:cSldViewPr snapToGrid="0" snapToObjects="1">
      <p:cViewPr varScale="1">
        <p:scale>
          <a:sx n="110" d="100"/>
          <a:sy n="110" d="100"/>
        </p:scale>
        <p:origin x="2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56650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 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1KiB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23336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23336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23337" y="3688660"/>
            <a:ext cx="1107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1000 0000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global-offset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</a:t>
            </a:r>
            <a:r>
              <a:rPr lang="en-US" sz="1600"/>
              <a:t>through </a:t>
            </a:r>
            <a:r>
              <a:rPr lang="en-US" sz="1600" i="1">
                <a:solidFill>
                  <a:srgbClr val="FF0000"/>
                </a:solidFill>
              </a:rPr>
              <a:t>procedure-linkage </a:t>
            </a:r>
            <a:r>
              <a:rPr lang="en-US" sz="1600" i="1" dirty="0">
                <a:solidFill>
                  <a:srgbClr val="FF0000"/>
                </a:solidFill>
              </a:rPr>
              <a:t>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2736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2736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46759</TotalTime>
  <Words>4712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2074</cp:revision>
  <cp:lastPrinted>2019-02-13T05:52:18Z</cp:lastPrinted>
  <dcterms:created xsi:type="dcterms:W3CDTF">2014-10-17T18:24:38Z</dcterms:created>
  <dcterms:modified xsi:type="dcterms:W3CDTF">2022-03-17T00:46:06Z</dcterms:modified>
  <cp:category/>
</cp:coreProperties>
</file>