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900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4" autoAdjust="0"/>
    <p:restoredTop sz="86972" autoAdjust="0"/>
  </p:normalViewPr>
  <p:slideViewPr>
    <p:cSldViewPr snapToGrid="0" snapToObjects="1">
      <p:cViewPr>
        <p:scale>
          <a:sx n="330" d="100"/>
          <a:sy n="330" d="100"/>
        </p:scale>
        <p:origin x="-576" y="-9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5650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  <a:p>
            <a:pPr lvl="1"/>
            <a:r>
              <a:rPr lang="en-US" altLang="en-US" sz="1600" dirty="0"/>
              <a:t>High-priority task is </a:t>
            </a:r>
            <a:r>
              <a:rPr lang="en-US" altLang="en-US" sz="1600" dirty="0">
                <a:solidFill>
                  <a:srgbClr val="FF0000"/>
                </a:solidFill>
              </a:rPr>
              <a:t>indirectly</a:t>
            </a:r>
            <a:r>
              <a:rPr lang="en-US" altLang="en-US" sz="1600" dirty="0"/>
              <a:t> preempted by lower-priority task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4177301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4176802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5071216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611237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416798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5068310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5071216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5071216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5068310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791436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4110110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849646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430204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452622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6056770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does not wait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29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5351344" y="4641990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74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29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85">
            <a:extLst>
              <a:ext uri="{FF2B5EF4-FFF2-40B4-BE49-F238E27FC236}">
                <a16:creationId xmlns:a16="http://schemas.microsoft.com/office/drawing/2014/main" id="{0DA176A0-FCF8-8443-BAE5-374DC7817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1300" y="3568015"/>
            <a:ext cx="0" cy="66606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152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5010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5" grpId="0" animBg="1"/>
      <p:bldP spid="146" grpId="0" animBg="1"/>
      <p:bldP spid="34" grpId="0" animBg="1"/>
      <p:bldP spid="32" grpId="0" animBg="1"/>
      <p:bldP spid="136" grpId="0" animBg="1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23691</TotalTime>
  <Words>4519</Words>
  <Application>Microsoft Macintosh PowerPoint</Application>
  <PresentationFormat>On-screen Show (4:3)</PresentationFormat>
  <Paragraphs>771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937</cp:revision>
  <dcterms:created xsi:type="dcterms:W3CDTF">2020-09-11T04:38:22Z</dcterms:created>
  <dcterms:modified xsi:type="dcterms:W3CDTF">2021-03-11T17:58:48Z</dcterms:modified>
</cp:coreProperties>
</file>