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1883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6" autoAdjust="0"/>
    <p:restoredTop sz="89718" autoAdjust="0"/>
  </p:normalViewPr>
  <p:slideViewPr>
    <p:cSldViewPr snapToGrid="0" snapToObjects="1">
      <p:cViewPr varScale="1">
        <p:scale>
          <a:sx n="110" d="100"/>
          <a:sy n="110" d="100"/>
        </p:scale>
        <p:origin x="2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1" y="1212665"/>
            <a:ext cx="7886698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68008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Lecture 6: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 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1KiB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Page-table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page-table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/>
              <a:t>Pointer to </a:t>
            </a:r>
            <a:r>
              <a:rPr lang="en-US" altLang="ko-KR" sz="1800" dirty="0"/>
              <a:t>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081901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081901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081901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081901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081901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081901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Page-table pointer and page-table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20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page-table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Page-table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page-table-pointer register</a:t>
            </a:r>
          </a:p>
          <a:p>
            <a:r>
              <a:rPr lang="en-US" altLang="ko-KR" sz="1600" dirty="0"/>
              <a:t>Valid bits on page-table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23336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23336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23337" y="3676099"/>
            <a:ext cx="1107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1000 0000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Multi-level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global-offset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</a:t>
            </a:r>
            <a:r>
              <a:rPr lang="en-US" sz="1600"/>
              <a:t>through </a:t>
            </a:r>
            <a:r>
              <a:rPr lang="en-US" sz="1600" i="1">
                <a:solidFill>
                  <a:srgbClr val="FF0000"/>
                </a:solidFill>
              </a:rPr>
              <a:t>procedure-linkage </a:t>
            </a:r>
            <a:r>
              <a:rPr lang="en-US" sz="1600" i="1" dirty="0">
                <a:solidFill>
                  <a:srgbClr val="FF0000"/>
                </a:solidFill>
              </a:rPr>
              <a:t>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page-table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27361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27361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37199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Page-table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46761</TotalTime>
  <Words>4712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6: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Page-table Address Translation</vt:lpstr>
      <vt:lpstr>Example: Page-table Address Translation with 4-byte Pages</vt:lpstr>
      <vt:lpstr>Page-table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Page-table Address Translation: Discussion</vt:lpstr>
      <vt:lpstr>Two-level Page-table  Address Translation</vt:lpstr>
      <vt:lpstr>Example: Two-level Page-table  Address Translation</vt:lpstr>
      <vt:lpstr>Example: Two-level Page-table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2077</cp:revision>
  <cp:lastPrinted>2019-02-13T05:52:18Z</cp:lastPrinted>
  <dcterms:created xsi:type="dcterms:W3CDTF">2014-10-17T18:24:38Z</dcterms:created>
  <dcterms:modified xsi:type="dcterms:W3CDTF">2022-03-17T00:47:14Z</dcterms:modified>
  <cp:category/>
</cp:coreProperties>
</file>