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83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89718" autoAdjust="0"/>
  </p:normalViewPr>
  <p:slideViewPr>
    <p:cSldViewPr snapToGrid="0" snapToObjects="1">
      <p:cViewPr varScale="1">
        <p:scale>
          <a:sx n="110" d="100"/>
          <a:sy n="110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Lecture 6: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 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1KiB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46757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6: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2075</cp:revision>
  <cp:lastPrinted>2019-02-13T05:52:18Z</cp:lastPrinted>
  <dcterms:created xsi:type="dcterms:W3CDTF">2014-10-17T18:24:38Z</dcterms:created>
  <dcterms:modified xsi:type="dcterms:W3CDTF">2022-01-23T05:55:24Z</dcterms:modified>
  <cp:category/>
</cp:coreProperties>
</file>