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8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697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7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31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48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8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2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3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0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9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5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2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9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CFBE-AAEA-41A9-8FAC-8579D3DE6FF9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6C7C6B-85E8-4E23-9D47-1AE15B9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B1FF75-C96D-4588-AF8B-29A0EE5A56B9}"/>
              </a:ext>
            </a:extLst>
          </p:cNvPr>
          <p:cNvSpPr/>
          <p:nvPr/>
        </p:nvSpPr>
        <p:spPr>
          <a:xfrm>
            <a:off x="1776046" y="82061"/>
            <a:ext cx="7491047" cy="6693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D8679-78B0-41A7-A789-F46614418096}"/>
              </a:ext>
            </a:extLst>
          </p:cNvPr>
          <p:cNvSpPr txBox="1"/>
          <p:nvPr/>
        </p:nvSpPr>
        <p:spPr>
          <a:xfrm>
            <a:off x="3669323" y="0"/>
            <a:ext cx="295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International Space station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48DAFF-C27D-4BD3-A3B9-D032007942BE}"/>
              </a:ext>
            </a:extLst>
          </p:cNvPr>
          <p:cNvSpPr/>
          <p:nvPr/>
        </p:nvSpPr>
        <p:spPr>
          <a:xfrm>
            <a:off x="2063262" y="1195754"/>
            <a:ext cx="3716215" cy="4138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E9367F0-B1E3-44EA-9BF7-38E6E6B483CE}"/>
              </a:ext>
            </a:extLst>
          </p:cNvPr>
          <p:cNvSpPr/>
          <p:nvPr/>
        </p:nvSpPr>
        <p:spPr>
          <a:xfrm>
            <a:off x="6764215" y="4583724"/>
            <a:ext cx="1887416" cy="12074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888CCA-AF3A-43A6-A1E2-FCCC646A5BBE}"/>
              </a:ext>
            </a:extLst>
          </p:cNvPr>
          <p:cNvSpPr/>
          <p:nvPr/>
        </p:nvSpPr>
        <p:spPr>
          <a:xfrm>
            <a:off x="6904892" y="1066800"/>
            <a:ext cx="1746739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A5F17-965F-416A-923E-E2D5E360564F}"/>
              </a:ext>
            </a:extLst>
          </p:cNvPr>
          <p:cNvSpPr txBox="1"/>
          <p:nvPr/>
        </p:nvSpPr>
        <p:spPr>
          <a:xfrm>
            <a:off x="3333750" y="1160585"/>
            <a:ext cx="117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Presenter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6F1715-4724-46C6-B6D5-F9AE9CAA008B}"/>
              </a:ext>
            </a:extLst>
          </p:cNvPr>
          <p:cNvSpPr/>
          <p:nvPr/>
        </p:nvSpPr>
        <p:spPr>
          <a:xfrm>
            <a:off x="2407627" y="4021014"/>
            <a:ext cx="2586404" cy="116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SDK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B5E156-B36D-49E7-A53A-A0D6DA981576}"/>
              </a:ext>
            </a:extLst>
          </p:cNvPr>
          <p:cNvSpPr/>
          <p:nvPr/>
        </p:nvSpPr>
        <p:spPr>
          <a:xfrm>
            <a:off x="2407627" y="1565086"/>
            <a:ext cx="2384914" cy="220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B35B12-C0BC-4FC4-9E3B-A459CAA9B484}"/>
              </a:ext>
            </a:extLst>
          </p:cNvPr>
          <p:cNvSpPr/>
          <p:nvPr/>
        </p:nvSpPr>
        <p:spPr>
          <a:xfrm>
            <a:off x="2696307" y="1711569"/>
            <a:ext cx="1812679" cy="38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 Presenter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80229-8D5A-4E5B-A734-6F79BC8C0F48}"/>
              </a:ext>
            </a:extLst>
          </p:cNvPr>
          <p:cNvSpPr/>
          <p:nvPr/>
        </p:nvSpPr>
        <p:spPr>
          <a:xfrm>
            <a:off x="7104185" y="1160585"/>
            <a:ext cx="1406769" cy="257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Iss</a:t>
            </a:r>
            <a:r>
              <a:rPr lang="en-US" dirty="0"/>
              <a:t> VIEW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D5DE3B16-D90E-4FA3-8115-D412EDDFC791}"/>
              </a:ext>
            </a:extLst>
          </p:cNvPr>
          <p:cNvSpPr/>
          <p:nvPr/>
        </p:nvSpPr>
        <p:spPr>
          <a:xfrm>
            <a:off x="5779477" y="1565086"/>
            <a:ext cx="1125414" cy="2285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CD9AEDE-77ED-43F4-A334-8F833673932D}"/>
              </a:ext>
            </a:extLst>
          </p:cNvPr>
          <p:cNvSpPr/>
          <p:nvPr/>
        </p:nvSpPr>
        <p:spPr>
          <a:xfrm>
            <a:off x="5634401" y="4919449"/>
            <a:ext cx="1129814" cy="228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ED4B6E-645C-4D1D-9B87-D216747E3C98}"/>
              </a:ext>
            </a:extLst>
          </p:cNvPr>
          <p:cNvSpPr/>
          <p:nvPr/>
        </p:nvSpPr>
        <p:spPr>
          <a:xfrm>
            <a:off x="2589335" y="3069937"/>
            <a:ext cx="1488830" cy="47904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Gateway 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ntroller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835CCCB2-B8D3-4B47-B9E2-82DF6D0A654C}"/>
              </a:ext>
            </a:extLst>
          </p:cNvPr>
          <p:cNvSpPr/>
          <p:nvPr/>
        </p:nvSpPr>
        <p:spPr>
          <a:xfrm>
            <a:off x="3434861" y="3516975"/>
            <a:ext cx="140677" cy="7502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C9B4452-514F-4050-BD0E-C934C5C6CDA3}"/>
              </a:ext>
            </a:extLst>
          </p:cNvPr>
          <p:cNvSpPr/>
          <p:nvPr/>
        </p:nvSpPr>
        <p:spPr>
          <a:xfrm>
            <a:off x="3811831" y="2615718"/>
            <a:ext cx="903410" cy="38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B14D4A0-ED7D-4844-B925-1DE32C359DBE}"/>
              </a:ext>
            </a:extLst>
          </p:cNvPr>
          <p:cNvSpPr/>
          <p:nvPr/>
        </p:nvSpPr>
        <p:spPr>
          <a:xfrm>
            <a:off x="2464044" y="2193741"/>
            <a:ext cx="2222988" cy="329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Received</a:t>
            </a:r>
          </a:p>
        </p:txBody>
      </p:sp>
    </p:spTree>
    <p:extLst>
      <p:ext uri="{BB962C8B-B14F-4D97-AF65-F5344CB8AC3E}">
        <p14:creationId xmlns:p14="http://schemas.microsoft.com/office/powerpoint/2010/main" val="4968938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Bikash Kumar Mohanty</dc:creator>
  <cp:lastModifiedBy>Bikash Kumar Mohanty</cp:lastModifiedBy>
  <cp:revision>6</cp:revision>
  <dcterms:created xsi:type="dcterms:W3CDTF">2018-03-11T03:34:25Z</dcterms:created>
  <dcterms:modified xsi:type="dcterms:W3CDTF">2018-03-11T04:46:44Z</dcterms:modified>
</cp:coreProperties>
</file>