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7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AD650-E81C-154D-8C60-FC8D2D57A6D5}"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82077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AD650-E81C-154D-8C60-FC8D2D57A6D5}"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48299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AD650-E81C-154D-8C60-FC8D2D57A6D5}"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281720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AD650-E81C-154D-8C60-FC8D2D57A6D5}"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331810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CAD650-E81C-154D-8C60-FC8D2D57A6D5}" type="datetimeFigureOut">
              <a:rPr lang="en-US" smtClean="0"/>
              <a:t>15-03-06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2062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CAD650-E81C-154D-8C60-FC8D2D57A6D5}" type="datetimeFigureOut">
              <a:rPr lang="en-US" smtClean="0"/>
              <a:t>15-03-06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291664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CAD650-E81C-154D-8C60-FC8D2D57A6D5}" type="datetimeFigureOut">
              <a:rPr lang="en-US" smtClean="0"/>
              <a:t>15-03-06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10844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CAD650-E81C-154D-8C60-FC8D2D57A6D5}" type="datetimeFigureOut">
              <a:rPr lang="en-US" smtClean="0"/>
              <a:t>15-03-06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393529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AD650-E81C-154D-8C60-FC8D2D57A6D5}" type="datetimeFigureOut">
              <a:rPr lang="en-US" smtClean="0"/>
              <a:t>15-03-06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68628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AD650-E81C-154D-8C60-FC8D2D57A6D5}" type="datetimeFigureOut">
              <a:rPr lang="en-US" smtClean="0"/>
              <a:t>15-03-06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225525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AD650-E81C-154D-8C60-FC8D2D57A6D5}" type="datetimeFigureOut">
              <a:rPr lang="en-US" smtClean="0"/>
              <a:t>15-03-06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B262A-B64E-B04C-AEFD-10D763CBB63D}" type="slidenum">
              <a:rPr lang="en-US" smtClean="0"/>
              <a:t>‹#›</a:t>
            </a:fld>
            <a:endParaRPr lang="en-US"/>
          </a:p>
        </p:txBody>
      </p:sp>
    </p:spTree>
    <p:extLst>
      <p:ext uri="{BB962C8B-B14F-4D97-AF65-F5344CB8AC3E}">
        <p14:creationId xmlns:p14="http://schemas.microsoft.com/office/powerpoint/2010/main" val="25560626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AD650-E81C-154D-8C60-FC8D2D57A6D5}" type="datetimeFigureOut">
              <a:rPr lang="en-US" smtClean="0"/>
              <a:t>15-03-06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B262A-B64E-B04C-AEFD-10D763CBB63D}" type="slidenum">
              <a:rPr lang="en-US" smtClean="0"/>
              <a:t>‹#›</a:t>
            </a:fld>
            <a:endParaRPr lang="en-US"/>
          </a:p>
        </p:txBody>
      </p:sp>
    </p:spTree>
    <p:extLst>
      <p:ext uri="{BB962C8B-B14F-4D97-AF65-F5344CB8AC3E}">
        <p14:creationId xmlns:p14="http://schemas.microsoft.com/office/powerpoint/2010/main" val="69131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nny.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087" y="1032849"/>
            <a:ext cx="2322576" cy="3133344"/>
          </a:xfrm>
          <a:prstGeom prst="rect">
            <a:avLst/>
          </a:prstGeom>
        </p:spPr>
      </p:pic>
      <p:sp>
        <p:nvSpPr>
          <p:cNvPr id="5" name="TextBox 4"/>
          <p:cNvSpPr txBox="1"/>
          <p:nvPr/>
        </p:nvSpPr>
        <p:spPr>
          <a:xfrm>
            <a:off x="1031671" y="1032849"/>
            <a:ext cx="3433677" cy="646331"/>
          </a:xfrm>
          <a:prstGeom prst="rect">
            <a:avLst/>
          </a:prstGeom>
          <a:noFill/>
        </p:spPr>
        <p:txBody>
          <a:bodyPr wrap="none" rtlCol="0">
            <a:spAutoFit/>
          </a:bodyPr>
          <a:lstStyle/>
          <a:p>
            <a:r>
              <a:rPr lang="en-US" sz="3600" dirty="0" smtClean="0"/>
              <a:t>I LIKE BUNNIES!!!</a:t>
            </a:r>
            <a:endParaRPr lang="en-US" sz="3600" dirty="0"/>
          </a:p>
        </p:txBody>
      </p:sp>
      <p:sp>
        <p:nvSpPr>
          <p:cNvPr id="6" name="TextBox 5"/>
          <p:cNvSpPr txBox="1"/>
          <p:nvPr/>
        </p:nvSpPr>
        <p:spPr>
          <a:xfrm>
            <a:off x="1031670" y="1847375"/>
            <a:ext cx="3433677" cy="2031325"/>
          </a:xfrm>
          <a:prstGeom prst="rect">
            <a:avLst/>
          </a:prstGeom>
          <a:noFill/>
        </p:spPr>
        <p:txBody>
          <a:bodyPr wrap="square" rtlCol="0">
            <a:spAutoFit/>
          </a:bodyPr>
          <a:lstStyle/>
          <a:p>
            <a:pPr algn="just"/>
            <a:r>
              <a:rPr lang="en-US" dirty="0" smtClean="0"/>
              <a:t>This website is devoted to the preservations and well being of bunnies. If you do not like bunnies then you might not want to enter this site! Your mind might be scared for life at the kindness and happiness that bunnies can bring!</a:t>
            </a:r>
            <a:endParaRPr lang="en-US" dirty="0"/>
          </a:p>
        </p:txBody>
      </p:sp>
      <p:sp>
        <p:nvSpPr>
          <p:cNvPr id="7" name="TextBox 6"/>
          <p:cNvSpPr txBox="1"/>
          <p:nvPr/>
        </p:nvSpPr>
        <p:spPr>
          <a:xfrm>
            <a:off x="2875534" y="4403695"/>
            <a:ext cx="3179626" cy="646331"/>
          </a:xfrm>
          <a:prstGeom prst="rect">
            <a:avLst/>
          </a:prstGeom>
          <a:noFill/>
        </p:spPr>
        <p:txBody>
          <a:bodyPr wrap="none" rtlCol="0">
            <a:spAutoFit/>
          </a:bodyPr>
          <a:lstStyle/>
          <a:p>
            <a:r>
              <a:rPr lang="en-US" sz="3600" u="sng" dirty="0" smtClean="0">
                <a:solidFill>
                  <a:schemeClr val="accent1"/>
                </a:solidFill>
              </a:rPr>
              <a:t>ENTER WEBSITE</a:t>
            </a:r>
            <a:endParaRPr lang="en-US" sz="3600" u="sng" dirty="0">
              <a:solidFill>
                <a:schemeClr val="accent1"/>
              </a:solidFill>
            </a:endParaRPr>
          </a:p>
        </p:txBody>
      </p:sp>
    </p:spTree>
    <p:extLst>
      <p:ext uri="{BB962C8B-B14F-4D97-AF65-F5344CB8AC3E}">
        <p14:creationId xmlns:p14="http://schemas.microsoft.com/office/powerpoint/2010/main" val="275457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dshsdfg</a:t>
            </a:r>
            <a:endParaRPr lang="en-US" dirty="0"/>
          </a:p>
        </p:txBody>
      </p:sp>
      <p:sp>
        <p:nvSpPr>
          <p:cNvPr id="3" name="Content Placeholder 2"/>
          <p:cNvSpPr>
            <a:spLocks noGrp="1"/>
          </p:cNvSpPr>
          <p:nvPr>
            <p:ph idx="1"/>
          </p:nvPr>
        </p:nvSpPr>
        <p:spPr/>
        <p:txBody>
          <a:bodyPr/>
          <a:lstStyle/>
          <a:p>
            <a:r>
              <a:rPr lang="en-US" dirty="0" err="1" smtClean="0"/>
              <a:t>dgrdsfh</a:t>
            </a:r>
            <a:endParaRPr lang="en-US" dirty="0"/>
          </a:p>
        </p:txBody>
      </p:sp>
    </p:spTree>
    <p:extLst>
      <p:ext uri="{BB962C8B-B14F-4D97-AF65-F5344CB8AC3E}">
        <p14:creationId xmlns:p14="http://schemas.microsoft.com/office/powerpoint/2010/main" val="1276030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472</TotalTime>
  <Words>56</Words>
  <Application>Microsoft Macintosh PowerPoint</Application>
  <PresentationFormat>On-screen Show (4:3)</PresentationFormat>
  <Paragraphs>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dshsdfg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Makonin</dc:creator>
  <cp:lastModifiedBy>Stephen Makonin</cp:lastModifiedBy>
  <cp:revision>2</cp:revision>
  <dcterms:created xsi:type="dcterms:W3CDTF">2015-03-06T21:09:09Z</dcterms:created>
  <dcterms:modified xsi:type="dcterms:W3CDTF">2015-03-07T05:01:18Z</dcterms:modified>
</cp:coreProperties>
</file>