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d1ff6ba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d1ff6ba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d1ff6ba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d1ff6ba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d1ff6ba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d1ff6ba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d1ff6b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d1ff6b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d1ff6ba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d1ff6ba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d1ff6ba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d1ff6ba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lideplayer.com/slide/7462869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gif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malbadger/PiLo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Circuits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608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Badger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better things to do than make a presentation that’s already been made, so we’ll use this one that I found online: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Raspberry Pi Presentation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550" y="3016025"/>
            <a:ext cx="6382449" cy="21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Circuits 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769400" y="470275"/>
            <a:ext cx="43746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IR   (Ohm’s law)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 = Voltage - also called ‘potential’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= Current - the movement of electrons over a 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= Resistance - supresses current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Power = IV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29450" y="2502300"/>
            <a:ext cx="49746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Jumpy River Analogy: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think of circuits like a water ride at a theme park.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Voltage is the change in altitude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Current is the flow of water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Resistance is the width of the canal you’re floating down.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analogy isn’t perfect, but it’s good enough for today.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73" y="2571750"/>
            <a:ext cx="3387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principles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Kirchoff’s Voltage Law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sum of all of the voltage drops in a closed loop has to equal zero.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Current Rule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sum of the currents going into a node equals zero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 Resistance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Resistors in parallel can be seen as one resistor using the equation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Series Resistance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Resistors in series are can be seen as one resistor using the equation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250" y="3092350"/>
            <a:ext cx="1778675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250" y="3614125"/>
            <a:ext cx="1259275" cy="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Sources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most often use voltage sources although you can have current 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types of voltage sources: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 - voltage remains contant.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 - voltage changes like a sine wave.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Square waves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Sawtooth waves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Components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947" y="2888472"/>
            <a:ext cx="1677763" cy="5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3025" y="2346836"/>
            <a:ext cx="1148949" cy="5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172" y="3728975"/>
            <a:ext cx="952175" cy="95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91500"/>
            <a:ext cx="1885260" cy="9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4725" y="4058150"/>
            <a:ext cx="952175" cy="9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1750" y="1447713"/>
            <a:ext cx="801026" cy="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23800" y="1918200"/>
            <a:ext cx="51990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Resistor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Capacitor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Inductor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Light Emitting Diode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Transistor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Switch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7050" y="4224075"/>
            <a:ext cx="1677750" cy="760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>
            <a:off x="1410375" y="3503375"/>
            <a:ext cx="3546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776175" y="3193000"/>
            <a:ext cx="2050800" cy="10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2345225" y="3078450"/>
            <a:ext cx="29448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flipH="1" rot="10800000">
            <a:off x="1646850" y="1847925"/>
            <a:ext cx="28599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1746625" y="2047425"/>
            <a:ext cx="55425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1735525" y="2535275"/>
            <a:ext cx="5719800" cy="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1480575" y="2768075"/>
            <a:ext cx="41790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Passcode Lock Demo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https://github.com/smalbadger/PiLock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