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9" r:id="rId2"/>
    <p:sldId id="263" r:id="rId3"/>
    <p:sldId id="257" r:id="rId4"/>
    <p:sldId id="315" r:id="rId5"/>
    <p:sldId id="316" r:id="rId6"/>
    <p:sldId id="325" r:id="rId7"/>
    <p:sldId id="326" r:id="rId8"/>
    <p:sldId id="279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68" y="72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1279" y="2623307"/>
            <a:ext cx="30899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HTML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编辑器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373017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830060" y="2391410"/>
            <a:ext cx="293179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常用编辑器有那些？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16634" y="3000312"/>
            <a:ext cx="192392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24599" y="2469857"/>
            <a:ext cx="1107998" cy="646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目录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30060" y="3310255"/>
            <a:ext cx="415353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各大编辑器的优缺点和说明。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137219" y="4379617"/>
            <a:ext cx="425323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常用的编辑器有那些？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350647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前端常用编辑器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49680" y="4173855"/>
            <a:ext cx="184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DreamWeaver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31870" y="4173855"/>
            <a:ext cx="1643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2.Hbuilder</a:t>
            </a:r>
          </a:p>
          <a:p>
            <a:pPr algn="l"/>
            <a:r>
              <a:rPr lang="zh-CN" altLang="en-US" dirty="0"/>
              <a:t>（</a:t>
            </a:r>
            <a:r>
              <a:rPr lang="en-US" altLang="zh-CN" dirty="0" err="1"/>
              <a:t>HbuilderX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86095" y="4173855"/>
            <a:ext cx="118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3.</a:t>
            </a:r>
            <a:r>
              <a:t>Editplus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33285" y="4173855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4.Webstorm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44050" y="4173855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5.VS code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55" y="2379345"/>
            <a:ext cx="1737995" cy="1692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110" y="2769235"/>
            <a:ext cx="1945005" cy="836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50" y="2769235"/>
            <a:ext cx="1536700" cy="1155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285" y="2411095"/>
            <a:ext cx="1630045" cy="16300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0335" y="2525395"/>
            <a:ext cx="2107565" cy="1402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350647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WEB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前端常用编辑器</a:t>
            </a:r>
            <a:endParaRPr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21230" y="1783715"/>
            <a:ext cx="9379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000"/>
              <a:t>DreamWeaver是一款老牌前端开发工具，功能强大且组件丰富，作为前端开发的一款利器被广泛使用。DreamWeaver是一款可视化的前端开发工具，一边写代码一边就能看到效果，所以使用起来还是比较方便的。但是DreamWeaver的缺点就是比较耗费系统资源，这也许是IDE类产品的通病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" y="1693545"/>
            <a:ext cx="1542415" cy="15024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" y="4143375"/>
            <a:ext cx="1945005" cy="8369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75890" y="3823970"/>
            <a:ext cx="83781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builder是最近几年被广泛使用的一款前端开发工具，我最初开始使用Hbuilder是因为它可以做Android和IOS的开发，移动互联团队的同事推荐给我使用的，我用了一段时间感觉还不错。整个操作比较简便，显示风格我也比较喜欢，给人一种很轻的感觉，同时功能又很强大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350647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WEB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前端常用编辑器</a:t>
            </a:r>
            <a:endParaRPr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75510" y="1475740"/>
            <a:ext cx="93795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000"/>
              <a:t>Editplus本身就是一个功能强大的记事本，我最初使用Editplus是在2001年，当年使用Editplus做C语言开发，后来改用Vim了，因为Vim比Editplus更方便。Editplus可以进行很多语言的开发，通过配置编译和运行环境，可以在Editplus下进行程序编写和调试。Editplus没有编写提示，最大的优点是运行快，Editplus只有几M大，非常小巧。由于早期长时间使用Editplus，所以锻炼了我的手写代码能力，也提高了模块化代码的能力，因为Editplus没有这些辅助功能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75890" y="3823970"/>
            <a:ext cx="83781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WebStorm 是jetbrains公司旗下一款JavaScript 开发工具。目前已经被广大中国JS开发者誉为“Web前端开发神器”、“最强大的HTML5编辑器”、“最智能的JavaScript IDE”等。与IntelliJ IDEA同源，继承了IntelliJ IDEA强大的JS部分的功能。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" y="1866900"/>
            <a:ext cx="1536700" cy="1155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5" y="3747135"/>
            <a:ext cx="1630045" cy="163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350647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WEB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前端常用编辑器</a:t>
            </a:r>
            <a:endParaRPr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3840" y="3629660"/>
            <a:ext cx="9379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000"/>
              <a:t>Visual Studio Code（以下简称vscode）是一个轻量且强大的代码编辑器，支持Windows，OS X和Linux。内置JavaScript、TypeScript和Node.js支持，而且拥有丰富的插件生态系统，可通过安装插件来支持C++、C#、Python、PHP等其他语言。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85" y="1721485"/>
            <a:ext cx="2107565" cy="1402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-4445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43"/>
          <p:cNvSpPr/>
          <p:nvPr/>
        </p:nvSpPr>
        <p:spPr>
          <a:xfrm>
            <a:off x="5705601" y="1942939"/>
            <a:ext cx="772987" cy="94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7575" y="3935095"/>
            <a:ext cx="27279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欢迎大家加入小板凳课堂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91025" y="4937760"/>
            <a:ext cx="3929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专注于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前端开发 视频教程录制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2.WEB</a:t>
            </a:r>
            <a:r>
              <a:rPr lang="zh-CN" altLang="en-US">
                <a:solidFill>
                  <a:schemeClr val="bg1"/>
                </a:solidFill>
              </a:rPr>
              <a:t>前端开发，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技术</a:t>
            </a:r>
            <a:r>
              <a:rPr lang="zh-CN" altLang="en-US">
                <a:solidFill>
                  <a:schemeClr val="bg1"/>
                </a:solidFill>
              </a:rPr>
              <a:t>交流讨论圈子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专注于</a:t>
            </a:r>
            <a:r>
              <a:rPr lang="en-US" altLang="zh-CN">
                <a:solidFill>
                  <a:schemeClr val="bg1"/>
                </a:solidFill>
              </a:rPr>
              <a:t>WEB BS</a:t>
            </a:r>
            <a:r>
              <a:rPr lang="zh-CN" altLang="en-US">
                <a:solidFill>
                  <a:schemeClr val="bg1"/>
                </a:solidFill>
              </a:rPr>
              <a:t>开发方向</a:t>
            </a: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小白免费入门教学的家园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1820" y="4191000"/>
            <a:ext cx="260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堂主微信：</a:t>
            </a:r>
            <a:r>
              <a:rPr lang="en-US" altLang="zh-CN">
                <a:solidFill>
                  <a:schemeClr val="bg1"/>
                </a:solidFill>
              </a:rPr>
              <a:t>small_bench</a:t>
            </a:r>
          </a:p>
        </p:txBody>
      </p:sp>
      <p:pic>
        <p:nvPicPr>
          <p:cNvPr id="15" name="图片 14" descr="weix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" y="932815"/>
            <a:ext cx="2964815" cy="29648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246870" y="4191000"/>
            <a:ext cx="2240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小板凳公众号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不定时推送课程信息</a:t>
            </a:r>
          </a:p>
          <a:p>
            <a:r>
              <a:rPr lang="zh-CN" altLang="en-US">
                <a:solidFill>
                  <a:schemeClr val="bg1"/>
                </a:solidFill>
              </a:rPr>
              <a:t>和前端最新技术</a:t>
            </a:r>
          </a:p>
        </p:txBody>
      </p:sp>
      <p:pic>
        <p:nvPicPr>
          <p:cNvPr id="17" name="图片 16" descr="WechatIMG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735" y="992505"/>
            <a:ext cx="2942590" cy="294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58" y="307479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91969" y="219589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小板凳课堂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</a:t>
              </a:r>
              <a:r>
                <a:rPr lang="zh-CN" altLang="en-US" sz="1100" dirty="0">
                  <a:solidFill>
                    <a:prstClr val="white"/>
                  </a:solidFill>
                  <a:latin typeface="微软雅黑"/>
                  <a:ea typeface="微软雅黑"/>
                </a:rPr>
                <a:t>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22</TotalTime>
  <Words>395</Words>
  <Application>Microsoft Office PowerPoint</Application>
  <PresentationFormat>宽屏</PresentationFormat>
  <Paragraphs>41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Gill Sans</vt:lpstr>
      <vt:lpstr>等线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张 乐超</cp:lastModifiedBy>
  <cp:revision>57</cp:revision>
  <dcterms:created xsi:type="dcterms:W3CDTF">2019-03-20T14:43:19Z</dcterms:created>
  <dcterms:modified xsi:type="dcterms:W3CDTF">2019-03-21T08:36:58Z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