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9" r:id="rId2"/>
    <p:sldId id="263" r:id="rId3"/>
    <p:sldId id="315" r:id="rId4"/>
    <p:sldId id="316" r:id="rId5"/>
    <p:sldId id="279" r:id="rId6"/>
    <p:sldId id="28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87%E5%87%86%E9%80%9A%E7%94%A8%E6%A0%87%E8%AE%B0%E8%AF%AD%E8%A8%80/680507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XML" TargetMode="External"/><Relationship Id="rId4" Type="http://schemas.openxmlformats.org/officeDocument/2006/relationships/hyperlink" Target="https://baike.baidu.com/item/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1555" y="2207160"/>
            <a:ext cx="4088889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、</a:t>
            </a: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CSS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、</a:t>
            </a:r>
            <a:endParaRPr lang="en-US" altLang="zh-CN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algn="ctr">
              <a:defRPr/>
            </a:pP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JavaScript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的作用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30060" y="239141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30060" y="331025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6DB2C0-5C43-4A98-BBBC-B4A1A2A0AA04}"/>
              </a:ext>
            </a:extLst>
          </p:cNvPr>
          <p:cNvSpPr txBox="1"/>
          <p:nvPr/>
        </p:nvSpPr>
        <p:spPr>
          <a:xfrm>
            <a:off x="6830060" y="42291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JavaScript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1E5C3E-5E2B-4D03-BABB-184C72395B01}"/>
              </a:ext>
            </a:extLst>
          </p:cNvPr>
          <p:cNvSpPr txBox="1"/>
          <p:nvPr/>
        </p:nvSpPr>
        <p:spPr>
          <a:xfrm>
            <a:off x="1444985" y="199848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超文本标记语言，</a:t>
            </a:r>
            <a:r>
              <a:rPr lang="zh-CN" altLang="en-US" dirty="0">
                <a:hlinkClick r:id="rId3"/>
              </a:rPr>
              <a:t>标准通用标记语言</a:t>
            </a:r>
            <a:r>
              <a:rPr lang="zh-CN" altLang="en-US" dirty="0"/>
              <a:t>下的一个应用。是 网页制作必备的编程语言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2B46FA-AA17-44EB-ABA0-70CBC17BE186}"/>
              </a:ext>
            </a:extLst>
          </p:cNvPr>
          <p:cNvSpPr txBox="1"/>
          <p:nvPr/>
        </p:nvSpPr>
        <p:spPr>
          <a:xfrm>
            <a:off x="1444985" y="3044858"/>
            <a:ext cx="943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层叠样式表</a:t>
            </a:r>
            <a:r>
              <a:rPr lang="en-US" altLang="zh-CN" dirty="0"/>
              <a:t>(</a:t>
            </a:r>
            <a:r>
              <a:rPr lang="zh-CN" altLang="en-US" dirty="0"/>
              <a:t>英文全称：</a:t>
            </a:r>
            <a:r>
              <a:rPr lang="en-US" altLang="zh-CN" dirty="0"/>
              <a:t>Cascading Style Sheets)</a:t>
            </a:r>
            <a:r>
              <a:rPr lang="zh-CN" altLang="en-US" dirty="0"/>
              <a:t>是一种用来表现</a:t>
            </a:r>
            <a:r>
              <a:rPr lang="en-US" altLang="zh-CN" dirty="0">
                <a:hlinkClick r:id="rId4"/>
              </a:rPr>
              <a:t>HTML</a:t>
            </a:r>
            <a:r>
              <a:rPr lang="zh-CN" altLang="en-US" dirty="0"/>
              <a:t>（</a:t>
            </a:r>
            <a:r>
              <a:rPr lang="zh-CN" altLang="en-US" dirty="0">
                <a:hlinkClick r:id="rId3"/>
              </a:rPr>
              <a:t>标准通用标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记语言</a:t>
            </a:r>
            <a:r>
              <a:rPr lang="zh-CN" altLang="en-US" dirty="0"/>
              <a:t>的一个应用）或</a:t>
            </a:r>
            <a:r>
              <a:rPr lang="en-US" altLang="zh-CN" dirty="0">
                <a:hlinkClick r:id="rId5"/>
              </a:rPr>
              <a:t>XML</a:t>
            </a:r>
            <a:r>
              <a:rPr lang="zh-CN" altLang="en-US" dirty="0"/>
              <a:t>（标准通用标记语言的一个子集）等文件样式的计算机语言。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不仅可以静态地修饰网页，还可以配合各种脚本语言动态地对网页各元素进行格式化。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7DF724-E281-43D8-8765-92B58443A5E0}"/>
              </a:ext>
            </a:extLst>
          </p:cNvPr>
          <p:cNvSpPr txBox="1"/>
          <p:nvPr/>
        </p:nvSpPr>
        <p:spPr>
          <a:xfrm>
            <a:off x="1444985" y="4645231"/>
            <a:ext cx="9670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3.JavaScript</a:t>
            </a:r>
            <a:r>
              <a:rPr lang="zh-CN" altLang="en-US" dirty="0"/>
              <a:t>是一种属于网络的脚本语言</a:t>
            </a:r>
            <a:r>
              <a:rPr lang="en-US" altLang="zh-CN" dirty="0"/>
              <a:t>,</a:t>
            </a:r>
            <a:r>
              <a:rPr lang="zh-CN" altLang="en-US" dirty="0"/>
              <a:t>已经被广泛用于</a:t>
            </a:r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r>
              <a:rPr lang="en-US" altLang="zh-CN" dirty="0"/>
              <a:t>,</a:t>
            </a:r>
            <a:r>
              <a:rPr lang="zh-CN" altLang="en-US" dirty="0"/>
              <a:t>常用来为网页添加各式</a:t>
            </a:r>
            <a:endParaRPr lang="en-US" altLang="zh-CN" dirty="0"/>
          </a:p>
          <a:p>
            <a:r>
              <a:rPr lang="zh-CN" altLang="en-US" dirty="0"/>
              <a:t>各样的动态功能</a:t>
            </a:r>
            <a:r>
              <a:rPr lang="en-US" altLang="zh-CN" dirty="0"/>
              <a:t>,</a:t>
            </a:r>
            <a:r>
              <a:rPr lang="zh-CN" altLang="en-US" dirty="0"/>
              <a:t>为用户提供更流畅美观的浏览效果。通常</a:t>
            </a:r>
            <a:r>
              <a:rPr lang="en-US" altLang="zh-CN" dirty="0"/>
              <a:t>JavaScript</a:t>
            </a:r>
            <a:r>
              <a:rPr lang="zh-CN" altLang="en-US" dirty="0"/>
              <a:t>脚本是通过嵌入在</a:t>
            </a:r>
            <a:r>
              <a:rPr lang="en-US" altLang="zh-CN" dirty="0"/>
              <a:t>HTML</a:t>
            </a:r>
          </a:p>
          <a:p>
            <a:r>
              <a:rPr lang="zh-CN" altLang="en-US" dirty="0"/>
              <a:t>中来实现自身的功能的。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2F9E80-433C-4094-9D92-FF8C861BB86A}"/>
              </a:ext>
            </a:extLst>
          </p:cNvPr>
          <p:cNvSpPr/>
          <p:nvPr/>
        </p:nvSpPr>
        <p:spPr>
          <a:xfrm>
            <a:off x="1463772" y="1923068"/>
            <a:ext cx="1439684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088C7B3-FB75-4FEA-AE47-75A03D3182B8}"/>
              </a:ext>
            </a:extLst>
          </p:cNvPr>
          <p:cNvSpPr/>
          <p:nvPr/>
        </p:nvSpPr>
        <p:spPr>
          <a:xfrm>
            <a:off x="1463772" y="3218953"/>
            <a:ext cx="1439684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毛坯房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C252F8-B923-404B-8602-55DE33396895}"/>
              </a:ext>
            </a:extLst>
          </p:cNvPr>
          <p:cNvSpPr/>
          <p:nvPr/>
        </p:nvSpPr>
        <p:spPr>
          <a:xfrm>
            <a:off x="5116921" y="1923067"/>
            <a:ext cx="1543380" cy="6975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HTML+CSS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0AC0F2-2CFE-40D8-91ED-8605502E7EA7}"/>
              </a:ext>
            </a:extLst>
          </p:cNvPr>
          <p:cNvSpPr/>
          <p:nvPr/>
        </p:nvSpPr>
        <p:spPr>
          <a:xfrm>
            <a:off x="5116921" y="3218953"/>
            <a:ext cx="1543380" cy="6975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精装修房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B833AF-A378-4B7F-8091-A1962D1D8AD3}"/>
              </a:ext>
            </a:extLst>
          </p:cNvPr>
          <p:cNvSpPr/>
          <p:nvPr/>
        </p:nvSpPr>
        <p:spPr>
          <a:xfrm>
            <a:off x="8276470" y="1923066"/>
            <a:ext cx="2752891" cy="6975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HTML+CSS+JavaScript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F97FB6-46DD-4E5A-91B4-866BE884F5AC}"/>
              </a:ext>
            </a:extLst>
          </p:cNvPr>
          <p:cNvSpPr/>
          <p:nvPr/>
        </p:nvSpPr>
        <p:spPr>
          <a:xfrm>
            <a:off x="8276470" y="3218953"/>
            <a:ext cx="2752891" cy="6975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精装修电器家具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9DB9BC6-AF9E-4B0E-A289-71230A9375DF}"/>
              </a:ext>
            </a:extLst>
          </p:cNvPr>
          <p:cNvSpPr/>
          <p:nvPr/>
        </p:nvSpPr>
        <p:spPr>
          <a:xfrm>
            <a:off x="1463772" y="4534290"/>
            <a:ext cx="1439684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结构（框架）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7668B04-F9FF-4F0F-95D6-6933B0E86CF5}"/>
              </a:ext>
            </a:extLst>
          </p:cNvPr>
          <p:cNvSpPr/>
          <p:nvPr/>
        </p:nvSpPr>
        <p:spPr>
          <a:xfrm>
            <a:off x="5116921" y="4534290"/>
            <a:ext cx="1543380" cy="6975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修饰美化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622F35E-0C76-4D65-AD1A-DAE4ABAED0DF}"/>
              </a:ext>
            </a:extLst>
          </p:cNvPr>
          <p:cNvSpPr/>
          <p:nvPr/>
        </p:nvSpPr>
        <p:spPr>
          <a:xfrm>
            <a:off x="8276470" y="4534290"/>
            <a:ext cx="2752891" cy="6975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功能性实现功能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9D5D678-F831-4FDE-A0AE-9BA54E59CC0C}"/>
              </a:ext>
            </a:extLst>
          </p:cNvPr>
          <p:cNvSpPr/>
          <p:nvPr/>
        </p:nvSpPr>
        <p:spPr>
          <a:xfrm>
            <a:off x="3454396" y="2130455"/>
            <a:ext cx="1065229" cy="282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2ACA19BE-A4A5-4DBB-AFCD-80EB09F2F9D9}"/>
              </a:ext>
            </a:extLst>
          </p:cNvPr>
          <p:cNvSpPr/>
          <p:nvPr/>
        </p:nvSpPr>
        <p:spPr>
          <a:xfrm>
            <a:off x="3477574" y="4741679"/>
            <a:ext cx="1065229" cy="282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8E28300-5F82-4CB4-920B-D05A6E259907}"/>
              </a:ext>
            </a:extLst>
          </p:cNvPr>
          <p:cNvSpPr/>
          <p:nvPr/>
        </p:nvSpPr>
        <p:spPr>
          <a:xfrm>
            <a:off x="3454395" y="3426342"/>
            <a:ext cx="1065229" cy="282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173FEF6-2F38-4EBE-A177-F1FD1E7C7E12}"/>
              </a:ext>
            </a:extLst>
          </p:cNvPr>
          <p:cNvSpPr/>
          <p:nvPr/>
        </p:nvSpPr>
        <p:spPr>
          <a:xfrm>
            <a:off x="6935771" y="2130455"/>
            <a:ext cx="1065229" cy="282804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AB9B011-5291-49B2-9AE0-3F37CC2E5C55}"/>
              </a:ext>
            </a:extLst>
          </p:cNvPr>
          <p:cNvSpPr/>
          <p:nvPr/>
        </p:nvSpPr>
        <p:spPr>
          <a:xfrm>
            <a:off x="6935770" y="3426342"/>
            <a:ext cx="1065229" cy="282804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29ED5FA-93F9-40B8-953C-7FB0B41403ED}"/>
              </a:ext>
            </a:extLst>
          </p:cNvPr>
          <p:cNvSpPr/>
          <p:nvPr/>
        </p:nvSpPr>
        <p:spPr>
          <a:xfrm>
            <a:off x="6935769" y="4741679"/>
            <a:ext cx="1065229" cy="282804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号 17">
            <a:extLst>
              <a:ext uri="{FF2B5EF4-FFF2-40B4-BE49-F238E27FC236}">
                <a16:creationId xmlns:a16="http://schemas.microsoft.com/office/drawing/2014/main" id="{FF4C37AC-318B-4F8C-9DC1-C5CC585407BC}"/>
              </a:ext>
            </a:extLst>
          </p:cNvPr>
          <p:cNvSpPr/>
          <p:nvPr/>
        </p:nvSpPr>
        <p:spPr>
          <a:xfrm rot="5400000">
            <a:off x="1987858" y="2814339"/>
            <a:ext cx="391512" cy="210926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等号 27">
            <a:extLst>
              <a:ext uri="{FF2B5EF4-FFF2-40B4-BE49-F238E27FC236}">
                <a16:creationId xmlns:a16="http://schemas.microsoft.com/office/drawing/2014/main" id="{AA4ABC59-BFBD-4B85-9D9B-3103BB947829}"/>
              </a:ext>
            </a:extLst>
          </p:cNvPr>
          <p:cNvSpPr/>
          <p:nvPr/>
        </p:nvSpPr>
        <p:spPr>
          <a:xfrm rot="5400000">
            <a:off x="1987858" y="4119950"/>
            <a:ext cx="391512" cy="21092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等号 28">
            <a:extLst>
              <a:ext uri="{FF2B5EF4-FFF2-40B4-BE49-F238E27FC236}">
                <a16:creationId xmlns:a16="http://schemas.microsoft.com/office/drawing/2014/main" id="{3822DE28-A8E1-44C2-B055-E679E0FCBC06}"/>
              </a:ext>
            </a:extLst>
          </p:cNvPr>
          <p:cNvSpPr/>
          <p:nvPr/>
        </p:nvSpPr>
        <p:spPr>
          <a:xfrm rot="5400000">
            <a:off x="5695542" y="2778989"/>
            <a:ext cx="391512" cy="210926"/>
          </a:xfrm>
          <a:prstGeom prst="mathEqual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等号 29">
            <a:extLst>
              <a:ext uri="{FF2B5EF4-FFF2-40B4-BE49-F238E27FC236}">
                <a16:creationId xmlns:a16="http://schemas.microsoft.com/office/drawing/2014/main" id="{CF63CFF4-A803-4762-A5DE-CD0EBBF98F8A}"/>
              </a:ext>
            </a:extLst>
          </p:cNvPr>
          <p:cNvSpPr/>
          <p:nvPr/>
        </p:nvSpPr>
        <p:spPr>
          <a:xfrm rot="5400000">
            <a:off x="5697895" y="4119950"/>
            <a:ext cx="391512" cy="210926"/>
          </a:xfrm>
          <a:prstGeom prst="mathEqual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等号 30">
            <a:extLst>
              <a:ext uri="{FF2B5EF4-FFF2-40B4-BE49-F238E27FC236}">
                <a16:creationId xmlns:a16="http://schemas.microsoft.com/office/drawing/2014/main" id="{420BB7EF-223E-4A88-ABFD-1784B810CEDE}"/>
              </a:ext>
            </a:extLst>
          </p:cNvPr>
          <p:cNvSpPr/>
          <p:nvPr/>
        </p:nvSpPr>
        <p:spPr>
          <a:xfrm rot="5400000">
            <a:off x="9457159" y="2804613"/>
            <a:ext cx="391512" cy="210926"/>
          </a:xfrm>
          <a:prstGeom prst="mathEqual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等号 31">
            <a:extLst>
              <a:ext uri="{FF2B5EF4-FFF2-40B4-BE49-F238E27FC236}">
                <a16:creationId xmlns:a16="http://schemas.microsoft.com/office/drawing/2014/main" id="{CB0C6BE1-8D2B-45BD-A81C-0323A91869CF}"/>
              </a:ext>
            </a:extLst>
          </p:cNvPr>
          <p:cNvSpPr/>
          <p:nvPr/>
        </p:nvSpPr>
        <p:spPr>
          <a:xfrm rot="5400000">
            <a:off x="9457159" y="4119950"/>
            <a:ext cx="391512" cy="210926"/>
          </a:xfrm>
          <a:prstGeom prst="mathEqual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9746" y="4928982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2.WEB</a:t>
            </a:r>
            <a:r>
              <a:rPr lang="zh-CN" altLang="en-US" sz="1400" dirty="0">
                <a:solidFill>
                  <a:schemeClr val="bg1"/>
                </a:solidFill>
              </a:rPr>
              <a:t>前端开发，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400" dirty="0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3.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 BS</a:t>
            </a:r>
            <a:r>
              <a:rPr lang="zh-CN" altLang="en-US" sz="1400" dirty="0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4.</a:t>
            </a:r>
            <a:r>
              <a:rPr lang="zh-CN" altLang="en-US" sz="1400" dirty="0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9470" y="400836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堂主微信：</a:t>
            </a:r>
            <a:r>
              <a:rPr lang="en-US" altLang="zh-CN" sz="1200" dirty="0" err="1">
                <a:solidFill>
                  <a:schemeClr val="bg1"/>
                </a:solidFill>
              </a:rPr>
              <a:t>small_bench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91795" y="401155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43</TotalTime>
  <Words>280</Words>
  <Application>Microsoft Office PowerPoint</Application>
  <PresentationFormat>宽屏</PresentationFormat>
  <Paragraphs>43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Gill Sans</vt:lpstr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63</cp:revision>
  <dcterms:created xsi:type="dcterms:W3CDTF">2019-03-20T14:43:19Z</dcterms:created>
  <dcterms:modified xsi:type="dcterms:W3CDTF">2019-03-24T05:19:46Z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