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9" r:id="rId2"/>
    <p:sldId id="263" r:id="rId3"/>
    <p:sldId id="315" r:id="rId4"/>
    <p:sldId id="316" r:id="rId5"/>
    <p:sldId id="279" r:id="rId6"/>
    <p:sldId id="28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div/1817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3893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130" y="2662840"/>
            <a:ext cx="4281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HTML</a:t>
            </a: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标签和属性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47229" y="246985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147229" y="33887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1E5C3E-5E2B-4D03-BABB-184C72395B01}"/>
              </a:ext>
            </a:extLst>
          </p:cNvPr>
          <p:cNvSpPr txBox="1"/>
          <p:nvPr/>
        </p:nvSpPr>
        <p:spPr>
          <a:xfrm>
            <a:off x="1465155" y="1470345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标签是</a:t>
            </a:r>
            <a:r>
              <a:rPr lang="en-US" altLang="zh-CN" dirty="0"/>
              <a:t>HTML</a:t>
            </a:r>
            <a:r>
              <a:rPr lang="zh-CN" altLang="en-US" dirty="0"/>
              <a:t>语言中最基本的单位，</a:t>
            </a:r>
            <a:r>
              <a:rPr lang="en-US" altLang="zh-CN" dirty="0"/>
              <a:t>HTML</a:t>
            </a:r>
            <a:r>
              <a:rPr lang="zh-CN" altLang="en-US" dirty="0"/>
              <a:t>标签是</a:t>
            </a:r>
            <a:r>
              <a:rPr lang="en-US" altLang="zh-CN" dirty="0"/>
              <a:t>HTML</a:t>
            </a:r>
            <a:r>
              <a:rPr lang="zh-CN" altLang="en-US" dirty="0"/>
              <a:t>最重要的组成部分。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2B46FA-AA17-44EB-ABA0-70CBC17BE186}"/>
              </a:ext>
            </a:extLst>
          </p:cNvPr>
          <p:cNvSpPr txBox="1"/>
          <p:nvPr/>
        </p:nvSpPr>
        <p:spPr>
          <a:xfrm>
            <a:off x="1465155" y="2038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特点：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B4F00B-F971-4C00-ABD1-7E2D8D5A310C}"/>
              </a:ext>
            </a:extLst>
          </p:cNvPr>
          <p:cNvSpPr/>
          <p:nvPr/>
        </p:nvSpPr>
        <p:spPr>
          <a:xfrm>
            <a:off x="1465154" y="2467614"/>
            <a:ext cx="8800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由尖括号包围的关键词，比如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通常是成对出现的，比如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  <a:hlinkClick r:id="rId3"/>
              </a:rPr>
              <a:t>div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&gt;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标签对中的第一个标签是开始标签，第二个标签是结束标签；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开始和结束标签也被称为开放标签和闭合标签。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也有单独呈现的标签，如：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src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="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百度百科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.jpg" /&gt;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等。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一般成对出现的标签，其内容在两个标签中间。单独呈现的标签，则在标签属性中赋值。如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&lt;h1&gt;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标题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&lt;/h1&gt;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&lt;input type="text" value="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按钮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" /&gt;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网页的内容需在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&lt;html&gt;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标签中，标题、字符格式、语言、兼容性、关键字、描述等信息显示在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&lt;head&gt;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标签中，而网页需展示的内容需嵌套在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&lt;body&gt;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标签中。某些时候不按标准书写代码虽然可以正常显示，但是作为职业素养，还是应该养成正规编写习惯。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标签属性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2A8464-3CDF-41D9-B9D4-FDEDF7BD6909}"/>
              </a:ext>
            </a:extLst>
          </p:cNvPr>
          <p:cNvSpPr/>
          <p:nvPr/>
        </p:nvSpPr>
        <p:spPr>
          <a:xfrm>
            <a:off x="1355977" y="1970997"/>
            <a:ext cx="77314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标签可以拥有</a:t>
            </a:r>
            <a:r>
              <a:rPr lang="zh-CN" altLang="en-US" b="1" dirty="0">
                <a:solidFill>
                  <a:srgbClr val="000000"/>
                </a:solidFill>
                <a:latin typeface="PingFangSC-Regular"/>
              </a:rPr>
              <a:t>属性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。属性提供了有关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元素的</a:t>
            </a:r>
            <a:r>
              <a:rPr lang="zh-CN" altLang="en-US" b="1" dirty="0">
                <a:solidFill>
                  <a:srgbClr val="000000"/>
                </a:solidFill>
                <a:latin typeface="PingFangSC-Regular"/>
              </a:rPr>
              <a:t>更多的信息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。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endParaRPr lang="zh-CN" altLang="en-US" dirty="0">
              <a:solidFill>
                <a:srgbClr val="000000"/>
              </a:solidFill>
              <a:latin typeface="PingFangSC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属性总是以名称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值对的形式出现，比如：</a:t>
            </a:r>
            <a:r>
              <a:rPr lang="en-US" altLang="zh-CN" b="1" dirty="0">
                <a:solidFill>
                  <a:srgbClr val="000000"/>
                </a:solidFill>
                <a:latin typeface="PingFangSC-Regular"/>
              </a:rPr>
              <a:t>name="value"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。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endParaRPr lang="zh-CN" altLang="en-US" dirty="0">
              <a:solidFill>
                <a:srgbClr val="000000"/>
              </a:solidFill>
              <a:latin typeface="PingFangSC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属性总是在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元素的</a:t>
            </a:r>
            <a:r>
              <a:rPr lang="zh-CN" altLang="en-US" b="1" dirty="0">
                <a:solidFill>
                  <a:srgbClr val="000000"/>
                </a:solidFill>
                <a:latin typeface="PingFangSC-Regular"/>
              </a:rPr>
              <a:t>开始标签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中规定。</a:t>
            </a:r>
            <a:endParaRPr lang="zh-CN" altLang="en-US" b="0" i="0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AB3DF5-36C4-4346-918D-04226A8AAEEB}"/>
              </a:ext>
            </a:extLst>
          </p:cNvPr>
          <p:cNvSpPr txBox="1"/>
          <p:nvPr/>
        </p:nvSpPr>
        <p:spPr>
          <a:xfrm>
            <a:off x="2356701" y="5514680"/>
            <a:ext cx="3352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小 中 标签和属性 建议小写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万维网（</a:t>
            </a:r>
            <a:r>
              <a:rPr lang="en-US" altLang="zh-CN" dirty="0">
                <a:solidFill>
                  <a:srgbClr val="FF0000"/>
                </a:solidFill>
              </a:rPr>
              <a:t>W3C</a:t>
            </a:r>
            <a:r>
              <a:rPr lang="zh-CN" altLang="en-US" dirty="0">
                <a:solidFill>
                  <a:srgbClr val="FF0000"/>
                </a:solidFill>
              </a:rPr>
              <a:t>）联盟建议 小写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9746" y="4928982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</a:rPr>
              <a:t>前端开发 视频教程录制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2.WEB</a:t>
            </a:r>
            <a:r>
              <a:rPr lang="zh-CN" altLang="en-US" sz="1400" dirty="0">
                <a:solidFill>
                  <a:schemeClr val="bg1"/>
                </a:solidFill>
              </a:rPr>
              <a:t>前端开发，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 sz="1400" dirty="0">
                <a:solidFill>
                  <a:schemeClr val="bg1"/>
                </a:solidFill>
              </a:rPr>
              <a:t>交流讨论圈子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3.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 BS</a:t>
            </a:r>
            <a:r>
              <a:rPr lang="zh-CN" altLang="en-US" sz="1400" dirty="0">
                <a:solidFill>
                  <a:schemeClr val="bg1"/>
                </a:solidFill>
              </a:rPr>
              <a:t>开发方向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4.</a:t>
            </a:r>
            <a:r>
              <a:rPr lang="zh-CN" altLang="en-US" sz="1400" dirty="0">
                <a:solidFill>
                  <a:schemeClr val="bg1"/>
                </a:solidFill>
              </a:rPr>
              <a:t>小白免费入门教学的家园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9470" y="400836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堂主微信：</a:t>
            </a:r>
            <a:r>
              <a:rPr lang="en-US" altLang="zh-CN" sz="1200" dirty="0" err="1">
                <a:solidFill>
                  <a:schemeClr val="bg1"/>
                </a:solidFill>
              </a:rPr>
              <a:t>small_bench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91795" y="401155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小板凳公众号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不定时推送课程信息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和前端最新技术</a:t>
            </a: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59</TotalTime>
  <Words>373</Words>
  <Application>Microsoft Office PowerPoint</Application>
  <PresentationFormat>宽屏</PresentationFormat>
  <Paragraphs>42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Gill Sans</vt:lpstr>
      <vt:lpstr>PingFangSC-Regular</vt:lpstr>
      <vt:lpstr>等线</vt:lpstr>
      <vt:lpstr>微软雅黑</vt:lpstr>
      <vt:lpstr>Arial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张 乐超</cp:lastModifiedBy>
  <cp:revision>70</cp:revision>
  <dcterms:created xsi:type="dcterms:W3CDTF">2019-03-20T14:43:19Z</dcterms:created>
  <dcterms:modified xsi:type="dcterms:W3CDTF">2019-03-24T07:27:05Z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