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9" r:id="rId2"/>
    <p:sldId id="315" r:id="rId3"/>
    <p:sldId id="317" r:id="rId4"/>
    <p:sldId id="279" r:id="rId5"/>
    <p:sldId id="2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E8C"/>
    <a:srgbClr val="F68C2D"/>
    <a:srgbClr val="1FBDC8"/>
    <a:srgbClr val="ED4857"/>
    <a:srgbClr val="E1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2E42-BFCC-40EA-8993-81C8A1AA4EEE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4B92-5184-4370-883C-D72A6DD20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C04B92-5184-4370-883C-D72A6DD2061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8756650" y="1397000"/>
            <a:ext cx="2260600" cy="4019550"/>
          </a:xfrm>
          <a:custGeom>
            <a:avLst/>
            <a:gdLst>
              <a:gd name="connsiteX0" fmla="*/ 0 w 2260600"/>
              <a:gd name="connsiteY0" fmla="*/ 0 h 4019550"/>
              <a:gd name="connsiteX1" fmla="*/ 2260600 w 2260600"/>
              <a:gd name="connsiteY1" fmla="*/ 0 h 4019550"/>
              <a:gd name="connsiteX2" fmla="*/ 2260600 w 2260600"/>
              <a:gd name="connsiteY2" fmla="*/ 4019550 h 4019550"/>
              <a:gd name="connsiteX3" fmla="*/ 0 w 226060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4019550">
                <a:moveTo>
                  <a:pt x="0" y="0"/>
                </a:moveTo>
                <a:lnTo>
                  <a:pt x="2260600" y="0"/>
                </a:lnTo>
                <a:lnTo>
                  <a:pt x="2260600" y="4019550"/>
                </a:lnTo>
                <a:lnTo>
                  <a:pt x="0" y="4019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368718" y="2087742"/>
            <a:ext cx="2807042" cy="3520579"/>
          </a:xfrm>
          <a:custGeom>
            <a:avLst/>
            <a:gdLst>
              <a:gd name="connsiteX0" fmla="*/ 0 w 2807042"/>
              <a:gd name="connsiteY0" fmla="*/ 0 h 3520579"/>
              <a:gd name="connsiteX1" fmla="*/ 2807042 w 2807042"/>
              <a:gd name="connsiteY1" fmla="*/ 0 h 3520579"/>
              <a:gd name="connsiteX2" fmla="*/ 2807042 w 2807042"/>
              <a:gd name="connsiteY2" fmla="*/ 3520579 h 3520579"/>
              <a:gd name="connsiteX3" fmla="*/ 0 w 2807042"/>
              <a:gd name="connsiteY3" fmla="*/ 3520579 h 35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7042" h="3520579">
                <a:moveTo>
                  <a:pt x="0" y="0"/>
                </a:moveTo>
                <a:lnTo>
                  <a:pt x="2807042" y="0"/>
                </a:lnTo>
                <a:lnTo>
                  <a:pt x="2807042" y="3520579"/>
                </a:lnTo>
                <a:lnTo>
                  <a:pt x="0" y="352057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540154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74193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1499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549038" y="2983847"/>
            <a:ext cx="2092108" cy="2102807"/>
          </a:xfrm>
          <a:custGeom>
            <a:avLst/>
            <a:gdLst>
              <a:gd name="connsiteX0" fmla="*/ 0 w 2092108"/>
              <a:gd name="connsiteY0" fmla="*/ 0 h 2102807"/>
              <a:gd name="connsiteX1" fmla="*/ 2092108 w 2092108"/>
              <a:gd name="connsiteY1" fmla="*/ 0 h 2102807"/>
              <a:gd name="connsiteX2" fmla="*/ 2092108 w 2092108"/>
              <a:gd name="connsiteY2" fmla="*/ 2102807 h 2102807"/>
              <a:gd name="connsiteX3" fmla="*/ 0 w 2092108"/>
              <a:gd name="connsiteY3" fmla="*/ 2102807 h 210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2108" h="2102807">
                <a:moveTo>
                  <a:pt x="0" y="0"/>
                </a:moveTo>
                <a:lnTo>
                  <a:pt x="2092108" y="0"/>
                </a:lnTo>
                <a:lnTo>
                  <a:pt x="2092108" y="2102807"/>
                </a:lnTo>
                <a:lnTo>
                  <a:pt x="0" y="21028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6959393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738105" y="3034573"/>
            <a:ext cx="3499308" cy="2216665"/>
          </a:xfrm>
          <a:custGeom>
            <a:avLst/>
            <a:gdLst>
              <a:gd name="connsiteX0" fmla="*/ 0 w 3499308"/>
              <a:gd name="connsiteY0" fmla="*/ 0 h 2216665"/>
              <a:gd name="connsiteX1" fmla="*/ 3499308 w 3499308"/>
              <a:gd name="connsiteY1" fmla="*/ 0 h 2216665"/>
              <a:gd name="connsiteX2" fmla="*/ 3499308 w 3499308"/>
              <a:gd name="connsiteY2" fmla="*/ 2216665 h 2216665"/>
              <a:gd name="connsiteX3" fmla="*/ 0 w 3499308"/>
              <a:gd name="connsiteY3" fmla="*/ 2216665 h 22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9308" h="2216665">
                <a:moveTo>
                  <a:pt x="0" y="0"/>
                </a:moveTo>
                <a:lnTo>
                  <a:pt x="3499308" y="0"/>
                </a:lnTo>
                <a:lnTo>
                  <a:pt x="3499308" y="2216665"/>
                </a:lnTo>
                <a:lnTo>
                  <a:pt x="0" y="22166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1821186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1"/>
          </p:nvPr>
        </p:nvSpPr>
        <p:spPr>
          <a:xfrm>
            <a:off x="4027632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234078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2" name="图片占位符 13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8465414" y="2724912"/>
            <a:ext cx="1957326" cy="1956817"/>
          </a:xfrm>
        </p:spPr>
      </p:pic>
      <p:sp>
        <p:nvSpPr>
          <p:cNvPr id="19" name="图片占位符 18"/>
          <p:cNvSpPr>
            <a:spLocks noGrp="1"/>
          </p:cNvSpPr>
          <p:nvPr>
            <p:ph type="pic" sz="quarter" idx="13"/>
          </p:nvPr>
        </p:nvSpPr>
        <p:spPr>
          <a:xfrm>
            <a:off x="8440524" y="2724912"/>
            <a:ext cx="1956816" cy="1956816"/>
          </a:xfrm>
          <a:custGeom>
            <a:avLst/>
            <a:gdLst>
              <a:gd name="connsiteX0" fmla="*/ 0 w 1956816"/>
              <a:gd name="connsiteY0" fmla="*/ 0 h 1956816"/>
              <a:gd name="connsiteX1" fmla="*/ 1956816 w 1956816"/>
              <a:gd name="connsiteY1" fmla="*/ 0 h 1956816"/>
              <a:gd name="connsiteX2" fmla="*/ 1956816 w 1956816"/>
              <a:gd name="connsiteY2" fmla="*/ 1956816 h 1956816"/>
              <a:gd name="connsiteX3" fmla="*/ 0 w 1956816"/>
              <a:gd name="connsiteY3" fmla="*/ 1956816 h 195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956816">
                <a:moveTo>
                  <a:pt x="0" y="0"/>
                </a:moveTo>
                <a:lnTo>
                  <a:pt x="1956816" y="0"/>
                </a:lnTo>
                <a:lnTo>
                  <a:pt x="1956816" y="1956816"/>
                </a:lnTo>
                <a:lnTo>
                  <a:pt x="0" y="19568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3893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130" y="2662840"/>
            <a:ext cx="4281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en-US" altLang="zh-CN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HTML</a:t>
            </a:r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常用标签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373017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常用标签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1AB0A2-F8D4-4767-91E9-C24B84E52D00}"/>
              </a:ext>
            </a:extLst>
          </p:cNvPr>
          <p:cNvSpPr txBox="1"/>
          <p:nvPr/>
        </p:nvSpPr>
        <p:spPr>
          <a:xfrm>
            <a:off x="1784350" y="1054283"/>
            <a:ext cx="55380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html —— </a:t>
            </a:r>
            <a:r>
              <a:rPr lang="zh-CN" altLang="en-US" sz="1600" dirty="0"/>
              <a:t>跟标签</a:t>
            </a:r>
          </a:p>
          <a:p>
            <a:endParaRPr lang="zh-CN" altLang="en-US" sz="1600" dirty="0"/>
          </a:p>
          <a:p>
            <a:r>
              <a:rPr lang="en-US" altLang="zh-CN" sz="1600" dirty="0"/>
              <a:t>head ——</a:t>
            </a:r>
            <a:r>
              <a:rPr lang="zh-CN" altLang="en-US" sz="1600" dirty="0"/>
              <a:t>头部</a:t>
            </a:r>
          </a:p>
          <a:p>
            <a:r>
              <a:rPr lang="en-US" altLang="zh-CN" sz="1600" dirty="0"/>
              <a:t>meta </a:t>
            </a:r>
          </a:p>
          <a:p>
            <a:r>
              <a:rPr lang="en-US" altLang="zh-CN" sz="1600" dirty="0"/>
              <a:t>title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body —— </a:t>
            </a:r>
            <a:r>
              <a:rPr lang="zh-CN" altLang="en-US" sz="1600" dirty="0"/>
              <a:t>页面</a:t>
            </a:r>
          </a:p>
          <a:p>
            <a:r>
              <a:rPr lang="en-US" altLang="zh-CN" sz="1600" dirty="0"/>
              <a:t>h1</a:t>
            </a:r>
            <a:r>
              <a:rPr lang="zh-CN" altLang="en-US" sz="1600" dirty="0"/>
              <a:t>，</a:t>
            </a:r>
            <a:r>
              <a:rPr lang="en-US" altLang="zh-CN" sz="1600" dirty="0"/>
              <a:t>h2</a:t>
            </a:r>
            <a:r>
              <a:rPr lang="zh-CN" altLang="en-US" sz="1600" dirty="0"/>
              <a:t>，</a:t>
            </a:r>
            <a:r>
              <a:rPr lang="en-US" altLang="zh-CN" sz="1600" dirty="0"/>
              <a:t>h3</a:t>
            </a:r>
            <a:r>
              <a:rPr lang="zh-CN" altLang="en-US" sz="1600" dirty="0"/>
              <a:t>，</a:t>
            </a:r>
            <a:r>
              <a:rPr lang="en-US" altLang="zh-CN" sz="1600" dirty="0"/>
              <a:t>h4</a:t>
            </a:r>
            <a:r>
              <a:rPr lang="zh-CN" altLang="en-US" sz="1600" dirty="0"/>
              <a:t>，</a:t>
            </a:r>
            <a:r>
              <a:rPr lang="en-US" altLang="zh-CN" sz="1600" dirty="0"/>
              <a:t>h5</a:t>
            </a:r>
            <a:r>
              <a:rPr lang="zh-CN" altLang="en-US" sz="1600" dirty="0"/>
              <a:t>，</a:t>
            </a:r>
            <a:r>
              <a:rPr lang="en-US" altLang="zh-CN" sz="1600" dirty="0"/>
              <a:t>h6</a:t>
            </a:r>
            <a:r>
              <a:rPr lang="zh-CN" altLang="en-US" sz="1600" dirty="0"/>
              <a:t>，</a:t>
            </a:r>
            <a:r>
              <a:rPr lang="en-US" altLang="zh-CN" sz="1600" dirty="0"/>
              <a:t>—— </a:t>
            </a:r>
            <a:r>
              <a:rPr lang="zh-CN" altLang="en-US" sz="1600" dirty="0"/>
              <a:t>标题标签</a:t>
            </a:r>
          </a:p>
          <a:p>
            <a:r>
              <a:rPr lang="en-US" altLang="zh-CN" sz="1600" dirty="0" err="1"/>
              <a:t>hr</a:t>
            </a:r>
            <a:r>
              <a:rPr lang="en-US" altLang="zh-CN" sz="1600" dirty="0"/>
              <a:t> ——</a:t>
            </a:r>
            <a:r>
              <a:rPr lang="zh-CN" altLang="en-US" sz="1600" dirty="0"/>
              <a:t>水平线标签</a:t>
            </a:r>
          </a:p>
          <a:p>
            <a:r>
              <a:rPr lang="en-US" altLang="zh-CN" sz="1600" dirty="0"/>
              <a:t>p —— </a:t>
            </a:r>
            <a:r>
              <a:rPr lang="zh-CN" altLang="en-US" sz="1600" dirty="0"/>
              <a:t>段落标签</a:t>
            </a:r>
          </a:p>
          <a:p>
            <a:r>
              <a:rPr lang="en-US" altLang="zh-CN" sz="1600" dirty="0" err="1"/>
              <a:t>br</a:t>
            </a:r>
            <a:r>
              <a:rPr lang="en-US" altLang="zh-CN" sz="1600" dirty="0"/>
              <a:t> —— </a:t>
            </a:r>
            <a:r>
              <a:rPr lang="zh-CN" altLang="en-US" sz="1600" dirty="0"/>
              <a:t>换行标签</a:t>
            </a:r>
          </a:p>
          <a:p>
            <a:r>
              <a:rPr lang="en-US" altLang="zh-CN" sz="1600" dirty="0" err="1"/>
              <a:t>i</a:t>
            </a:r>
            <a:r>
              <a:rPr lang="en-US" altLang="zh-CN" sz="1600" dirty="0"/>
              <a:t> —— </a:t>
            </a:r>
            <a:r>
              <a:rPr lang="zh-CN" altLang="en-US" sz="1600" dirty="0"/>
              <a:t>斜体</a:t>
            </a:r>
          </a:p>
          <a:p>
            <a:endParaRPr lang="zh-CN" altLang="en-US" sz="1600" dirty="0"/>
          </a:p>
          <a:p>
            <a:r>
              <a:rPr lang="en-US" altLang="zh-CN" sz="1600" dirty="0"/>
              <a:t>div —— </a:t>
            </a:r>
            <a:r>
              <a:rPr lang="zh-CN" altLang="en-US" sz="1600" dirty="0"/>
              <a:t>区块标签</a:t>
            </a:r>
          </a:p>
          <a:p>
            <a:r>
              <a:rPr lang="en-US" altLang="zh-CN" sz="1600" dirty="0"/>
              <a:t>span ——</a:t>
            </a:r>
            <a:r>
              <a:rPr lang="zh-CN" altLang="en-US" sz="1600" dirty="0"/>
              <a:t>行内小块标签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ol</a:t>
            </a:r>
            <a:r>
              <a:rPr lang="en-US" altLang="zh-CN" sz="1600" dirty="0"/>
              <a:t> ——</a:t>
            </a:r>
            <a:r>
              <a:rPr lang="zh-CN" altLang="en-US" sz="1600" dirty="0"/>
              <a:t>有序列表</a:t>
            </a:r>
          </a:p>
          <a:p>
            <a:r>
              <a:rPr lang="en-US" altLang="zh-CN" sz="1600" dirty="0"/>
              <a:t>ul ——</a:t>
            </a:r>
            <a:r>
              <a:rPr lang="zh-CN" altLang="en-US" sz="1600" dirty="0"/>
              <a:t>无序列表</a:t>
            </a:r>
          </a:p>
          <a:p>
            <a:r>
              <a:rPr lang="en-US" altLang="zh-CN" sz="1600" dirty="0"/>
              <a:t>li —— </a:t>
            </a:r>
            <a:r>
              <a:rPr lang="zh-CN" altLang="en-US" sz="1600" dirty="0"/>
              <a:t>列表项</a:t>
            </a:r>
            <a:endParaRPr lang="en-US" altLang="zh-CN" sz="1600" dirty="0"/>
          </a:p>
          <a:p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F8428B-3E0F-41F4-99AC-412B16CACCF0}"/>
              </a:ext>
            </a:extLst>
          </p:cNvPr>
          <p:cNvSpPr txBox="1"/>
          <p:nvPr/>
        </p:nvSpPr>
        <p:spPr>
          <a:xfrm>
            <a:off x="7202078" y="975975"/>
            <a:ext cx="23262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——</a:t>
            </a:r>
            <a:r>
              <a:rPr lang="zh-CN" altLang="en-US" dirty="0"/>
              <a:t>链接标签</a:t>
            </a:r>
          </a:p>
          <a:p>
            <a:r>
              <a:rPr lang="en-US" altLang="zh-CN" dirty="0" err="1"/>
              <a:t>img</a:t>
            </a:r>
            <a:r>
              <a:rPr lang="en-US" altLang="zh-CN" dirty="0"/>
              <a:t> ——</a:t>
            </a:r>
            <a:r>
              <a:rPr lang="zh-CN" altLang="en-US" dirty="0"/>
              <a:t>图片标签</a:t>
            </a:r>
          </a:p>
          <a:p>
            <a:r>
              <a:rPr lang="en-US" altLang="zh-CN" dirty="0"/>
              <a:t>table —— </a:t>
            </a:r>
            <a:r>
              <a:rPr lang="zh-CN" altLang="en-US" dirty="0"/>
              <a:t>表格标签</a:t>
            </a:r>
          </a:p>
          <a:p>
            <a:r>
              <a:rPr lang="en-US" altLang="zh-CN" dirty="0" err="1"/>
              <a:t>thead</a:t>
            </a:r>
            <a:r>
              <a:rPr lang="en-US" altLang="zh-CN" dirty="0"/>
              <a:t> —— </a:t>
            </a:r>
            <a:r>
              <a:rPr lang="zh-CN" altLang="en-US" dirty="0"/>
              <a:t>表格页眉</a:t>
            </a:r>
          </a:p>
          <a:p>
            <a:r>
              <a:rPr lang="en-US" altLang="zh-CN" dirty="0" err="1"/>
              <a:t>th</a:t>
            </a:r>
            <a:r>
              <a:rPr lang="en-US" altLang="zh-CN" dirty="0"/>
              <a:t> —— </a:t>
            </a:r>
            <a:r>
              <a:rPr lang="zh-CN" altLang="en-US" dirty="0"/>
              <a:t>表格表头</a:t>
            </a:r>
          </a:p>
          <a:p>
            <a:r>
              <a:rPr lang="en-US" altLang="zh-CN" dirty="0" err="1"/>
              <a:t>tbody</a:t>
            </a:r>
            <a:r>
              <a:rPr lang="en-US" altLang="zh-CN" dirty="0"/>
              <a:t> ——</a:t>
            </a:r>
            <a:r>
              <a:rPr lang="zh-CN" altLang="en-US" dirty="0"/>
              <a:t>表格主体</a:t>
            </a:r>
          </a:p>
          <a:p>
            <a:r>
              <a:rPr lang="en-US" altLang="zh-CN" dirty="0"/>
              <a:t>tr ——</a:t>
            </a:r>
            <a:r>
              <a:rPr lang="zh-CN" altLang="en-US" dirty="0"/>
              <a:t>表格行</a:t>
            </a:r>
          </a:p>
          <a:p>
            <a:r>
              <a:rPr lang="en-US" altLang="zh-CN" dirty="0"/>
              <a:t>td ——</a:t>
            </a:r>
            <a:r>
              <a:rPr lang="zh-CN" altLang="en-US" dirty="0"/>
              <a:t>表格单元</a:t>
            </a:r>
          </a:p>
          <a:p>
            <a:r>
              <a:rPr lang="en-US" altLang="zh-CN" dirty="0" err="1"/>
              <a:t>tfoot</a:t>
            </a:r>
            <a:r>
              <a:rPr lang="en-US" altLang="zh-CN" dirty="0"/>
              <a:t> ——</a:t>
            </a:r>
            <a:r>
              <a:rPr lang="zh-CN" altLang="en-US" dirty="0"/>
              <a:t>表格页脚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form ——</a:t>
            </a:r>
            <a:r>
              <a:rPr lang="zh-CN" altLang="en-US" dirty="0"/>
              <a:t>表单</a:t>
            </a:r>
          </a:p>
          <a:p>
            <a:r>
              <a:rPr lang="en-US" altLang="zh-CN" dirty="0"/>
              <a:t>input ——</a:t>
            </a:r>
            <a:r>
              <a:rPr lang="zh-CN" altLang="en-US" dirty="0"/>
              <a:t>输入标签</a:t>
            </a:r>
          </a:p>
          <a:p>
            <a:r>
              <a:rPr lang="en-US" altLang="zh-CN" dirty="0"/>
              <a:t>select —— </a:t>
            </a:r>
            <a:r>
              <a:rPr lang="zh-CN" altLang="en-US" dirty="0"/>
              <a:t>选择标签</a:t>
            </a:r>
          </a:p>
          <a:p>
            <a:r>
              <a:rPr lang="en-US" altLang="zh-CN" dirty="0"/>
              <a:t>option —— </a:t>
            </a:r>
            <a:r>
              <a:rPr lang="zh-CN" altLang="en-US" dirty="0"/>
              <a:t>选择选项</a:t>
            </a:r>
          </a:p>
          <a:p>
            <a:r>
              <a:rPr lang="en-US" altLang="zh-CN" dirty="0" err="1"/>
              <a:t>textarea</a:t>
            </a:r>
            <a:r>
              <a:rPr lang="en-US" altLang="zh-CN" dirty="0"/>
              <a:t> —— </a:t>
            </a:r>
            <a:r>
              <a:rPr lang="zh-CN" altLang="en-US" dirty="0"/>
              <a:t>文本域</a:t>
            </a:r>
          </a:p>
          <a:p>
            <a:r>
              <a:rPr lang="en-US" altLang="zh-CN" dirty="0"/>
              <a:t>button —— </a:t>
            </a:r>
            <a:r>
              <a:rPr lang="zh-CN" altLang="en-US" dirty="0"/>
              <a:t>按钮</a:t>
            </a:r>
          </a:p>
          <a:p>
            <a:endParaRPr lang="zh-CN" altLang="en-US" dirty="0"/>
          </a:p>
          <a:p>
            <a:r>
              <a:rPr lang="en-US" altLang="zh-CN" dirty="0"/>
              <a:t>iframe ——</a:t>
            </a:r>
            <a:r>
              <a:rPr lang="zh-CN" altLang="en-US" dirty="0"/>
              <a:t>内联框架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784350" y="452755"/>
            <a:ext cx="26196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常用标签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15637" y="248270"/>
            <a:ext cx="1255524" cy="9310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00026AB-3ED7-462E-8DB8-C6187A0F0D66}"/>
              </a:ext>
            </a:extLst>
          </p:cNvPr>
          <p:cNvSpPr/>
          <p:nvPr/>
        </p:nvSpPr>
        <p:spPr>
          <a:xfrm>
            <a:off x="1784350" y="1313883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字符实体</a:t>
            </a:r>
          </a:p>
          <a:p>
            <a:r>
              <a:rPr lang="zh-CN" altLang="en-US" sz="1600" dirty="0"/>
              <a:t> 	空格	&amp;nbsp;	&amp;#160;</a:t>
            </a:r>
          </a:p>
          <a:p>
            <a:r>
              <a:rPr lang="zh-CN" altLang="en-US" sz="1600" dirty="0"/>
              <a:t>&lt;	小于号	&amp;lt;	&amp;#60;</a:t>
            </a:r>
          </a:p>
          <a:p>
            <a:r>
              <a:rPr lang="zh-CN" altLang="en-US" sz="1600" dirty="0"/>
              <a:t>&gt;	大于号	&amp;gt;	&amp;#62;</a:t>
            </a:r>
          </a:p>
          <a:p>
            <a:r>
              <a:rPr lang="zh-CN" altLang="en-US" sz="1600" dirty="0"/>
              <a:t>&amp;	和号	&amp;amp;	&amp;#38;</a:t>
            </a:r>
          </a:p>
          <a:p>
            <a:r>
              <a:rPr lang="zh-CN" altLang="en-US" sz="1600" dirty="0"/>
              <a:t>"	引号	&amp;quot;	&amp;#34;</a:t>
            </a:r>
          </a:p>
          <a:p>
            <a:r>
              <a:rPr lang="zh-CN" altLang="en-US" sz="1600" dirty="0"/>
              <a:t>'	撇号 	&amp;apos; (IE不支持)	&amp;#39;</a:t>
            </a:r>
          </a:p>
          <a:p>
            <a:r>
              <a:rPr lang="zh-CN" altLang="en-US" sz="1600" dirty="0"/>
              <a:t>￠	分（cent）	&amp;cent;	&amp;#162;</a:t>
            </a:r>
          </a:p>
          <a:p>
            <a:r>
              <a:rPr lang="zh-CN" altLang="en-US" sz="1600" dirty="0"/>
              <a:t>£	镑（pound）	&amp;pound;	&amp;#163;</a:t>
            </a:r>
          </a:p>
          <a:p>
            <a:r>
              <a:rPr lang="zh-CN" altLang="en-US" sz="1600" dirty="0"/>
              <a:t>¥	元（yen）	&amp;yen;	&amp;#165;</a:t>
            </a:r>
          </a:p>
          <a:p>
            <a:r>
              <a:rPr lang="zh-CN" altLang="en-US" sz="1600" dirty="0"/>
              <a:t>€	欧元（euro）	&amp;euro;	&amp;#8364;</a:t>
            </a:r>
          </a:p>
          <a:p>
            <a:r>
              <a:rPr lang="zh-CN" altLang="en-US" sz="1600" dirty="0"/>
              <a:t>§	小节	&amp;sect;	&amp;#167;</a:t>
            </a:r>
          </a:p>
          <a:p>
            <a:r>
              <a:rPr lang="zh-CN" altLang="en-US" sz="1600" dirty="0"/>
              <a:t>©	版权（copyright）	&amp;copy;	&amp;#169;</a:t>
            </a:r>
          </a:p>
          <a:p>
            <a:r>
              <a:rPr lang="zh-CN" altLang="en-US" sz="1600" dirty="0"/>
              <a:t>®	注册商标	&amp;reg;	&amp;#174;</a:t>
            </a:r>
          </a:p>
          <a:p>
            <a:r>
              <a:rPr lang="zh-CN" altLang="en-US" sz="1600" dirty="0"/>
              <a:t>™	商标	&amp;trade;	&amp;#8482;</a:t>
            </a:r>
          </a:p>
          <a:p>
            <a:r>
              <a:rPr lang="zh-CN" altLang="en-US" sz="1600" dirty="0"/>
              <a:t>×	乘号	&amp;times;	&amp;#215;</a:t>
            </a:r>
          </a:p>
          <a:p>
            <a:r>
              <a:rPr lang="zh-CN" altLang="en-US" sz="1600" dirty="0"/>
              <a:t>÷	除号	&amp;divide;	&amp;#247;</a:t>
            </a:r>
          </a:p>
          <a:p>
            <a:endParaRPr lang="zh-CN" altLang="en-US" sz="1600" dirty="0"/>
          </a:p>
          <a:p>
            <a:r>
              <a:rPr lang="zh-CN" altLang="en-US" sz="1600" dirty="0"/>
              <a:t>&lt;!-- 内容 --&gt; ——注释标签</a:t>
            </a:r>
          </a:p>
        </p:txBody>
      </p:sp>
    </p:spTree>
    <p:extLst>
      <p:ext uri="{BB962C8B-B14F-4D97-AF65-F5344CB8AC3E}">
        <p14:creationId xmlns:p14="http://schemas.microsoft.com/office/powerpoint/2010/main" val="74607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/>
          <p:cNvSpPr/>
          <p:nvPr/>
        </p:nvSpPr>
        <p:spPr>
          <a:xfrm>
            <a:off x="-4445" y="0"/>
            <a:ext cx="12192000" cy="6858000"/>
          </a:xfrm>
          <a:prstGeom prst="rect">
            <a:avLst/>
          </a:prstGeom>
          <a:solidFill>
            <a:schemeClr val="accent4">
              <a:lumMod val="5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198428" y="4358640"/>
            <a:ext cx="17931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2943"/>
          <p:cNvSpPr/>
          <p:nvPr/>
        </p:nvSpPr>
        <p:spPr>
          <a:xfrm>
            <a:off x="5705601" y="1942939"/>
            <a:ext cx="772987" cy="94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150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7575" y="3935095"/>
            <a:ext cx="2727960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欢迎大家加入小板凳课堂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59746" y="4928982"/>
            <a:ext cx="312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1.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</a:rPr>
              <a:t>前端开发 视频教程录制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2.WEB</a:t>
            </a:r>
            <a:r>
              <a:rPr lang="zh-CN" altLang="en-US" sz="1400" dirty="0">
                <a:solidFill>
                  <a:schemeClr val="bg1"/>
                </a:solidFill>
              </a:rPr>
              <a:t>前端开发，</a:t>
            </a:r>
            <a:r>
              <a:rPr lang="zh-CN" altLang="en-US" sz="1400" dirty="0">
                <a:solidFill>
                  <a:schemeClr val="bg1"/>
                </a:solidFill>
                <a:sym typeface="+mn-ea"/>
              </a:rPr>
              <a:t>技术</a:t>
            </a:r>
            <a:r>
              <a:rPr lang="zh-CN" altLang="en-US" sz="1400" dirty="0">
                <a:solidFill>
                  <a:schemeClr val="bg1"/>
                </a:solidFill>
              </a:rPr>
              <a:t>交流讨论圈子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3.</a:t>
            </a:r>
            <a:r>
              <a:rPr lang="zh-CN" altLang="en-US" sz="1400" dirty="0">
                <a:solidFill>
                  <a:schemeClr val="bg1"/>
                </a:solidFill>
              </a:rPr>
              <a:t>专注于</a:t>
            </a:r>
            <a:r>
              <a:rPr lang="en-US" altLang="zh-CN" sz="1400" dirty="0">
                <a:solidFill>
                  <a:schemeClr val="bg1"/>
                </a:solidFill>
              </a:rPr>
              <a:t>WEB BS</a:t>
            </a:r>
            <a:r>
              <a:rPr lang="zh-CN" altLang="en-US" sz="1400" dirty="0">
                <a:solidFill>
                  <a:schemeClr val="bg1"/>
                </a:solidFill>
              </a:rPr>
              <a:t>开发方向</a:t>
            </a:r>
          </a:p>
          <a:p>
            <a:pPr algn="l"/>
            <a:r>
              <a:rPr lang="en-US" altLang="zh-CN" sz="1400" dirty="0">
                <a:solidFill>
                  <a:schemeClr val="bg1"/>
                </a:solidFill>
              </a:rPr>
              <a:t>4.</a:t>
            </a:r>
            <a:r>
              <a:rPr lang="zh-CN" altLang="en-US" sz="1400" dirty="0">
                <a:solidFill>
                  <a:schemeClr val="bg1"/>
                </a:solidFill>
              </a:rPr>
              <a:t>小白免费入门教学的家园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9470" y="4008367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堂主微信：</a:t>
            </a:r>
            <a:r>
              <a:rPr lang="en-US" altLang="zh-CN" sz="1200" dirty="0" err="1">
                <a:solidFill>
                  <a:schemeClr val="bg1"/>
                </a:solidFill>
              </a:rPr>
              <a:t>small_bench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15" name="图片 14" descr="weix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932815"/>
            <a:ext cx="2964815" cy="29648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591795" y="401155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小板凳公众号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不定时推送课程信息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和前端最新技术</a:t>
            </a:r>
          </a:p>
        </p:txBody>
      </p:sp>
      <p:pic>
        <p:nvPicPr>
          <p:cNvPr id="17" name="图片 16" descr="WechatIMG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735" y="992505"/>
            <a:ext cx="2942590" cy="2942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810657" y="535807"/>
            <a:ext cx="8077200" cy="5989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7558" y="307479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/>
            <a:r>
              <a:rPr lang="zh-CN" altLang="en-US" sz="4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感谢您的观看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91969" y="2195896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微软雅黑"/>
                <a:cs typeface="+mn-cs"/>
              </a:rPr>
              <a:t>小板凳课堂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18150" y="4107360"/>
            <a:ext cx="1155700" cy="269379"/>
            <a:chOff x="5518150" y="4107360"/>
            <a:chExt cx="1155700" cy="269379"/>
          </a:xfrm>
        </p:grpSpPr>
        <p:sp>
          <p:nvSpPr>
            <p:cNvPr id="9" name="圆角矩形 8"/>
            <p:cNvSpPr/>
            <p:nvPr/>
          </p:nvSpPr>
          <p:spPr>
            <a:xfrm>
              <a:off x="5518150" y="4118363"/>
              <a:ext cx="1155700" cy="258376"/>
            </a:xfrm>
            <a:prstGeom prst="roundRect">
              <a:avLst>
                <a:gd name="adj" fmla="val 50000"/>
              </a:avLst>
            </a:prstGeom>
            <a:solidFill>
              <a:srgbClr val="E176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588235" y="4107360"/>
              <a:ext cx="1021080" cy="26035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作者：</a:t>
              </a:r>
              <a:r>
                <a:rPr lang="zh-CN" altLang="en-US" sz="1100" dirty="0">
                  <a:solidFill>
                    <a:prstClr val="white"/>
                  </a:solidFill>
                  <a:latin typeface="微软雅黑"/>
                  <a:ea typeface="微软雅黑"/>
                </a:rPr>
                <a:t>张乐超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4857"/>
      </a:accent1>
      <a:accent2>
        <a:srgbClr val="1FBDC8"/>
      </a:accent2>
      <a:accent3>
        <a:srgbClr val="F68C2D"/>
      </a:accent3>
      <a:accent4>
        <a:srgbClr val="0F5E8C"/>
      </a:accent4>
      <a:accent5>
        <a:srgbClr val="ED4857"/>
      </a:accent5>
      <a:accent6>
        <a:srgbClr val="1FBDC8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74</TotalTime>
  <Words>221</Words>
  <Application>Microsoft Office PowerPoint</Application>
  <PresentationFormat>宽屏</PresentationFormat>
  <Paragraphs>77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Gill Sans</vt:lpstr>
      <vt:lpstr>等线</vt:lpstr>
      <vt:lpstr>微软雅黑</vt:lpstr>
      <vt:lpstr>Arial</vt:lpstr>
      <vt:lpstr>Calibri</vt:lpstr>
      <vt:lpstr>Century Gothic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彩色气泡</dc:title>
  <dc:creator>第一PPT</dc:creator>
  <cp:keywords>www.1ppt.com</cp:keywords>
  <dc:description>www.1ppt.com</dc:description>
  <cp:lastModifiedBy>张 乐超</cp:lastModifiedBy>
  <cp:revision>73</cp:revision>
  <dcterms:created xsi:type="dcterms:W3CDTF">2019-03-20T14:43:19Z</dcterms:created>
  <dcterms:modified xsi:type="dcterms:W3CDTF">2019-03-24T08:01:25Z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2052-1.0.0.1113</vt:lpwstr>
  </property>
</Properties>
</file>