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89" r:id="rId2"/>
    <p:sldId id="315" r:id="rId3"/>
    <p:sldId id="279" r:id="rId4"/>
    <p:sldId id="28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5E8C"/>
    <a:srgbClr val="F68C2D"/>
    <a:srgbClr val="1FBDC8"/>
    <a:srgbClr val="ED4857"/>
    <a:srgbClr val="E17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5" y="72"/>
      </p:cViewPr>
      <p:guideLst>
        <p:guide orient="horz" pos="2160"/>
        <p:guide pos="383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C2E42-BFCC-40EA-8993-81C8A1AA4EEE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C04B92-5184-4370-883C-D72A6DD206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8756650" y="1397000"/>
            <a:ext cx="2260600" cy="4019550"/>
          </a:xfrm>
          <a:custGeom>
            <a:avLst/>
            <a:gdLst>
              <a:gd name="connsiteX0" fmla="*/ 0 w 2260600"/>
              <a:gd name="connsiteY0" fmla="*/ 0 h 4019550"/>
              <a:gd name="connsiteX1" fmla="*/ 2260600 w 2260600"/>
              <a:gd name="connsiteY1" fmla="*/ 0 h 4019550"/>
              <a:gd name="connsiteX2" fmla="*/ 2260600 w 2260600"/>
              <a:gd name="connsiteY2" fmla="*/ 4019550 h 4019550"/>
              <a:gd name="connsiteX3" fmla="*/ 0 w 2260600"/>
              <a:gd name="connsiteY3" fmla="*/ 4019550 h 401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0600" h="4019550">
                <a:moveTo>
                  <a:pt x="0" y="0"/>
                </a:moveTo>
                <a:lnTo>
                  <a:pt x="2260600" y="0"/>
                </a:lnTo>
                <a:lnTo>
                  <a:pt x="2260600" y="4019550"/>
                </a:lnTo>
                <a:lnTo>
                  <a:pt x="0" y="40195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1368718" y="2087742"/>
            <a:ext cx="2807042" cy="3520579"/>
          </a:xfrm>
          <a:custGeom>
            <a:avLst/>
            <a:gdLst>
              <a:gd name="connsiteX0" fmla="*/ 0 w 2807042"/>
              <a:gd name="connsiteY0" fmla="*/ 0 h 3520579"/>
              <a:gd name="connsiteX1" fmla="*/ 2807042 w 2807042"/>
              <a:gd name="connsiteY1" fmla="*/ 0 h 3520579"/>
              <a:gd name="connsiteX2" fmla="*/ 2807042 w 2807042"/>
              <a:gd name="connsiteY2" fmla="*/ 3520579 h 3520579"/>
              <a:gd name="connsiteX3" fmla="*/ 0 w 2807042"/>
              <a:gd name="connsiteY3" fmla="*/ 3520579 h 3520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7042" h="3520579">
                <a:moveTo>
                  <a:pt x="0" y="0"/>
                </a:moveTo>
                <a:lnTo>
                  <a:pt x="2807042" y="0"/>
                </a:lnTo>
                <a:lnTo>
                  <a:pt x="2807042" y="3520579"/>
                </a:lnTo>
                <a:lnTo>
                  <a:pt x="0" y="352057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540154" y="2983847"/>
            <a:ext cx="2092108" cy="2102807"/>
          </a:xfrm>
          <a:custGeom>
            <a:avLst/>
            <a:gdLst>
              <a:gd name="connsiteX0" fmla="*/ 0 w 2092108"/>
              <a:gd name="connsiteY0" fmla="*/ 0 h 2102807"/>
              <a:gd name="connsiteX1" fmla="*/ 2092108 w 2092108"/>
              <a:gd name="connsiteY1" fmla="*/ 0 h 2102807"/>
              <a:gd name="connsiteX2" fmla="*/ 2092108 w 2092108"/>
              <a:gd name="connsiteY2" fmla="*/ 2102807 h 2102807"/>
              <a:gd name="connsiteX3" fmla="*/ 0 w 2092108"/>
              <a:gd name="connsiteY3" fmla="*/ 2102807 h 210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2108" h="2102807">
                <a:moveTo>
                  <a:pt x="0" y="0"/>
                </a:moveTo>
                <a:lnTo>
                  <a:pt x="2092108" y="0"/>
                </a:lnTo>
                <a:lnTo>
                  <a:pt x="2092108" y="2102807"/>
                </a:lnTo>
                <a:lnTo>
                  <a:pt x="0" y="21028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3874193" y="2983847"/>
            <a:ext cx="2092108" cy="2102807"/>
          </a:xfrm>
          <a:custGeom>
            <a:avLst/>
            <a:gdLst>
              <a:gd name="connsiteX0" fmla="*/ 0 w 2092108"/>
              <a:gd name="connsiteY0" fmla="*/ 0 h 2102807"/>
              <a:gd name="connsiteX1" fmla="*/ 2092108 w 2092108"/>
              <a:gd name="connsiteY1" fmla="*/ 0 h 2102807"/>
              <a:gd name="connsiteX2" fmla="*/ 2092108 w 2092108"/>
              <a:gd name="connsiteY2" fmla="*/ 2102807 h 2102807"/>
              <a:gd name="connsiteX3" fmla="*/ 0 w 2092108"/>
              <a:gd name="connsiteY3" fmla="*/ 2102807 h 210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2108" h="2102807">
                <a:moveTo>
                  <a:pt x="0" y="0"/>
                </a:moveTo>
                <a:lnTo>
                  <a:pt x="2092108" y="0"/>
                </a:lnTo>
                <a:lnTo>
                  <a:pt x="2092108" y="2102807"/>
                </a:lnTo>
                <a:lnTo>
                  <a:pt x="0" y="21028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214998" y="2983847"/>
            <a:ext cx="2092108" cy="2102807"/>
          </a:xfrm>
          <a:custGeom>
            <a:avLst/>
            <a:gdLst>
              <a:gd name="connsiteX0" fmla="*/ 0 w 2092108"/>
              <a:gd name="connsiteY0" fmla="*/ 0 h 2102807"/>
              <a:gd name="connsiteX1" fmla="*/ 2092108 w 2092108"/>
              <a:gd name="connsiteY1" fmla="*/ 0 h 2102807"/>
              <a:gd name="connsiteX2" fmla="*/ 2092108 w 2092108"/>
              <a:gd name="connsiteY2" fmla="*/ 2102807 h 2102807"/>
              <a:gd name="connsiteX3" fmla="*/ 0 w 2092108"/>
              <a:gd name="connsiteY3" fmla="*/ 2102807 h 210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2108" h="2102807">
                <a:moveTo>
                  <a:pt x="0" y="0"/>
                </a:moveTo>
                <a:lnTo>
                  <a:pt x="2092108" y="0"/>
                </a:lnTo>
                <a:lnTo>
                  <a:pt x="2092108" y="2102807"/>
                </a:lnTo>
                <a:lnTo>
                  <a:pt x="0" y="21028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8549038" y="2983847"/>
            <a:ext cx="2092108" cy="2102807"/>
          </a:xfrm>
          <a:custGeom>
            <a:avLst/>
            <a:gdLst>
              <a:gd name="connsiteX0" fmla="*/ 0 w 2092108"/>
              <a:gd name="connsiteY0" fmla="*/ 0 h 2102807"/>
              <a:gd name="connsiteX1" fmla="*/ 2092108 w 2092108"/>
              <a:gd name="connsiteY1" fmla="*/ 0 h 2102807"/>
              <a:gd name="connsiteX2" fmla="*/ 2092108 w 2092108"/>
              <a:gd name="connsiteY2" fmla="*/ 2102807 h 2102807"/>
              <a:gd name="connsiteX3" fmla="*/ 0 w 2092108"/>
              <a:gd name="connsiteY3" fmla="*/ 2102807 h 210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2108" h="2102807">
                <a:moveTo>
                  <a:pt x="0" y="0"/>
                </a:moveTo>
                <a:lnTo>
                  <a:pt x="2092108" y="0"/>
                </a:lnTo>
                <a:lnTo>
                  <a:pt x="2092108" y="2102807"/>
                </a:lnTo>
                <a:lnTo>
                  <a:pt x="0" y="21028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2"/>
          </p:nvPr>
        </p:nvSpPr>
        <p:spPr>
          <a:xfrm>
            <a:off x="6959393" y="3034573"/>
            <a:ext cx="3499308" cy="2216665"/>
          </a:xfrm>
          <a:custGeom>
            <a:avLst/>
            <a:gdLst>
              <a:gd name="connsiteX0" fmla="*/ 0 w 3499308"/>
              <a:gd name="connsiteY0" fmla="*/ 0 h 2216665"/>
              <a:gd name="connsiteX1" fmla="*/ 3499308 w 3499308"/>
              <a:gd name="connsiteY1" fmla="*/ 0 h 2216665"/>
              <a:gd name="connsiteX2" fmla="*/ 3499308 w 3499308"/>
              <a:gd name="connsiteY2" fmla="*/ 2216665 h 2216665"/>
              <a:gd name="connsiteX3" fmla="*/ 0 w 3499308"/>
              <a:gd name="connsiteY3" fmla="*/ 2216665 h 2216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9308" h="2216665">
                <a:moveTo>
                  <a:pt x="0" y="0"/>
                </a:moveTo>
                <a:lnTo>
                  <a:pt x="3499308" y="0"/>
                </a:lnTo>
                <a:lnTo>
                  <a:pt x="3499308" y="2216665"/>
                </a:lnTo>
                <a:lnTo>
                  <a:pt x="0" y="22166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1738105" y="3034573"/>
            <a:ext cx="3499308" cy="2216665"/>
          </a:xfrm>
          <a:custGeom>
            <a:avLst/>
            <a:gdLst>
              <a:gd name="connsiteX0" fmla="*/ 0 w 3499308"/>
              <a:gd name="connsiteY0" fmla="*/ 0 h 2216665"/>
              <a:gd name="connsiteX1" fmla="*/ 3499308 w 3499308"/>
              <a:gd name="connsiteY1" fmla="*/ 0 h 2216665"/>
              <a:gd name="connsiteX2" fmla="*/ 3499308 w 3499308"/>
              <a:gd name="connsiteY2" fmla="*/ 2216665 h 2216665"/>
              <a:gd name="connsiteX3" fmla="*/ 0 w 3499308"/>
              <a:gd name="connsiteY3" fmla="*/ 2216665 h 2216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9308" h="2216665">
                <a:moveTo>
                  <a:pt x="0" y="0"/>
                </a:moveTo>
                <a:lnTo>
                  <a:pt x="3499308" y="0"/>
                </a:lnTo>
                <a:lnTo>
                  <a:pt x="3499308" y="2216665"/>
                </a:lnTo>
                <a:lnTo>
                  <a:pt x="0" y="22166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图片占位符 15"/>
          <p:cNvSpPr>
            <a:spLocks noGrp="1"/>
          </p:cNvSpPr>
          <p:nvPr>
            <p:ph type="pic" sz="quarter" idx="10"/>
          </p:nvPr>
        </p:nvSpPr>
        <p:spPr>
          <a:xfrm>
            <a:off x="1821186" y="2724912"/>
            <a:ext cx="1956816" cy="1956816"/>
          </a:xfrm>
          <a:custGeom>
            <a:avLst/>
            <a:gdLst>
              <a:gd name="connsiteX0" fmla="*/ 0 w 1956816"/>
              <a:gd name="connsiteY0" fmla="*/ 0 h 1956816"/>
              <a:gd name="connsiteX1" fmla="*/ 1956816 w 1956816"/>
              <a:gd name="connsiteY1" fmla="*/ 0 h 1956816"/>
              <a:gd name="connsiteX2" fmla="*/ 1956816 w 1956816"/>
              <a:gd name="connsiteY2" fmla="*/ 1956816 h 1956816"/>
              <a:gd name="connsiteX3" fmla="*/ 0 w 1956816"/>
              <a:gd name="connsiteY3" fmla="*/ 1956816 h 195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6816" h="1956816">
                <a:moveTo>
                  <a:pt x="0" y="0"/>
                </a:moveTo>
                <a:lnTo>
                  <a:pt x="1956816" y="0"/>
                </a:lnTo>
                <a:lnTo>
                  <a:pt x="1956816" y="1956816"/>
                </a:lnTo>
                <a:lnTo>
                  <a:pt x="0" y="19568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1"/>
          </p:nvPr>
        </p:nvSpPr>
        <p:spPr>
          <a:xfrm>
            <a:off x="4027632" y="2724912"/>
            <a:ext cx="1956816" cy="1956816"/>
          </a:xfrm>
          <a:custGeom>
            <a:avLst/>
            <a:gdLst>
              <a:gd name="connsiteX0" fmla="*/ 0 w 1956816"/>
              <a:gd name="connsiteY0" fmla="*/ 0 h 1956816"/>
              <a:gd name="connsiteX1" fmla="*/ 1956816 w 1956816"/>
              <a:gd name="connsiteY1" fmla="*/ 0 h 1956816"/>
              <a:gd name="connsiteX2" fmla="*/ 1956816 w 1956816"/>
              <a:gd name="connsiteY2" fmla="*/ 1956816 h 1956816"/>
              <a:gd name="connsiteX3" fmla="*/ 0 w 1956816"/>
              <a:gd name="connsiteY3" fmla="*/ 1956816 h 195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6816" h="1956816">
                <a:moveTo>
                  <a:pt x="0" y="0"/>
                </a:moveTo>
                <a:lnTo>
                  <a:pt x="1956816" y="0"/>
                </a:lnTo>
                <a:lnTo>
                  <a:pt x="1956816" y="1956816"/>
                </a:lnTo>
                <a:lnTo>
                  <a:pt x="0" y="19568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2"/>
          </p:nvPr>
        </p:nvSpPr>
        <p:spPr>
          <a:xfrm>
            <a:off x="6234078" y="2724912"/>
            <a:ext cx="1956816" cy="1956816"/>
          </a:xfrm>
          <a:custGeom>
            <a:avLst/>
            <a:gdLst>
              <a:gd name="connsiteX0" fmla="*/ 0 w 1956816"/>
              <a:gd name="connsiteY0" fmla="*/ 0 h 1956816"/>
              <a:gd name="connsiteX1" fmla="*/ 1956816 w 1956816"/>
              <a:gd name="connsiteY1" fmla="*/ 0 h 1956816"/>
              <a:gd name="connsiteX2" fmla="*/ 1956816 w 1956816"/>
              <a:gd name="connsiteY2" fmla="*/ 1956816 h 1956816"/>
              <a:gd name="connsiteX3" fmla="*/ 0 w 1956816"/>
              <a:gd name="connsiteY3" fmla="*/ 1956816 h 195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6816" h="1956816">
                <a:moveTo>
                  <a:pt x="0" y="0"/>
                </a:moveTo>
                <a:lnTo>
                  <a:pt x="1956816" y="0"/>
                </a:lnTo>
                <a:lnTo>
                  <a:pt x="1956816" y="1956816"/>
                </a:lnTo>
                <a:lnTo>
                  <a:pt x="0" y="19568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2" name="图片占位符 13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>
          <a:xfrm>
            <a:off x="8465414" y="2724912"/>
            <a:ext cx="1957326" cy="1956817"/>
          </a:xfrm>
        </p:spPr>
      </p:pic>
      <p:sp>
        <p:nvSpPr>
          <p:cNvPr id="19" name="图片占位符 18"/>
          <p:cNvSpPr>
            <a:spLocks noGrp="1"/>
          </p:cNvSpPr>
          <p:nvPr>
            <p:ph type="pic" sz="quarter" idx="13"/>
          </p:nvPr>
        </p:nvSpPr>
        <p:spPr>
          <a:xfrm>
            <a:off x="8440524" y="2724912"/>
            <a:ext cx="1956816" cy="1956816"/>
          </a:xfrm>
          <a:custGeom>
            <a:avLst/>
            <a:gdLst>
              <a:gd name="connsiteX0" fmla="*/ 0 w 1956816"/>
              <a:gd name="connsiteY0" fmla="*/ 0 h 1956816"/>
              <a:gd name="connsiteX1" fmla="*/ 1956816 w 1956816"/>
              <a:gd name="connsiteY1" fmla="*/ 0 h 1956816"/>
              <a:gd name="connsiteX2" fmla="*/ 1956816 w 1956816"/>
              <a:gd name="connsiteY2" fmla="*/ 1956816 h 1956816"/>
              <a:gd name="connsiteX3" fmla="*/ 0 w 1956816"/>
              <a:gd name="connsiteY3" fmla="*/ 1956816 h 195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6816" h="1956816">
                <a:moveTo>
                  <a:pt x="0" y="0"/>
                </a:moveTo>
                <a:lnTo>
                  <a:pt x="1956816" y="0"/>
                </a:lnTo>
                <a:lnTo>
                  <a:pt x="1956816" y="1956816"/>
                </a:lnTo>
                <a:lnTo>
                  <a:pt x="0" y="19568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1838937" y="535807"/>
            <a:ext cx="8077200" cy="598958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55130" y="2662840"/>
            <a:ext cx="4281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en-US" altLang="zh-CN" sz="4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HTML</a:t>
            </a:r>
            <a:r>
              <a:rPr lang="zh-CN" altLang="en-US" sz="4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样式</a:t>
            </a:r>
            <a:r>
              <a:rPr lang="en-US" altLang="zh-CN" sz="4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-CSS</a:t>
            </a:r>
            <a:endParaRPr lang="zh-CN" altLang="en-US" sz="40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518150" y="3730170"/>
            <a:ext cx="1155700" cy="269379"/>
            <a:chOff x="5518150" y="4107360"/>
            <a:chExt cx="1155700" cy="269379"/>
          </a:xfrm>
        </p:grpSpPr>
        <p:sp>
          <p:nvSpPr>
            <p:cNvPr id="9" name="圆角矩形 8"/>
            <p:cNvSpPr/>
            <p:nvPr/>
          </p:nvSpPr>
          <p:spPr>
            <a:xfrm>
              <a:off x="5518150" y="4118363"/>
              <a:ext cx="1155700" cy="258376"/>
            </a:xfrm>
            <a:prstGeom prst="roundRect">
              <a:avLst>
                <a:gd name="adj" fmla="val 50000"/>
              </a:avLst>
            </a:prstGeom>
            <a:solidFill>
              <a:srgbClr val="E17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588235" y="4107360"/>
              <a:ext cx="1021080" cy="26035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作者：张乐超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1784350" y="452755"/>
            <a:ext cx="92204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dirty="0">
                <a:solidFill>
                  <a:prstClr val="black">
                    <a:lumMod val="85000"/>
                    <a:lumOff val="15000"/>
                  </a:prstClr>
                </a:solidFill>
              </a:rPr>
              <a:t>CSS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D03B34E-9A86-4ABF-9268-B550B7BC1F17}"/>
              </a:ext>
            </a:extLst>
          </p:cNvPr>
          <p:cNvSpPr/>
          <p:nvPr/>
        </p:nvSpPr>
        <p:spPr>
          <a:xfrm>
            <a:off x="1784350" y="1641777"/>
            <a:ext cx="5128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PingFangSC-Regular"/>
              </a:rPr>
              <a:t>1.CSS </a:t>
            </a:r>
            <a:r>
              <a:rPr lang="zh-CN" altLang="en-US" dirty="0">
                <a:solidFill>
                  <a:srgbClr val="000000"/>
                </a:solidFill>
                <a:latin typeface="PingFangSC-Regular"/>
              </a:rPr>
              <a:t>指层叠样式表，美化网页，修改标签的样式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80D7FA2-6436-4105-8AB0-5DF591C8422F}"/>
              </a:ext>
            </a:extLst>
          </p:cNvPr>
          <p:cNvSpPr/>
          <p:nvPr/>
        </p:nvSpPr>
        <p:spPr>
          <a:xfrm>
            <a:off x="1784350" y="3244334"/>
            <a:ext cx="5044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93939"/>
                </a:solidFill>
                <a:latin typeface="verdana" panose="020B0604030504040204" pitchFamily="34" charset="0"/>
              </a:rPr>
              <a:t>其中，优先级：内联式 </a:t>
            </a:r>
            <a:r>
              <a:rPr lang="en-US" altLang="zh-CN" dirty="0">
                <a:solidFill>
                  <a:srgbClr val="393939"/>
                </a:solidFill>
                <a:latin typeface="verdana" panose="020B0604030504040204" pitchFamily="34" charset="0"/>
              </a:rPr>
              <a:t>&gt; </a:t>
            </a:r>
            <a:r>
              <a:rPr lang="zh-CN" altLang="en-US" dirty="0">
                <a:solidFill>
                  <a:srgbClr val="393939"/>
                </a:solidFill>
                <a:latin typeface="verdana" panose="020B0604030504040204" pitchFamily="34" charset="0"/>
              </a:rPr>
              <a:t>嵌入式 </a:t>
            </a:r>
            <a:r>
              <a:rPr lang="en-US" altLang="zh-CN" dirty="0">
                <a:solidFill>
                  <a:srgbClr val="393939"/>
                </a:solidFill>
                <a:latin typeface="verdana" panose="020B0604030504040204" pitchFamily="34" charset="0"/>
              </a:rPr>
              <a:t>&gt; </a:t>
            </a:r>
            <a:r>
              <a:rPr lang="zh-CN" altLang="en-US" dirty="0">
                <a:solidFill>
                  <a:srgbClr val="393939"/>
                </a:solidFill>
                <a:latin typeface="verdana" panose="020B0604030504040204" pitchFamily="34" charset="0"/>
              </a:rPr>
              <a:t>外部样式表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5EA763A-AE6E-4E71-909B-AD0136F1BDF3}"/>
              </a:ext>
            </a:extLst>
          </p:cNvPr>
          <p:cNvSpPr txBox="1"/>
          <p:nvPr/>
        </p:nvSpPr>
        <p:spPr>
          <a:xfrm>
            <a:off x="1784350" y="2443055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2.CSS </a:t>
            </a:r>
            <a:r>
              <a:rPr lang="zh-CN" altLang="en-US" dirty="0"/>
              <a:t>的引入方式  三种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矩形 3"/>
          <p:cNvSpPr/>
          <p:nvPr/>
        </p:nvSpPr>
        <p:spPr>
          <a:xfrm>
            <a:off x="-4445" y="0"/>
            <a:ext cx="12192000" cy="6858000"/>
          </a:xfrm>
          <a:prstGeom prst="rect">
            <a:avLst/>
          </a:prstGeom>
          <a:solidFill>
            <a:schemeClr val="accent4">
              <a:lumMod val="50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5198428" y="4358640"/>
            <a:ext cx="179313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hape 2943"/>
          <p:cNvSpPr/>
          <p:nvPr/>
        </p:nvSpPr>
        <p:spPr>
          <a:xfrm>
            <a:off x="5705601" y="1942939"/>
            <a:ext cx="772987" cy="944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600" y="11782"/>
                </a:moveTo>
                <a:lnTo>
                  <a:pt x="9600" y="10800"/>
                </a:lnTo>
                <a:lnTo>
                  <a:pt x="11400" y="10800"/>
                </a:lnTo>
                <a:cubicBezTo>
                  <a:pt x="11732" y="10800"/>
                  <a:pt x="12000" y="10580"/>
                  <a:pt x="12000" y="10309"/>
                </a:cubicBezTo>
                <a:lnTo>
                  <a:pt x="12000" y="2945"/>
                </a:lnTo>
                <a:lnTo>
                  <a:pt x="19940" y="2945"/>
                </a:lnTo>
                <a:lnTo>
                  <a:pt x="16886" y="7111"/>
                </a:lnTo>
                <a:lnTo>
                  <a:pt x="16894" y="7115"/>
                </a:lnTo>
                <a:cubicBezTo>
                  <a:pt x="16840" y="7189"/>
                  <a:pt x="16800" y="7272"/>
                  <a:pt x="16800" y="7364"/>
                </a:cubicBezTo>
                <a:cubicBezTo>
                  <a:pt x="16800" y="7457"/>
                  <a:pt x="16840" y="7538"/>
                  <a:pt x="16894" y="7612"/>
                </a:cubicBezTo>
                <a:lnTo>
                  <a:pt x="16886" y="7616"/>
                </a:lnTo>
                <a:lnTo>
                  <a:pt x="19940" y="11782"/>
                </a:lnTo>
                <a:cubicBezTo>
                  <a:pt x="19940" y="11782"/>
                  <a:pt x="9600" y="11782"/>
                  <a:pt x="9600" y="11782"/>
                </a:cubicBezTo>
                <a:close/>
                <a:moveTo>
                  <a:pt x="1200" y="982"/>
                </a:moveTo>
                <a:lnTo>
                  <a:pt x="10800" y="982"/>
                </a:lnTo>
                <a:lnTo>
                  <a:pt x="10800" y="9818"/>
                </a:lnTo>
                <a:lnTo>
                  <a:pt x="1200" y="9818"/>
                </a:lnTo>
                <a:cubicBezTo>
                  <a:pt x="1200" y="9818"/>
                  <a:pt x="1200" y="982"/>
                  <a:pt x="1200" y="982"/>
                </a:cubicBezTo>
                <a:close/>
                <a:moveTo>
                  <a:pt x="21514" y="12020"/>
                </a:moveTo>
                <a:lnTo>
                  <a:pt x="18100" y="7364"/>
                </a:lnTo>
                <a:lnTo>
                  <a:pt x="21514" y="2707"/>
                </a:lnTo>
                <a:lnTo>
                  <a:pt x="21506" y="2703"/>
                </a:lnTo>
                <a:cubicBezTo>
                  <a:pt x="21560" y="2629"/>
                  <a:pt x="21600" y="2547"/>
                  <a:pt x="21600" y="2455"/>
                </a:cubicBezTo>
                <a:cubicBezTo>
                  <a:pt x="21600" y="2183"/>
                  <a:pt x="21332" y="1964"/>
                  <a:pt x="21000" y="1964"/>
                </a:cubicBezTo>
                <a:lnTo>
                  <a:pt x="12000" y="1964"/>
                </a:lnTo>
                <a:lnTo>
                  <a:pt x="12000" y="491"/>
                </a:lnTo>
                <a:cubicBezTo>
                  <a:pt x="12000" y="220"/>
                  <a:pt x="11732" y="0"/>
                  <a:pt x="11400" y="0"/>
                </a:cubicBezTo>
                <a:lnTo>
                  <a:pt x="600" y="0"/>
                </a:lnTo>
                <a:cubicBezTo>
                  <a:pt x="268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268" y="21600"/>
                  <a:pt x="600" y="21600"/>
                </a:cubicBezTo>
                <a:cubicBezTo>
                  <a:pt x="932" y="21600"/>
                  <a:pt x="1200" y="21380"/>
                  <a:pt x="1200" y="21109"/>
                </a:cubicBezTo>
                <a:lnTo>
                  <a:pt x="1200" y="10800"/>
                </a:lnTo>
                <a:lnTo>
                  <a:pt x="8400" y="10800"/>
                </a:lnTo>
                <a:lnTo>
                  <a:pt x="8400" y="12273"/>
                </a:lnTo>
                <a:cubicBezTo>
                  <a:pt x="8400" y="12544"/>
                  <a:pt x="8668" y="12764"/>
                  <a:pt x="9000" y="12764"/>
                </a:cubicBezTo>
                <a:lnTo>
                  <a:pt x="21000" y="12764"/>
                </a:lnTo>
                <a:cubicBezTo>
                  <a:pt x="21332" y="12764"/>
                  <a:pt x="21600" y="12544"/>
                  <a:pt x="21600" y="12273"/>
                </a:cubicBezTo>
                <a:cubicBezTo>
                  <a:pt x="21600" y="12181"/>
                  <a:pt x="21560" y="12098"/>
                  <a:pt x="21506" y="12024"/>
                </a:cubicBezTo>
                <a:cubicBezTo>
                  <a:pt x="21506" y="12024"/>
                  <a:pt x="21514" y="12020"/>
                  <a:pt x="21514" y="1202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79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1500">
              <a:solidFill>
                <a:srgbClr val="0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27575" y="3935095"/>
            <a:ext cx="2727960" cy="4235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欢迎大家加入小板凳课堂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659746" y="4928982"/>
            <a:ext cx="31277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dirty="0">
                <a:solidFill>
                  <a:schemeClr val="bg1"/>
                </a:solidFill>
              </a:rPr>
              <a:t>1.</a:t>
            </a:r>
            <a:r>
              <a:rPr lang="zh-CN" altLang="en-US" sz="1400" dirty="0">
                <a:solidFill>
                  <a:schemeClr val="bg1"/>
                </a:solidFill>
              </a:rPr>
              <a:t>专注于</a:t>
            </a:r>
            <a:r>
              <a:rPr lang="en-US" altLang="zh-CN" sz="1400" dirty="0">
                <a:solidFill>
                  <a:schemeClr val="bg1"/>
                </a:solidFill>
              </a:rPr>
              <a:t>WEB</a:t>
            </a:r>
            <a:r>
              <a:rPr lang="zh-CN" altLang="en-US" sz="1400" dirty="0">
                <a:solidFill>
                  <a:schemeClr val="bg1"/>
                </a:solidFill>
              </a:rPr>
              <a:t>前端开发 视频教程录制</a:t>
            </a:r>
          </a:p>
          <a:p>
            <a:pPr algn="l"/>
            <a:r>
              <a:rPr lang="en-US" altLang="zh-CN" sz="1400" dirty="0">
                <a:solidFill>
                  <a:schemeClr val="bg1"/>
                </a:solidFill>
              </a:rPr>
              <a:t>2.WEB</a:t>
            </a:r>
            <a:r>
              <a:rPr lang="zh-CN" altLang="en-US" sz="1400" dirty="0">
                <a:solidFill>
                  <a:schemeClr val="bg1"/>
                </a:solidFill>
              </a:rPr>
              <a:t>前端开发，</a:t>
            </a:r>
            <a:r>
              <a:rPr lang="zh-CN" altLang="en-US" sz="1400" dirty="0">
                <a:solidFill>
                  <a:schemeClr val="bg1"/>
                </a:solidFill>
                <a:sym typeface="+mn-ea"/>
              </a:rPr>
              <a:t>技术</a:t>
            </a:r>
            <a:r>
              <a:rPr lang="zh-CN" altLang="en-US" sz="1400" dirty="0">
                <a:solidFill>
                  <a:schemeClr val="bg1"/>
                </a:solidFill>
              </a:rPr>
              <a:t>交流讨论圈子</a:t>
            </a:r>
          </a:p>
          <a:p>
            <a:pPr algn="l"/>
            <a:r>
              <a:rPr lang="en-US" altLang="zh-CN" sz="1400" dirty="0">
                <a:solidFill>
                  <a:schemeClr val="bg1"/>
                </a:solidFill>
              </a:rPr>
              <a:t>3.</a:t>
            </a:r>
            <a:r>
              <a:rPr lang="zh-CN" altLang="en-US" sz="1400" dirty="0">
                <a:solidFill>
                  <a:schemeClr val="bg1"/>
                </a:solidFill>
              </a:rPr>
              <a:t>专注于</a:t>
            </a:r>
            <a:r>
              <a:rPr lang="en-US" altLang="zh-CN" sz="1400" dirty="0">
                <a:solidFill>
                  <a:schemeClr val="bg1"/>
                </a:solidFill>
              </a:rPr>
              <a:t>WEB BS</a:t>
            </a:r>
            <a:r>
              <a:rPr lang="zh-CN" altLang="en-US" sz="1400" dirty="0">
                <a:solidFill>
                  <a:schemeClr val="bg1"/>
                </a:solidFill>
              </a:rPr>
              <a:t>开发方向</a:t>
            </a:r>
          </a:p>
          <a:p>
            <a:pPr algn="l"/>
            <a:r>
              <a:rPr lang="en-US" altLang="zh-CN" sz="1400" dirty="0">
                <a:solidFill>
                  <a:schemeClr val="bg1"/>
                </a:solidFill>
              </a:rPr>
              <a:t>4.</a:t>
            </a:r>
            <a:r>
              <a:rPr lang="zh-CN" altLang="en-US" sz="1400" dirty="0">
                <a:solidFill>
                  <a:schemeClr val="bg1"/>
                </a:solidFill>
              </a:rPr>
              <a:t>小白免费入门教学的家园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39470" y="4008367"/>
            <a:ext cx="1813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堂主微信：</a:t>
            </a:r>
            <a:r>
              <a:rPr lang="en-US" altLang="zh-CN" sz="1200" dirty="0" err="1">
                <a:solidFill>
                  <a:schemeClr val="bg1"/>
                </a:solidFill>
              </a:rPr>
              <a:t>small_bench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pic>
        <p:nvPicPr>
          <p:cNvPr id="15" name="图片 14" descr="weixi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385" y="932815"/>
            <a:ext cx="2964815" cy="296481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9591795" y="4011552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小板凳公众号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sz="1200" dirty="0">
                <a:solidFill>
                  <a:schemeClr val="bg1"/>
                </a:solidFill>
              </a:rPr>
              <a:t>不定时推送课程信息</a:t>
            </a:r>
          </a:p>
          <a:p>
            <a:r>
              <a:rPr lang="zh-CN" altLang="en-US" sz="1200" dirty="0">
                <a:solidFill>
                  <a:schemeClr val="bg1"/>
                </a:solidFill>
              </a:rPr>
              <a:t>和前端最新技术</a:t>
            </a:r>
          </a:p>
        </p:txBody>
      </p:sp>
      <p:pic>
        <p:nvPicPr>
          <p:cNvPr id="17" name="图片 16" descr="WechatIMG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4735" y="992505"/>
            <a:ext cx="2942590" cy="29425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1810657" y="535807"/>
            <a:ext cx="8077200" cy="598958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67558" y="3074792"/>
            <a:ext cx="3262433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/>
            <a:r>
              <a:rPr lang="zh-CN" altLang="en-US" sz="4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感谢您的观看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991969" y="2195896"/>
            <a:ext cx="22148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rPr>
              <a:t>小板凳课堂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5518150" y="4107360"/>
            <a:ext cx="1155700" cy="269379"/>
            <a:chOff x="5518150" y="4107360"/>
            <a:chExt cx="1155700" cy="269379"/>
          </a:xfrm>
        </p:grpSpPr>
        <p:sp>
          <p:nvSpPr>
            <p:cNvPr id="9" name="圆角矩形 8"/>
            <p:cNvSpPr/>
            <p:nvPr/>
          </p:nvSpPr>
          <p:spPr>
            <a:xfrm>
              <a:off x="5518150" y="4118363"/>
              <a:ext cx="1155700" cy="258376"/>
            </a:xfrm>
            <a:prstGeom prst="roundRect">
              <a:avLst>
                <a:gd name="adj" fmla="val 50000"/>
              </a:avLst>
            </a:prstGeom>
            <a:solidFill>
              <a:srgbClr val="E17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588235" y="4107360"/>
              <a:ext cx="1021080" cy="26035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作者：</a:t>
              </a:r>
              <a:r>
                <a:rPr lang="zh-CN" altLang="en-US" sz="1100" dirty="0">
                  <a:solidFill>
                    <a:prstClr val="white"/>
                  </a:solidFill>
                  <a:latin typeface="微软雅黑"/>
                  <a:ea typeface="微软雅黑"/>
                </a:rPr>
                <a:t>张乐超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自定义 10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D4857"/>
      </a:accent1>
      <a:accent2>
        <a:srgbClr val="1FBDC8"/>
      </a:accent2>
      <a:accent3>
        <a:srgbClr val="F68C2D"/>
      </a:accent3>
      <a:accent4>
        <a:srgbClr val="0F5E8C"/>
      </a:accent4>
      <a:accent5>
        <a:srgbClr val="ED4857"/>
      </a:accent5>
      <a:accent6>
        <a:srgbClr val="1FBDC8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88</TotalTime>
  <Words>120</Words>
  <Application>Microsoft Office PowerPoint</Application>
  <PresentationFormat>宽屏</PresentationFormat>
  <Paragraphs>22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Gill Sans</vt:lpstr>
      <vt:lpstr>PingFangSC-Regular</vt:lpstr>
      <vt:lpstr>等线</vt:lpstr>
      <vt:lpstr>微软雅黑</vt:lpstr>
      <vt:lpstr>Arial</vt:lpstr>
      <vt:lpstr>Calibri</vt:lpstr>
      <vt:lpstr>Century Gothic</vt:lpstr>
      <vt:lpstr>verdana</vt:lpstr>
      <vt:lpstr>第一PPT，www.1ppt.com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彩色气泡</dc:title>
  <dc:creator>第一PPT</dc:creator>
  <cp:keywords>www.1ppt.com</cp:keywords>
  <dc:description>www.1ppt.com</dc:description>
  <cp:lastModifiedBy>张 乐超</cp:lastModifiedBy>
  <cp:revision>84</cp:revision>
  <dcterms:created xsi:type="dcterms:W3CDTF">2019-03-20T14:43:19Z</dcterms:created>
  <dcterms:modified xsi:type="dcterms:W3CDTF">2019-03-24T08:20:45Z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2052-1.0.0.1113</vt:lpwstr>
  </property>
</Properties>
</file>