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9" r:id="rId2"/>
    <p:sldId id="315" r:id="rId3"/>
    <p:sldId id="279" r:id="rId4"/>
    <p:sldId id="28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72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821186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027632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234078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2" name="图片占位符 1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8465414" y="2724912"/>
            <a:ext cx="1957326" cy="1956817"/>
          </a:xfrm>
        </p:spPr>
      </p:pic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8440524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83893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5130" y="2662840"/>
            <a:ext cx="4281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HTML</a:t>
            </a:r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脚本</a:t>
            </a:r>
            <a:r>
              <a:rPr lang="en-US" altLang="zh-CN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-JS</a:t>
            </a:r>
            <a:endParaRPr lang="zh-CN" altLang="en-US" sz="4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373017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作者：张乐超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JavaScript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D03B34E-9A86-4ABF-9268-B550B7BC1F17}"/>
              </a:ext>
            </a:extLst>
          </p:cNvPr>
          <p:cNvSpPr/>
          <p:nvPr/>
        </p:nvSpPr>
        <p:spPr>
          <a:xfrm>
            <a:off x="1671161" y="1992752"/>
            <a:ext cx="88537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1.JavaScript </a:t>
            </a:r>
            <a:r>
              <a:rPr lang="zh-CN" altLang="en-US" dirty="0"/>
              <a:t>是世界上最流行的脚本语言。</a:t>
            </a:r>
          </a:p>
          <a:p>
            <a:r>
              <a:rPr lang="en-US" altLang="zh-CN" dirty="0"/>
              <a:t>   JavaScript </a:t>
            </a:r>
            <a:r>
              <a:rPr lang="zh-CN" altLang="en-US" dirty="0"/>
              <a:t>是属于 </a:t>
            </a:r>
            <a:r>
              <a:rPr lang="en-US" altLang="zh-CN" dirty="0"/>
              <a:t>web </a:t>
            </a:r>
            <a:r>
              <a:rPr lang="zh-CN" altLang="en-US" dirty="0"/>
              <a:t>的语言，它适用于 </a:t>
            </a:r>
            <a:r>
              <a:rPr lang="en-US" altLang="zh-CN" dirty="0"/>
              <a:t>PC</a:t>
            </a:r>
            <a:r>
              <a:rPr lang="zh-CN" altLang="en-US" dirty="0"/>
              <a:t>、笔记本电脑、平板电脑和移动电话。</a:t>
            </a:r>
          </a:p>
          <a:p>
            <a:r>
              <a:rPr lang="en-US" altLang="zh-CN" dirty="0"/>
              <a:t>   JavaScript </a:t>
            </a:r>
            <a:r>
              <a:rPr lang="zh-CN" altLang="en-US" dirty="0"/>
              <a:t>被设计为向 </a:t>
            </a:r>
            <a:r>
              <a:rPr lang="en-US" altLang="zh-CN" dirty="0"/>
              <a:t>HTML </a:t>
            </a:r>
            <a:r>
              <a:rPr lang="zh-CN" altLang="en-US" dirty="0"/>
              <a:t>页面增加交互性。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0D7FA2-6436-4105-8AB0-5DF591C8422F}"/>
              </a:ext>
            </a:extLst>
          </p:cNvPr>
          <p:cNvSpPr/>
          <p:nvPr/>
        </p:nvSpPr>
        <p:spPr>
          <a:xfrm>
            <a:off x="1784350" y="4149308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行内引入、内部引入、外部引入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EA763A-AE6E-4E71-909B-AD0136F1BDF3}"/>
              </a:ext>
            </a:extLst>
          </p:cNvPr>
          <p:cNvSpPr txBox="1"/>
          <p:nvPr/>
        </p:nvSpPr>
        <p:spPr>
          <a:xfrm>
            <a:off x="1784350" y="3348029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JavaScript </a:t>
            </a:r>
            <a:r>
              <a:rPr lang="zh-CN" altLang="en-US" dirty="0"/>
              <a:t>的引入方式  三种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-4445" y="0"/>
            <a:ext cx="12192000" cy="6858000"/>
          </a:xfrm>
          <a:prstGeom prst="rect">
            <a:avLst/>
          </a:prstGeom>
          <a:solidFill>
            <a:schemeClr val="accent4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198428" y="4358640"/>
            <a:ext cx="1793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43"/>
          <p:cNvSpPr/>
          <p:nvPr/>
        </p:nvSpPr>
        <p:spPr>
          <a:xfrm>
            <a:off x="5705601" y="1942939"/>
            <a:ext cx="772987" cy="944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27575" y="3935095"/>
            <a:ext cx="272796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欢迎大家加入小板凳课堂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59746" y="4928982"/>
            <a:ext cx="3127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1.</a:t>
            </a:r>
            <a:r>
              <a:rPr lang="zh-CN" altLang="en-US" sz="1400" dirty="0">
                <a:solidFill>
                  <a:schemeClr val="bg1"/>
                </a:solidFill>
              </a:rPr>
              <a:t>专注于</a:t>
            </a:r>
            <a:r>
              <a:rPr lang="en-US" altLang="zh-CN" sz="1400" dirty="0">
                <a:solidFill>
                  <a:schemeClr val="bg1"/>
                </a:solidFill>
              </a:rPr>
              <a:t>WEB</a:t>
            </a:r>
            <a:r>
              <a:rPr lang="zh-CN" altLang="en-US" sz="1400" dirty="0">
                <a:solidFill>
                  <a:schemeClr val="bg1"/>
                </a:solidFill>
              </a:rPr>
              <a:t>前端开发 视频教程录制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2.WEB</a:t>
            </a:r>
            <a:r>
              <a:rPr lang="zh-CN" altLang="en-US" sz="1400" dirty="0">
                <a:solidFill>
                  <a:schemeClr val="bg1"/>
                </a:solidFill>
              </a:rPr>
              <a:t>前端开发，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技术</a:t>
            </a:r>
            <a:r>
              <a:rPr lang="zh-CN" altLang="en-US" sz="1400" dirty="0">
                <a:solidFill>
                  <a:schemeClr val="bg1"/>
                </a:solidFill>
              </a:rPr>
              <a:t>交流讨论圈子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3.</a:t>
            </a:r>
            <a:r>
              <a:rPr lang="zh-CN" altLang="en-US" sz="1400" dirty="0">
                <a:solidFill>
                  <a:schemeClr val="bg1"/>
                </a:solidFill>
              </a:rPr>
              <a:t>专注于</a:t>
            </a:r>
            <a:r>
              <a:rPr lang="en-US" altLang="zh-CN" sz="1400" dirty="0">
                <a:solidFill>
                  <a:schemeClr val="bg1"/>
                </a:solidFill>
              </a:rPr>
              <a:t>WEB BS</a:t>
            </a:r>
            <a:r>
              <a:rPr lang="zh-CN" altLang="en-US" sz="1400" dirty="0">
                <a:solidFill>
                  <a:schemeClr val="bg1"/>
                </a:solidFill>
              </a:rPr>
              <a:t>开发方向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4.</a:t>
            </a:r>
            <a:r>
              <a:rPr lang="zh-CN" altLang="en-US" sz="1400" dirty="0">
                <a:solidFill>
                  <a:schemeClr val="bg1"/>
                </a:solidFill>
              </a:rPr>
              <a:t>小白免费入门教学的家园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39470" y="400836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堂主微信：</a:t>
            </a:r>
            <a:r>
              <a:rPr lang="en-US" altLang="zh-CN" sz="1200" dirty="0" err="1">
                <a:solidFill>
                  <a:schemeClr val="bg1"/>
                </a:solidFill>
              </a:rPr>
              <a:t>small_bench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pic>
        <p:nvPicPr>
          <p:cNvPr id="15" name="图片 14" descr="weix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" y="932815"/>
            <a:ext cx="2964815" cy="296481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591795" y="401155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小板凳公众号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不定时推送课程信息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和前端最新技术</a:t>
            </a:r>
          </a:p>
        </p:txBody>
      </p:sp>
      <p:pic>
        <p:nvPicPr>
          <p:cNvPr id="17" name="图片 16" descr="WechatIMG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735" y="992505"/>
            <a:ext cx="2942590" cy="2942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7558" y="3074792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感谢您的观看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91969" y="2195896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小板凳课堂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410736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</a:t>
              </a:r>
              <a:r>
                <a:rPr lang="zh-CN" altLang="en-US" sz="1100" dirty="0">
                  <a:solidFill>
                    <a:prstClr val="white"/>
                  </a:solidFill>
                  <a:latin typeface="微软雅黑"/>
                  <a:ea typeface="微软雅黑"/>
                </a:rPr>
                <a:t>张乐超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92</TotalTime>
  <Words>145</Words>
  <Application>Microsoft Office PowerPoint</Application>
  <PresentationFormat>宽屏</PresentationFormat>
  <Paragraphs>24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Gill Sans</vt:lpstr>
      <vt:lpstr>等线</vt:lpstr>
      <vt:lpstr>微软雅黑</vt:lpstr>
      <vt:lpstr>Arial</vt:lpstr>
      <vt:lpstr>Calibri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dc:description>www.1ppt.com</dc:description>
  <cp:lastModifiedBy>张 乐超</cp:lastModifiedBy>
  <cp:revision>85</cp:revision>
  <dcterms:created xsi:type="dcterms:W3CDTF">2019-03-20T14:43:19Z</dcterms:created>
  <dcterms:modified xsi:type="dcterms:W3CDTF">2019-03-24T08:27:16Z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