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2"/>
    <p:sldId id="315" r:id="rId3"/>
    <p:sldId id="279" r:id="rId4"/>
    <p:sldId id="28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3893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130" y="2662840"/>
            <a:ext cx="4281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总结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总结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03B34E-9A86-4ABF-9268-B550B7BC1F17}"/>
              </a:ext>
            </a:extLst>
          </p:cNvPr>
          <p:cNvSpPr/>
          <p:nvPr/>
        </p:nvSpPr>
        <p:spPr>
          <a:xfrm>
            <a:off x="1671161" y="194561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1.HTML</a:t>
            </a:r>
            <a:r>
              <a:rPr lang="zh-CN" altLang="en-US" dirty="0"/>
              <a:t>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A2D277-0873-4B74-8868-B4276337273F}"/>
              </a:ext>
            </a:extLst>
          </p:cNvPr>
          <p:cNvSpPr/>
          <p:nvPr/>
        </p:nvSpPr>
        <p:spPr>
          <a:xfrm>
            <a:off x="1671161" y="237756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2.HTML</a:t>
            </a:r>
            <a:r>
              <a:rPr lang="zh-CN" altLang="en-US" dirty="0"/>
              <a:t>常用编辑器的介绍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676803-4D5E-49BD-985A-4F3DC666934D}"/>
              </a:ext>
            </a:extLst>
          </p:cNvPr>
          <p:cNvSpPr/>
          <p:nvPr/>
        </p:nvSpPr>
        <p:spPr>
          <a:xfrm>
            <a:off x="1671160" y="284536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3.HTML</a:t>
            </a: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JavaScript </a:t>
            </a:r>
            <a:r>
              <a:rPr lang="zh-CN" altLang="en-US" dirty="0"/>
              <a:t>的各自用途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48C29B-D074-42B5-91ED-CDC341B8B136}"/>
              </a:ext>
            </a:extLst>
          </p:cNvPr>
          <p:cNvSpPr/>
          <p:nvPr/>
        </p:nvSpPr>
        <p:spPr>
          <a:xfrm>
            <a:off x="1671159" y="33023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4.HTML</a:t>
            </a:r>
            <a:r>
              <a:rPr lang="zh-CN" altLang="en-US" dirty="0"/>
              <a:t>标签和属性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EF282D-4E46-4293-9369-C49D886D2086}"/>
              </a:ext>
            </a:extLst>
          </p:cNvPr>
          <p:cNvSpPr/>
          <p:nvPr/>
        </p:nvSpPr>
        <p:spPr>
          <a:xfrm>
            <a:off x="1671160" y="375937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简单学习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5EF40D-0025-4644-8571-BA331BF77EBC}"/>
              </a:ext>
            </a:extLst>
          </p:cNvPr>
          <p:cNvSpPr/>
          <p:nvPr/>
        </p:nvSpPr>
        <p:spPr>
          <a:xfrm>
            <a:off x="1671160" y="421638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简单学习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9746" y="4928982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2.WEB</a:t>
            </a:r>
            <a:r>
              <a:rPr lang="zh-CN" altLang="en-US" sz="1400" dirty="0">
                <a:solidFill>
                  <a:schemeClr val="bg1"/>
                </a:solidFill>
              </a:rPr>
              <a:t>前端开发，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400" dirty="0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 BS</a:t>
            </a:r>
            <a:r>
              <a:rPr lang="zh-CN" altLang="en-US" sz="1400" dirty="0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4.</a:t>
            </a:r>
            <a:r>
              <a:rPr lang="zh-CN" altLang="en-US" sz="1400" dirty="0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9470" y="400836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堂主微信：</a:t>
            </a:r>
            <a:r>
              <a:rPr lang="en-US" altLang="zh-CN" sz="1200" dirty="0" err="1">
                <a:solidFill>
                  <a:schemeClr val="bg1"/>
                </a:solidFill>
              </a:rPr>
              <a:t>small_bench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91795" y="401155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94</TotalTime>
  <Words>119</Words>
  <Application>Microsoft Office PowerPoint</Application>
  <PresentationFormat>宽屏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Gill Sans</vt:lpstr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87</cp:revision>
  <dcterms:created xsi:type="dcterms:W3CDTF">2019-03-20T14:43:19Z</dcterms:created>
  <dcterms:modified xsi:type="dcterms:W3CDTF">2019-03-24T08:32:17Z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