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3" r:id="rId5"/>
    <p:sldId id="257" r:id="rId6"/>
    <p:sldId id="315" r:id="rId7"/>
    <p:sldId id="316" r:id="rId8"/>
    <p:sldId id="325" r:id="rId9"/>
    <p:sldId id="326" r:id="rId10"/>
    <p:sldId id="279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1279" y="2623307"/>
            <a:ext cx="3089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HTML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编辑器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30060" y="2391410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常用编辑器有那些？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30060" y="3310255"/>
            <a:ext cx="41535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各大编辑器的优缺点和说明。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72161" y="4419096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常用的编辑器有那些？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常用编辑器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9680" y="417385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DreamWeaver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31870" y="4173855"/>
            <a:ext cx="1643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2.Hbuilder</a:t>
            </a:r>
            <a:endParaRPr lang="en-US" altLang="zh-CN"/>
          </a:p>
          <a:p>
            <a:pPr algn="l"/>
            <a:r>
              <a:rPr lang="zh-CN" altLang="en-US"/>
              <a:t>（</a:t>
            </a:r>
            <a:r>
              <a:rPr lang="en-US" altLang="zh-CN"/>
              <a:t>HbuilderX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86095" y="417385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3.</a:t>
            </a:r>
            <a:r>
              <a:t>Editplus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3285" y="417385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4.Webstorm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44050" y="417385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5.VS code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5" y="2379345"/>
            <a:ext cx="1737995" cy="1692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10" y="2769235"/>
            <a:ext cx="1945005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50" y="2769235"/>
            <a:ext cx="15367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285" y="2411095"/>
            <a:ext cx="1630045" cy="1630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335" y="2525395"/>
            <a:ext cx="2107565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1230" y="1783715"/>
            <a:ext cx="9379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DreamWeaver是一款老牌前端开发工具，功能强大且组件丰富，作为前端开发的一款利器被广泛使用。DreamWeaver是一款可视化的前端开发工具，一边写代码一边就能看到效果，所以使用起来还是比较方便的。但是DreamWeaver的缺点就是比较耗费系统资源，这也许是IDE类产品的通病</a:t>
            </a:r>
            <a:endParaRPr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693545"/>
            <a:ext cx="1542415" cy="1502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143375"/>
            <a:ext cx="1945005" cy="836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75890" y="3823970"/>
            <a:ext cx="8378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builder是最近几年被广泛使用的一款前端开发工具，我最初开始使用Hbuilder是因为它可以做Android和IOS的开发，移动互联团队的同事推荐给我使用的，我用了一段时间感觉还不错。整个操作比较简便，显示风格我也比较喜欢，给人一种很轻的感觉，同时功能又很强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5510" y="1475740"/>
            <a:ext cx="9379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Editplus本身就是一个功能强大的记事本，我最初使用Editplus是在2001年，当年使用Editplus做C语言开发，后来改用Vim了，因为Vim比Editplus更方便。Editplus可以进行很多语言的开发，通过配置编译和运行环境，可以在Editplus下进行程序编写和调试。Editplus没有编写提示，最大的优点是运行快，Editplus只有几M大，非常小巧。由于早期长时间使用Editplus，所以锻炼了我的手写代码能力，也提高了模块化代码的能力，因为Editplus没有这些辅助功能。</a:t>
            </a: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2675890" y="3823970"/>
            <a:ext cx="8378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WebStorm 是jetbrains公司旗下一款JavaScript 开发工具。目前已经被广大中国JS开发者誉为“Web前端开发神器”、“最强大的HTML5编辑器”、“最智能的JavaScript IDE”等。与IntelliJ IDEA同源，继承了IntelliJ IDEA强大的JS部分的功能。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1866900"/>
            <a:ext cx="15367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3747135"/>
            <a:ext cx="1630045" cy="1630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3840" y="3629660"/>
            <a:ext cx="9379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Visual Studio Code（以下简称vscode）是一个轻量且强大的代码编辑器，支持Windows，OS X和Linux。内置JavaScript、TypeScript和Node.js支持，而且拥有丰富的插件生态系统，可通过安装插件来支持C++、C#、Python、PHP等其他语言。</a:t>
            </a:r>
            <a:endParaRPr sz="2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85" y="1721485"/>
            <a:ext cx="2107565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1025" y="4937760"/>
            <a:ext cx="3929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前端开发 视频教程录制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2.WEB</a:t>
            </a:r>
            <a:r>
              <a:rPr lang="zh-CN" altLang="en-US">
                <a:solidFill>
                  <a:schemeClr val="bg1"/>
                </a:solidFill>
              </a:rPr>
              <a:t>前端开发，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>
                <a:solidFill>
                  <a:schemeClr val="bg1"/>
                </a:solidFill>
              </a:rPr>
              <a:t>交流讨论圈子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 BS</a:t>
            </a:r>
            <a:r>
              <a:rPr lang="zh-CN" altLang="en-US">
                <a:solidFill>
                  <a:schemeClr val="bg1"/>
                </a:solidFill>
              </a:rPr>
              <a:t>开发方向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小白免费入门教学的家园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820" y="4191000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堂主微信：</a:t>
            </a:r>
            <a:r>
              <a:rPr lang="en-US" altLang="zh-CN">
                <a:solidFill>
                  <a:schemeClr val="bg1"/>
                </a:solidFill>
              </a:rPr>
              <a:t>small_bench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6870" y="4191000"/>
            <a:ext cx="2240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小板凳公众号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不定时推送课程信息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和前端最新技术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  <a:endParaRPr lang="zh-CN" altLang="en-US" sz="1100" dirty="0" smtClea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1117</Words>
  <Application>WPS 演示</Application>
  <PresentationFormat>自定义</PresentationFormat>
  <Paragraphs>65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方正书宋_GBK</vt:lpstr>
      <vt:lpstr>Wingdings</vt:lpstr>
      <vt:lpstr>Calibri</vt:lpstr>
      <vt:lpstr>宋体</vt:lpstr>
      <vt:lpstr>Arial</vt:lpstr>
      <vt:lpstr>微软雅黑</vt:lpstr>
      <vt:lpstr>Century Gothic</vt:lpstr>
      <vt:lpstr>Gill Sans</vt:lpstr>
      <vt:lpstr>HYQiHeiKW</vt:lpstr>
      <vt:lpstr>微软雅黑</vt:lpstr>
      <vt:lpstr>宋体</vt:lpstr>
      <vt:lpstr>Arial Unicode MS</vt:lpstr>
      <vt:lpstr>等线</vt:lpstr>
      <vt:lpstr>HYZhongDengXianKW</vt:lpstr>
      <vt:lpstr>苹方-简</vt:lpstr>
      <vt:lpstr>微软雅黑</vt:lpstr>
      <vt:lpstr>Helvetica Neue</vt:lpstr>
      <vt:lpstr>HYShuSongErKW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zhouchenbing</cp:lastModifiedBy>
  <cp:revision>41</cp:revision>
  <dcterms:created xsi:type="dcterms:W3CDTF">2019-03-20T14:43:19Z</dcterms:created>
  <dcterms:modified xsi:type="dcterms:W3CDTF">2019-03-20T14:43:19Z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