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8CFE1-EA8D-4637-3947-93B3F94EA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4A254E-995B-837F-06C2-6053B00DE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EE07-21E2-F661-4186-A2D5740D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4F1BF-8ED9-F56C-B7AD-0EA647DF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52655-49B6-4E1D-FFDF-1CF67A47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7DDF3-4DB1-1A55-0AB4-6DD7017D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19EAB-DC00-C6F4-62C1-9B3AE0F5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84D64-C288-D7DF-BE94-60D82CFF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79DBE-8474-017A-FBE3-0D796A27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58DC3-F6CF-80AE-08D7-7C03320D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1772DA-EF0F-9E40-F57A-489573330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45E989-C1AF-1617-BF40-883E0F7F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E6DE6-28D2-BAB0-F26B-22DC06F9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C63CD-32BE-5B11-31DD-A92AE7D1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0ED72-FC25-A972-B890-10E57D44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6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FF63-C738-2559-B61A-97C51A19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D5C46-7D69-843C-637A-46920B27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5F932-7974-EF72-3FDD-3147616C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6E0A7-EBBE-41AC-8510-287C068E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D6683-91ED-64ED-A6B7-8DEA51DD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2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894C-731D-D9AB-0A3E-D9A92877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12C81-6EAD-9E48-9C5B-4A7023F7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942CA-BAA4-CE7D-0719-B0ACF092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31B23-3B3E-45A4-393F-FCAF4C48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F3CB5-BD0C-98FD-4DFB-84C8323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6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AC9E3-8ED1-18FC-6836-EC0B2681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4C0AA-35F1-8CFF-C9C6-A81D7782D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BB1DD-DB91-BFDC-B8FA-6BE0238DC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E8AE8-3A7B-7900-9FB0-02EBA1A2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A8E3C-4B59-B8C9-DBC2-1508E867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D3ED3-736C-5192-691E-03EA55E6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CB988-E913-EE31-42A8-6035F0E6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BBF49-E22D-BEFA-3F28-82D697DB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EF56F-CF0C-F671-D5B8-678DC7A6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A03A0-8101-BAE7-2E42-BE24425A2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F300B-9C14-70F5-D05B-B01D94E86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D74337-8F30-A1D1-40C7-CE98930D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7D48B4-9C6E-1CC6-8CA2-45E7A4F0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4908D-C3B5-1EC1-A83D-56C5CA69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2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8B8C7-09B8-35B5-B584-2F2C3CF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38C7CA-B84D-DDA5-AE7C-2C4AFDC5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3595D-334C-67D5-E60E-BA5917C3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D4B18-C498-285E-8109-EB6EECD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FA90CA-4B8D-6429-997B-469FB47A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DCD61C-121D-22C3-29EC-FE3431AD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0ACAE-7E6E-D39B-2E10-57FA1CEE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3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C2B81-2F35-D3CA-753D-29B2C86D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6967-910D-B631-4F79-3860E77F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0C2A7-AAFE-23BC-252E-53CDAC04E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423A9-B38C-0213-28E5-38B56CBC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C52DC-3A56-C074-D3ED-3C19D806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A4E5A-0DC2-D0F6-9454-AA4E4031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7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CFC9A-FB6E-B5D4-A641-80743DCF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49341-AB16-0D11-53D9-C5435D591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F6C617-160E-AC97-464B-BEC2359A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7FFF6-67A7-2D82-DACC-BCED2DAE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A53F0-7FA3-6B75-375A-23A69ABE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FEEA0-000F-5EF6-BA5C-7637665D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3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E9795-9BFC-2C53-9704-635864B1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B70AA-890E-5456-8F81-5E3A3FBE4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F0CE3-B383-F953-1031-AFF011AE8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FC2D-D404-4395-8D66-165849F456B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4D0E4-2538-3D42-7F79-032D49A9F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E18E6-AD4D-A3C8-AAC9-A7C0277EE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4CDF-8DFF-4748-9FAF-125D69DB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%E5%93%88%E5%B8%8C&amp;spm=1001.2101.3001.7020" TargetMode="External"/><Relationship Id="rId2" Type="http://schemas.openxmlformats.org/officeDocument/2006/relationships/hyperlink" Target="https://so.csdn.net/so/search?q=hash&amp;spm=1001.2101.3001.70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81C029-46F9-0DBC-ACCE-908934C7F6E7}"/>
              </a:ext>
            </a:extLst>
          </p:cNvPr>
          <p:cNvSpPr txBox="1"/>
          <p:nvPr/>
        </p:nvSpPr>
        <p:spPr>
          <a:xfrm>
            <a:off x="2055044" y="1668541"/>
            <a:ext cx="2856321" cy="148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仿宋" panose="02010609060101010101" pitchFamily="49" charset="-122"/>
                <a:ea typeface="仿宋" panose="02010609060101010101" pitchFamily="49" charset="-122"/>
              </a:rPr>
              <a:t>Hash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640CA8-4908-BE93-8F79-585D5B6FEA08}"/>
              </a:ext>
            </a:extLst>
          </p:cNvPr>
          <p:cNvSpPr txBox="1"/>
          <p:nvPr/>
        </p:nvSpPr>
        <p:spPr>
          <a:xfrm>
            <a:off x="8031638" y="4977352"/>
            <a:ext cx="189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</a:t>
            </a:r>
            <a:r>
              <a:rPr lang="en-US" altLang="zh-CN" dirty="0" err="1"/>
              <a:t>Yaoyun</a:t>
            </a:r>
            <a:r>
              <a:rPr lang="en-US" altLang="zh-CN" dirty="0"/>
              <a:t> Zhou</a:t>
            </a:r>
          </a:p>
          <a:p>
            <a:r>
              <a:rPr lang="en-US" altLang="zh-CN" dirty="0"/>
              <a:t>--2022-8-11</a:t>
            </a:r>
          </a:p>
          <a:p>
            <a:r>
              <a:rPr lang="en-US" altLang="zh-CN" dirty="0"/>
              <a:t>-- </a:t>
            </a:r>
            <a:r>
              <a:rPr lang="zh-CN" altLang="en-US" dirty="0"/>
              <a:t>于杭州</a:t>
            </a:r>
          </a:p>
        </p:txBody>
      </p:sp>
    </p:spTree>
    <p:extLst>
      <p:ext uri="{BB962C8B-B14F-4D97-AF65-F5344CB8AC3E}">
        <p14:creationId xmlns:p14="http://schemas.microsoft.com/office/powerpoint/2010/main" val="215167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502DCC-9787-BAB9-696A-2578AD578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2" b="10611"/>
          <a:stretch/>
        </p:blipFill>
        <p:spPr bwMode="auto">
          <a:xfrm>
            <a:off x="796959" y="880853"/>
            <a:ext cx="9327430" cy="49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8319FA-1E1F-0F62-1BB4-A58FE2691344}"/>
              </a:ext>
            </a:extLst>
          </p:cNvPr>
          <p:cNvSpPr txBox="1"/>
          <p:nvPr/>
        </p:nvSpPr>
        <p:spPr>
          <a:xfrm>
            <a:off x="669303" y="405352"/>
            <a:ext cx="32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常见的</a:t>
            </a:r>
            <a:r>
              <a:rPr lang="en-US" altLang="zh-CN" dirty="0"/>
              <a:t>hash</a:t>
            </a:r>
            <a:r>
              <a:rPr lang="zh-CN" altLang="en-US" dirty="0"/>
              <a:t> 方案，（避免冲突）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8CB8B6-E3CA-AFD8-C870-60241A1D7ECD}"/>
              </a:ext>
            </a:extLst>
          </p:cNvPr>
          <p:cNvSpPr txBox="1"/>
          <p:nvPr/>
        </p:nvSpPr>
        <p:spPr>
          <a:xfrm>
            <a:off x="1319753" y="1197204"/>
            <a:ext cx="61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7023A-0ED6-3A07-755C-33D3E96487E1}"/>
              </a:ext>
            </a:extLst>
          </p:cNvPr>
          <p:cNvSpPr txBox="1"/>
          <p:nvPr/>
        </p:nvSpPr>
        <p:spPr>
          <a:xfrm>
            <a:off x="8946037" y="1234911"/>
            <a:ext cx="61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EB4B2-CF23-012A-E795-397A666293C5}"/>
              </a:ext>
            </a:extLst>
          </p:cNvPr>
          <p:cNvSpPr txBox="1"/>
          <p:nvPr/>
        </p:nvSpPr>
        <p:spPr>
          <a:xfrm>
            <a:off x="1310327" y="3546959"/>
            <a:ext cx="62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407F20-7BE8-E086-5B04-ADC5412F4108}"/>
              </a:ext>
            </a:extLst>
          </p:cNvPr>
          <p:cNvSpPr txBox="1"/>
          <p:nvPr/>
        </p:nvSpPr>
        <p:spPr>
          <a:xfrm>
            <a:off x="9021451" y="3823412"/>
            <a:ext cx="7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B8C00C-6CA3-8F9C-21F0-B3C8B4297829}"/>
              </a:ext>
            </a:extLst>
          </p:cNvPr>
          <p:cNvSpPr txBox="1"/>
          <p:nvPr/>
        </p:nvSpPr>
        <p:spPr>
          <a:xfrm>
            <a:off x="6278252" y="5847895"/>
            <a:ext cx="591374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杜鹃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hash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仍然有两个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hash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函数，如果发生两个位置都存在元素的情况下就会发生驱逐，就可以将后面的元素通过另一个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hash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函数算出一个位置进行存放 （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可能存在环路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75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39004-B27E-1206-B35F-91EA7D54CEA9}"/>
              </a:ext>
            </a:extLst>
          </p:cNvPr>
          <p:cNvSpPr txBox="1"/>
          <p:nvPr/>
        </p:nvSpPr>
        <p:spPr>
          <a:xfrm>
            <a:off x="395927" y="518475"/>
            <a:ext cx="96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2F2F2F"/>
                </a:solidFill>
                <a:effectLst/>
                <a:latin typeface="-apple-system"/>
              </a:rPr>
              <a:t>CuckooHash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（布谷鸟散列）是为了解决哈希冲突问题而提出，利用较少的计算换取较大的空间。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B300A9-6C51-03D2-4E82-E483B58A77B9}"/>
              </a:ext>
            </a:extLst>
          </p:cNvPr>
          <p:cNvSpPr txBox="1"/>
          <p:nvPr/>
        </p:nvSpPr>
        <p:spPr>
          <a:xfrm>
            <a:off x="395927" y="1101996"/>
            <a:ext cx="11293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特点：</a:t>
            </a:r>
          </a:p>
          <a:p>
            <a:pPr algn="l"/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  占用空间少，查询速度快。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来源：</a:t>
            </a:r>
            <a:b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  之所以起这个名字是因为布谷鸟生性贪婪，不自己筑巢，而是在别的鸟巢里面鸟蛋孵化，先成长的幼鸟会将别的鸟蛋挤出，这样独享“母爱”，类似于哈希冲突处理过程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EF3EDA-D011-FE27-73D8-E63203B2E0BC}"/>
              </a:ext>
            </a:extLst>
          </p:cNvPr>
          <p:cNvSpPr txBox="1"/>
          <p:nvPr/>
        </p:nvSpPr>
        <p:spPr>
          <a:xfrm>
            <a:off x="502762" y="2724347"/>
            <a:ext cx="9332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算法描述：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hashA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hashB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计算对应的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位置。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、两个位置均为空，则任选一个插入；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、两个位置中一个为空，则插入到空的那个位置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、两个位置均不为空，则踢出一个位置后插入，被踢出的对调用该算法，再执行该算法找其另一个位置，循环直到插入成功。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、如果被踢出的次数达到一定的阈值，则认为</a:t>
            </a:r>
            <a:r>
              <a:rPr lang="en-US" altLang="zh-CN" b="0" i="0" u="none" strike="noStrike" dirty="0">
                <a:solidFill>
                  <a:srgbClr val="FC5531"/>
                </a:solidFill>
                <a:effectLst/>
                <a:latin typeface="-apple-system"/>
                <a:hlinkClick r:id="rId2"/>
              </a:rPr>
              <a:t>hash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表已满，并进行重新哈希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rehash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4160F-6F95-9674-850E-0B606BB5A07C}"/>
              </a:ext>
            </a:extLst>
          </p:cNvPr>
          <p:cNvSpPr txBox="1"/>
          <p:nvPr/>
        </p:nvSpPr>
        <p:spPr>
          <a:xfrm>
            <a:off x="395927" y="5032671"/>
            <a:ext cx="2818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2F2F2F"/>
                </a:solidFill>
                <a:effectLst/>
                <a:latin typeface="-apple-system"/>
              </a:rPr>
              <a:t>优化（减少</a:t>
            </a:r>
            <a:r>
              <a:rPr lang="zh-CN" altLang="en-US" b="0" i="0" u="none" strike="noStrike" dirty="0">
                <a:solidFill>
                  <a:srgbClr val="FC5531"/>
                </a:solidFill>
                <a:effectLst/>
                <a:latin typeface="-apple-system"/>
                <a:hlinkClick r:id="rId3"/>
              </a:rPr>
              <a:t>哈希</a:t>
            </a:r>
            <a:r>
              <a:rPr lang="zh-CN" altLang="en-US" b="1" i="0" dirty="0">
                <a:solidFill>
                  <a:srgbClr val="2F2F2F"/>
                </a:solidFill>
                <a:effectLst/>
                <a:latin typeface="-apple-system"/>
              </a:rPr>
              <a:t>碰撞）：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B440BA-7AF6-C956-00C2-88653D17D892}"/>
              </a:ext>
            </a:extLst>
          </p:cNvPr>
          <p:cNvSpPr txBox="1"/>
          <p:nvPr/>
        </p:nvSpPr>
        <p:spPr>
          <a:xfrm>
            <a:off x="3035431" y="5402003"/>
            <a:ext cx="721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、将一维改成多维，使用桶（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bucket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路槽位（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slot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）；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、一个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对应多个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value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；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、增加哈希函数，从两个增加到多个；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、增加哈希表，类似于第一种；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8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737C826-B8A7-ABF5-8D6A-13D7759055DA}"/>
              </a:ext>
            </a:extLst>
          </p:cNvPr>
          <p:cNvSpPr txBox="1"/>
          <p:nvPr/>
        </p:nvSpPr>
        <p:spPr>
          <a:xfrm>
            <a:off x="747073" y="1120676"/>
            <a:ext cx="970725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使用两个哈希函数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h1 (x)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、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h2 (x)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和两个哈希桶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T1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T2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插入元素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如果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T1 [h1 (x)]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T2 [h2 (x)]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有一个为空，则插入；两者都空，随便选一个插入。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如果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T1 [h1 (x)]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T2 [h2 (x)]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都满，则随便选择其中一个（设为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y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），将其踢出，插入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重复上述过程，插入元素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y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如果插入时，踢出次数过多，则说明哈希桶满了。则进行扩容、</a:t>
            </a:r>
            <a:r>
              <a:rPr lang="en-US" altLang="zh-CN" sz="2800" b="0" i="0" dirty="0" err="1">
                <a:solidFill>
                  <a:srgbClr val="121212"/>
                </a:solidFill>
                <a:effectLst/>
                <a:latin typeface="-apple-system"/>
              </a:rPr>
              <a:t>ReHash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后，再次插入。</a:t>
            </a: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查询元素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读取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T1 [h1 (x)]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T2 [h2 (x)]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x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比对即可</a:t>
            </a:r>
          </a:p>
        </p:txBody>
      </p:sp>
    </p:spTree>
    <p:extLst>
      <p:ext uri="{BB962C8B-B14F-4D97-AF65-F5344CB8AC3E}">
        <p14:creationId xmlns:p14="http://schemas.microsoft.com/office/powerpoint/2010/main" val="138768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A1AE149-808F-542E-A1E1-2189705CDAA1}"/>
              </a:ext>
            </a:extLst>
          </p:cNvPr>
          <p:cNvSpPr txBox="1"/>
          <p:nvPr/>
        </p:nvSpPr>
        <p:spPr>
          <a:xfrm>
            <a:off x="238027" y="362087"/>
            <a:ext cx="1873577" cy="373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Cuckoo Filter: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949FA0-D710-5F0F-9BB8-345E8550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27" y="1026402"/>
            <a:ext cx="118173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Cuckoo Filter 用了一个巧妙地做法，将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位置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Menlo"/>
              </a:rPr>
              <a:t>h1(x)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）和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对应值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的哈希（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Menlo"/>
              </a:rPr>
              <a:t>hash(finger(x))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）进行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异或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得到另外一个位置。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+mn-lt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我们知道，异或运算满足性质：三值中的任意两值异或都能得到第三值。在另一个位置 x 被踢出时，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+mn-lt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-apple-system"/>
              </a:rPr>
              <a:t>也能通过同样的方法得到原位置，如下图所示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A0742DB-6027-A502-3E6D-582A7864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7" y="2319641"/>
            <a:ext cx="4039211" cy="36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773FD7-C483-5A6C-5E32-DF56C1574DBA}"/>
              </a:ext>
            </a:extLst>
          </p:cNvPr>
          <p:cNvSpPr txBox="1"/>
          <p:nvPr/>
        </p:nvSpPr>
        <p:spPr>
          <a:xfrm>
            <a:off x="5612860" y="2558374"/>
            <a:ext cx="41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D9EB4E-DFFF-011B-1552-6AE5866B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860" y="2319641"/>
            <a:ext cx="7033870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2995AC-350C-E6D9-70D0-ECD11EFD3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87"/>
          <a:stretch/>
        </p:blipFill>
        <p:spPr>
          <a:xfrm>
            <a:off x="3484775" y="0"/>
            <a:ext cx="4575142" cy="53497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C221C7-24E2-C891-1CA6-9A8C1E8CC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6" r="19609"/>
          <a:stretch/>
        </p:blipFill>
        <p:spPr>
          <a:xfrm>
            <a:off x="0" y="0"/>
            <a:ext cx="4185501" cy="54640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D18930-C81F-DDF7-0F20-E7D362E66D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7" r="19845"/>
          <a:stretch/>
        </p:blipFill>
        <p:spPr>
          <a:xfrm>
            <a:off x="7550870" y="1397535"/>
            <a:ext cx="4385848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64ACC5-A64F-07F2-4AAD-D2021CBB760F}"/>
              </a:ext>
            </a:extLst>
          </p:cNvPr>
          <p:cNvSpPr txBox="1"/>
          <p:nvPr/>
        </p:nvSpPr>
        <p:spPr>
          <a:xfrm>
            <a:off x="1820945" y="2228671"/>
            <a:ext cx="855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 for listening!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2414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587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内部开发 01</dc:creator>
  <cp:lastModifiedBy>内部开发 01</cp:lastModifiedBy>
  <cp:revision>4</cp:revision>
  <dcterms:created xsi:type="dcterms:W3CDTF">2022-08-11T07:36:24Z</dcterms:created>
  <dcterms:modified xsi:type="dcterms:W3CDTF">2022-08-15T03:11:03Z</dcterms:modified>
</cp:coreProperties>
</file>