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302" r:id="rId4"/>
    <p:sldId id="309" r:id="rId5"/>
    <p:sldId id="308" r:id="rId6"/>
    <p:sldId id="305" r:id="rId7"/>
    <p:sldId id="306" r:id="rId8"/>
    <p:sldId id="27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 lvl="0"/>
            <a:r>
              <a:rPr lang="zh-CN" altLang="en-US" dirty="0">
                <a:latin typeface="Arial" panose="020B0604020202020204" pitchFamily="34" charset="0"/>
              </a:rPr>
              <a:t>共20页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GIF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"/>
            <a:ext cx="9156700" cy="68675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>
            <a:fillRect/>
          </a:stretch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600450" y="4758"/>
            <a:ext cx="1670050" cy="46037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10 </a:t>
            </a:r>
            <a:r>
              <a:rPr lang="zh-CN"/>
              <a:t>算符优先分析习题和</a:t>
            </a:r>
            <a:r>
              <a:rPr lang="en-US"/>
              <a:t>LR</a:t>
            </a:r>
            <a:r>
              <a:rPr lang="zh-CN"/>
              <a:t>方法概论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信息科学与工程学院</a:t>
            </a:r>
            <a:endParaRPr lang="zh-CN" altLang="en-US"/>
          </a:p>
          <a:p>
            <a:r>
              <a:rPr lang="zh-CN" altLang="en-US"/>
              <a:t>罗迅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前课回顾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自底向上的移进归约分析和句柄</a:t>
            </a:r>
            <a:endParaRPr lang="zh-CN"/>
          </a:p>
          <a:p>
            <a:r>
              <a:rPr lang="zh-CN"/>
              <a:t>算符优先分析方法</a:t>
            </a:r>
            <a:endParaRPr lang="zh-CN"/>
          </a:p>
          <a:p>
            <a:pPr lvl="1"/>
            <a:r>
              <a:rPr lang="zh-CN"/>
              <a:t>造表</a:t>
            </a:r>
            <a:endParaRPr lang="zh-CN"/>
          </a:p>
          <a:p>
            <a:pPr lvl="1"/>
            <a:r>
              <a:rPr lang="zh-CN"/>
              <a:t>只出栈不进栈</a:t>
            </a:r>
            <a:endParaRPr lang="zh-CN"/>
          </a:p>
          <a:p>
            <a:pPr lvl="1"/>
            <a:r>
              <a:rPr lang="zh-CN"/>
              <a:t>中缀转后缀</a:t>
            </a:r>
            <a:endParaRPr lang="zh-CN"/>
          </a:p>
          <a:p>
            <a:pPr lvl="1"/>
            <a:r>
              <a:rPr lang="zh-CN"/>
              <a:t>报错能力不足</a:t>
            </a:r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算符优先练习</a:t>
            </a:r>
            <a:endParaRPr lang="zh-CN" altLang="en-US"/>
          </a:p>
          <a:p>
            <a:r>
              <a:rPr lang="en-US" altLang="zh-CN"/>
              <a:t>LR</a:t>
            </a:r>
            <a:r>
              <a:rPr lang="zh-CN" altLang="en-US"/>
              <a:t>方法概览</a:t>
            </a:r>
            <a:endParaRPr lang="zh-CN" altLang="en-US"/>
          </a:p>
          <a:p>
            <a:endParaRPr lang="zh-CN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算符优先分析练习题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力扣</a:t>
            </a:r>
            <a:r>
              <a:rPr lang="en-US" altLang="zh-CN"/>
              <a:t>1106</a:t>
            </a:r>
            <a:r>
              <a:rPr lang="zh-CN" altLang="en-US"/>
              <a:t>，计算前缀表达式</a:t>
            </a:r>
            <a:endParaRPr lang="zh-CN" altLang="en-US"/>
          </a:p>
          <a:p>
            <a:r>
              <a:rPr lang="zh-CN" altLang="en-US"/>
              <a:t>力扣</a:t>
            </a:r>
            <a:r>
              <a:rPr lang="en-US" altLang="zh-CN"/>
              <a:t>150</a:t>
            </a:r>
            <a:r>
              <a:rPr lang="zh-CN" altLang="en-US"/>
              <a:t>，计算后缀表达式</a:t>
            </a:r>
            <a:endParaRPr lang="en-US" altLang="en-US"/>
          </a:p>
          <a:p>
            <a:r>
              <a:rPr lang="zh-CN" altLang="en-US">
                <a:sym typeface="+mn-ea"/>
              </a:rPr>
              <a:t>牛客</a:t>
            </a:r>
            <a:r>
              <a:rPr lang="en-US" altLang="zh-CN">
                <a:sym typeface="+mn-ea"/>
              </a:rPr>
              <a:t>16539</a:t>
            </a:r>
            <a:r>
              <a:rPr lang="zh-CN" altLang="en-US">
                <a:sym typeface="+mn-ea"/>
              </a:rPr>
              <a:t>，计算加乘</a:t>
            </a:r>
            <a:endParaRPr lang="en-US" altLang="en-US"/>
          </a:p>
          <a:p>
            <a:r>
              <a:rPr lang="en-US" altLang="en-US"/>
              <a:t>POJ2106</a:t>
            </a:r>
            <a:r>
              <a:rPr lang="zh-CN" altLang="en-US"/>
              <a:t>，计算布尔表达式</a:t>
            </a:r>
            <a:endParaRPr lang="zh-CN" altLang="en-US"/>
          </a:p>
          <a:p>
            <a:r>
              <a:rPr lang="en-US" altLang="zh-CN"/>
              <a:t>hdu1237</a:t>
            </a:r>
            <a:r>
              <a:rPr lang="zh-CN" altLang="zh-CN"/>
              <a:t>，计算加减乘除，结果为实数</a:t>
            </a:r>
            <a:endParaRPr lang="en-US" altLang="zh-CN"/>
          </a:p>
          <a:p>
            <a:r>
              <a:rPr lang="zh-CN" altLang="en-US"/>
              <a:t>力扣</a:t>
            </a:r>
            <a:r>
              <a:rPr lang="en-US" altLang="zh-CN"/>
              <a:t>224&amp;227</a:t>
            </a:r>
            <a:r>
              <a:rPr lang="zh-CN" altLang="en-US"/>
              <a:t>，有负数</a:t>
            </a:r>
            <a:endParaRPr lang="zh-CN" altLang="en-US"/>
          </a:p>
          <a:p>
            <a:r>
              <a:rPr lang="zh-CN" altLang="en-US"/>
              <a:t>牛客</a:t>
            </a:r>
            <a:r>
              <a:rPr lang="en-US" altLang="zh-CN"/>
              <a:t>50999</a:t>
            </a:r>
            <a:r>
              <a:rPr lang="zh-CN" altLang="en-US"/>
              <a:t>，计算加减乘除方负左右括号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</a:t>
            </a:r>
            <a:r>
              <a:rPr lang="zh-CN" altLang="zh-CN"/>
              <a:t>方法概览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表驱动的移进归约分析</a:t>
            </a:r>
            <a:endParaRPr lang="zh-CN" altLang="en-US"/>
          </a:p>
          <a:p>
            <a:r>
              <a:rPr lang="zh-CN" altLang="en-US"/>
              <a:t>由高德纳提出</a:t>
            </a:r>
            <a:r>
              <a:rPr lang="en-US" altLang="zh-CN"/>
              <a:t>LR(k)</a:t>
            </a:r>
            <a:endParaRPr lang="zh-CN" altLang="en-US"/>
          </a:p>
          <a:p>
            <a:r>
              <a:rPr lang="zh-CN" altLang="en-US"/>
              <a:t>实现比较麻烦，</a:t>
            </a:r>
            <a:r>
              <a:rPr lang="en-US" altLang="zh-CN"/>
              <a:t> </a:t>
            </a:r>
            <a:r>
              <a:rPr lang="zh-CN" altLang="en-US"/>
              <a:t>一般采用自动构造工具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LR0</a:t>
            </a:r>
            <a:r>
              <a:rPr lang="zh-CN" altLang="zh-CN"/>
              <a:t>项目集规范族的构造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</a:t>
            </a:r>
            <a:endParaRPr lang="zh-CN" altLang="en-US"/>
          </a:p>
          <a:p>
            <a:pPr lvl="1"/>
            <a:r>
              <a:rPr lang="zh-CN" altLang="en-US"/>
              <a:t>移进项目</a:t>
            </a:r>
            <a:endParaRPr lang="zh-CN" altLang="en-US"/>
          </a:p>
          <a:p>
            <a:pPr lvl="1"/>
            <a:r>
              <a:rPr lang="zh-CN" altLang="en-US"/>
              <a:t>归约项目</a:t>
            </a:r>
            <a:endParaRPr lang="zh-CN" altLang="en-US"/>
          </a:p>
          <a:p>
            <a:r>
              <a:rPr lang="zh-CN" altLang="en-US"/>
              <a:t>不同的项目之间存在某种联系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28683" y="2829560"/>
            <a:ext cx="22866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WPS 演示</Application>
  <PresentationFormat>全屏显示(4:3)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Consolas</vt:lpstr>
      <vt:lpstr>华文新魏</vt:lpstr>
      <vt:lpstr>幼圆</vt:lpstr>
      <vt:lpstr>华文仿宋</vt:lpstr>
      <vt:lpstr>华文楷体</vt:lpstr>
      <vt:lpstr>Arial Unicode MS</vt:lpstr>
      <vt:lpstr>Calibri</vt:lpstr>
      <vt:lpstr>Office 主题</vt:lpstr>
      <vt:lpstr>10 算符优先分析习题和LR方法概论</vt:lpstr>
      <vt:lpstr>前课回顾</vt:lpstr>
      <vt:lpstr>目录</vt:lpstr>
      <vt:lpstr>算符优先分析练习题</vt:lpstr>
      <vt:lpstr>LR方法概览</vt:lpstr>
      <vt:lpstr>LR0项目集规范族的构造</vt:lpstr>
      <vt:lpstr>PowerPoint 演示文稿</vt:lpstr>
    </vt:vector>
  </TitlesOfParts>
  <Company>Win7w.Com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Win7w</dc:creator>
  <cp:lastModifiedBy>poor man</cp:lastModifiedBy>
  <cp:revision>152</cp:revision>
  <dcterms:created xsi:type="dcterms:W3CDTF">2022-03-06T06:40:00Z</dcterms:created>
  <dcterms:modified xsi:type="dcterms:W3CDTF">2022-04-24T11:33:04Z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4955A8B832594447A78448C8A2143639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eyJoZGlkIjoiYWI1NDYzNzU1NTZiYTFmNTNiM2E5MDZkMmU2NDg3NTMifQ==</vt:lpwstr>
  </property>
</Properties>
</file>