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302" r:id="rId4"/>
    <p:sldId id="297" r:id="rId5"/>
    <p:sldId id="310" r:id="rId6"/>
    <p:sldId id="312" r:id="rId7"/>
    <p:sldId id="273" r:id="rId8"/>
  </p:sldIdLst>
  <p:sldSz cx="9144000" cy="6858000" type="screen4x3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</p:spPr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/>
          <a:p>
            <a:pPr lvl="0"/>
            <a:r>
              <a:rPr lang="zh-CN" altLang="en-US" dirty="0">
                <a:latin typeface="Arial" panose="020B0604020202020204" pitchFamily="34" charset="0"/>
              </a:rPr>
              <a:t>共20页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>
              <a:defRPr sz="28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24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GIF"/><Relationship Id="rId14" Type="http://schemas.openxmlformats.org/officeDocument/2006/relationships/image" Target="../media/image2.jpe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1"/>
            <a:ext cx="9156700" cy="68675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4" t="59238" r="9722" b="11544"/>
          <a:stretch>
            <a:fillRect/>
          </a:stretch>
        </p:blipFill>
        <p:spPr>
          <a:xfrm>
            <a:off x="0" y="-300"/>
            <a:ext cx="2120900" cy="519717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3600450" y="4758"/>
            <a:ext cx="1670050" cy="460375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编译原理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-302"/>
            <a:ext cx="952500" cy="4161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nsolas" panose="020B0609020204030204" pitchFamily="49" charset="0"/>
          <a:ea typeface="+mj-ea"/>
          <a:cs typeface="Consolas" panose="020B0609020204030204" pitchFamily="49" charset="0"/>
        </a:defRPr>
      </a:lvl1pPr>
    </p:titleStyle>
    <p:bodyStyle>
      <a:lvl1pPr marL="228600" indent="-228600" algn="l" defTabSz="914400" rtl="0" eaLnBrk="1" fontAlgn="auto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11 LR0</a:t>
            </a:r>
            <a:r>
              <a:rPr lang="zh-CN"/>
              <a:t>和</a:t>
            </a:r>
            <a:r>
              <a:rPr lang="en-US" altLang="zh-CN"/>
              <a:t>SLR1</a:t>
            </a:r>
            <a:r>
              <a:rPr lang="zh-CN"/>
              <a:t>方法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信息科学与工程学院</a:t>
            </a:r>
            <a:endParaRPr lang="zh-CN" altLang="en-US"/>
          </a:p>
          <a:p>
            <a:r>
              <a:rPr lang="zh-CN" altLang="en-US"/>
              <a:t>罗迅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前课回顾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LR</a:t>
            </a:r>
            <a:r>
              <a:rPr lang="zh-CN"/>
              <a:t>分析过程</a:t>
            </a:r>
            <a:r>
              <a:rPr lang="en-US" altLang="zh-CN"/>
              <a:t>——</a:t>
            </a:r>
            <a:r>
              <a:rPr lang="zh-CN" altLang="en-US"/>
              <a:t>关键是造表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LR0</a:t>
            </a:r>
            <a:r>
              <a:rPr lang="zh-CN"/>
              <a:t>方法</a:t>
            </a:r>
            <a:endParaRPr lang="zh-CN"/>
          </a:p>
          <a:p>
            <a:r>
              <a:rPr lang="en-US" altLang="zh-CN"/>
              <a:t>SLR1</a:t>
            </a:r>
            <a:r>
              <a:rPr lang="zh-CN" altLang="en-US"/>
              <a:t>方法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项目：规则打点称为项目</a:t>
            </a:r>
            <a:endParaRPr lang="zh-CN" altLang="en-US"/>
          </a:p>
          <a:p>
            <a:r>
              <a:rPr lang="zh-CN" altLang="en-US"/>
              <a:t>项目集：以项目集作为单位操作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跃迁：点向右通过符号进行跃迁</a:t>
            </a:r>
            <a:endParaRPr lang="zh-CN" altLang="en-US"/>
          </a:p>
          <a:p>
            <a:r>
              <a:rPr lang="zh-CN" altLang="en-US"/>
              <a:t>扩展：点在非终结符的左边，则该项目集需要扩展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项目集表变成</a:t>
            </a:r>
            <a:r>
              <a:rPr lang="en-US" altLang="zh-CN"/>
              <a:t>LR</a:t>
            </a:r>
            <a:r>
              <a:rPr lang="zh-CN" altLang="zh-CN"/>
              <a:t>表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该填</a:t>
            </a:r>
            <a:r>
              <a:rPr lang="en-US" altLang="zh-CN"/>
              <a:t>acc</a:t>
            </a:r>
            <a:r>
              <a:rPr lang="zh-CN" altLang="en-US"/>
              <a:t>的填</a:t>
            </a:r>
            <a:r>
              <a:rPr lang="en-US" altLang="zh-CN"/>
              <a:t>acc</a:t>
            </a:r>
            <a:endParaRPr lang="en-US" altLang="zh-CN"/>
          </a:p>
          <a:p>
            <a:r>
              <a:rPr lang="zh-CN" altLang="en-US">
                <a:sym typeface="+mn-ea"/>
              </a:rPr>
              <a:t>该填</a:t>
            </a:r>
            <a:r>
              <a:rPr lang="en-US" altLang="zh-CN">
                <a:sym typeface="+mn-ea"/>
              </a:rPr>
              <a:t>shift</a:t>
            </a:r>
            <a:r>
              <a:rPr lang="zh-CN" altLang="en-US">
                <a:sym typeface="+mn-ea"/>
              </a:rPr>
              <a:t>的填</a:t>
            </a:r>
            <a:r>
              <a:rPr lang="en-US" altLang="zh-CN">
                <a:sym typeface="+mn-ea"/>
              </a:rPr>
              <a:t>shift</a:t>
            </a:r>
            <a:endParaRPr lang="en-US" altLang="zh-CN"/>
          </a:p>
          <a:p>
            <a:r>
              <a:rPr lang="zh-CN" altLang="en-US"/>
              <a:t>该填</a:t>
            </a:r>
            <a:r>
              <a:rPr lang="en-US" altLang="zh-CN"/>
              <a:t>reduce</a:t>
            </a:r>
            <a:r>
              <a:rPr lang="zh-CN" altLang="en-US"/>
              <a:t>的填</a:t>
            </a:r>
            <a:r>
              <a:rPr lang="en-US" altLang="zh-CN"/>
              <a:t>reduce</a:t>
            </a:r>
            <a:endParaRPr lang="en-US" altLang="zh-CN"/>
          </a:p>
          <a:p>
            <a:r>
              <a:rPr lang="zh-CN" altLang="en-US"/>
              <a:t>剩下的都是</a:t>
            </a:r>
            <a:r>
              <a:rPr lang="en-US" altLang="zh-CN"/>
              <a:t>error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428683" y="2829560"/>
            <a:ext cx="228663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OVER</a:t>
            </a:r>
            <a:endParaRPr lang="zh-CN" altLang="en-US" sz="7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WI1NDYzNzU1NTZiYTFmNTNiM2E5MDZkMmU2NDg3NTMifQ==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WPS 演示</Application>
  <PresentationFormat>全屏显示(4:3)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Consolas</vt:lpstr>
      <vt:lpstr>华文新魏</vt:lpstr>
      <vt:lpstr>幼圆</vt:lpstr>
      <vt:lpstr>华文仿宋</vt:lpstr>
      <vt:lpstr>华文楷体</vt:lpstr>
      <vt:lpstr>Arial Unicode MS</vt:lpstr>
      <vt:lpstr>Calibri</vt:lpstr>
      <vt:lpstr>Office 主题</vt:lpstr>
      <vt:lpstr>11 LR方法</vt:lpstr>
      <vt:lpstr>前课回顾</vt:lpstr>
      <vt:lpstr>目录</vt:lpstr>
      <vt:lpstr>项目</vt:lpstr>
      <vt:lpstr>项目集表变成LR表</vt:lpstr>
      <vt:lpstr>PowerPoint 演示文稿</vt:lpstr>
    </vt:vector>
  </TitlesOfParts>
  <Company>Win7w.Com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Win7w</dc:creator>
  <cp:lastModifiedBy>poor man</cp:lastModifiedBy>
  <cp:revision>155</cp:revision>
  <dcterms:created xsi:type="dcterms:W3CDTF">2022-03-06T06:40:00Z</dcterms:created>
  <dcterms:modified xsi:type="dcterms:W3CDTF">2022-05-16T11:34:14Z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4955A8B832594447A78448C8A2143639</vt:lpwstr>
  </property>
  <property fmtid="{D5CDD505-2E9C-101B-9397-08002B2CF9AE}" pid="3" name="KSOProductBuildVer">
    <vt:lpwstr>2052-11.1.0.11636</vt:lpwstr>
  </property>
  <property fmtid="{D5CDD505-2E9C-101B-9397-08002B2CF9AE}" pid="4" name="commondata">
    <vt:lpwstr>eyJoZGlkIjoiYWI1NDYzNzU1NTZiYTFmNTNiM2E5MDZkMmU2NDg3NTMifQ==</vt:lpwstr>
  </property>
</Properties>
</file>