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02" r:id="rId4"/>
    <p:sldId id="297" r:id="rId5"/>
    <p:sldId id="312" r:id="rId6"/>
    <p:sldId id="273" r:id="rId7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 lvl="0"/>
            <a:r>
              <a:rPr lang="zh-CN" altLang="en-US" dirty="0">
                <a:latin typeface="Arial" panose="020B0604020202020204" pitchFamily="34" charset="0"/>
              </a:rPr>
              <a:t>共20页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GIF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"/>
            <a:ext cx="9156700" cy="68675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>
            <a:fillRect/>
          </a:stretch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600450" y="4758"/>
            <a:ext cx="1670050" cy="46037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12 LR1</a:t>
            </a:r>
            <a:r>
              <a:rPr lang="zh-CN"/>
              <a:t>和</a:t>
            </a:r>
            <a:r>
              <a:rPr lang="en-US" altLang="zh-CN"/>
              <a:t>LALR1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信息科学与工程学院</a:t>
            </a:r>
            <a:endParaRPr lang="zh-CN" altLang="en-US"/>
          </a:p>
          <a:p>
            <a:r>
              <a:rPr lang="zh-CN" altLang="en-US"/>
              <a:t>罗迅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前课回顾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LR0</a:t>
            </a:r>
            <a:r>
              <a:rPr lang="zh-CN" altLang="en-US"/>
              <a:t>方法，项目集规范族的基本构造</a:t>
            </a:r>
            <a:endParaRPr lang="zh-CN" altLang="en-US"/>
          </a:p>
          <a:p>
            <a:r>
              <a:rPr lang="en-US" altLang="zh-CN"/>
              <a:t>SLR1</a:t>
            </a:r>
            <a:r>
              <a:rPr lang="zh-CN" altLang="en-US"/>
              <a:t>方法，计算</a:t>
            </a:r>
            <a:r>
              <a:rPr lang="en-US" altLang="zh-CN"/>
              <a:t>Follow</a:t>
            </a:r>
            <a:r>
              <a:rPr lang="zh-CN" altLang="en-US"/>
              <a:t>集合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LR1</a:t>
            </a:r>
            <a:endParaRPr lang="zh-CN"/>
          </a:p>
          <a:p>
            <a:r>
              <a:rPr lang="en-US" altLang="zh-CN"/>
              <a:t>LALR1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LR1</a:t>
            </a:r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带搜索符</a:t>
            </a:r>
            <a:endParaRPr lang="zh-CN" altLang="en-US"/>
          </a:p>
          <a:p>
            <a:r>
              <a:rPr lang="zh-CN" altLang="en-US"/>
              <a:t>起始项目</a:t>
            </a:r>
            <a:endParaRPr lang="zh-CN" altLang="en-US"/>
          </a:p>
          <a:p>
            <a:r>
              <a:rPr lang="zh-CN" altLang="en-US"/>
              <a:t>扩展时重新计算搜索符</a:t>
            </a:r>
            <a:endParaRPr lang="zh-CN" altLang="en-US"/>
          </a:p>
          <a:p>
            <a:r>
              <a:rPr lang="zh-CN" altLang="en-US"/>
              <a:t>填写归约的方法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8683" y="2829560"/>
            <a:ext cx="22866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I1NDYzNzU1NTZiYTFmNTNiM2E5MDZkMmU2NDg3NTM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WPS 演示</Application>
  <PresentationFormat>全屏显示(4:3)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Consolas</vt:lpstr>
      <vt:lpstr>华文新魏</vt:lpstr>
      <vt:lpstr>幼圆</vt:lpstr>
      <vt:lpstr>华文仿宋</vt:lpstr>
      <vt:lpstr>华文楷体</vt:lpstr>
      <vt:lpstr>Arial Unicode MS</vt:lpstr>
      <vt:lpstr>Calibri</vt:lpstr>
      <vt:lpstr>Office 主题</vt:lpstr>
      <vt:lpstr>12 LR1和LALR1</vt:lpstr>
      <vt:lpstr>前课回顾</vt:lpstr>
      <vt:lpstr>目录</vt:lpstr>
      <vt:lpstr>PowerPoint 演示文稿</vt:lpstr>
      <vt:lpstr>PowerPoint 演示文稿</vt:lpstr>
    </vt:vector>
  </TitlesOfParts>
  <Company>Win7w.Com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lastModifiedBy>poor man</cp:lastModifiedBy>
  <cp:revision>159</cp:revision>
  <dcterms:created xsi:type="dcterms:W3CDTF">2022-04-15T05:35:00Z</dcterms:created>
  <dcterms:modified xsi:type="dcterms:W3CDTF">2022-05-16T11:36:50Z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4955A8B832594447A78448C8A2143639</vt:lpwstr>
  </property>
  <property fmtid="{D5CDD505-2E9C-101B-9397-08002B2CF9AE}" pid="3" name="KSOProductBuildVer">
    <vt:lpwstr>2052-11.1.0.11636</vt:lpwstr>
  </property>
</Properties>
</file>