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02" r:id="rId4"/>
    <p:sldId id="297" r:id="rId5"/>
    <p:sldId id="312" r:id="rId6"/>
    <p:sldId id="315" r:id="rId7"/>
    <p:sldId id="313" r:id="rId8"/>
    <p:sldId id="318" r:id="rId9"/>
    <p:sldId id="320" r:id="rId10"/>
    <p:sldId id="273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14 </a:t>
            </a:r>
            <a:r>
              <a:rPr lang="zh-CN"/>
              <a:t>属性文法</a:t>
            </a:r>
            <a:br>
              <a:rPr lang="zh-CN"/>
            </a:br>
            <a:r>
              <a:rPr lang="zh-CN"/>
              <a:t>和语义计算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LR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属性文法</a:t>
            </a:r>
            <a:endParaRPr lang="zh-CN"/>
          </a:p>
          <a:p>
            <a:r>
              <a:rPr lang="zh-CN"/>
              <a:t>语法树上计算属性</a:t>
            </a:r>
            <a:endParaRPr lang="zh-CN"/>
          </a:p>
          <a:p>
            <a:r>
              <a:rPr lang="en-US" altLang="zh-CN"/>
              <a:t>L</a:t>
            </a:r>
            <a:r>
              <a:rPr lang="zh-CN" altLang="en-US"/>
              <a:t>属性计算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为文法符号添加一些属性，可以表达语义信息，进而可以表示更复杂的结构</a:t>
            </a:r>
            <a:endParaRPr lang="zh-CN" altLang="en-US"/>
          </a:p>
          <a:p>
            <a:r>
              <a:rPr lang="zh-CN" altLang="en-US"/>
              <a:t>简单的说，属性文法包括：</a:t>
            </a:r>
            <a:endParaRPr lang="zh-CN" altLang="en-US"/>
          </a:p>
          <a:p>
            <a:pPr lvl="1"/>
            <a:r>
              <a:rPr lang="zh-CN" altLang="en-US"/>
              <a:t>文法</a:t>
            </a:r>
            <a:endParaRPr lang="zh-CN" altLang="en-US"/>
          </a:p>
          <a:p>
            <a:pPr lvl="1"/>
            <a:r>
              <a:rPr lang="zh-CN" altLang="en-US"/>
              <a:t>属性：针对每一个符号</a:t>
            </a:r>
            <a:endParaRPr lang="zh-CN" altLang="en-US"/>
          </a:p>
          <a:p>
            <a:pPr lvl="1"/>
            <a:r>
              <a:rPr lang="zh-CN" altLang="en-US"/>
              <a:t>计算：针对每一条语法规则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语法树上计算属性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语法分析实际上就是构建语法树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根据属性的计算顺序在树上进行计算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单纯在语法树上计算属性，时间复杂度不可控</a:t>
            </a:r>
            <a:endParaRPr lang="zh-CN" altLang="en-US"/>
          </a:p>
          <a:p>
            <a:r>
              <a:rPr lang="zh-CN" altLang="en-US"/>
              <a:t>综合属性：自底向上计算</a:t>
            </a:r>
            <a:endParaRPr lang="zh-CN" altLang="en-US"/>
          </a:p>
          <a:p>
            <a:r>
              <a:rPr lang="zh-CN" altLang="en-US"/>
              <a:t>继承属性：自顶向下计算</a:t>
            </a:r>
            <a:endParaRPr lang="zh-CN" altLang="en-US"/>
          </a:p>
          <a:p>
            <a:r>
              <a:rPr lang="en-US" altLang="zh-CN"/>
              <a:t>S-</a:t>
            </a:r>
            <a:r>
              <a:rPr lang="zh-CN" altLang="en-US"/>
              <a:t>属性文法：只包含综合属性</a:t>
            </a:r>
            <a:endParaRPr lang="zh-CN" altLang="en-US"/>
          </a:p>
          <a:p>
            <a:r>
              <a:rPr lang="en-US" altLang="zh-CN"/>
              <a:t>L-</a:t>
            </a:r>
            <a:r>
              <a:rPr lang="zh-CN" altLang="en-US"/>
              <a:t>属性文法：排除弟弟的属性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结合移进归约分析，</a:t>
            </a:r>
            <a:r>
              <a:rPr lang="en-US" altLang="zh-CN"/>
              <a:t>L-</a:t>
            </a:r>
            <a:r>
              <a:rPr lang="zh-CN" altLang="en-US"/>
              <a:t>属性实际上就是</a:t>
            </a:r>
            <a:r>
              <a:rPr lang="en-US" altLang="zh-CN"/>
              <a:t>“</a:t>
            </a:r>
            <a:r>
              <a:rPr lang="zh-CN" altLang="en-US"/>
              <a:t>左边的</a:t>
            </a:r>
            <a:r>
              <a:rPr lang="en-US" altLang="zh-CN"/>
              <a:t>”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当某个文法符号在符号栈归约出现时，其依赖的属性均已计算出来</a:t>
            </a:r>
            <a:endParaRPr lang="zh-CN" altLang="en-US"/>
          </a:p>
          <a:p>
            <a:r>
              <a:rPr lang="zh-CN" altLang="en-US"/>
              <a:t>因此可以直接在语法分析中完成属性计算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算术表达式文法的属性文法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216785" cy="4351655"/>
          </a:xfrm>
        </p:spPr>
        <p:txBody>
          <a:bodyPr/>
          <a:p>
            <a:r>
              <a:rPr lang="en-US" altLang="zh-CN"/>
              <a:t>E=E+T</a:t>
            </a:r>
            <a:endParaRPr lang="en-US" altLang="zh-CN"/>
          </a:p>
          <a:p>
            <a:r>
              <a:rPr lang="en-US" altLang="zh-CN"/>
              <a:t>E=T</a:t>
            </a:r>
            <a:endParaRPr lang="en-US" altLang="zh-CN"/>
          </a:p>
          <a:p>
            <a:r>
              <a:rPr lang="en-US" altLang="zh-CN"/>
              <a:t>T=T*F</a:t>
            </a:r>
            <a:endParaRPr lang="en-US" altLang="zh-CN"/>
          </a:p>
          <a:p>
            <a:r>
              <a:rPr lang="en-US" altLang="zh-CN"/>
              <a:t>T=F</a:t>
            </a:r>
            <a:endParaRPr lang="en-US" altLang="zh-CN"/>
          </a:p>
          <a:p>
            <a:r>
              <a:rPr lang="en-US" altLang="zh-CN"/>
              <a:t>F=(E)</a:t>
            </a:r>
            <a:endParaRPr lang="en-US" altLang="zh-CN"/>
          </a:p>
          <a:p>
            <a:r>
              <a:rPr lang="en-US" altLang="zh-CN"/>
              <a:t>F=i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32455" y="1825625"/>
            <a:ext cx="5382895" cy="4351655"/>
          </a:xfrm>
        </p:spPr>
        <p:txBody>
          <a:bodyPr/>
          <a:p>
            <a:r>
              <a:rPr lang="en-US" altLang="zh-CN"/>
              <a:t>E.v = E.v + T.v</a:t>
            </a:r>
            <a:endParaRPr lang="en-US" altLang="zh-CN"/>
          </a:p>
          <a:p>
            <a:r>
              <a:rPr lang="en-US" altLang="zh-CN"/>
              <a:t>E.v = T.v</a:t>
            </a:r>
            <a:endParaRPr lang="en-US" altLang="zh-CN"/>
          </a:p>
          <a:p>
            <a:r>
              <a:rPr lang="en-US" altLang="zh-CN"/>
              <a:t>T.v = T.v * F.v</a:t>
            </a:r>
            <a:endParaRPr lang="en-US" altLang="zh-CN"/>
          </a:p>
          <a:p>
            <a:r>
              <a:rPr lang="en-US" altLang="zh-CN"/>
              <a:t>T.v = F.v</a:t>
            </a:r>
            <a:endParaRPr lang="en-US" altLang="zh-CN"/>
          </a:p>
          <a:p>
            <a:r>
              <a:rPr lang="en-US" altLang="zh-CN"/>
              <a:t>F.v = E.v</a:t>
            </a:r>
            <a:endParaRPr lang="en-US" altLang="zh-CN"/>
          </a:p>
          <a:p>
            <a:r>
              <a:rPr lang="en-US" altLang="zh-CN"/>
              <a:t>F.v = i.v</a:t>
            </a:r>
            <a:r>
              <a:rPr lang="zh-CN" altLang="zh-CN"/>
              <a:t> 由词法得到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1NDYzNzU1NTZiYTFmNTNiM2E5MDZkMmU2NDg3NTM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全屏显示(4:3)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13 属性文法 和语义计算</vt:lpstr>
      <vt:lpstr>前课回顾</vt:lpstr>
      <vt:lpstr>目录</vt:lpstr>
      <vt:lpstr>属性文法</vt:lpstr>
      <vt:lpstr>语法树上计算属性</vt:lpstr>
      <vt:lpstr>属性分类</vt:lpstr>
      <vt:lpstr>L-属性计算</vt:lpstr>
      <vt:lpstr>算术表达式文法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179</cp:revision>
  <dcterms:created xsi:type="dcterms:W3CDTF">2022-04-15T05:35:00Z</dcterms:created>
  <dcterms:modified xsi:type="dcterms:W3CDTF">2022-05-17T09:40:20Z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eyJoZGlkIjoiYWI1NDYzNzU1NTZiYTFmNTNiM2E5MDZkMmU2NDg3NTMifQ==</vt:lpwstr>
  </property>
</Properties>
</file>