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80" r:id="rId4"/>
    <p:sldId id="282" r:id="rId5"/>
    <p:sldId id="295" r:id="rId6"/>
    <p:sldId id="27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 RE</a:t>
            </a:r>
            <a:r>
              <a:rPr lang="zh-CN" altLang="en-US"/>
              <a:t>到</a:t>
            </a:r>
            <a:r>
              <a:rPr lang="en-US" altLang="zh-CN"/>
              <a:t>FA</a:t>
            </a:r>
            <a:r>
              <a:rPr lang="zh-CN" altLang="en-US"/>
              <a:t>的转换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</a:t>
            </a:r>
            <a:r>
              <a:rPr lang="zh-CN" altLang="en-US"/>
              <a:t>编程：调用接口</a:t>
            </a:r>
            <a:endParaRPr lang="zh-CN" altLang="en-US"/>
          </a:p>
          <a:p>
            <a:r>
              <a:rPr lang="en-US" altLang="zh-CN"/>
              <a:t>FA</a:t>
            </a:r>
            <a:r>
              <a:rPr lang="zh-CN" altLang="en-US"/>
              <a:t>编程：自行实现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本课目录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53440" y="1971040"/>
            <a:ext cx="1481455" cy="11214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/>
              <a:t>RE</a:t>
            </a:r>
            <a:endParaRPr lang="en-US" altLang="zh-CN" sz="4000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>
            <a:off x="2334895" y="2531745"/>
            <a:ext cx="1104900" cy="12700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3439795" y="1971040"/>
            <a:ext cx="1481455" cy="11214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/>
              <a:t>NFA</a:t>
            </a:r>
            <a:endParaRPr lang="en-US" altLang="zh-CN" sz="40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921250" y="2544445"/>
            <a:ext cx="1104900" cy="12700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026150" y="1971040"/>
            <a:ext cx="1481455" cy="11214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/>
              <a:t>DFA</a:t>
            </a:r>
            <a:endParaRPr lang="en-US" altLang="zh-CN" sz="4000"/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 flipH="1">
            <a:off x="4789805" y="3092450"/>
            <a:ext cx="1977390" cy="974090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552700" y="4201795"/>
            <a:ext cx="3404235" cy="11214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4000"/>
              <a:t>最小状态</a:t>
            </a:r>
            <a:r>
              <a:rPr lang="en-US" altLang="zh-CN" sz="4000"/>
              <a:t>DFA</a:t>
            </a:r>
            <a:endParaRPr lang="en-US" altLang="zh-CN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有向带权图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/>
              <a:t>边</a:t>
            </a:r>
            <a:endParaRPr lang="zh-CN" altLang="en-US"/>
          </a:p>
          <a:p>
            <a:r>
              <a:rPr lang="zh-CN" altLang="en-US"/>
              <a:t>多值映射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本质上就是走一步的状态是一个集合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全屏显示(4:3)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Arial Unicode MS</vt:lpstr>
      <vt:lpstr>Calibri</vt:lpstr>
      <vt:lpstr>Office 主题</vt:lpstr>
      <vt:lpstr>3 RE和FA实现</vt:lpstr>
      <vt:lpstr>前课回顾</vt:lpstr>
      <vt:lpstr>本课目录</vt:lpstr>
      <vt:lpstr>PowerPoint 演示文稿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63</cp:revision>
  <dcterms:created xsi:type="dcterms:W3CDTF">2022-03-06T06:40:00Z</dcterms:created>
  <dcterms:modified xsi:type="dcterms:W3CDTF">2022-03-13T12:57:45Z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2052-11.1.0.11365</vt:lpwstr>
  </property>
</Properties>
</file>