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97" r:id="rId4"/>
    <p:sldId id="298" r:id="rId5"/>
    <p:sldId id="299" r:id="rId6"/>
    <p:sldId id="300" r:id="rId7"/>
    <p:sldId id="27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/>
              <a:t>文法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文法的用途、定义与使用</a:t>
            </a:r>
            <a:endParaRPr lang="zh-CN" altLang="en-US"/>
          </a:p>
          <a:p>
            <a:r>
              <a:rPr lang="zh-CN" altLang="en-US"/>
              <a:t>文法的类型</a:t>
            </a:r>
            <a:endParaRPr lang="zh-CN" altLang="en-US"/>
          </a:p>
          <a:p>
            <a:r>
              <a:rPr lang="zh-CN" altLang="en-US"/>
              <a:t>文法的核心问题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文法的用途定义使用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一种描述结构规则的东西</a:t>
            </a:r>
            <a:endParaRPr lang="zh-CN" altLang="en-US"/>
          </a:p>
          <a:p>
            <a:endParaRPr lang="zh-CN" altLang="en-US"/>
          </a:p>
          <a:p>
            <a:r>
              <a:rPr lang="en-US" altLang="en-US"/>
              <a:t>G: {VN, VT, P, S}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推导和归约</a:t>
            </a:r>
            <a:endParaRPr lang="zh-CN" altLang="en-US"/>
          </a:p>
          <a:p>
            <a:r>
              <a:rPr lang="zh-CN" altLang="en-US"/>
              <a:t>句子和句型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文法的类型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对产生式的不同限制：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型文法：图灵机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型文法：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型文法：下推自动机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型文法：有穷自动机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文法的核心问题：句型分析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给定句子或者句型，问是否符合文法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自顶向下</a:t>
            </a:r>
            <a:endParaRPr lang="zh-CN" altLang="en-US"/>
          </a:p>
          <a:p>
            <a:r>
              <a:rPr lang="zh-CN" altLang="en-US"/>
              <a:t>自底向上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全屏显示(4:3)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4 RE到FA的转换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69</cp:revision>
  <dcterms:created xsi:type="dcterms:W3CDTF">2022-03-06T06:40:00Z</dcterms:created>
  <dcterms:modified xsi:type="dcterms:W3CDTF">2022-03-20T06:43:56Z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2052-11.1.0.11365</vt:lpwstr>
  </property>
</Properties>
</file>