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302" r:id="rId4"/>
    <p:sldId id="297" r:id="rId5"/>
    <p:sldId id="309" r:id="rId6"/>
    <p:sldId id="310" r:id="rId7"/>
    <p:sldId id="311" r:id="rId8"/>
    <p:sldId id="313" r:id="rId9"/>
    <p:sldId id="27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7  LL1</a:t>
            </a:r>
            <a:r>
              <a:rPr lang="zh-CN" altLang="zh-CN"/>
              <a:t>文法的判别</a:t>
            </a:r>
            <a:br>
              <a:rPr lang="zh-CN" altLang="zh-CN"/>
            </a:br>
            <a:r>
              <a:rPr lang="zh-CN" altLang="zh-CN"/>
              <a:t>与改进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语法分析的暴力递归的时间复杂度是极高的；但在某种情况下，存在</a:t>
            </a:r>
            <a:r>
              <a:rPr lang="en-US" altLang="zh-CN"/>
              <a:t>O(N)</a:t>
            </a:r>
            <a:r>
              <a:rPr lang="zh-CN" altLang="zh-CN"/>
              <a:t>的算法</a:t>
            </a:r>
            <a:endParaRPr lang="zh-CN" altLang="en-US"/>
          </a:p>
          <a:p>
            <a:r>
              <a:rPr lang="zh-CN" altLang="en-US"/>
              <a:t>这种情况称为确定性分析，能够确定性分析的文法称为</a:t>
            </a:r>
            <a:r>
              <a:rPr lang="en-US" altLang="en-US"/>
              <a:t>LL(1)</a:t>
            </a:r>
            <a:r>
              <a:rPr lang="zh-CN" altLang="en-US"/>
              <a:t>文法</a:t>
            </a:r>
            <a:endParaRPr lang="zh-CN" altLang="en-US"/>
          </a:p>
          <a:p>
            <a:r>
              <a:rPr lang="en-US" altLang="zh-CN"/>
              <a:t>LL1</a:t>
            </a:r>
            <a:r>
              <a:rPr lang="zh-CN" altLang="en-US"/>
              <a:t>文法的判别：三种集合的计算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LL1</a:t>
            </a:r>
            <a:r>
              <a:rPr lang="zh-CN" altLang="zh-CN"/>
              <a:t>文法的改进</a:t>
            </a:r>
            <a:endParaRPr lang="zh-CN" altLang="zh-CN"/>
          </a:p>
          <a:p>
            <a:r>
              <a:rPr lang="en-US">
                <a:sym typeface="+mn-ea"/>
              </a:rPr>
              <a:t>LL1</a:t>
            </a:r>
            <a:r>
              <a:rPr lang="zh-CN">
                <a:sym typeface="+mn-ea"/>
              </a:rPr>
              <a:t>文法</a:t>
            </a:r>
            <a:r>
              <a:rPr lang="en-US">
                <a:sym typeface="+mn-ea"/>
              </a:rPr>
              <a:t>(</a:t>
            </a:r>
            <a:r>
              <a:rPr lang="zh-CN">
                <a:sym typeface="+mn-ea"/>
              </a:rPr>
              <a:t>三种集合</a:t>
            </a:r>
            <a:r>
              <a:rPr lang="en-US">
                <a:sym typeface="+mn-ea"/>
              </a:rPr>
              <a:t>)</a:t>
            </a:r>
            <a:r>
              <a:rPr lang="zh-CN">
                <a:sym typeface="+mn-ea"/>
              </a:rPr>
              <a:t>的计算实现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递归下降法</a:t>
            </a:r>
            <a:endParaRPr lang="zh-CN"/>
          </a:p>
          <a:p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LL1</a:t>
            </a:r>
            <a:r>
              <a:rPr lang="zh-CN" altLang="zh-CN"/>
              <a:t>文法的改进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从非</a:t>
            </a:r>
            <a:r>
              <a:rPr lang="en-US" altLang="zh-CN"/>
              <a:t>LL1</a:t>
            </a:r>
            <a:r>
              <a:rPr lang="zh-CN" altLang="en-US"/>
              <a:t>文法转换为</a:t>
            </a:r>
            <a:r>
              <a:rPr lang="en-US" altLang="zh-CN"/>
              <a:t>LL1</a:t>
            </a:r>
            <a:r>
              <a:rPr lang="zh-CN" altLang="en-US"/>
              <a:t>文法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提取左公因子</a:t>
            </a:r>
            <a:endParaRPr lang="zh-CN" altLang="en-US"/>
          </a:p>
          <a:p>
            <a:r>
              <a:rPr lang="zh-CN" altLang="en-US"/>
              <a:t>消除左递归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算术表达式文法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E=E+T</a:t>
            </a:r>
            <a:endParaRPr lang="en-US" altLang="zh-CN"/>
          </a:p>
          <a:p>
            <a:r>
              <a:rPr lang="en-US" altLang="zh-CN"/>
              <a:t>E=T</a:t>
            </a:r>
            <a:endParaRPr lang="en-US" altLang="zh-CN"/>
          </a:p>
          <a:p>
            <a:r>
              <a:rPr lang="en-US" altLang="zh-CN"/>
              <a:t>T=T*F</a:t>
            </a:r>
            <a:endParaRPr lang="en-US" altLang="zh-CN"/>
          </a:p>
          <a:p>
            <a:r>
              <a:rPr lang="en-US" altLang="zh-CN"/>
              <a:t>T=F</a:t>
            </a:r>
            <a:endParaRPr lang="en-US" altLang="zh-CN"/>
          </a:p>
          <a:p>
            <a:r>
              <a:rPr lang="en-US" altLang="zh-CN"/>
              <a:t>F=(E)</a:t>
            </a:r>
            <a:endParaRPr lang="en-US" altLang="zh-CN"/>
          </a:p>
          <a:p>
            <a:r>
              <a:rPr lang="en-US" altLang="zh-CN"/>
              <a:t>F=i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E=TZ</a:t>
            </a:r>
            <a:endParaRPr lang="en-US" altLang="zh-CN"/>
          </a:p>
          <a:p>
            <a:r>
              <a:rPr lang="en-US" altLang="zh-CN"/>
              <a:t>Z=+TZ</a:t>
            </a:r>
            <a:endParaRPr lang="en-US" altLang="zh-CN"/>
          </a:p>
          <a:p>
            <a:r>
              <a:rPr lang="en-US" altLang="zh-CN"/>
              <a:t>Z=kong</a:t>
            </a:r>
            <a:endParaRPr lang="en-US" altLang="zh-CN"/>
          </a:p>
          <a:p>
            <a:r>
              <a:rPr lang="en-US" altLang="zh-CN"/>
              <a:t>T=FY</a:t>
            </a:r>
            <a:endParaRPr lang="en-US" altLang="zh-CN"/>
          </a:p>
          <a:p>
            <a:r>
              <a:rPr lang="en-US" altLang="zh-CN"/>
              <a:t>Y=*FY</a:t>
            </a:r>
            <a:endParaRPr lang="en-US" altLang="zh-CN"/>
          </a:p>
          <a:p>
            <a:r>
              <a:rPr lang="en-US" altLang="zh-CN"/>
              <a:t>Y=kong</a:t>
            </a:r>
            <a:endParaRPr lang="en-US" altLang="zh-CN"/>
          </a:p>
          <a:p>
            <a:r>
              <a:rPr lang="en-US" altLang="zh-CN"/>
              <a:t>F=(E)|i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LL1</a:t>
            </a:r>
            <a:r>
              <a:rPr lang="zh-CN" altLang="en-US"/>
              <a:t>文法计算实现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判断空</a:t>
            </a:r>
            <a:endParaRPr lang="zh-CN" altLang="en-US"/>
          </a:p>
          <a:p>
            <a:r>
              <a:rPr lang="zh-CN" altLang="en-US"/>
              <a:t>计算</a:t>
            </a:r>
            <a:r>
              <a:rPr lang="en-US" altLang="zh-CN"/>
              <a:t>First</a:t>
            </a:r>
            <a:endParaRPr lang="en-US" altLang="zh-CN"/>
          </a:p>
          <a:p>
            <a:r>
              <a:rPr lang="zh-CN" altLang="en-US"/>
              <a:t>计算</a:t>
            </a:r>
            <a:r>
              <a:rPr lang="en-US" altLang="zh-CN"/>
              <a:t>Follow</a:t>
            </a:r>
            <a:endParaRPr lang="en-US" altLang="zh-CN"/>
          </a:p>
          <a:p>
            <a:r>
              <a:rPr lang="zh-CN" altLang="en-US"/>
              <a:t>计算</a:t>
            </a:r>
            <a:r>
              <a:rPr lang="en-US" altLang="zh-CN"/>
              <a:t>Select</a:t>
            </a:r>
            <a:endParaRPr lang="en-US" altLang="zh-CN"/>
          </a:p>
          <a:p>
            <a:r>
              <a:rPr lang="zh-CN" altLang="en-US"/>
              <a:t>求交集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836670" y="2265045"/>
            <a:ext cx="3691255" cy="20135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while(1){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每条规则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计算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zh-CN" altLang="zh-CN">
                <a:latin typeface="Consolas" panose="020B0609020204030204" pitchFamily="49" charset="0"/>
                <a:cs typeface="Consolas" panose="020B0609020204030204" pitchFamily="49" charset="0"/>
              </a:rPr>
              <a:t>没有任何变化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: break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递归下降法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为每一个非终结符编写一个递归函数</a:t>
            </a:r>
            <a:endParaRPr lang="zh-CN" altLang="en-US"/>
          </a:p>
          <a:p>
            <a:r>
              <a:rPr lang="zh-CN" altLang="en-US"/>
              <a:t>为终结符统一编写一个匹配函数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WPS 演示</Application>
  <PresentationFormat>全屏显示(4:3)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Arial Unicode MS</vt:lpstr>
      <vt:lpstr>Calibri</vt:lpstr>
      <vt:lpstr>Office 主题</vt:lpstr>
      <vt:lpstr>7  LL1文法的判别 与改进</vt:lpstr>
      <vt:lpstr>前课回顾</vt:lpstr>
      <vt:lpstr>目录</vt:lpstr>
      <vt:lpstr>LL1文法的改进</vt:lpstr>
      <vt:lpstr>算术表达式文法</vt:lpstr>
      <vt:lpstr>LL1文法计算实现</vt:lpstr>
      <vt:lpstr>PowerPoint 演示文稿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98</cp:revision>
  <dcterms:created xsi:type="dcterms:W3CDTF">2022-03-06T06:40:00Z</dcterms:created>
  <dcterms:modified xsi:type="dcterms:W3CDTF">2022-04-02T03:03:45Z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2052-11.1.0.11365</vt:lpwstr>
  </property>
</Properties>
</file>