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297" r:id="rId5"/>
    <p:sldId id="324" r:id="rId6"/>
    <p:sldId id="325" r:id="rId7"/>
    <p:sldId id="27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  </a:t>
            </a:r>
            <a:r>
              <a:rPr lang="zh-CN"/>
              <a:t>算法优先分析方法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LL1</a:t>
            </a:r>
            <a:r>
              <a:rPr lang="zh-CN" altLang="en-US"/>
              <a:t>文法的计算</a:t>
            </a:r>
            <a:endParaRPr lang="zh-CN" altLang="en-US"/>
          </a:p>
          <a:p>
            <a:r>
              <a:rPr lang="zh-CN" altLang="en-US"/>
              <a:t>递归下降法</a:t>
            </a:r>
            <a:endParaRPr lang="zh-CN" altLang="en-US"/>
          </a:p>
          <a:p>
            <a:r>
              <a:rPr lang="zh-CN" altLang="en-US"/>
              <a:t>预测分析法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自底向上分析方法的基本流程</a:t>
            </a:r>
            <a:endParaRPr lang="zh-CN" altLang="en-US"/>
          </a:p>
          <a:p>
            <a:r>
              <a:rPr lang="zh-CN" altLang="en-US"/>
              <a:t>算符优先分析方法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自底向上分析及优先分析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自底向上的移进归约分析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5.1</a:t>
            </a:r>
            <a:r>
              <a:rPr lang="zh-CN" altLang="en-US"/>
              <a:t>，句柄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一般的优先分析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5.2</a:t>
            </a:r>
            <a:r>
              <a:rPr lang="zh-CN" altLang="en-US"/>
              <a:t>，小于号和大于号之间的是句柄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算符优先分析方法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教材有完整的理论，这里只用土办法：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造表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过程：只出栈不进栈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效果：中缀表达式转后缀表达式</a:t>
            </a:r>
            <a:endParaRPr lang="zh-CN" altLang="en-US"/>
          </a:p>
          <a:p>
            <a:pPr marL="514350" indent="-514350"/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报错能力不足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9  算法优先分析方法</vt:lpstr>
      <vt:lpstr>前课回顾</vt:lpstr>
      <vt:lpstr>目录</vt:lpstr>
      <vt:lpstr>自底向上分析的基本流程</vt:lpstr>
      <vt:lpstr>算符优先分析方法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141</cp:revision>
  <dcterms:created xsi:type="dcterms:W3CDTF">2022-03-06T06:40:00Z</dcterms:created>
  <dcterms:modified xsi:type="dcterms:W3CDTF">2022-04-21T00:38:48Z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