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70"/>
  </p:notesMasterIdLst>
  <p:sldIdLst>
    <p:sldId id="256" r:id="rId2"/>
    <p:sldId id="300" r:id="rId3"/>
    <p:sldId id="257" r:id="rId4"/>
    <p:sldId id="258" r:id="rId5"/>
    <p:sldId id="319" r:id="rId6"/>
    <p:sldId id="259" r:id="rId7"/>
    <p:sldId id="261" r:id="rId8"/>
    <p:sldId id="482" r:id="rId9"/>
    <p:sldId id="373" r:id="rId10"/>
    <p:sldId id="260" r:id="rId11"/>
    <p:sldId id="262" r:id="rId12"/>
    <p:sldId id="263" r:id="rId13"/>
    <p:sldId id="264" r:id="rId14"/>
    <p:sldId id="369" r:id="rId15"/>
    <p:sldId id="279" r:id="rId16"/>
    <p:sldId id="301" r:id="rId17"/>
    <p:sldId id="265" r:id="rId18"/>
    <p:sldId id="266" r:id="rId19"/>
    <p:sldId id="471" r:id="rId20"/>
    <p:sldId id="371" r:id="rId21"/>
    <p:sldId id="393" r:id="rId22"/>
    <p:sldId id="395"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434" r:id="rId36"/>
    <p:sldId id="280" r:id="rId37"/>
    <p:sldId id="435" r:id="rId38"/>
    <p:sldId id="281" r:id="rId39"/>
    <p:sldId id="618" r:id="rId40"/>
    <p:sldId id="437" r:id="rId41"/>
    <p:sldId id="282" r:id="rId42"/>
    <p:sldId id="440" r:id="rId43"/>
    <p:sldId id="283" r:id="rId44"/>
    <p:sldId id="284" r:id="rId45"/>
    <p:sldId id="483" r:id="rId46"/>
    <p:sldId id="399" r:id="rId47"/>
    <p:sldId id="379"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 id="444" r:id="rId63"/>
    <p:sldId id="332" r:id="rId64"/>
    <p:sldId id="628" r:id="rId65"/>
    <p:sldId id="334" r:id="rId66"/>
    <p:sldId id="446" r:id="rId67"/>
    <p:sldId id="627" r:id="rId68"/>
    <p:sldId id="629" r:id="rId6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28" autoAdjust="0"/>
  </p:normalViewPr>
  <p:slideViewPr>
    <p:cSldViewPr>
      <p:cViewPr varScale="1">
        <p:scale>
          <a:sx n="57" d="100"/>
          <a:sy n="57" d="100"/>
        </p:scale>
        <p:origin x="22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1F9739-5A4D-4706-831D-02099A4566BC}" type="doc">
      <dgm:prSet loTypeId="urn:diagrams.loki3.com/VaryingWidthList+Icon" loCatId="list" qsTypeId="urn:microsoft.com/office/officeart/2005/8/quickstyle/3d2#3" qsCatId="3D" csTypeId="urn:microsoft.com/office/officeart/2005/8/colors/colorful5" csCatId="colorful" phldr="1"/>
      <dgm:spPr/>
    </dgm:pt>
    <dgm:pt modelId="{9DEFB867-7113-4C22-840A-D8503E20A964}">
      <dgm:prSet phldrT="[文本]" custT="1"/>
      <dgm:spPr>
        <a:solidFill>
          <a:srgbClr val="002060"/>
        </a:solidFill>
      </dgm:spPr>
      <dgm:t>
        <a:bodyPr/>
        <a:lstStyle/>
        <a:p>
          <a:r>
            <a:rPr lang="zh-CN" altLang="en-US" sz="3600" b="1" dirty="0">
              <a:solidFill>
                <a:schemeClr val="bg1"/>
              </a:solidFill>
              <a:effectLst/>
              <a:latin typeface="Times New Roman" panose="02020603050405020304" pitchFamily="18" charset="0"/>
              <a:cs typeface="Times New Roman" panose="02020603050405020304" pitchFamily="18" charset="0"/>
            </a:rPr>
            <a:t>经济损失</a:t>
          </a:r>
        </a:p>
      </dgm:t>
    </dgm:pt>
    <dgm:pt modelId="{FD528ADF-B88C-468B-8C55-8FF340B26CC1}" type="parTrans" cxnId="{1DE9E588-FF68-4EB0-9089-48E950C8BBC5}">
      <dgm:prSet/>
      <dgm:spPr/>
      <dgm:t>
        <a:bodyPr/>
        <a:lstStyle/>
        <a:p>
          <a:endParaRPr lang="zh-CN" altLang="en-US"/>
        </a:p>
      </dgm:t>
    </dgm:pt>
    <dgm:pt modelId="{F00B4F59-AE32-45F1-B22D-D71F0E21CB40}" type="sibTrans" cxnId="{1DE9E588-FF68-4EB0-9089-48E950C8BBC5}">
      <dgm:prSet/>
      <dgm:spPr/>
      <dgm:t>
        <a:bodyPr/>
        <a:lstStyle/>
        <a:p>
          <a:endParaRPr lang="zh-CN" altLang="en-US"/>
        </a:p>
      </dgm:t>
    </dgm:pt>
    <dgm:pt modelId="{049EA705-43CD-4B34-A130-DCE5AA81F979}">
      <dgm:prSet phldrT="[文本]" custT="1"/>
      <dgm:spPr>
        <a:solidFill>
          <a:srgbClr val="FF0000"/>
        </a:solidFill>
      </dgm:spPr>
      <dgm:t>
        <a:bodyPr/>
        <a:lstStyle/>
        <a:p>
          <a:r>
            <a:rPr lang="zh-CN" altLang="en-US" sz="3600" b="1" dirty="0">
              <a:solidFill>
                <a:schemeClr val="bg1"/>
              </a:solidFill>
              <a:effectLst/>
              <a:latin typeface="Times New Roman" panose="02020603050405020304" pitchFamily="18" charset="0"/>
              <a:cs typeface="Times New Roman" panose="02020603050405020304" pitchFamily="18" charset="0"/>
            </a:rPr>
            <a:t>个人隐私</a:t>
          </a:r>
        </a:p>
      </dgm:t>
    </dgm:pt>
    <dgm:pt modelId="{EC02411C-D9B3-46BD-886F-16473FD59AB6}" type="parTrans" cxnId="{46C902EB-6FBB-4B3B-A62D-3F4BBE1FA2D3}">
      <dgm:prSet/>
      <dgm:spPr/>
      <dgm:t>
        <a:bodyPr/>
        <a:lstStyle/>
        <a:p>
          <a:endParaRPr lang="zh-CN" altLang="en-US"/>
        </a:p>
      </dgm:t>
    </dgm:pt>
    <dgm:pt modelId="{48F57940-440A-48FD-917C-A548E4587F38}" type="sibTrans" cxnId="{46C902EB-6FBB-4B3B-A62D-3F4BBE1FA2D3}">
      <dgm:prSet/>
      <dgm:spPr/>
      <dgm:t>
        <a:bodyPr/>
        <a:lstStyle/>
        <a:p>
          <a:endParaRPr lang="zh-CN" altLang="en-US"/>
        </a:p>
      </dgm:t>
    </dgm:pt>
    <dgm:pt modelId="{E0A94548-ABA9-4443-BDDA-A2E99F378C96}">
      <dgm:prSet phldrT="[文本]" custT="1"/>
      <dgm:spPr>
        <a:solidFill>
          <a:srgbClr val="0000FF"/>
        </a:solidFill>
      </dgm:spPr>
      <dgm:t>
        <a:bodyPr/>
        <a:lstStyle/>
        <a:p>
          <a:r>
            <a:rPr lang="zh-CN" altLang="en-US" sz="3600" b="1" dirty="0">
              <a:solidFill>
                <a:schemeClr val="bg1"/>
              </a:solidFill>
              <a:effectLst/>
              <a:latin typeface="Times New Roman" panose="02020603050405020304" pitchFamily="18" charset="0"/>
              <a:cs typeface="Times New Roman" panose="02020603050405020304" pitchFamily="18" charset="0"/>
            </a:rPr>
            <a:t>商业情报</a:t>
          </a:r>
        </a:p>
      </dgm:t>
    </dgm:pt>
    <dgm:pt modelId="{80F9CA03-29F3-4689-98AB-1A08397417D9}" type="parTrans" cxnId="{0862DF75-A247-4352-98F3-D31F31BDFD8B}">
      <dgm:prSet/>
      <dgm:spPr/>
      <dgm:t>
        <a:bodyPr/>
        <a:lstStyle/>
        <a:p>
          <a:endParaRPr lang="zh-CN" altLang="en-US"/>
        </a:p>
      </dgm:t>
    </dgm:pt>
    <dgm:pt modelId="{0CCF2CB4-48E0-43AA-ACF8-27674C18C8F0}" type="sibTrans" cxnId="{0862DF75-A247-4352-98F3-D31F31BDFD8B}">
      <dgm:prSet/>
      <dgm:spPr/>
      <dgm:t>
        <a:bodyPr/>
        <a:lstStyle/>
        <a:p>
          <a:endParaRPr lang="zh-CN" altLang="en-US"/>
        </a:p>
      </dgm:t>
    </dgm:pt>
    <dgm:pt modelId="{43ECD040-6272-4C03-952A-B6197F28F54B}">
      <dgm:prSet phldrT="[文本]" custT="1"/>
      <dgm:spPr>
        <a:solidFill>
          <a:srgbClr val="C00000"/>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3600" b="1" dirty="0">
              <a:solidFill>
                <a:schemeClr val="bg1"/>
              </a:solidFill>
              <a:effectLst/>
              <a:latin typeface="Times New Roman" panose="02020603050405020304" pitchFamily="18" charset="0"/>
              <a:cs typeface="Times New Roman" panose="02020603050405020304" pitchFamily="18" charset="0"/>
            </a:rPr>
            <a:t>国家机密</a:t>
          </a:r>
        </a:p>
      </dgm:t>
    </dgm:pt>
    <dgm:pt modelId="{14D36FF8-67A5-4A41-A956-CBE7CFC79F55}" type="parTrans" cxnId="{03678C89-D738-48AF-AFC0-11E254CDCF88}">
      <dgm:prSet/>
      <dgm:spPr/>
      <dgm:t>
        <a:bodyPr/>
        <a:lstStyle/>
        <a:p>
          <a:endParaRPr lang="zh-CN" altLang="en-US"/>
        </a:p>
      </dgm:t>
    </dgm:pt>
    <dgm:pt modelId="{977E1770-A1D2-419E-94D1-7FB9D1CC2328}" type="sibTrans" cxnId="{03678C89-D738-48AF-AFC0-11E254CDCF88}">
      <dgm:prSet/>
      <dgm:spPr/>
      <dgm:t>
        <a:bodyPr/>
        <a:lstStyle/>
        <a:p>
          <a:endParaRPr lang="zh-CN" altLang="en-US"/>
        </a:p>
      </dgm:t>
    </dgm:pt>
    <dgm:pt modelId="{C31BD4F1-C023-47AE-B115-9628577EB907}" type="pres">
      <dgm:prSet presAssocID="{D41F9739-5A4D-4706-831D-02099A4566BC}" presName="Name0" presStyleCnt="0">
        <dgm:presLayoutVars>
          <dgm:resizeHandles/>
        </dgm:presLayoutVars>
      </dgm:prSet>
      <dgm:spPr/>
    </dgm:pt>
    <dgm:pt modelId="{CB7E2018-D97E-4242-BE7B-74EC7207AD2C}" type="pres">
      <dgm:prSet presAssocID="{9DEFB867-7113-4C22-840A-D8503E20A964}" presName="text" presStyleLbl="node1" presStyleIdx="0" presStyleCnt="4" custScaleX="170658">
        <dgm:presLayoutVars>
          <dgm:bulletEnabled val="1"/>
        </dgm:presLayoutVars>
      </dgm:prSet>
      <dgm:spPr/>
    </dgm:pt>
    <dgm:pt modelId="{0F06C052-A603-4BF2-A97E-6C573B83FEF1}" type="pres">
      <dgm:prSet presAssocID="{F00B4F59-AE32-45F1-B22D-D71F0E21CB40}" presName="space" presStyleCnt="0"/>
      <dgm:spPr/>
    </dgm:pt>
    <dgm:pt modelId="{DA030FD2-6629-486E-8BB9-4CE40976A0C4}" type="pres">
      <dgm:prSet presAssocID="{049EA705-43CD-4B34-A130-DCE5AA81F979}" presName="text" presStyleLbl="node1" presStyleIdx="1" presStyleCnt="4" custScaleX="170658">
        <dgm:presLayoutVars>
          <dgm:bulletEnabled val="1"/>
        </dgm:presLayoutVars>
      </dgm:prSet>
      <dgm:spPr/>
    </dgm:pt>
    <dgm:pt modelId="{AB17EEDF-A930-4655-8368-1BBB37C2F023}" type="pres">
      <dgm:prSet presAssocID="{48F57940-440A-48FD-917C-A548E4587F38}" presName="space" presStyleCnt="0"/>
      <dgm:spPr/>
    </dgm:pt>
    <dgm:pt modelId="{14800151-AE8A-43BC-B2E0-ABA12C2FD513}" type="pres">
      <dgm:prSet presAssocID="{E0A94548-ABA9-4443-BDDA-A2E99F378C96}" presName="text" presStyleLbl="node1" presStyleIdx="2" presStyleCnt="4" custScaleX="170658">
        <dgm:presLayoutVars>
          <dgm:bulletEnabled val="1"/>
        </dgm:presLayoutVars>
      </dgm:prSet>
      <dgm:spPr/>
    </dgm:pt>
    <dgm:pt modelId="{D9D9009E-9675-46C8-B743-1F3C9CC1D488}" type="pres">
      <dgm:prSet presAssocID="{0CCF2CB4-48E0-43AA-ACF8-27674C18C8F0}" presName="space" presStyleCnt="0"/>
      <dgm:spPr/>
    </dgm:pt>
    <dgm:pt modelId="{EECC821A-9D3B-48C1-BAF4-0A93AADC40EA}" type="pres">
      <dgm:prSet presAssocID="{43ECD040-6272-4C03-952A-B6197F28F54B}" presName="text" presStyleLbl="node1" presStyleIdx="3" presStyleCnt="4" custScaleX="114959">
        <dgm:presLayoutVars>
          <dgm:bulletEnabled val="1"/>
        </dgm:presLayoutVars>
      </dgm:prSet>
      <dgm:spPr/>
    </dgm:pt>
  </dgm:ptLst>
  <dgm:cxnLst>
    <dgm:cxn modelId="{FCAFD81F-4161-42EC-A219-01C3B672CF14}" type="presOf" srcId="{43ECD040-6272-4C03-952A-B6197F28F54B}" destId="{EECC821A-9D3B-48C1-BAF4-0A93AADC40EA}" srcOrd="0" destOrd="0" presId="urn:diagrams.loki3.com/VaryingWidthList+Icon"/>
    <dgm:cxn modelId="{D9C46125-ACDE-4F42-8406-AD3992E2F4B8}" type="presOf" srcId="{E0A94548-ABA9-4443-BDDA-A2E99F378C96}" destId="{14800151-AE8A-43BC-B2E0-ABA12C2FD513}" srcOrd="0" destOrd="0" presId="urn:diagrams.loki3.com/VaryingWidthList+Icon"/>
    <dgm:cxn modelId="{0862DF75-A247-4352-98F3-D31F31BDFD8B}" srcId="{D41F9739-5A4D-4706-831D-02099A4566BC}" destId="{E0A94548-ABA9-4443-BDDA-A2E99F378C96}" srcOrd="2" destOrd="0" parTransId="{80F9CA03-29F3-4689-98AB-1A08397417D9}" sibTransId="{0CCF2CB4-48E0-43AA-ACF8-27674C18C8F0}"/>
    <dgm:cxn modelId="{1DE9E588-FF68-4EB0-9089-48E950C8BBC5}" srcId="{D41F9739-5A4D-4706-831D-02099A4566BC}" destId="{9DEFB867-7113-4C22-840A-D8503E20A964}" srcOrd="0" destOrd="0" parTransId="{FD528ADF-B88C-468B-8C55-8FF340B26CC1}" sibTransId="{F00B4F59-AE32-45F1-B22D-D71F0E21CB40}"/>
    <dgm:cxn modelId="{03678C89-D738-48AF-AFC0-11E254CDCF88}" srcId="{D41F9739-5A4D-4706-831D-02099A4566BC}" destId="{43ECD040-6272-4C03-952A-B6197F28F54B}" srcOrd="3" destOrd="0" parTransId="{14D36FF8-67A5-4A41-A956-CBE7CFC79F55}" sibTransId="{977E1770-A1D2-419E-94D1-7FB9D1CC2328}"/>
    <dgm:cxn modelId="{B530CEB4-9A2B-47BC-A5DB-8FFBC0797BAB}" type="presOf" srcId="{D41F9739-5A4D-4706-831D-02099A4566BC}" destId="{C31BD4F1-C023-47AE-B115-9628577EB907}" srcOrd="0" destOrd="0" presId="urn:diagrams.loki3.com/VaryingWidthList+Icon"/>
    <dgm:cxn modelId="{F23481C9-7729-4855-B6A1-25AA43D2B0E5}" type="presOf" srcId="{9DEFB867-7113-4C22-840A-D8503E20A964}" destId="{CB7E2018-D97E-4242-BE7B-74EC7207AD2C}" srcOrd="0" destOrd="0" presId="urn:diagrams.loki3.com/VaryingWidthList+Icon"/>
    <dgm:cxn modelId="{011FEFD1-1C17-4520-974B-0CC1A78B0EBB}" type="presOf" srcId="{049EA705-43CD-4B34-A130-DCE5AA81F979}" destId="{DA030FD2-6629-486E-8BB9-4CE40976A0C4}" srcOrd="0" destOrd="0" presId="urn:diagrams.loki3.com/VaryingWidthList+Icon"/>
    <dgm:cxn modelId="{46C902EB-6FBB-4B3B-A62D-3F4BBE1FA2D3}" srcId="{D41F9739-5A4D-4706-831D-02099A4566BC}" destId="{049EA705-43CD-4B34-A130-DCE5AA81F979}" srcOrd="1" destOrd="0" parTransId="{EC02411C-D9B3-46BD-886F-16473FD59AB6}" sibTransId="{48F57940-440A-48FD-917C-A548E4587F38}"/>
    <dgm:cxn modelId="{568D8EC8-730C-4A2A-8728-4C33DDA21847}" type="presParOf" srcId="{C31BD4F1-C023-47AE-B115-9628577EB907}" destId="{CB7E2018-D97E-4242-BE7B-74EC7207AD2C}" srcOrd="0" destOrd="0" presId="urn:diagrams.loki3.com/VaryingWidthList+Icon"/>
    <dgm:cxn modelId="{0D02896C-74F7-4330-BF63-D5E4F2FD1CBA}" type="presParOf" srcId="{C31BD4F1-C023-47AE-B115-9628577EB907}" destId="{0F06C052-A603-4BF2-A97E-6C573B83FEF1}" srcOrd="1" destOrd="0" presId="urn:diagrams.loki3.com/VaryingWidthList+Icon"/>
    <dgm:cxn modelId="{2B9B2334-F7A8-4C7B-9D8E-E08CA6D4D95D}" type="presParOf" srcId="{C31BD4F1-C023-47AE-B115-9628577EB907}" destId="{DA030FD2-6629-486E-8BB9-4CE40976A0C4}" srcOrd="2" destOrd="0" presId="urn:diagrams.loki3.com/VaryingWidthList+Icon"/>
    <dgm:cxn modelId="{3DF9DE62-C335-4256-B8AF-A8C7FE9B315E}" type="presParOf" srcId="{C31BD4F1-C023-47AE-B115-9628577EB907}" destId="{AB17EEDF-A930-4655-8368-1BBB37C2F023}" srcOrd="3" destOrd="0" presId="urn:diagrams.loki3.com/VaryingWidthList+Icon"/>
    <dgm:cxn modelId="{4600EC17-D92B-41F8-90A2-4C956EC948F3}" type="presParOf" srcId="{C31BD4F1-C023-47AE-B115-9628577EB907}" destId="{14800151-AE8A-43BC-B2E0-ABA12C2FD513}" srcOrd="4" destOrd="0" presId="urn:diagrams.loki3.com/VaryingWidthList+Icon"/>
    <dgm:cxn modelId="{C6EA3EF8-7D64-432A-BF9F-17630642679E}" type="presParOf" srcId="{C31BD4F1-C023-47AE-B115-9628577EB907}" destId="{D9D9009E-9675-46C8-B743-1F3C9CC1D488}" srcOrd="5" destOrd="0" presId="urn:diagrams.loki3.com/VaryingWidthList+Icon"/>
    <dgm:cxn modelId="{76E700AE-F349-421D-BEC4-DE05B51854F7}" type="presParOf" srcId="{C31BD4F1-C023-47AE-B115-9628577EB907}" destId="{EECC821A-9D3B-48C1-BAF4-0A93AADC40EA}" srcOrd="6" destOrd="0" presId="urn:diagrams.loki3.com/VaryingWidthList+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E56498-4B7B-4E3C-93D2-0E946645C47C}" type="doc">
      <dgm:prSet loTypeId="urn:microsoft.com/office/officeart/2005/8/layout/default#3" loCatId="list" qsTypeId="urn:microsoft.com/office/officeart/2005/8/quickstyle/3d2#15" qsCatId="3D" csTypeId="urn:microsoft.com/office/officeart/2005/8/colors/colorful2" csCatId="colorful" phldr="1"/>
      <dgm:spPr/>
      <dgm:t>
        <a:bodyPr/>
        <a:lstStyle/>
        <a:p>
          <a:endParaRPr lang="zh-CN" altLang="en-US"/>
        </a:p>
      </dgm:t>
    </dgm:pt>
    <dgm:pt modelId="{B01F7127-7E46-444D-BE31-23436D4F35A7}">
      <dgm:prSet custT="1"/>
      <dgm:spPr/>
      <dgm:t>
        <a:bodyPr/>
        <a:lstStyle/>
        <a:p>
          <a:r>
            <a:rPr lang="zh-CN" altLang="en-US" sz="3800" b="1" dirty="0">
              <a:solidFill>
                <a:schemeClr val="bg1"/>
              </a:solidFill>
              <a:effectLst/>
              <a:latin typeface="+mj-ea"/>
              <a:ea typeface="+mj-ea"/>
            </a:rPr>
            <a:t>恶意代码快速增长</a:t>
          </a:r>
          <a:endParaRPr lang="en-US" altLang="zh-CN" sz="3800" b="1" dirty="0">
            <a:solidFill>
              <a:schemeClr val="bg1"/>
            </a:solidFill>
            <a:effectLst/>
            <a:latin typeface="+mj-ea"/>
            <a:ea typeface="+mj-ea"/>
          </a:endParaRPr>
        </a:p>
      </dgm:t>
    </dgm:pt>
    <dgm:pt modelId="{7DADBBEC-90DF-41E6-A40C-1D4A3DFA21EA}" type="parTrans" cxnId="{61D2A9C4-B1CD-4569-98E7-3E260B1671BB}">
      <dgm:prSet/>
      <dgm:spPr/>
      <dgm:t>
        <a:bodyPr/>
        <a:lstStyle/>
        <a:p>
          <a:endParaRPr lang="zh-CN" altLang="en-US"/>
        </a:p>
      </dgm:t>
    </dgm:pt>
    <dgm:pt modelId="{C243E9AC-4DC1-4694-871D-1D5410B1D98F}" type="sibTrans" cxnId="{61D2A9C4-B1CD-4569-98E7-3E260B1671BB}">
      <dgm:prSet/>
      <dgm:spPr/>
      <dgm:t>
        <a:bodyPr/>
        <a:lstStyle/>
        <a:p>
          <a:endParaRPr lang="zh-CN" altLang="en-US"/>
        </a:p>
      </dgm:t>
    </dgm:pt>
    <dgm:pt modelId="{CF65F4E0-E67D-4374-B72C-23FF990FC0AF}">
      <dgm:prSet custT="1"/>
      <dgm:spPr/>
      <dgm:t>
        <a:bodyPr/>
        <a:lstStyle/>
        <a:p>
          <a:r>
            <a:rPr lang="zh-CN" altLang="en-US" sz="3800" b="1" dirty="0">
              <a:solidFill>
                <a:schemeClr val="bg1"/>
              </a:solidFill>
              <a:effectLst/>
              <a:latin typeface="+mj-ea"/>
              <a:ea typeface="+mj-ea"/>
            </a:rPr>
            <a:t>应用软件漏洞攻击</a:t>
          </a:r>
        </a:p>
      </dgm:t>
    </dgm:pt>
    <dgm:pt modelId="{DA500CDF-5BE4-4949-9DC8-ED64E0C0978D}" type="parTrans" cxnId="{919CDF14-2677-4777-AAF4-B5B4D4623F2A}">
      <dgm:prSet/>
      <dgm:spPr/>
      <dgm:t>
        <a:bodyPr/>
        <a:lstStyle/>
        <a:p>
          <a:endParaRPr lang="zh-CN" altLang="en-US"/>
        </a:p>
      </dgm:t>
    </dgm:pt>
    <dgm:pt modelId="{068A9FFF-687F-4DD8-A586-FC0929FB0A66}" type="sibTrans" cxnId="{919CDF14-2677-4777-AAF4-B5B4D4623F2A}">
      <dgm:prSet/>
      <dgm:spPr/>
      <dgm:t>
        <a:bodyPr/>
        <a:lstStyle/>
        <a:p>
          <a:endParaRPr lang="zh-CN" altLang="en-US"/>
        </a:p>
      </dgm:t>
    </dgm:pt>
    <dgm:pt modelId="{88578275-C4F7-45CB-A08C-522FA492130F}">
      <dgm:prSet custT="1"/>
      <dgm:spPr>
        <a:solidFill>
          <a:schemeClr val="accent4">
            <a:lumMod val="85000"/>
            <a:lumOff val="15000"/>
          </a:schemeClr>
        </a:solidFill>
      </dgm:spPr>
      <dgm:t>
        <a:bodyPr/>
        <a:lstStyle/>
        <a:p>
          <a:r>
            <a:rPr lang="zh-CN" altLang="en-US" sz="3800" b="1" dirty="0">
              <a:solidFill>
                <a:schemeClr val="bg1"/>
              </a:solidFill>
              <a:effectLst/>
              <a:latin typeface="+mj-ea"/>
              <a:ea typeface="+mj-ea"/>
            </a:rPr>
            <a:t>高仿网站钓鱼欺诈</a:t>
          </a:r>
          <a:endParaRPr lang="en-US" altLang="zh-CN" sz="3800" b="1" dirty="0">
            <a:solidFill>
              <a:schemeClr val="bg1"/>
            </a:solidFill>
            <a:effectLst/>
            <a:latin typeface="+mj-ea"/>
            <a:ea typeface="+mj-ea"/>
          </a:endParaRPr>
        </a:p>
      </dgm:t>
    </dgm:pt>
    <dgm:pt modelId="{CC8820D2-7305-4E17-B5FD-DCEA69E36DFC}" type="parTrans" cxnId="{3E7F0800-BC3F-45F7-8986-4BAAC2ED5470}">
      <dgm:prSet/>
      <dgm:spPr/>
      <dgm:t>
        <a:bodyPr/>
        <a:lstStyle/>
        <a:p>
          <a:endParaRPr lang="zh-CN" altLang="en-US"/>
        </a:p>
      </dgm:t>
    </dgm:pt>
    <dgm:pt modelId="{AB6DCBF2-1B9C-46AC-BD8A-B18F1D3757D4}" type="sibTrans" cxnId="{3E7F0800-BC3F-45F7-8986-4BAAC2ED5470}">
      <dgm:prSet/>
      <dgm:spPr/>
      <dgm:t>
        <a:bodyPr/>
        <a:lstStyle/>
        <a:p>
          <a:endParaRPr lang="zh-CN" altLang="en-US"/>
        </a:p>
      </dgm:t>
    </dgm:pt>
    <dgm:pt modelId="{96F06704-3072-4F64-B7F8-CAB81FFF1719}">
      <dgm:prSet custT="1"/>
      <dgm:spPr>
        <a:solidFill>
          <a:schemeClr val="accent1"/>
        </a:solidFill>
      </dgm:spPr>
      <dgm:t>
        <a:bodyPr/>
        <a:lstStyle/>
        <a:p>
          <a:r>
            <a:rPr lang="zh-CN" altLang="en-US" sz="3800" b="1" dirty="0">
              <a:solidFill>
                <a:schemeClr val="bg1"/>
              </a:solidFill>
              <a:effectLst/>
              <a:latin typeface="+mj-ea"/>
              <a:ea typeface="+mj-ea"/>
            </a:rPr>
            <a:t>僵尸网络出现变种</a:t>
          </a:r>
        </a:p>
      </dgm:t>
    </dgm:pt>
    <dgm:pt modelId="{91EEF599-530A-44F7-85DD-352E542E70C5}" type="parTrans" cxnId="{D9650057-79A3-4919-8FB9-2F032027F28D}">
      <dgm:prSet/>
      <dgm:spPr/>
      <dgm:t>
        <a:bodyPr/>
        <a:lstStyle/>
        <a:p>
          <a:endParaRPr lang="zh-CN" altLang="en-US"/>
        </a:p>
      </dgm:t>
    </dgm:pt>
    <dgm:pt modelId="{D2ACC4A0-3341-49C9-91E3-02C89512A29F}" type="sibTrans" cxnId="{D9650057-79A3-4919-8FB9-2F032027F28D}">
      <dgm:prSet/>
      <dgm:spPr/>
      <dgm:t>
        <a:bodyPr/>
        <a:lstStyle/>
        <a:p>
          <a:endParaRPr lang="zh-CN" altLang="en-US"/>
        </a:p>
      </dgm:t>
    </dgm:pt>
    <dgm:pt modelId="{2C4D14C4-BDB6-48F8-9C97-560ED72BFC56}">
      <dgm:prSet custT="1"/>
      <dgm:spPr>
        <a:solidFill>
          <a:srgbClr val="7030A0"/>
        </a:solidFill>
      </dgm:spPr>
      <dgm:t>
        <a:bodyPr/>
        <a:lstStyle/>
        <a:p>
          <a:r>
            <a:rPr lang="zh-CN" altLang="en-US" sz="3800" b="1" dirty="0">
              <a:solidFill>
                <a:schemeClr val="bg1"/>
              </a:solidFill>
              <a:effectLst/>
              <a:latin typeface="+mj-ea"/>
              <a:ea typeface="+mj-ea"/>
            </a:rPr>
            <a:t>垃圾邮件活动方式</a:t>
          </a:r>
        </a:p>
      </dgm:t>
    </dgm:pt>
    <dgm:pt modelId="{5B334405-C268-41C2-AFE1-A64162E1B6D0}" type="parTrans" cxnId="{1FFDC6AE-3090-4755-8841-6AE34ACAF085}">
      <dgm:prSet/>
      <dgm:spPr/>
      <dgm:t>
        <a:bodyPr/>
        <a:lstStyle/>
        <a:p>
          <a:endParaRPr lang="zh-CN" altLang="en-US"/>
        </a:p>
      </dgm:t>
    </dgm:pt>
    <dgm:pt modelId="{18C159D8-BAE3-4A6C-9EF2-C6112974EFF0}" type="sibTrans" cxnId="{1FFDC6AE-3090-4755-8841-6AE34ACAF085}">
      <dgm:prSet/>
      <dgm:spPr/>
      <dgm:t>
        <a:bodyPr/>
        <a:lstStyle/>
        <a:p>
          <a:endParaRPr lang="zh-CN" altLang="en-US"/>
        </a:p>
      </dgm:t>
    </dgm:pt>
    <dgm:pt modelId="{A9A8AC1F-35DB-4966-BF7D-6C84E5CAE416}">
      <dgm:prSet custT="1"/>
      <dgm:spPr/>
      <dgm:t>
        <a:bodyPr/>
        <a:lstStyle/>
        <a:p>
          <a:r>
            <a:rPr lang="zh-CN" altLang="en-US" sz="3800" b="1" dirty="0">
              <a:solidFill>
                <a:schemeClr val="bg1"/>
              </a:solidFill>
              <a:effectLst/>
              <a:latin typeface="+mj-ea"/>
              <a:ea typeface="+mj-ea"/>
            </a:rPr>
            <a:t>移动终端攻击上升</a:t>
          </a:r>
          <a:endParaRPr lang="en-US" altLang="zh-CN" sz="3800" b="1" dirty="0">
            <a:solidFill>
              <a:schemeClr val="bg1"/>
            </a:solidFill>
            <a:effectLst/>
            <a:latin typeface="+mj-ea"/>
            <a:ea typeface="+mj-ea"/>
          </a:endParaRPr>
        </a:p>
      </dgm:t>
    </dgm:pt>
    <dgm:pt modelId="{BAC3434F-6BF4-4F9D-BFFC-C057C72226DE}" type="parTrans" cxnId="{51B4F2E9-FCA8-490A-BBE2-212B949E4F7F}">
      <dgm:prSet/>
      <dgm:spPr/>
      <dgm:t>
        <a:bodyPr/>
        <a:lstStyle/>
        <a:p>
          <a:endParaRPr lang="zh-CN" altLang="en-US"/>
        </a:p>
      </dgm:t>
    </dgm:pt>
    <dgm:pt modelId="{1094BF0C-B439-4214-88F5-E248CA333A41}" type="sibTrans" cxnId="{51B4F2E9-FCA8-490A-BBE2-212B949E4F7F}">
      <dgm:prSet/>
      <dgm:spPr/>
      <dgm:t>
        <a:bodyPr/>
        <a:lstStyle/>
        <a:p>
          <a:endParaRPr lang="zh-CN" altLang="en-US"/>
        </a:p>
      </dgm:t>
    </dgm:pt>
    <dgm:pt modelId="{E14C355E-3B87-4804-9CB3-7B663D8E0854}">
      <dgm:prSet custT="1"/>
      <dgm:spPr>
        <a:solidFill>
          <a:srgbClr val="FF0000"/>
        </a:solidFill>
      </dgm:spPr>
      <dgm:t>
        <a:bodyPr/>
        <a:lstStyle/>
        <a:p>
          <a:r>
            <a:rPr lang="zh-CN" altLang="en-US" sz="3800" b="1" dirty="0">
              <a:solidFill>
                <a:schemeClr val="bg1"/>
              </a:solidFill>
              <a:effectLst/>
              <a:latin typeface="+mj-ea"/>
              <a:ea typeface="+mj-ea"/>
            </a:rPr>
            <a:t>针对搜索引擎攻击</a:t>
          </a:r>
        </a:p>
      </dgm:t>
    </dgm:pt>
    <dgm:pt modelId="{3EACB3BC-DBF8-40EE-BA29-3170E150E917}" type="parTrans" cxnId="{0CB99882-9F85-4AC8-9520-1235D8CC8380}">
      <dgm:prSet/>
      <dgm:spPr/>
      <dgm:t>
        <a:bodyPr/>
        <a:lstStyle/>
        <a:p>
          <a:endParaRPr lang="zh-CN" altLang="en-US"/>
        </a:p>
      </dgm:t>
    </dgm:pt>
    <dgm:pt modelId="{42638DA9-7464-4B22-97EE-7E035005067F}" type="sibTrans" cxnId="{0CB99882-9F85-4AC8-9520-1235D8CC8380}">
      <dgm:prSet/>
      <dgm:spPr/>
      <dgm:t>
        <a:bodyPr/>
        <a:lstStyle/>
        <a:p>
          <a:endParaRPr lang="zh-CN" altLang="en-US"/>
        </a:p>
      </dgm:t>
    </dgm:pt>
    <dgm:pt modelId="{51F66156-F5AF-4AB8-A692-5FB8EDAD0FD2}">
      <dgm:prSet custT="1"/>
      <dgm:spPr>
        <a:solidFill>
          <a:srgbClr val="00B0F0"/>
        </a:solidFill>
      </dgm:spPr>
      <dgm:t>
        <a:bodyPr/>
        <a:lstStyle/>
        <a:p>
          <a:r>
            <a:rPr lang="zh-CN" altLang="en-US" sz="3800" b="1" dirty="0">
              <a:solidFill>
                <a:schemeClr val="bg1"/>
              </a:solidFill>
              <a:effectLst/>
              <a:latin typeface="+mj-ea"/>
              <a:ea typeface="+mj-ea"/>
            </a:rPr>
            <a:t>假冒软件攻击出现</a:t>
          </a:r>
        </a:p>
      </dgm:t>
    </dgm:pt>
    <dgm:pt modelId="{14320B46-AFAE-4A45-9BCE-9990271C4FC8}" type="parTrans" cxnId="{3106BE5F-1F8B-4745-96F7-33BEEC3D4367}">
      <dgm:prSet/>
      <dgm:spPr/>
      <dgm:t>
        <a:bodyPr/>
        <a:lstStyle/>
        <a:p>
          <a:endParaRPr lang="zh-CN" altLang="en-US"/>
        </a:p>
      </dgm:t>
    </dgm:pt>
    <dgm:pt modelId="{34F5322D-8D91-4386-BEB0-7BCD2AC0FC9C}" type="sibTrans" cxnId="{3106BE5F-1F8B-4745-96F7-33BEEC3D4367}">
      <dgm:prSet/>
      <dgm:spPr/>
      <dgm:t>
        <a:bodyPr/>
        <a:lstStyle/>
        <a:p>
          <a:endParaRPr lang="zh-CN" altLang="en-US"/>
        </a:p>
      </dgm:t>
    </dgm:pt>
    <dgm:pt modelId="{786528B4-1351-4DF7-B0EE-42AA053A40A7}" type="pres">
      <dgm:prSet presAssocID="{76E56498-4B7B-4E3C-93D2-0E946645C47C}" presName="diagram" presStyleCnt="0">
        <dgm:presLayoutVars>
          <dgm:dir/>
          <dgm:resizeHandles val="exact"/>
        </dgm:presLayoutVars>
      </dgm:prSet>
      <dgm:spPr/>
    </dgm:pt>
    <dgm:pt modelId="{BEDD11C7-46D2-482B-972C-FFF9A8776A05}" type="pres">
      <dgm:prSet presAssocID="{B01F7127-7E46-444D-BE31-23436D4F35A7}" presName="node" presStyleLbl="node1" presStyleIdx="0" presStyleCnt="8" custScaleX="116786" custLinFactNeighborX="-202" custLinFactNeighborY="-88">
        <dgm:presLayoutVars>
          <dgm:bulletEnabled val="1"/>
        </dgm:presLayoutVars>
      </dgm:prSet>
      <dgm:spPr/>
    </dgm:pt>
    <dgm:pt modelId="{50136051-AFFA-4772-9E57-9013A22A5C3F}" type="pres">
      <dgm:prSet presAssocID="{C243E9AC-4DC1-4694-871D-1D5410B1D98F}" presName="sibTrans" presStyleCnt="0"/>
      <dgm:spPr/>
    </dgm:pt>
    <dgm:pt modelId="{DB34D2FF-077C-402A-8CC8-EB3D33F4C6B3}" type="pres">
      <dgm:prSet presAssocID="{A9A8AC1F-35DB-4966-BF7D-6C84E5CAE416}" presName="node" presStyleLbl="node1" presStyleIdx="1" presStyleCnt="8" custScaleX="113186" custLinFactNeighborX="-202" custLinFactNeighborY="-88">
        <dgm:presLayoutVars>
          <dgm:bulletEnabled val="1"/>
        </dgm:presLayoutVars>
      </dgm:prSet>
      <dgm:spPr/>
    </dgm:pt>
    <dgm:pt modelId="{3DD470DD-293B-4360-9562-6366F71EE4A1}" type="pres">
      <dgm:prSet presAssocID="{1094BF0C-B439-4214-88F5-E248CA333A41}" presName="sibTrans" presStyleCnt="0"/>
      <dgm:spPr/>
    </dgm:pt>
    <dgm:pt modelId="{6B260CE2-8A79-47FB-B322-DF272367EB62}" type="pres">
      <dgm:prSet presAssocID="{CF65F4E0-E67D-4374-B72C-23FF990FC0AF}" presName="node" presStyleLbl="node1" presStyleIdx="2" presStyleCnt="8" custScaleX="115919" custLinFactNeighborX="-202" custLinFactNeighborY="-88">
        <dgm:presLayoutVars>
          <dgm:bulletEnabled val="1"/>
        </dgm:presLayoutVars>
      </dgm:prSet>
      <dgm:spPr/>
    </dgm:pt>
    <dgm:pt modelId="{70829FF6-7A73-4E9C-8843-B80D32C1F3AD}" type="pres">
      <dgm:prSet presAssocID="{068A9FFF-687F-4DD8-A586-FC0929FB0A66}" presName="sibTrans" presStyleCnt="0"/>
      <dgm:spPr/>
    </dgm:pt>
    <dgm:pt modelId="{1289D8C1-BA1F-4AD2-8E84-A040B002126C}" type="pres">
      <dgm:prSet presAssocID="{E14C355E-3B87-4804-9CB3-7B663D8E0854}" presName="node" presStyleLbl="node1" presStyleIdx="3" presStyleCnt="8" custScaleX="117146" custLinFactNeighborX="-253" custLinFactNeighborY="-3789">
        <dgm:presLayoutVars>
          <dgm:bulletEnabled val="1"/>
        </dgm:presLayoutVars>
      </dgm:prSet>
      <dgm:spPr/>
    </dgm:pt>
    <dgm:pt modelId="{C3214061-47A6-4267-A25E-374C98DEB1FF}" type="pres">
      <dgm:prSet presAssocID="{42638DA9-7464-4B22-97EE-7E035005067F}" presName="sibTrans" presStyleCnt="0"/>
      <dgm:spPr/>
    </dgm:pt>
    <dgm:pt modelId="{A62B81B5-4EA5-495F-81FB-F608842D8D4A}" type="pres">
      <dgm:prSet presAssocID="{51F66156-F5AF-4AB8-A692-5FB8EDAD0FD2}" presName="node" presStyleLbl="node1" presStyleIdx="4" presStyleCnt="8" custScaleX="113186" custLinFactNeighborX="-1003" custLinFactNeighborY="-3789">
        <dgm:presLayoutVars>
          <dgm:bulletEnabled val="1"/>
        </dgm:presLayoutVars>
      </dgm:prSet>
      <dgm:spPr/>
    </dgm:pt>
    <dgm:pt modelId="{665C6A15-EC44-4A5A-BF94-B7C1BD5C4054}" type="pres">
      <dgm:prSet presAssocID="{34F5322D-8D91-4386-BEB0-7BCD2AC0FC9C}" presName="sibTrans" presStyleCnt="0"/>
      <dgm:spPr/>
    </dgm:pt>
    <dgm:pt modelId="{E62CB97A-33C1-4AE7-903D-EBE87688C86C}" type="pres">
      <dgm:prSet presAssocID="{88578275-C4F7-45CB-A08C-522FA492130F}" presName="node" presStyleLbl="node1" presStyleIdx="5" presStyleCnt="8" custScaleX="115444" custLinFactNeighborX="95" custLinFactNeighborY="-3789">
        <dgm:presLayoutVars>
          <dgm:bulletEnabled val="1"/>
        </dgm:presLayoutVars>
      </dgm:prSet>
      <dgm:spPr/>
    </dgm:pt>
    <dgm:pt modelId="{511A79A4-7BB4-494A-B4B1-851912BE1713}" type="pres">
      <dgm:prSet presAssocID="{AB6DCBF2-1B9C-46AC-BD8A-B18F1D3757D4}" presName="sibTrans" presStyleCnt="0"/>
      <dgm:spPr/>
    </dgm:pt>
    <dgm:pt modelId="{647DB40C-5180-4A9E-9973-993245B4BBE2}" type="pres">
      <dgm:prSet presAssocID="{96F06704-3072-4F64-B7F8-CAB81FFF1719}" presName="node" presStyleLbl="node1" presStyleIdx="6" presStyleCnt="8" custScaleX="118682" custLinFactNeighborX="-60995" custLinFactNeighborY="-7313">
        <dgm:presLayoutVars>
          <dgm:bulletEnabled val="1"/>
        </dgm:presLayoutVars>
      </dgm:prSet>
      <dgm:spPr/>
    </dgm:pt>
    <dgm:pt modelId="{E098B99D-7B99-4843-A9E0-DFD0339E168B}" type="pres">
      <dgm:prSet presAssocID="{D2ACC4A0-3341-49C9-91E3-02C89512A29F}" presName="sibTrans" presStyleCnt="0"/>
      <dgm:spPr/>
    </dgm:pt>
    <dgm:pt modelId="{4960CE02-6120-4B13-9E1F-BD6CD6CA0364}" type="pres">
      <dgm:prSet presAssocID="{2C4D14C4-BDB6-48F8-9C97-560ED72BFC56}" presName="node" presStyleLbl="node1" presStyleIdx="7" presStyleCnt="8" custScaleX="115623" custLinFactNeighborX="-64341" custLinFactNeighborY="-7313">
        <dgm:presLayoutVars>
          <dgm:bulletEnabled val="1"/>
        </dgm:presLayoutVars>
      </dgm:prSet>
      <dgm:spPr/>
    </dgm:pt>
  </dgm:ptLst>
  <dgm:cxnLst>
    <dgm:cxn modelId="{3E7F0800-BC3F-45F7-8986-4BAAC2ED5470}" srcId="{76E56498-4B7B-4E3C-93D2-0E946645C47C}" destId="{88578275-C4F7-45CB-A08C-522FA492130F}" srcOrd="5" destOrd="0" parTransId="{CC8820D2-7305-4E17-B5FD-DCEA69E36DFC}" sibTransId="{AB6DCBF2-1B9C-46AC-BD8A-B18F1D3757D4}"/>
    <dgm:cxn modelId="{ED70A201-C7F8-45D4-9099-102689D17C3C}" type="presOf" srcId="{96F06704-3072-4F64-B7F8-CAB81FFF1719}" destId="{647DB40C-5180-4A9E-9973-993245B4BBE2}" srcOrd="0" destOrd="0" presId="urn:microsoft.com/office/officeart/2005/8/layout/default#3"/>
    <dgm:cxn modelId="{919CDF14-2677-4777-AAF4-B5B4D4623F2A}" srcId="{76E56498-4B7B-4E3C-93D2-0E946645C47C}" destId="{CF65F4E0-E67D-4374-B72C-23FF990FC0AF}" srcOrd="2" destOrd="0" parTransId="{DA500CDF-5BE4-4949-9DC8-ED64E0C0978D}" sibTransId="{068A9FFF-687F-4DD8-A586-FC0929FB0A66}"/>
    <dgm:cxn modelId="{1744263A-67C2-426E-AE70-CE38DB4CEB0B}" type="presOf" srcId="{76E56498-4B7B-4E3C-93D2-0E946645C47C}" destId="{786528B4-1351-4DF7-B0EE-42AA053A40A7}" srcOrd="0" destOrd="0" presId="urn:microsoft.com/office/officeart/2005/8/layout/default#3"/>
    <dgm:cxn modelId="{3106BE5F-1F8B-4745-96F7-33BEEC3D4367}" srcId="{76E56498-4B7B-4E3C-93D2-0E946645C47C}" destId="{51F66156-F5AF-4AB8-A692-5FB8EDAD0FD2}" srcOrd="4" destOrd="0" parTransId="{14320B46-AFAE-4A45-9BCE-9990271C4FC8}" sibTransId="{34F5322D-8D91-4386-BEB0-7BCD2AC0FC9C}"/>
    <dgm:cxn modelId="{18259C6E-330B-4C23-A96D-09C822D25A85}" type="presOf" srcId="{CF65F4E0-E67D-4374-B72C-23FF990FC0AF}" destId="{6B260CE2-8A79-47FB-B322-DF272367EB62}" srcOrd="0" destOrd="0" presId="urn:microsoft.com/office/officeart/2005/8/layout/default#3"/>
    <dgm:cxn modelId="{D9650057-79A3-4919-8FB9-2F032027F28D}" srcId="{76E56498-4B7B-4E3C-93D2-0E946645C47C}" destId="{96F06704-3072-4F64-B7F8-CAB81FFF1719}" srcOrd="6" destOrd="0" parTransId="{91EEF599-530A-44F7-85DD-352E542E70C5}" sibTransId="{D2ACC4A0-3341-49C9-91E3-02C89512A29F}"/>
    <dgm:cxn modelId="{C68D2D59-86DE-4B1D-B718-B61605F31BB4}" type="presOf" srcId="{A9A8AC1F-35DB-4966-BF7D-6C84E5CAE416}" destId="{DB34D2FF-077C-402A-8CC8-EB3D33F4C6B3}" srcOrd="0" destOrd="0" presId="urn:microsoft.com/office/officeart/2005/8/layout/default#3"/>
    <dgm:cxn modelId="{F8DFE359-B699-4A23-93DB-C5DA9497FFC8}" type="presOf" srcId="{51F66156-F5AF-4AB8-A692-5FB8EDAD0FD2}" destId="{A62B81B5-4EA5-495F-81FB-F608842D8D4A}" srcOrd="0" destOrd="0" presId="urn:microsoft.com/office/officeart/2005/8/layout/default#3"/>
    <dgm:cxn modelId="{0CB99882-9F85-4AC8-9520-1235D8CC8380}" srcId="{76E56498-4B7B-4E3C-93D2-0E946645C47C}" destId="{E14C355E-3B87-4804-9CB3-7B663D8E0854}" srcOrd="3" destOrd="0" parTransId="{3EACB3BC-DBF8-40EE-BA29-3170E150E917}" sibTransId="{42638DA9-7464-4B22-97EE-7E035005067F}"/>
    <dgm:cxn modelId="{C3A334A0-96F1-4E65-904A-85A645850222}" type="presOf" srcId="{E14C355E-3B87-4804-9CB3-7B663D8E0854}" destId="{1289D8C1-BA1F-4AD2-8E84-A040B002126C}" srcOrd="0" destOrd="0" presId="urn:microsoft.com/office/officeart/2005/8/layout/default#3"/>
    <dgm:cxn modelId="{662ECFA6-4CBA-494D-9864-9477E1B18F23}" type="presOf" srcId="{88578275-C4F7-45CB-A08C-522FA492130F}" destId="{E62CB97A-33C1-4AE7-903D-EBE87688C86C}" srcOrd="0" destOrd="0" presId="urn:microsoft.com/office/officeart/2005/8/layout/default#3"/>
    <dgm:cxn modelId="{1FFDC6AE-3090-4755-8841-6AE34ACAF085}" srcId="{76E56498-4B7B-4E3C-93D2-0E946645C47C}" destId="{2C4D14C4-BDB6-48F8-9C97-560ED72BFC56}" srcOrd="7" destOrd="0" parTransId="{5B334405-C268-41C2-AFE1-A64162E1B6D0}" sibTransId="{18C159D8-BAE3-4A6C-9EF2-C6112974EFF0}"/>
    <dgm:cxn modelId="{3276BBC1-F2F2-4D82-A656-DF4C4FB67B11}" type="presOf" srcId="{B01F7127-7E46-444D-BE31-23436D4F35A7}" destId="{BEDD11C7-46D2-482B-972C-FFF9A8776A05}" srcOrd="0" destOrd="0" presId="urn:microsoft.com/office/officeart/2005/8/layout/default#3"/>
    <dgm:cxn modelId="{61D2A9C4-B1CD-4569-98E7-3E260B1671BB}" srcId="{76E56498-4B7B-4E3C-93D2-0E946645C47C}" destId="{B01F7127-7E46-444D-BE31-23436D4F35A7}" srcOrd="0" destOrd="0" parTransId="{7DADBBEC-90DF-41E6-A40C-1D4A3DFA21EA}" sibTransId="{C243E9AC-4DC1-4694-871D-1D5410B1D98F}"/>
    <dgm:cxn modelId="{FDD228CB-0286-4169-B039-D8AE93C1193D}" type="presOf" srcId="{2C4D14C4-BDB6-48F8-9C97-560ED72BFC56}" destId="{4960CE02-6120-4B13-9E1F-BD6CD6CA0364}" srcOrd="0" destOrd="0" presId="urn:microsoft.com/office/officeart/2005/8/layout/default#3"/>
    <dgm:cxn modelId="{51B4F2E9-FCA8-490A-BBE2-212B949E4F7F}" srcId="{76E56498-4B7B-4E3C-93D2-0E946645C47C}" destId="{A9A8AC1F-35DB-4966-BF7D-6C84E5CAE416}" srcOrd="1" destOrd="0" parTransId="{BAC3434F-6BF4-4F9D-BFFC-C057C72226DE}" sibTransId="{1094BF0C-B439-4214-88F5-E248CA333A41}"/>
    <dgm:cxn modelId="{638629D7-1773-4C2F-9081-EFF3DDDA4EF9}" type="presParOf" srcId="{786528B4-1351-4DF7-B0EE-42AA053A40A7}" destId="{BEDD11C7-46D2-482B-972C-FFF9A8776A05}" srcOrd="0" destOrd="0" presId="urn:microsoft.com/office/officeart/2005/8/layout/default#3"/>
    <dgm:cxn modelId="{45EE4214-6152-4E5D-A32D-B00B41D220D9}" type="presParOf" srcId="{786528B4-1351-4DF7-B0EE-42AA053A40A7}" destId="{50136051-AFFA-4772-9E57-9013A22A5C3F}" srcOrd="1" destOrd="0" presId="urn:microsoft.com/office/officeart/2005/8/layout/default#3"/>
    <dgm:cxn modelId="{9F13E623-B2E0-4A1E-99DF-032559BFE29A}" type="presParOf" srcId="{786528B4-1351-4DF7-B0EE-42AA053A40A7}" destId="{DB34D2FF-077C-402A-8CC8-EB3D33F4C6B3}" srcOrd="2" destOrd="0" presId="urn:microsoft.com/office/officeart/2005/8/layout/default#3"/>
    <dgm:cxn modelId="{6F2AF3FC-F886-484B-906A-0BCF438D42AD}" type="presParOf" srcId="{786528B4-1351-4DF7-B0EE-42AA053A40A7}" destId="{3DD470DD-293B-4360-9562-6366F71EE4A1}" srcOrd="3" destOrd="0" presId="urn:microsoft.com/office/officeart/2005/8/layout/default#3"/>
    <dgm:cxn modelId="{7354C683-146B-45B0-B311-E81FD62BD608}" type="presParOf" srcId="{786528B4-1351-4DF7-B0EE-42AA053A40A7}" destId="{6B260CE2-8A79-47FB-B322-DF272367EB62}" srcOrd="4" destOrd="0" presId="urn:microsoft.com/office/officeart/2005/8/layout/default#3"/>
    <dgm:cxn modelId="{3D9D36B7-1226-4D32-B293-B506FED6A2E9}" type="presParOf" srcId="{786528B4-1351-4DF7-B0EE-42AA053A40A7}" destId="{70829FF6-7A73-4E9C-8843-B80D32C1F3AD}" srcOrd="5" destOrd="0" presId="urn:microsoft.com/office/officeart/2005/8/layout/default#3"/>
    <dgm:cxn modelId="{72735BDD-D852-4FAF-9A39-5536F6518D71}" type="presParOf" srcId="{786528B4-1351-4DF7-B0EE-42AA053A40A7}" destId="{1289D8C1-BA1F-4AD2-8E84-A040B002126C}" srcOrd="6" destOrd="0" presId="urn:microsoft.com/office/officeart/2005/8/layout/default#3"/>
    <dgm:cxn modelId="{03C7A3F1-BE99-4CA2-83D9-422047FD4BE6}" type="presParOf" srcId="{786528B4-1351-4DF7-B0EE-42AA053A40A7}" destId="{C3214061-47A6-4267-A25E-374C98DEB1FF}" srcOrd="7" destOrd="0" presId="urn:microsoft.com/office/officeart/2005/8/layout/default#3"/>
    <dgm:cxn modelId="{FDCC873A-A456-46B8-88EF-0769046629AA}" type="presParOf" srcId="{786528B4-1351-4DF7-B0EE-42AA053A40A7}" destId="{A62B81B5-4EA5-495F-81FB-F608842D8D4A}" srcOrd="8" destOrd="0" presId="urn:microsoft.com/office/officeart/2005/8/layout/default#3"/>
    <dgm:cxn modelId="{6C1AF568-5DE3-4F06-AED0-609990DF219D}" type="presParOf" srcId="{786528B4-1351-4DF7-B0EE-42AA053A40A7}" destId="{665C6A15-EC44-4A5A-BF94-B7C1BD5C4054}" srcOrd="9" destOrd="0" presId="urn:microsoft.com/office/officeart/2005/8/layout/default#3"/>
    <dgm:cxn modelId="{25417964-9FC6-4293-9B14-8A916F87DA10}" type="presParOf" srcId="{786528B4-1351-4DF7-B0EE-42AA053A40A7}" destId="{E62CB97A-33C1-4AE7-903D-EBE87688C86C}" srcOrd="10" destOrd="0" presId="urn:microsoft.com/office/officeart/2005/8/layout/default#3"/>
    <dgm:cxn modelId="{E8A03196-1910-4F9A-AB69-B37E67DA1E9C}" type="presParOf" srcId="{786528B4-1351-4DF7-B0EE-42AA053A40A7}" destId="{511A79A4-7BB4-494A-B4B1-851912BE1713}" srcOrd="11" destOrd="0" presId="urn:microsoft.com/office/officeart/2005/8/layout/default#3"/>
    <dgm:cxn modelId="{F6720864-032C-43B2-838C-6A64930C3269}" type="presParOf" srcId="{786528B4-1351-4DF7-B0EE-42AA053A40A7}" destId="{647DB40C-5180-4A9E-9973-993245B4BBE2}" srcOrd="12" destOrd="0" presId="urn:microsoft.com/office/officeart/2005/8/layout/default#3"/>
    <dgm:cxn modelId="{43E4ACAD-2B5D-4926-9C26-F922FF181D5E}" type="presParOf" srcId="{786528B4-1351-4DF7-B0EE-42AA053A40A7}" destId="{E098B99D-7B99-4843-A9E0-DFD0339E168B}" srcOrd="13" destOrd="0" presId="urn:microsoft.com/office/officeart/2005/8/layout/default#3"/>
    <dgm:cxn modelId="{7F689176-D868-411A-B642-E9D04627F5FA}" type="presParOf" srcId="{786528B4-1351-4DF7-B0EE-42AA053A40A7}" destId="{4960CE02-6120-4B13-9E1F-BD6CD6CA0364}" srcOrd="14" destOrd="0" presId="urn:microsoft.com/office/officeart/2005/8/layout/defaul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B8E69B-9000-4B5E-9E60-482E05A5E1D7}"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zh-CN" altLang="en-US"/>
        </a:p>
      </dgm:t>
    </dgm:pt>
    <dgm:pt modelId="{FED2F1AC-2AE0-49FA-BEF5-1CE660D6E5D7}">
      <dgm:prSet phldrT="[文本]" custT="1"/>
      <dgm:spPr/>
      <dgm:t>
        <a:bodyPr/>
        <a:lstStyle/>
        <a:p>
          <a:r>
            <a:rPr lang="zh-CN" alt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保密性</a:t>
          </a:r>
        </a:p>
      </dgm:t>
    </dgm:pt>
    <dgm:pt modelId="{3F5F8FE8-18B7-4885-9BA6-62F2650F106F}" type="parTrans" cxnId="{CB9AABA7-7EBC-47FD-82CE-54508C8350A8}">
      <dgm:prSet/>
      <dgm:spPr/>
      <dgm:t>
        <a:bodyPr/>
        <a:lstStyle/>
        <a:p>
          <a:endParaRPr lang="zh-CN" altLang="en-US"/>
        </a:p>
      </dgm:t>
    </dgm:pt>
    <dgm:pt modelId="{521E9996-6B15-44DE-8189-353658F3F107}" type="sibTrans" cxnId="{CB9AABA7-7EBC-47FD-82CE-54508C8350A8}">
      <dgm:prSet/>
      <dgm:spPr/>
      <dgm:t>
        <a:bodyPr/>
        <a:lstStyle/>
        <a:p>
          <a:endParaRPr lang="zh-CN" altLang="en-US"/>
        </a:p>
      </dgm:t>
    </dgm:pt>
    <dgm:pt modelId="{D4B43FBA-53D4-4662-93E0-6820886F52C0}">
      <dgm:prSet phldrT="[文本]" custT="1"/>
      <dgm:spPr/>
      <dgm:t>
        <a:bodyPr/>
        <a:lstStyle/>
        <a:p>
          <a:r>
            <a:rPr lang="zh-CN" alt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完整性</a:t>
          </a:r>
        </a:p>
      </dgm:t>
    </dgm:pt>
    <dgm:pt modelId="{3C55FD53-A21D-469B-9A3F-8238B013D125}" type="parTrans" cxnId="{6382B06B-C893-4BD1-B560-5E1762FC4A88}">
      <dgm:prSet/>
      <dgm:spPr/>
      <dgm:t>
        <a:bodyPr/>
        <a:lstStyle/>
        <a:p>
          <a:endParaRPr lang="zh-CN" altLang="en-US"/>
        </a:p>
      </dgm:t>
    </dgm:pt>
    <dgm:pt modelId="{10001B84-9E61-4C7F-A559-B2CCAE233E35}" type="sibTrans" cxnId="{6382B06B-C893-4BD1-B560-5E1762FC4A88}">
      <dgm:prSet/>
      <dgm:spPr/>
      <dgm:t>
        <a:bodyPr/>
        <a:lstStyle/>
        <a:p>
          <a:endParaRPr lang="zh-CN" altLang="en-US"/>
        </a:p>
      </dgm:t>
    </dgm:pt>
    <dgm:pt modelId="{6108D872-5DCD-43BA-B689-EAE982E0E740}">
      <dgm:prSet phldrT="[文本]" custT="1"/>
      <dgm:spPr/>
      <dgm:t>
        <a:bodyPr/>
        <a:lstStyle/>
        <a:p>
          <a:r>
            <a:rPr lang="zh-CN" alt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防抵赖</a:t>
          </a:r>
          <a:endParaRPr lang="en-US" altLang="zh-C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4F20FE93-24B1-4AD3-AB6A-79435ECEB5A6}" type="parTrans" cxnId="{FD6C93AF-92CA-4E14-8587-A025EF7CE156}">
      <dgm:prSet/>
      <dgm:spPr/>
      <dgm:t>
        <a:bodyPr/>
        <a:lstStyle/>
        <a:p>
          <a:endParaRPr lang="zh-CN" altLang="en-US"/>
        </a:p>
      </dgm:t>
    </dgm:pt>
    <dgm:pt modelId="{6F8B0129-E955-47AB-901F-A7EA7CB6A93C}" type="sibTrans" cxnId="{FD6C93AF-92CA-4E14-8587-A025EF7CE156}">
      <dgm:prSet/>
      <dgm:spPr/>
      <dgm:t>
        <a:bodyPr/>
        <a:lstStyle/>
        <a:p>
          <a:endParaRPr lang="zh-CN" altLang="en-US"/>
        </a:p>
      </dgm:t>
    </dgm:pt>
    <dgm:pt modelId="{45B87BCF-9640-42C1-9EEB-C3724511FD54}">
      <dgm:prSet phldrT="[文本]" custT="1"/>
      <dgm:spPr/>
      <dgm:t>
        <a:bodyPr/>
        <a:lstStyle/>
        <a:p>
          <a:r>
            <a:rPr lang="zh-CN" alt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真实性</a:t>
          </a:r>
        </a:p>
      </dgm:t>
    </dgm:pt>
    <dgm:pt modelId="{E91C1394-AA4E-4A11-B884-A7087F9BAC70}" type="parTrans" cxnId="{3042B2EC-B9E2-4920-B29E-4E5019AFB3E5}">
      <dgm:prSet/>
      <dgm:spPr/>
      <dgm:t>
        <a:bodyPr/>
        <a:lstStyle/>
        <a:p>
          <a:endParaRPr lang="zh-CN" altLang="en-US"/>
        </a:p>
      </dgm:t>
    </dgm:pt>
    <dgm:pt modelId="{336FB5E9-EF09-4C2C-BFF0-4C5F875DC5E4}" type="sibTrans" cxnId="{3042B2EC-B9E2-4920-B29E-4E5019AFB3E5}">
      <dgm:prSet/>
      <dgm:spPr/>
      <dgm:t>
        <a:bodyPr/>
        <a:lstStyle/>
        <a:p>
          <a:endParaRPr lang="zh-CN" altLang="en-US"/>
        </a:p>
      </dgm:t>
    </dgm:pt>
    <dgm:pt modelId="{2C45C86C-44EA-4F8C-B49A-B4CF74C81178}" type="pres">
      <dgm:prSet presAssocID="{34B8E69B-9000-4B5E-9E60-482E05A5E1D7}" presName="Name0" presStyleCnt="0">
        <dgm:presLayoutVars>
          <dgm:chMax val="11"/>
          <dgm:chPref val="11"/>
          <dgm:dir/>
          <dgm:resizeHandles/>
        </dgm:presLayoutVars>
      </dgm:prSet>
      <dgm:spPr/>
    </dgm:pt>
    <dgm:pt modelId="{8857C994-200C-4C29-9450-B1A4229B0440}" type="pres">
      <dgm:prSet presAssocID="{6108D872-5DCD-43BA-B689-EAE982E0E740}" presName="Accent4" presStyleCnt="0"/>
      <dgm:spPr/>
    </dgm:pt>
    <dgm:pt modelId="{CE1E6BF2-31B0-4866-9D64-4C32828AA831}" type="pres">
      <dgm:prSet presAssocID="{6108D872-5DCD-43BA-B689-EAE982E0E740}" presName="Accent" presStyleLbl="node1" presStyleIdx="0" presStyleCnt="4"/>
      <dgm:spPr/>
    </dgm:pt>
    <dgm:pt modelId="{719B9F2B-3EDA-4FF6-BA3A-9A5DD065410A}" type="pres">
      <dgm:prSet presAssocID="{6108D872-5DCD-43BA-B689-EAE982E0E740}" presName="ParentBackground4" presStyleCnt="0"/>
      <dgm:spPr/>
    </dgm:pt>
    <dgm:pt modelId="{37DB6DD5-7FF5-4B02-86A6-D46678576F36}" type="pres">
      <dgm:prSet presAssocID="{6108D872-5DCD-43BA-B689-EAE982E0E740}" presName="ParentBackground" presStyleLbl="fgAcc1" presStyleIdx="0" presStyleCnt="4"/>
      <dgm:spPr/>
    </dgm:pt>
    <dgm:pt modelId="{9E851916-7568-48CD-9D66-3762DEB806D2}" type="pres">
      <dgm:prSet presAssocID="{6108D872-5DCD-43BA-B689-EAE982E0E740}" presName="Parent4" presStyleLbl="revTx" presStyleIdx="0" presStyleCnt="0">
        <dgm:presLayoutVars>
          <dgm:chMax val="1"/>
          <dgm:chPref val="1"/>
          <dgm:bulletEnabled val="1"/>
        </dgm:presLayoutVars>
      </dgm:prSet>
      <dgm:spPr/>
    </dgm:pt>
    <dgm:pt modelId="{B204C222-5031-40D3-9956-216E1CCD387A}" type="pres">
      <dgm:prSet presAssocID="{D4B43FBA-53D4-4662-93E0-6820886F52C0}" presName="Accent3" presStyleCnt="0"/>
      <dgm:spPr/>
    </dgm:pt>
    <dgm:pt modelId="{0421101B-DDE9-42CB-B82B-39A419092597}" type="pres">
      <dgm:prSet presAssocID="{D4B43FBA-53D4-4662-93E0-6820886F52C0}" presName="Accent" presStyleLbl="node1" presStyleIdx="1" presStyleCnt="4"/>
      <dgm:spPr/>
    </dgm:pt>
    <dgm:pt modelId="{DA9738CA-9705-4E3F-9D4B-48E21BA944E7}" type="pres">
      <dgm:prSet presAssocID="{D4B43FBA-53D4-4662-93E0-6820886F52C0}" presName="ParentBackground3" presStyleCnt="0"/>
      <dgm:spPr/>
    </dgm:pt>
    <dgm:pt modelId="{D3023874-E382-4275-9AC2-D3DDCA912F82}" type="pres">
      <dgm:prSet presAssocID="{D4B43FBA-53D4-4662-93E0-6820886F52C0}" presName="ParentBackground" presStyleLbl="fgAcc1" presStyleIdx="1" presStyleCnt="4"/>
      <dgm:spPr/>
    </dgm:pt>
    <dgm:pt modelId="{5AD1978D-6320-44D5-890B-311B7AA40739}" type="pres">
      <dgm:prSet presAssocID="{D4B43FBA-53D4-4662-93E0-6820886F52C0}" presName="Parent3" presStyleLbl="revTx" presStyleIdx="0" presStyleCnt="0">
        <dgm:presLayoutVars>
          <dgm:chMax val="1"/>
          <dgm:chPref val="1"/>
          <dgm:bulletEnabled val="1"/>
        </dgm:presLayoutVars>
      </dgm:prSet>
      <dgm:spPr/>
    </dgm:pt>
    <dgm:pt modelId="{CB188B01-85CC-4F96-B08A-AA73EA91DE74}" type="pres">
      <dgm:prSet presAssocID="{45B87BCF-9640-42C1-9EEB-C3724511FD54}" presName="Accent2" presStyleCnt="0"/>
      <dgm:spPr/>
    </dgm:pt>
    <dgm:pt modelId="{22A6A56F-6442-4BDA-96AC-7FBC071D9608}" type="pres">
      <dgm:prSet presAssocID="{45B87BCF-9640-42C1-9EEB-C3724511FD54}" presName="Accent" presStyleLbl="node1" presStyleIdx="2" presStyleCnt="4"/>
      <dgm:spPr/>
    </dgm:pt>
    <dgm:pt modelId="{752E5236-8412-4DD3-84AD-7A13AF93FAF9}" type="pres">
      <dgm:prSet presAssocID="{45B87BCF-9640-42C1-9EEB-C3724511FD54}" presName="ParentBackground2" presStyleCnt="0"/>
      <dgm:spPr/>
    </dgm:pt>
    <dgm:pt modelId="{A15AAA5C-B20C-4DAC-AC1F-48312CB3DFC7}" type="pres">
      <dgm:prSet presAssocID="{45B87BCF-9640-42C1-9EEB-C3724511FD54}" presName="ParentBackground" presStyleLbl="fgAcc1" presStyleIdx="2" presStyleCnt="4"/>
      <dgm:spPr/>
    </dgm:pt>
    <dgm:pt modelId="{F2AE2E07-5E37-4CE3-9979-7EDB6C23D3FD}" type="pres">
      <dgm:prSet presAssocID="{45B87BCF-9640-42C1-9EEB-C3724511FD54}" presName="Parent2" presStyleLbl="revTx" presStyleIdx="0" presStyleCnt="0">
        <dgm:presLayoutVars>
          <dgm:chMax val="1"/>
          <dgm:chPref val="1"/>
          <dgm:bulletEnabled val="1"/>
        </dgm:presLayoutVars>
      </dgm:prSet>
      <dgm:spPr/>
    </dgm:pt>
    <dgm:pt modelId="{6FCD2572-DFA6-42DC-A5E6-D6B33D96EFA5}" type="pres">
      <dgm:prSet presAssocID="{FED2F1AC-2AE0-49FA-BEF5-1CE660D6E5D7}" presName="Accent1" presStyleCnt="0"/>
      <dgm:spPr/>
    </dgm:pt>
    <dgm:pt modelId="{BEFF2DEF-75DB-4D63-8358-F2BC340AFAEF}" type="pres">
      <dgm:prSet presAssocID="{FED2F1AC-2AE0-49FA-BEF5-1CE660D6E5D7}" presName="Accent" presStyleLbl="node1" presStyleIdx="3" presStyleCnt="4"/>
      <dgm:spPr/>
    </dgm:pt>
    <dgm:pt modelId="{FE621F3E-83D7-465D-9113-F2524E3D657C}" type="pres">
      <dgm:prSet presAssocID="{FED2F1AC-2AE0-49FA-BEF5-1CE660D6E5D7}" presName="ParentBackground1" presStyleCnt="0"/>
      <dgm:spPr/>
    </dgm:pt>
    <dgm:pt modelId="{BD2E789A-C90D-4BC0-8775-68FD947ACBDF}" type="pres">
      <dgm:prSet presAssocID="{FED2F1AC-2AE0-49FA-BEF5-1CE660D6E5D7}" presName="ParentBackground" presStyleLbl="fgAcc1" presStyleIdx="3" presStyleCnt="4"/>
      <dgm:spPr/>
    </dgm:pt>
    <dgm:pt modelId="{A50875AE-0A26-4E7B-A586-F316D02BC2DB}" type="pres">
      <dgm:prSet presAssocID="{FED2F1AC-2AE0-49FA-BEF5-1CE660D6E5D7}" presName="Parent1" presStyleLbl="revTx" presStyleIdx="0" presStyleCnt="0">
        <dgm:presLayoutVars>
          <dgm:chMax val="1"/>
          <dgm:chPref val="1"/>
          <dgm:bulletEnabled val="1"/>
        </dgm:presLayoutVars>
      </dgm:prSet>
      <dgm:spPr/>
    </dgm:pt>
  </dgm:ptLst>
  <dgm:cxnLst>
    <dgm:cxn modelId="{6BD36710-4551-455D-9288-CE8F7188238C}" type="presOf" srcId="{6108D872-5DCD-43BA-B689-EAE982E0E740}" destId="{37DB6DD5-7FF5-4B02-86A6-D46678576F36}" srcOrd="0" destOrd="0" presId="urn:microsoft.com/office/officeart/2011/layout/CircleProcess"/>
    <dgm:cxn modelId="{6382B06B-C893-4BD1-B560-5E1762FC4A88}" srcId="{34B8E69B-9000-4B5E-9E60-482E05A5E1D7}" destId="{D4B43FBA-53D4-4662-93E0-6820886F52C0}" srcOrd="2" destOrd="0" parTransId="{3C55FD53-A21D-469B-9A3F-8238B013D125}" sibTransId="{10001B84-9E61-4C7F-A559-B2CCAE233E35}"/>
    <dgm:cxn modelId="{64D7A84E-5DC2-439A-9FDE-898EBEFE648F}" type="presOf" srcId="{D4B43FBA-53D4-4662-93E0-6820886F52C0}" destId="{D3023874-E382-4275-9AC2-D3DDCA912F82}" srcOrd="0" destOrd="0" presId="urn:microsoft.com/office/officeart/2011/layout/CircleProcess"/>
    <dgm:cxn modelId="{C6C1D752-D30B-40A9-980D-79FDC2E23894}" type="presOf" srcId="{6108D872-5DCD-43BA-B689-EAE982E0E740}" destId="{9E851916-7568-48CD-9D66-3762DEB806D2}" srcOrd="1" destOrd="0" presId="urn:microsoft.com/office/officeart/2011/layout/CircleProcess"/>
    <dgm:cxn modelId="{403FAC84-800C-4306-8DB4-68159F641A25}" type="presOf" srcId="{FED2F1AC-2AE0-49FA-BEF5-1CE660D6E5D7}" destId="{BD2E789A-C90D-4BC0-8775-68FD947ACBDF}" srcOrd="0" destOrd="0" presId="urn:microsoft.com/office/officeart/2011/layout/CircleProcess"/>
    <dgm:cxn modelId="{AFBA8E95-75CD-4C8F-8A0D-B20F3EE855BD}" type="presOf" srcId="{45B87BCF-9640-42C1-9EEB-C3724511FD54}" destId="{A15AAA5C-B20C-4DAC-AC1F-48312CB3DFC7}" srcOrd="0" destOrd="0" presId="urn:microsoft.com/office/officeart/2011/layout/CircleProcess"/>
    <dgm:cxn modelId="{F744B695-60DE-4988-BF8D-05A9FA1F6972}" type="presOf" srcId="{34B8E69B-9000-4B5E-9E60-482E05A5E1D7}" destId="{2C45C86C-44EA-4F8C-B49A-B4CF74C81178}" srcOrd="0" destOrd="0" presId="urn:microsoft.com/office/officeart/2011/layout/CircleProcess"/>
    <dgm:cxn modelId="{CB9AABA7-7EBC-47FD-82CE-54508C8350A8}" srcId="{34B8E69B-9000-4B5E-9E60-482E05A5E1D7}" destId="{FED2F1AC-2AE0-49FA-BEF5-1CE660D6E5D7}" srcOrd="0" destOrd="0" parTransId="{3F5F8FE8-18B7-4885-9BA6-62F2650F106F}" sibTransId="{521E9996-6B15-44DE-8189-353658F3F107}"/>
    <dgm:cxn modelId="{FD6C93AF-92CA-4E14-8587-A025EF7CE156}" srcId="{34B8E69B-9000-4B5E-9E60-482E05A5E1D7}" destId="{6108D872-5DCD-43BA-B689-EAE982E0E740}" srcOrd="3" destOrd="0" parTransId="{4F20FE93-24B1-4AD3-AB6A-79435ECEB5A6}" sibTransId="{6F8B0129-E955-47AB-901F-A7EA7CB6A93C}"/>
    <dgm:cxn modelId="{EB7BBBB9-4655-4D21-A557-FA388D8E017A}" type="presOf" srcId="{FED2F1AC-2AE0-49FA-BEF5-1CE660D6E5D7}" destId="{A50875AE-0A26-4E7B-A586-F316D02BC2DB}" srcOrd="1" destOrd="0" presId="urn:microsoft.com/office/officeart/2011/layout/CircleProcess"/>
    <dgm:cxn modelId="{9A2FA8EB-9A1E-430E-8293-0D4044A94D79}" type="presOf" srcId="{45B87BCF-9640-42C1-9EEB-C3724511FD54}" destId="{F2AE2E07-5E37-4CE3-9979-7EDB6C23D3FD}" srcOrd="1" destOrd="0" presId="urn:microsoft.com/office/officeart/2011/layout/CircleProcess"/>
    <dgm:cxn modelId="{3042B2EC-B9E2-4920-B29E-4E5019AFB3E5}" srcId="{34B8E69B-9000-4B5E-9E60-482E05A5E1D7}" destId="{45B87BCF-9640-42C1-9EEB-C3724511FD54}" srcOrd="1" destOrd="0" parTransId="{E91C1394-AA4E-4A11-B884-A7087F9BAC70}" sibTransId="{336FB5E9-EF09-4C2C-BFF0-4C5F875DC5E4}"/>
    <dgm:cxn modelId="{EAF6C5FF-2BAC-4256-9F1A-4F3BDEEE4AE4}" type="presOf" srcId="{D4B43FBA-53D4-4662-93E0-6820886F52C0}" destId="{5AD1978D-6320-44D5-890B-311B7AA40739}" srcOrd="1" destOrd="0" presId="urn:microsoft.com/office/officeart/2011/layout/CircleProcess"/>
    <dgm:cxn modelId="{5D948329-919C-47D3-B8DE-26638FE0A5DE}" type="presParOf" srcId="{2C45C86C-44EA-4F8C-B49A-B4CF74C81178}" destId="{8857C994-200C-4C29-9450-B1A4229B0440}" srcOrd="0" destOrd="0" presId="urn:microsoft.com/office/officeart/2011/layout/CircleProcess"/>
    <dgm:cxn modelId="{41647A1D-7EB9-4118-B66F-AF504FEA431A}" type="presParOf" srcId="{8857C994-200C-4C29-9450-B1A4229B0440}" destId="{CE1E6BF2-31B0-4866-9D64-4C32828AA831}" srcOrd="0" destOrd="0" presId="urn:microsoft.com/office/officeart/2011/layout/CircleProcess"/>
    <dgm:cxn modelId="{48315D05-6D60-4850-821C-6814680F63A8}" type="presParOf" srcId="{2C45C86C-44EA-4F8C-B49A-B4CF74C81178}" destId="{719B9F2B-3EDA-4FF6-BA3A-9A5DD065410A}" srcOrd="1" destOrd="0" presId="urn:microsoft.com/office/officeart/2011/layout/CircleProcess"/>
    <dgm:cxn modelId="{D9FB0F2F-CCF0-4E80-BEC7-2F67743A460B}" type="presParOf" srcId="{719B9F2B-3EDA-4FF6-BA3A-9A5DD065410A}" destId="{37DB6DD5-7FF5-4B02-86A6-D46678576F36}" srcOrd="0" destOrd="0" presId="urn:microsoft.com/office/officeart/2011/layout/CircleProcess"/>
    <dgm:cxn modelId="{0243AA79-C6AE-43CD-813F-E657D82B56C7}" type="presParOf" srcId="{2C45C86C-44EA-4F8C-B49A-B4CF74C81178}" destId="{9E851916-7568-48CD-9D66-3762DEB806D2}" srcOrd="2" destOrd="0" presId="urn:microsoft.com/office/officeart/2011/layout/CircleProcess"/>
    <dgm:cxn modelId="{737FD304-1D3F-49CB-99C5-ED26067D6A59}" type="presParOf" srcId="{2C45C86C-44EA-4F8C-B49A-B4CF74C81178}" destId="{B204C222-5031-40D3-9956-216E1CCD387A}" srcOrd="3" destOrd="0" presId="urn:microsoft.com/office/officeart/2011/layout/CircleProcess"/>
    <dgm:cxn modelId="{98F636DC-3C95-4ACC-8550-ABE8B6EF9245}" type="presParOf" srcId="{B204C222-5031-40D3-9956-216E1CCD387A}" destId="{0421101B-DDE9-42CB-B82B-39A419092597}" srcOrd="0" destOrd="0" presId="urn:microsoft.com/office/officeart/2011/layout/CircleProcess"/>
    <dgm:cxn modelId="{FD13E182-9C3F-4601-8D14-D17C5B07F0A2}" type="presParOf" srcId="{2C45C86C-44EA-4F8C-B49A-B4CF74C81178}" destId="{DA9738CA-9705-4E3F-9D4B-48E21BA944E7}" srcOrd="4" destOrd="0" presId="urn:microsoft.com/office/officeart/2011/layout/CircleProcess"/>
    <dgm:cxn modelId="{9E91D078-2C42-44B8-83C8-2896B09A328C}" type="presParOf" srcId="{DA9738CA-9705-4E3F-9D4B-48E21BA944E7}" destId="{D3023874-E382-4275-9AC2-D3DDCA912F82}" srcOrd="0" destOrd="0" presId="urn:microsoft.com/office/officeart/2011/layout/CircleProcess"/>
    <dgm:cxn modelId="{5F873901-9CB8-4594-92CA-ACD3F28117FB}" type="presParOf" srcId="{2C45C86C-44EA-4F8C-B49A-B4CF74C81178}" destId="{5AD1978D-6320-44D5-890B-311B7AA40739}" srcOrd="5" destOrd="0" presId="urn:microsoft.com/office/officeart/2011/layout/CircleProcess"/>
    <dgm:cxn modelId="{E5FAF291-FE0F-44FB-AD35-25D549DCC9BF}" type="presParOf" srcId="{2C45C86C-44EA-4F8C-B49A-B4CF74C81178}" destId="{CB188B01-85CC-4F96-B08A-AA73EA91DE74}" srcOrd="6" destOrd="0" presId="urn:microsoft.com/office/officeart/2011/layout/CircleProcess"/>
    <dgm:cxn modelId="{0DFCA5F6-60F6-4814-BEAC-BDC69A7DFD14}" type="presParOf" srcId="{CB188B01-85CC-4F96-B08A-AA73EA91DE74}" destId="{22A6A56F-6442-4BDA-96AC-7FBC071D9608}" srcOrd="0" destOrd="0" presId="urn:microsoft.com/office/officeart/2011/layout/CircleProcess"/>
    <dgm:cxn modelId="{2CFC7AA7-2DB1-461E-A800-4A2632A5E26C}" type="presParOf" srcId="{2C45C86C-44EA-4F8C-B49A-B4CF74C81178}" destId="{752E5236-8412-4DD3-84AD-7A13AF93FAF9}" srcOrd="7" destOrd="0" presId="urn:microsoft.com/office/officeart/2011/layout/CircleProcess"/>
    <dgm:cxn modelId="{3F61425F-E277-4CB1-9584-98BFFB8A7D93}" type="presParOf" srcId="{752E5236-8412-4DD3-84AD-7A13AF93FAF9}" destId="{A15AAA5C-B20C-4DAC-AC1F-48312CB3DFC7}" srcOrd="0" destOrd="0" presId="urn:microsoft.com/office/officeart/2011/layout/CircleProcess"/>
    <dgm:cxn modelId="{43BE19E2-9D16-46FB-A9B4-F17FAB425834}" type="presParOf" srcId="{2C45C86C-44EA-4F8C-B49A-B4CF74C81178}" destId="{F2AE2E07-5E37-4CE3-9979-7EDB6C23D3FD}" srcOrd="8" destOrd="0" presId="urn:microsoft.com/office/officeart/2011/layout/CircleProcess"/>
    <dgm:cxn modelId="{2761113A-DFD8-49C8-9FF0-2FB5F6E80B94}" type="presParOf" srcId="{2C45C86C-44EA-4F8C-B49A-B4CF74C81178}" destId="{6FCD2572-DFA6-42DC-A5E6-D6B33D96EFA5}" srcOrd="9" destOrd="0" presId="urn:microsoft.com/office/officeart/2011/layout/CircleProcess"/>
    <dgm:cxn modelId="{6215C4D4-61BB-422D-92B3-8494E7092771}" type="presParOf" srcId="{6FCD2572-DFA6-42DC-A5E6-D6B33D96EFA5}" destId="{BEFF2DEF-75DB-4D63-8358-F2BC340AFAEF}" srcOrd="0" destOrd="0" presId="urn:microsoft.com/office/officeart/2011/layout/CircleProcess"/>
    <dgm:cxn modelId="{C38D6B97-6D49-417F-BFCC-02D4312046DB}" type="presParOf" srcId="{2C45C86C-44EA-4F8C-B49A-B4CF74C81178}" destId="{FE621F3E-83D7-465D-9113-F2524E3D657C}" srcOrd="10" destOrd="0" presId="urn:microsoft.com/office/officeart/2011/layout/CircleProcess"/>
    <dgm:cxn modelId="{729A611D-65EB-4691-BBE0-49E15C8421EA}" type="presParOf" srcId="{FE621F3E-83D7-465D-9113-F2524E3D657C}" destId="{BD2E789A-C90D-4BC0-8775-68FD947ACBDF}" srcOrd="0" destOrd="0" presId="urn:microsoft.com/office/officeart/2011/layout/CircleProcess"/>
    <dgm:cxn modelId="{6304F5AB-87DB-46AD-BACB-04199606D157}" type="presParOf" srcId="{2C45C86C-44EA-4F8C-B49A-B4CF74C81178}" destId="{A50875AE-0A26-4E7B-A586-F316D02BC2DB}"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22FEAAB-A3BC-4B7B-A397-6F7585612611}" type="doc">
      <dgm:prSet loTypeId="urn:diagrams.loki3.com/VaryingWidthList+Icon" loCatId="list" qsTypeId="urn:microsoft.com/office/officeart/2005/8/quickstyle/3d2#32" qsCatId="3D" csTypeId="urn:microsoft.com/office/officeart/2005/8/colors/colorful2" csCatId="colorful" phldr="1"/>
      <dgm:spPr/>
      <dgm:t>
        <a:bodyPr/>
        <a:lstStyle/>
        <a:p>
          <a:endParaRPr lang="zh-CN" altLang="en-US"/>
        </a:p>
      </dgm:t>
    </dgm:pt>
    <dgm:pt modelId="{0E053DE9-6513-42BA-B2C4-249BC2D82414}">
      <dgm:prSet phldrT="[文本]" custT="1"/>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4000" b="1" dirty="0">
              <a:solidFill>
                <a:schemeClr val="bg1"/>
              </a:solidFill>
              <a:effectLst/>
            </a:rPr>
            <a:t>监控、</a:t>
          </a:r>
          <a:r>
            <a:rPr lang="zh-CN" sz="4000" b="1" dirty="0">
              <a:solidFill>
                <a:schemeClr val="bg1"/>
              </a:solidFill>
              <a:effectLst/>
            </a:rPr>
            <a:t>分析用户</a:t>
          </a:r>
          <a:r>
            <a:rPr lang="zh-CN" altLang="en-US" sz="4000" b="1" dirty="0">
              <a:solidFill>
                <a:schemeClr val="bg1"/>
              </a:solidFill>
              <a:effectLst/>
            </a:rPr>
            <a:t>和</a:t>
          </a:r>
          <a:r>
            <a:rPr lang="zh-CN" sz="4000" b="1" dirty="0">
              <a:solidFill>
                <a:schemeClr val="bg1"/>
              </a:solidFill>
              <a:effectLst/>
            </a:rPr>
            <a:t>系统行为</a:t>
          </a:r>
          <a:endParaRPr lang="zh-CN" altLang="en-US" sz="4000" b="1" dirty="0">
            <a:solidFill>
              <a:schemeClr val="bg1"/>
            </a:solidFill>
            <a:effectLst/>
            <a:latin typeface="Times New Roman" panose="02020603050405020304" pitchFamily="18" charset="0"/>
            <a:ea typeface="+mn-ea"/>
            <a:cs typeface="Times New Roman" panose="02020603050405020304" pitchFamily="18" charset="0"/>
          </a:endParaRPr>
        </a:p>
      </dgm:t>
    </dgm:pt>
    <dgm:pt modelId="{F869014F-50E0-4D04-8520-EF7070697551}" type="parTrans" cxnId="{7B37FAF4-0EC6-4634-A3C4-227BD592BF1B}">
      <dgm:prSet/>
      <dgm:spPr/>
      <dgm:t>
        <a:bodyPr/>
        <a:lstStyle/>
        <a:p>
          <a:endParaRPr lang="zh-CN" altLang="en-US"/>
        </a:p>
      </dgm:t>
    </dgm:pt>
    <dgm:pt modelId="{99AF66C7-A586-4B41-A604-14372D2688C2}" type="sibTrans" cxnId="{7B37FAF4-0EC6-4634-A3C4-227BD592BF1B}">
      <dgm:prSet/>
      <dgm:spPr/>
      <dgm:t>
        <a:bodyPr/>
        <a:lstStyle/>
        <a:p>
          <a:endParaRPr lang="zh-CN" altLang="en-US"/>
        </a:p>
      </dgm:t>
    </dgm:pt>
    <dgm:pt modelId="{7C93759B-6118-4661-B2C2-BEBFF7341893}">
      <dgm:prSet custT="1"/>
      <dgm:spPr>
        <a:solidFill>
          <a:srgbClr val="FF0000"/>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4000" b="1" dirty="0">
              <a:solidFill>
                <a:schemeClr val="bg1"/>
              </a:solidFill>
              <a:effectLst/>
            </a:rPr>
            <a:t>检查系统配置和漏洞</a:t>
          </a:r>
        </a:p>
      </dgm:t>
    </dgm:pt>
    <dgm:pt modelId="{2194D226-945E-4DC8-BF1C-F8645D27F793}" type="parTrans" cxnId="{B336EB15-32BC-4CFC-8E0D-7778C11D92C7}">
      <dgm:prSet/>
      <dgm:spPr/>
      <dgm:t>
        <a:bodyPr/>
        <a:lstStyle/>
        <a:p>
          <a:endParaRPr lang="zh-CN" altLang="en-US"/>
        </a:p>
      </dgm:t>
    </dgm:pt>
    <dgm:pt modelId="{DA54DB5C-8A33-458E-8983-2F6C64882940}" type="sibTrans" cxnId="{B336EB15-32BC-4CFC-8E0D-7778C11D92C7}">
      <dgm:prSet/>
      <dgm:spPr/>
      <dgm:t>
        <a:bodyPr/>
        <a:lstStyle/>
        <a:p>
          <a:endParaRPr lang="zh-CN" altLang="en-US"/>
        </a:p>
      </dgm:t>
    </dgm:pt>
    <dgm:pt modelId="{BE48C145-60A2-4436-A090-6D56D9AAEBD2}">
      <dgm:prSet custT="1"/>
      <dgm:spPr>
        <a:solidFill>
          <a:srgbClr val="0070C0"/>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4000" b="1" dirty="0">
              <a:solidFill>
                <a:schemeClr val="bg1"/>
              </a:solidFill>
              <a:effectLst/>
            </a:rPr>
            <a:t>评估系统和数据文件完整性</a:t>
          </a:r>
        </a:p>
      </dgm:t>
    </dgm:pt>
    <dgm:pt modelId="{E17292E2-C5FB-409C-9F64-7C5B896165D5}" type="parTrans" cxnId="{D6B93292-6C59-4F63-B34F-526018AE5AC5}">
      <dgm:prSet/>
      <dgm:spPr/>
      <dgm:t>
        <a:bodyPr/>
        <a:lstStyle/>
        <a:p>
          <a:endParaRPr lang="zh-CN" altLang="en-US"/>
        </a:p>
      </dgm:t>
    </dgm:pt>
    <dgm:pt modelId="{5AF40BAA-153C-4988-86AA-53205BE05F68}" type="sibTrans" cxnId="{D6B93292-6C59-4F63-B34F-526018AE5AC5}">
      <dgm:prSet/>
      <dgm:spPr/>
      <dgm:t>
        <a:bodyPr/>
        <a:lstStyle/>
        <a:p>
          <a:endParaRPr lang="zh-CN" altLang="en-US"/>
        </a:p>
      </dgm:t>
    </dgm:pt>
    <dgm:pt modelId="{592ED2EE-3C48-4951-A379-6B8084688236}">
      <dgm:prSet custT="1"/>
      <dgm:spPr>
        <a:solidFill>
          <a:srgbClr val="002060"/>
        </a:solidFill>
      </dgm:spPr>
      <dgm:t>
        <a:bodyPr/>
        <a:lstStyle/>
        <a:p>
          <a:pPr marL="0" marR="0" indent="0" algn="l" defTabSz="914400" eaLnBrk="1" fontAlgn="auto" latinLnBrk="0" hangingPunct="1">
            <a:lnSpc>
              <a:spcPct val="100000"/>
            </a:lnSpc>
            <a:spcBef>
              <a:spcPts val="0"/>
            </a:spcBef>
            <a:spcAft>
              <a:spcPts val="0"/>
            </a:spcAft>
            <a:buClrTx/>
            <a:buSzTx/>
            <a:buFontTx/>
            <a:buNone/>
            <a:tabLst/>
            <a:defRPr/>
          </a:pPr>
          <a:r>
            <a:rPr lang="zh-CN" altLang="en-US" sz="4000" b="1" dirty="0">
              <a:solidFill>
                <a:schemeClr val="bg1"/>
              </a:solidFill>
              <a:effectLst/>
            </a:rPr>
            <a:t>分析异常行为，识别攻击类型</a:t>
          </a:r>
        </a:p>
      </dgm:t>
    </dgm:pt>
    <dgm:pt modelId="{68B712E0-10F1-4B7C-A2DE-856F8E61BF8B}" type="parTrans" cxnId="{BAAADDFD-87D5-406C-8819-AC71F36F1F47}">
      <dgm:prSet/>
      <dgm:spPr/>
      <dgm:t>
        <a:bodyPr/>
        <a:lstStyle/>
        <a:p>
          <a:endParaRPr lang="zh-CN" altLang="en-US"/>
        </a:p>
      </dgm:t>
    </dgm:pt>
    <dgm:pt modelId="{FE81C9FA-BF06-4130-988A-29D4730A12D7}" type="sibTrans" cxnId="{BAAADDFD-87D5-406C-8819-AC71F36F1F47}">
      <dgm:prSet/>
      <dgm:spPr/>
      <dgm:t>
        <a:bodyPr/>
        <a:lstStyle/>
        <a:p>
          <a:endParaRPr lang="zh-CN" altLang="en-US"/>
        </a:p>
      </dgm:t>
    </dgm:pt>
    <dgm:pt modelId="{7AB68288-E84F-41AF-A1F2-DA69B40B57EA}" type="pres">
      <dgm:prSet presAssocID="{F22FEAAB-A3BC-4B7B-A397-6F7585612611}" presName="Name0" presStyleCnt="0">
        <dgm:presLayoutVars>
          <dgm:resizeHandles/>
        </dgm:presLayoutVars>
      </dgm:prSet>
      <dgm:spPr/>
    </dgm:pt>
    <dgm:pt modelId="{B8381CF9-FCFC-4E7B-8084-6B97D7828D9C}" type="pres">
      <dgm:prSet presAssocID="{0E053DE9-6513-42BA-B2C4-249BC2D82414}" presName="text" presStyleLbl="node1" presStyleIdx="0" presStyleCnt="4" custScaleX="190021" custScaleY="111149">
        <dgm:presLayoutVars>
          <dgm:bulletEnabled val="1"/>
        </dgm:presLayoutVars>
      </dgm:prSet>
      <dgm:spPr/>
    </dgm:pt>
    <dgm:pt modelId="{B116B433-0865-473B-8B65-526122EF4485}" type="pres">
      <dgm:prSet presAssocID="{99AF66C7-A586-4B41-A604-14372D2688C2}" presName="space" presStyleCnt="0"/>
      <dgm:spPr/>
    </dgm:pt>
    <dgm:pt modelId="{68E2974E-C90A-48AB-98C6-6B605737371B}" type="pres">
      <dgm:prSet presAssocID="{7C93759B-6118-4661-B2C2-BEBFF7341893}" presName="text" presStyleLbl="node1" presStyleIdx="1" presStyleCnt="4" custScaleX="271545">
        <dgm:presLayoutVars>
          <dgm:bulletEnabled val="1"/>
        </dgm:presLayoutVars>
      </dgm:prSet>
      <dgm:spPr/>
    </dgm:pt>
    <dgm:pt modelId="{D41B4F35-26E9-44FB-AF0D-55E072EDAA7D}" type="pres">
      <dgm:prSet presAssocID="{DA54DB5C-8A33-458E-8983-2F6C64882940}" presName="space" presStyleCnt="0"/>
      <dgm:spPr/>
    </dgm:pt>
    <dgm:pt modelId="{459C7192-82C6-4110-9A32-E46E980042A6}" type="pres">
      <dgm:prSet presAssocID="{BE48C145-60A2-4436-A090-6D56D9AAEBD2}" presName="text" presStyleLbl="node1" presStyleIdx="2" presStyleCnt="4" custScaleX="175706">
        <dgm:presLayoutVars>
          <dgm:bulletEnabled val="1"/>
        </dgm:presLayoutVars>
      </dgm:prSet>
      <dgm:spPr/>
    </dgm:pt>
    <dgm:pt modelId="{E15A1D5B-4671-4DAF-BD72-8562607C95E7}" type="pres">
      <dgm:prSet presAssocID="{5AF40BAA-153C-4988-86AA-53205BE05F68}" presName="space" presStyleCnt="0"/>
      <dgm:spPr/>
    </dgm:pt>
    <dgm:pt modelId="{5AD6368D-1DD8-43FE-B48F-6A65F2771C8B}" type="pres">
      <dgm:prSet presAssocID="{592ED2EE-3C48-4951-A379-6B8084688236}" presName="text" presStyleLbl="node1" presStyleIdx="3" presStyleCnt="4" custScaleX="117908">
        <dgm:presLayoutVars>
          <dgm:bulletEnabled val="1"/>
        </dgm:presLayoutVars>
      </dgm:prSet>
      <dgm:spPr/>
    </dgm:pt>
  </dgm:ptLst>
  <dgm:cxnLst>
    <dgm:cxn modelId="{B336EB15-32BC-4CFC-8E0D-7778C11D92C7}" srcId="{F22FEAAB-A3BC-4B7B-A397-6F7585612611}" destId="{7C93759B-6118-4661-B2C2-BEBFF7341893}" srcOrd="1" destOrd="0" parTransId="{2194D226-945E-4DC8-BF1C-F8645D27F793}" sibTransId="{DA54DB5C-8A33-458E-8983-2F6C64882940}"/>
    <dgm:cxn modelId="{3ACCD936-42AA-46A0-9AF6-06C505D83D5F}" type="presOf" srcId="{592ED2EE-3C48-4951-A379-6B8084688236}" destId="{5AD6368D-1DD8-43FE-B48F-6A65F2771C8B}" srcOrd="0" destOrd="0" presId="urn:diagrams.loki3.com/VaryingWidthList+Icon"/>
    <dgm:cxn modelId="{1BE0977F-4E39-42BC-99EF-84C1631A96CB}" type="presOf" srcId="{F22FEAAB-A3BC-4B7B-A397-6F7585612611}" destId="{7AB68288-E84F-41AF-A1F2-DA69B40B57EA}" srcOrd="0" destOrd="0" presId="urn:diagrams.loki3.com/VaryingWidthList+Icon"/>
    <dgm:cxn modelId="{5EE6E18C-50FC-47F9-9D06-88C9DED67D87}" type="presOf" srcId="{BE48C145-60A2-4436-A090-6D56D9AAEBD2}" destId="{459C7192-82C6-4110-9A32-E46E980042A6}" srcOrd="0" destOrd="0" presId="urn:diagrams.loki3.com/VaryingWidthList+Icon"/>
    <dgm:cxn modelId="{D6B93292-6C59-4F63-B34F-526018AE5AC5}" srcId="{F22FEAAB-A3BC-4B7B-A397-6F7585612611}" destId="{BE48C145-60A2-4436-A090-6D56D9AAEBD2}" srcOrd="2" destOrd="0" parTransId="{E17292E2-C5FB-409C-9F64-7C5B896165D5}" sibTransId="{5AF40BAA-153C-4988-86AA-53205BE05F68}"/>
    <dgm:cxn modelId="{D9CC9FC5-285C-4AF3-AAC2-6531552B50C9}" type="presOf" srcId="{7C93759B-6118-4661-B2C2-BEBFF7341893}" destId="{68E2974E-C90A-48AB-98C6-6B605737371B}" srcOrd="0" destOrd="0" presId="urn:diagrams.loki3.com/VaryingWidthList+Icon"/>
    <dgm:cxn modelId="{6A38E3EA-30D6-43D4-A16D-BE297154E560}" type="presOf" srcId="{0E053DE9-6513-42BA-B2C4-249BC2D82414}" destId="{B8381CF9-FCFC-4E7B-8084-6B97D7828D9C}" srcOrd="0" destOrd="0" presId="urn:diagrams.loki3.com/VaryingWidthList+Icon"/>
    <dgm:cxn modelId="{7B37FAF4-0EC6-4634-A3C4-227BD592BF1B}" srcId="{F22FEAAB-A3BC-4B7B-A397-6F7585612611}" destId="{0E053DE9-6513-42BA-B2C4-249BC2D82414}" srcOrd="0" destOrd="0" parTransId="{F869014F-50E0-4D04-8520-EF7070697551}" sibTransId="{99AF66C7-A586-4B41-A604-14372D2688C2}"/>
    <dgm:cxn modelId="{BAAADDFD-87D5-406C-8819-AC71F36F1F47}" srcId="{F22FEAAB-A3BC-4B7B-A397-6F7585612611}" destId="{592ED2EE-3C48-4951-A379-6B8084688236}" srcOrd="3" destOrd="0" parTransId="{68B712E0-10F1-4B7C-A2DE-856F8E61BF8B}" sibTransId="{FE81C9FA-BF06-4130-988A-29D4730A12D7}"/>
    <dgm:cxn modelId="{C0A74FD5-8E1D-4773-B11D-1CCC547D37E7}" type="presParOf" srcId="{7AB68288-E84F-41AF-A1F2-DA69B40B57EA}" destId="{B8381CF9-FCFC-4E7B-8084-6B97D7828D9C}" srcOrd="0" destOrd="0" presId="urn:diagrams.loki3.com/VaryingWidthList+Icon"/>
    <dgm:cxn modelId="{173F4B05-6F36-47B2-B3EB-2344DEF66935}" type="presParOf" srcId="{7AB68288-E84F-41AF-A1F2-DA69B40B57EA}" destId="{B116B433-0865-473B-8B65-526122EF4485}" srcOrd="1" destOrd="0" presId="urn:diagrams.loki3.com/VaryingWidthList+Icon"/>
    <dgm:cxn modelId="{26F27859-AC62-4401-9020-F621CEAAD9D2}" type="presParOf" srcId="{7AB68288-E84F-41AF-A1F2-DA69B40B57EA}" destId="{68E2974E-C90A-48AB-98C6-6B605737371B}" srcOrd="2" destOrd="0" presId="urn:diagrams.loki3.com/VaryingWidthList+Icon"/>
    <dgm:cxn modelId="{7773C818-1167-449B-9F13-2ED18AE0CC06}" type="presParOf" srcId="{7AB68288-E84F-41AF-A1F2-DA69B40B57EA}" destId="{D41B4F35-26E9-44FB-AF0D-55E072EDAA7D}" srcOrd="3" destOrd="0" presId="urn:diagrams.loki3.com/VaryingWidthList+Icon"/>
    <dgm:cxn modelId="{09E34188-C481-4AC1-A897-59F8748C1AED}" type="presParOf" srcId="{7AB68288-E84F-41AF-A1F2-DA69B40B57EA}" destId="{459C7192-82C6-4110-9A32-E46E980042A6}" srcOrd="4" destOrd="0" presId="urn:diagrams.loki3.com/VaryingWidthList+Icon"/>
    <dgm:cxn modelId="{2A0AC2BC-40F4-453B-97FE-1B0CCBC804AE}" type="presParOf" srcId="{7AB68288-E84F-41AF-A1F2-DA69B40B57EA}" destId="{E15A1D5B-4671-4DAF-BD72-8562607C95E7}" srcOrd="5" destOrd="0" presId="urn:diagrams.loki3.com/VaryingWidthList+Icon"/>
    <dgm:cxn modelId="{C0497C4C-546D-4433-8FB9-C28CC1DEA6A5}" type="presParOf" srcId="{7AB68288-E84F-41AF-A1F2-DA69B40B57EA}" destId="{5AD6368D-1DD8-43FE-B48F-6A65F2771C8B}" srcOrd="6" destOrd="0" presId="urn:diagrams.loki3.com/VaryingWidthLis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87490B-2A3F-4E3C-90E6-0C56A4FFB65F}" type="doc">
      <dgm:prSet loTypeId="urn:microsoft.com/office/officeart/2005/8/layout/default#1" loCatId="list" qsTypeId="urn:microsoft.com/office/officeart/2005/8/quickstyle/3d2#2" qsCatId="3D" csTypeId="urn:microsoft.com/office/officeart/2005/8/colors/accent2_5" csCatId="accent2" phldr="1"/>
      <dgm:spPr/>
      <dgm:t>
        <a:bodyPr/>
        <a:lstStyle/>
        <a:p>
          <a:endParaRPr lang="zh-CN" altLang="en-US"/>
        </a:p>
      </dgm:t>
    </dgm:pt>
    <dgm:pt modelId="{B019AE14-6CAE-4721-9529-CDC620EDADCA}">
      <dgm:prSet phldrT="[文本]" custT="1"/>
      <dgm:spPr>
        <a:solidFill>
          <a:schemeClr val="accent6">
            <a:lumMod val="50000"/>
          </a:schemeClr>
        </a:solidFill>
      </dgm:spPr>
      <dgm:t>
        <a:bodyPr/>
        <a:lstStyle/>
        <a:p>
          <a:pPr algn="ctr"/>
          <a:r>
            <a:rPr lang="zh-CN" altLang="en-US" sz="3600" b="1" dirty="0">
              <a:solidFill>
                <a:schemeClr val="bg1"/>
              </a:solidFill>
              <a:effectLst/>
              <a:latin typeface="Times New Roman" panose="02020603050405020304" pitchFamily="18" charset="0"/>
              <a:cs typeface="Times New Roman" panose="02020603050405020304" pitchFamily="18" charset="0"/>
            </a:rPr>
            <a:t>伴随网络发展</a:t>
          </a:r>
        </a:p>
      </dgm:t>
    </dgm:pt>
    <dgm:pt modelId="{E275716A-91E3-4DAD-80E4-2D93C3386D43}" type="parTrans" cxnId="{ABEB33C4-6312-4163-B830-969FE67AC4B4}">
      <dgm:prSet/>
      <dgm:spPr/>
      <dgm:t>
        <a:bodyPr/>
        <a:lstStyle/>
        <a:p>
          <a:pPr algn="ctr"/>
          <a:endParaRPr lang="zh-CN" altLang="en-US"/>
        </a:p>
      </dgm:t>
    </dgm:pt>
    <dgm:pt modelId="{03EFE103-DCBA-4774-A7A5-A35BDEF635E2}" type="sibTrans" cxnId="{ABEB33C4-6312-4163-B830-969FE67AC4B4}">
      <dgm:prSet/>
      <dgm:spPr/>
      <dgm:t>
        <a:bodyPr/>
        <a:lstStyle/>
        <a:p>
          <a:pPr algn="ctr"/>
          <a:endParaRPr lang="zh-CN" altLang="en-US"/>
        </a:p>
      </dgm:t>
    </dgm:pt>
    <dgm:pt modelId="{9702C295-D194-461D-9405-DB4193BE6FF7}">
      <dgm:prSet phldrT="[文本]" custT="1"/>
      <dgm:spPr>
        <a:solidFill>
          <a:srgbClr val="002060"/>
        </a:solidFill>
      </dgm:spPr>
      <dgm:t>
        <a:bodyPr/>
        <a:lstStyle/>
        <a:p>
          <a:pPr algn="ctr"/>
          <a:r>
            <a:rPr lang="zh-CN" altLang="en-US" sz="3600" b="1" dirty="0">
              <a:solidFill>
                <a:schemeClr val="bg1"/>
              </a:solidFill>
              <a:effectLst/>
              <a:latin typeface="Times New Roman" panose="02020603050405020304" pitchFamily="18" charset="0"/>
              <a:cs typeface="Times New Roman" panose="02020603050405020304" pitchFamily="18" charset="0"/>
            </a:rPr>
            <a:t>复杂社会工程</a:t>
          </a:r>
        </a:p>
      </dgm:t>
    </dgm:pt>
    <dgm:pt modelId="{66B0FC03-A247-4D19-905E-A5761E8DFC5E}" type="parTrans" cxnId="{C4037B43-53F9-4881-B5A5-6D114184EB00}">
      <dgm:prSet/>
      <dgm:spPr/>
      <dgm:t>
        <a:bodyPr/>
        <a:lstStyle/>
        <a:p>
          <a:pPr algn="ctr"/>
          <a:endParaRPr lang="zh-CN" altLang="en-US"/>
        </a:p>
      </dgm:t>
    </dgm:pt>
    <dgm:pt modelId="{2B93B85B-34FD-4072-8B4B-9D5A48AD724B}" type="sibTrans" cxnId="{C4037B43-53F9-4881-B5A5-6D114184EB00}">
      <dgm:prSet/>
      <dgm:spPr/>
      <dgm:t>
        <a:bodyPr/>
        <a:lstStyle/>
        <a:p>
          <a:pPr algn="ctr"/>
          <a:endParaRPr lang="zh-CN" altLang="en-US"/>
        </a:p>
      </dgm:t>
    </dgm:pt>
    <dgm:pt modelId="{9F80D930-B8F4-48BF-8D99-D9780B1BD18A}">
      <dgm:prSet phldrT="[文本]" custT="1"/>
      <dgm:spPr>
        <a:solidFill>
          <a:schemeClr val="accent4">
            <a:lumMod val="85000"/>
            <a:lumOff val="15000"/>
          </a:schemeClr>
        </a:solidFill>
      </dgm:spPr>
      <dgm:t>
        <a:bodyPr/>
        <a:lstStyle/>
        <a:p>
          <a:pPr algn="ctr"/>
          <a:r>
            <a:rPr lang="zh-CN" altLang="en-US" sz="3600" b="1" dirty="0">
              <a:solidFill>
                <a:schemeClr val="bg1"/>
              </a:solidFill>
              <a:effectLst/>
              <a:latin typeface="Times New Roman" panose="02020603050405020304" pitchFamily="18" charset="0"/>
              <a:cs typeface="Times New Roman" panose="02020603050405020304" pitchFamily="18" charset="0"/>
            </a:rPr>
            <a:t>趋利性的趋势</a:t>
          </a:r>
        </a:p>
      </dgm:t>
    </dgm:pt>
    <dgm:pt modelId="{9184F734-57DA-4062-9E06-CCD1E68D666D}" type="parTrans" cxnId="{759E0585-9553-49F9-B204-9C918613AA97}">
      <dgm:prSet/>
      <dgm:spPr/>
      <dgm:t>
        <a:bodyPr/>
        <a:lstStyle/>
        <a:p>
          <a:pPr algn="ctr"/>
          <a:endParaRPr lang="zh-CN" altLang="en-US"/>
        </a:p>
      </dgm:t>
    </dgm:pt>
    <dgm:pt modelId="{D3F9F88A-F695-488A-90D5-AD6DAD5E555F}" type="sibTrans" cxnId="{759E0585-9553-49F9-B204-9C918613AA97}">
      <dgm:prSet/>
      <dgm:spPr/>
      <dgm:t>
        <a:bodyPr/>
        <a:lstStyle/>
        <a:p>
          <a:pPr algn="ctr"/>
          <a:endParaRPr lang="zh-CN" altLang="en-US"/>
        </a:p>
      </dgm:t>
    </dgm:pt>
    <dgm:pt modelId="{F0D44207-44D1-4B27-B233-DE3C7479D7B1}">
      <dgm:prSet phldrT="[文本]" custT="1"/>
      <dgm:spPr>
        <a:solidFill>
          <a:srgbClr val="0070C0"/>
        </a:solidFill>
      </dgm:spPr>
      <dgm:t>
        <a:bodyPr/>
        <a:lstStyle/>
        <a:p>
          <a:pPr algn="ctr"/>
          <a:r>
            <a:rPr lang="zh-CN" altLang="en-US" sz="3600" b="1" dirty="0">
              <a:solidFill>
                <a:schemeClr val="bg1"/>
              </a:solidFill>
              <a:effectLst/>
              <a:latin typeface="Times New Roman" panose="02020603050405020304" pitchFamily="18" charset="0"/>
              <a:cs typeface="Times New Roman" panose="02020603050405020304" pitchFamily="18" charset="0"/>
            </a:rPr>
            <a:t>国家安全与社会稳定</a:t>
          </a:r>
        </a:p>
      </dgm:t>
    </dgm:pt>
    <dgm:pt modelId="{E7121B54-12EF-4ED8-8919-A005080B2B8A}" type="parTrans" cxnId="{B541F251-03F6-43CB-A228-3330306E8298}">
      <dgm:prSet/>
      <dgm:spPr/>
      <dgm:t>
        <a:bodyPr/>
        <a:lstStyle/>
        <a:p>
          <a:pPr algn="ctr"/>
          <a:endParaRPr lang="zh-CN" altLang="en-US"/>
        </a:p>
      </dgm:t>
    </dgm:pt>
    <dgm:pt modelId="{B73850A9-66F4-44F4-94B8-4881EAC0F61C}" type="sibTrans" cxnId="{B541F251-03F6-43CB-A228-3330306E8298}">
      <dgm:prSet/>
      <dgm:spPr/>
      <dgm:t>
        <a:bodyPr/>
        <a:lstStyle/>
        <a:p>
          <a:pPr algn="ctr"/>
          <a:endParaRPr lang="zh-CN" altLang="en-US"/>
        </a:p>
      </dgm:t>
    </dgm:pt>
    <dgm:pt modelId="{5592979D-C821-4074-B840-3933E4F2E713}" type="pres">
      <dgm:prSet presAssocID="{3587490B-2A3F-4E3C-90E6-0C56A4FFB65F}" presName="diagram" presStyleCnt="0">
        <dgm:presLayoutVars>
          <dgm:dir/>
          <dgm:resizeHandles val="exact"/>
        </dgm:presLayoutVars>
      </dgm:prSet>
      <dgm:spPr/>
    </dgm:pt>
    <dgm:pt modelId="{639DB896-7661-4620-89F4-181F5FF4F530}" type="pres">
      <dgm:prSet presAssocID="{B019AE14-6CAE-4721-9529-CDC620EDADCA}" presName="node" presStyleLbl="node1" presStyleIdx="0" presStyleCnt="4" custScaleX="151703">
        <dgm:presLayoutVars>
          <dgm:bulletEnabled val="1"/>
        </dgm:presLayoutVars>
      </dgm:prSet>
      <dgm:spPr/>
    </dgm:pt>
    <dgm:pt modelId="{B1124801-628B-4D5F-A3C0-EF97A245BBB7}" type="pres">
      <dgm:prSet presAssocID="{03EFE103-DCBA-4774-A7A5-A35BDEF635E2}" presName="sibTrans" presStyleCnt="0"/>
      <dgm:spPr/>
    </dgm:pt>
    <dgm:pt modelId="{D05E08D0-9C40-4D35-A61F-3525F489EA91}" type="pres">
      <dgm:prSet presAssocID="{9702C295-D194-461D-9405-DB4193BE6FF7}" presName="node" presStyleLbl="node1" presStyleIdx="1" presStyleCnt="4" custScaleX="151703">
        <dgm:presLayoutVars>
          <dgm:bulletEnabled val="1"/>
        </dgm:presLayoutVars>
      </dgm:prSet>
      <dgm:spPr/>
    </dgm:pt>
    <dgm:pt modelId="{DA27550E-9FD5-4AB4-97D3-15DBA810EC70}" type="pres">
      <dgm:prSet presAssocID="{2B93B85B-34FD-4072-8B4B-9D5A48AD724B}" presName="sibTrans" presStyleCnt="0"/>
      <dgm:spPr/>
    </dgm:pt>
    <dgm:pt modelId="{D70513A0-D46D-401A-9FB4-7DD285DE6467}" type="pres">
      <dgm:prSet presAssocID="{9F80D930-B8F4-48BF-8D99-D9780B1BD18A}" presName="node" presStyleLbl="node1" presStyleIdx="2" presStyleCnt="4" custScaleX="151703">
        <dgm:presLayoutVars>
          <dgm:bulletEnabled val="1"/>
        </dgm:presLayoutVars>
      </dgm:prSet>
      <dgm:spPr/>
    </dgm:pt>
    <dgm:pt modelId="{D604A724-0433-44C9-BF4E-B57A974B4962}" type="pres">
      <dgm:prSet presAssocID="{D3F9F88A-F695-488A-90D5-AD6DAD5E555F}" presName="sibTrans" presStyleCnt="0"/>
      <dgm:spPr/>
    </dgm:pt>
    <dgm:pt modelId="{80AC3415-C867-42E9-B377-3471ABB16C6E}" type="pres">
      <dgm:prSet presAssocID="{F0D44207-44D1-4B27-B233-DE3C7479D7B1}" presName="node" presStyleLbl="node1" presStyleIdx="3" presStyleCnt="4" custScaleX="151703">
        <dgm:presLayoutVars>
          <dgm:bulletEnabled val="1"/>
        </dgm:presLayoutVars>
      </dgm:prSet>
      <dgm:spPr/>
    </dgm:pt>
  </dgm:ptLst>
  <dgm:cxnLst>
    <dgm:cxn modelId="{72309521-BB5D-406C-80BA-572FC827A12C}" type="presOf" srcId="{F0D44207-44D1-4B27-B233-DE3C7479D7B1}" destId="{80AC3415-C867-42E9-B377-3471ABB16C6E}" srcOrd="0" destOrd="0" presId="urn:microsoft.com/office/officeart/2005/8/layout/default#1"/>
    <dgm:cxn modelId="{C4037B43-53F9-4881-B5A5-6D114184EB00}" srcId="{3587490B-2A3F-4E3C-90E6-0C56A4FFB65F}" destId="{9702C295-D194-461D-9405-DB4193BE6FF7}" srcOrd="1" destOrd="0" parTransId="{66B0FC03-A247-4D19-905E-A5761E8DFC5E}" sibTransId="{2B93B85B-34FD-4072-8B4B-9D5A48AD724B}"/>
    <dgm:cxn modelId="{E7ACB868-25F8-482A-BC1C-4EF48CD542A7}" type="presOf" srcId="{9702C295-D194-461D-9405-DB4193BE6FF7}" destId="{D05E08D0-9C40-4D35-A61F-3525F489EA91}" srcOrd="0" destOrd="0" presId="urn:microsoft.com/office/officeart/2005/8/layout/default#1"/>
    <dgm:cxn modelId="{DD64DB4A-3A5A-4489-A827-774359124BF6}" type="presOf" srcId="{B019AE14-6CAE-4721-9529-CDC620EDADCA}" destId="{639DB896-7661-4620-89F4-181F5FF4F530}" srcOrd="0" destOrd="0" presId="urn:microsoft.com/office/officeart/2005/8/layout/default#1"/>
    <dgm:cxn modelId="{B541F251-03F6-43CB-A228-3330306E8298}" srcId="{3587490B-2A3F-4E3C-90E6-0C56A4FFB65F}" destId="{F0D44207-44D1-4B27-B233-DE3C7479D7B1}" srcOrd="3" destOrd="0" parTransId="{E7121B54-12EF-4ED8-8919-A005080B2B8A}" sibTransId="{B73850A9-66F4-44F4-94B8-4881EAC0F61C}"/>
    <dgm:cxn modelId="{759E0585-9553-49F9-B204-9C918613AA97}" srcId="{3587490B-2A3F-4E3C-90E6-0C56A4FFB65F}" destId="{9F80D930-B8F4-48BF-8D99-D9780B1BD18A}" srcOrd="2" destOrd="0" parTransId="{9184F734-57DA-4062-9E06-CCD1E68D666D}" sibTransId="{D3F9F88A-F695-488A-90D5-AD6DAD5E555F}"/>
    <dgm:cxn modelId="{021B2EB2-E8B1-4AC1-97EE-8FC35645BF39}" type="presOf" srcId="{9F80D930-B8F4-48BF-8D99-D9780B1BD18A}" destId="{D70513A0-D46D-401A-9FB4-7DD285DE6467}" srcOrd="0" destOrd="0" presId="urn:microsoft.com/office/officeart/2005/8/layout/default#1"/>
    <dgm:cxn modelId="{83AAFAB7-2809-43B6-9D92-0CC8065032D3}" type="presOf" srcId="{3587490B-2A3F-4E3C-90E6-0C56A4FFB65F}" destId="{5592979D-C821-4074-B840-3933E4F2E713}" srcOrd="0" destOrd="0" presId="urn:microsoft.com/office/officeart/2005/8/layout/default#1"/>
    <dgm:cxn modelId="{ABEB33C4-6312-4163-B830-969FE67AC4B4}" srcId="{3587490B-2A3F-4E3C-90E6-0C56A4FFB65F}" destId="{B019AE14-6CAE-4721-9529-CDC620EDADCA}" srcOrd="0" destOrd="0" parTransId="{E275716A-91E3-4DAD-80E4-2D93C3386D43}" sibTransId="{03EFE103-DCBA-4774-A7A5-A35BDEF635E2}"/>
    <dgm:cxn modelId="{582E1D9A-A07A-4E7D-BF01-2F4BBA74C46F}" type="presParOf" srcId="{5592979D-C821-4074-B840-3933E4F2E713}" destId="{639DB896-7661-4620-89F4-181F5FF4F530}" srcOrd="0" destOrd="0" presId="urn:microsoft.com/office/officeart/2005/8/layout/default#1"/>
    <dgm:cxn modelId="{C8FC8E56-B948-4E11-A7F2-0A9897BD1DC2}" type="presParOf" srcId="{5592979D-C821-4074-B840-3933E4F2E713}" destId="{B1124801-628B-4D5F-A3C0-EF97A245BBB7}" srcOrd="1" destOrd="0" presId="urn:microsoft.com/office/officeart/2005/8/layout/default#1"/>
    <dgm:cxn modelId="{98A3F457-FFFC-45EF-93B3-DC022B00DE49}" type="presParOf" srcId="{5592979D-C821-4074-B840-3933E4F2E713}" destId="{D05E08D0-9C40-4D35-A61F-3525F489EA91}" srcOrd="2" destOrd="0" presId="urn:microsoft.com/office/officeart/2005/8/layout/default#1"/>
    <dgm:cxn modelId="{E692AD75-8597-4682-B198-7B483E223CB4}" type="presParOf" srcId="{5592979D-C821-4074-B840-3933E4F2E713}" destId="{DA27550E-9FD5-4AB4-97D3-15DBA810EC70}" srcOrd="3" destOrd="0" presId="urn:microsoft.com/office/officeart/2005/8/layout/default#1"/>
    <dgm:cxn modelId="{B59A8201-B6CC-4D43-8FC1-C42BA639F1B9}" type="presParOf" srcId="{5592979D-C821-4074-B840-3933E4F2E713}" destId="{D70513A0-D46D-401A-9FB4-7DD285DE6467}" srcOrd="4" destOrd="0" presId="urn:microsoft.com/office/officeart/2005/8/layout/default#1"/>
    <dgm:cxn modelId="{2006E6CB-C78E-462A-866A-42DC01DB2912}" type="presParOf" srcId="{5592979D-C821-4074-B840-3933E4F2E713}" destId="{D604A724-0433-44C9-BF4E-B57A974B4962}" srcOrd="5" destOrd="0" presId="urn:microsoft.com/office/officeart/2005/8/layout/default#1"/>
    <dgm:cxn modelId="{22FED0E4-1B24-4450-B6FB-8C09F895AB89}" type="presParOf" srcId="{5592979D-C821-4074-B840-3933E4F2E713}" destId="{80AC3415-C867-42E9-B377-3471ABB16C6E}"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532343-8C48-4824-8163-398DD3E35E1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0DD8B23-335D-4CBE-8973-D2471BC53885}">
      <dgm:prSet custT="1">
        <dgm:style>
          <a:lnRef idx="3">
            <a:schemeClr val="lt1"/>
          </a:lnRef>
          <a:fillRef idx="1">
            <a:schemeClr val="dk1"/>
          </a:fillRef>
          <a:effectRef idx="1">
            <a:schemeClr val="dk1"/>
          </a:effectRef>
          <a:fontRef idx="minor">
            <a:schemeClr val="lt1"/>
          </a:fontRef>
        </dgm:style>
      </dgm:prSet>
      <dgm:spPr>
        <a:solidFill>
          <a:srgbClr val="0070C0"/>
        </a:solidFill>
      </dgm:spPr>
      <dgm:t>
        <a:bodyPr/>
        <a:lstStyle/>
        <a:p>
          <a:pPr rtl="0"/>
          <a:r>
            <a:rPr lang="zh-CN" sz="2800" b="1" dirty="0"/>
            <a:t>方式</a:t>
          </a:r>
          <a:endParaRPr lang="en-US" sz="2800" b="1" dirty="0"/>
        </a:p>
      </dgm:t>
    </dgm:pt>
    <dgm:pt modelId="{EB4C910A-9F49-4F58-ADBF-4CC61FD80692}" type="parTrans" cxnId="{B1EDFEEC-7356-481E-9E9C-84612831AD59}">
      <dgm:prSet/>
      <dgm:spPr/>
      <dgm:t>
        <a:bodyPr/>
        <a:lstStyle/>
        <a:p>
          <a:endParaRPr lang="zh-CN" altLang="en-US"/>
        </a:p>
      </dgm:t>
    </dgm:pt>
    <dgm:pt modelId="{EB24EB69-D21B-4940-8419-E8B1800BDC7D}" type="sibTrans" cxnId="{B1EDFEEC-7356-481E-9E9C-84612831AD59}">
      <dgm:prSet/>
      <dgm:spPr/>
      <dgm:t>
        <a:bodyPr/>
        <a:lstStyle/>
        <a:p>
          <a:endParaRPr lang="zh-CN" altLang="en-US"/>
        </a:p>
      </dgm:t>
    </dgm:pt>
    <dgm:pt modelId="{ACD4EA7E-73A0-4EAB-9E57-8CB2F487505A}">
      <dgm:prSet custT="1">
        <dgm:style>
          <a:lnRef idx="3">
            <a:schemeClr val="lt1"/>
          </a:lnRef>
          <a:fillRef idx="1">
            <a:schemeClr val="dk1"/>
          </a:fillRef>
          <a:effectRef idx="1">
            <a:schemeClr val="dk1"/>
          </a:effectRef>
          <a:fontRef idx="minor">
            <a:schemeClr val="lt1"/>
          </a:fontRef>
        </dgm:style>
      </dgm:prSet>
      <dgm:spPr>
        <a:solidFill>
          <a:srgbClr val="0070C0"/>
        </a:solidFill>
      </dgm:spPr>
      <dgm:t>
        <a:bodyPr/>
        <a:lstStyle/>
        <a:p>
          <a:pPr rtl="0"/>
          <a:r>
            <a:rPr lang="zh-CN" sz="2800" b="1" dirty="0"/>
            <a:t>目标</a:t>
          </a:r>
          <a:endParaRPr lang="en-US" sz="2800" b="1" dirty="0"/>
        </a:p>
      </dgm:t>
    </dgm:pt>
    <dgm:pt modelId="{BFAB6D78-093F-4F0B-AD92-2BD0EBFED69E}" type="parTrans" cxnId="{EF99E6F6-6512-4A00-A85B-B120B23A879F}">
      <dgm:prSet/>
      <dgm:spPr/>
      <dgm:t>
        <a:bodyPr/>
        <a:lstStyle/>
        <a:p>
          <a:endParaRPr lang="zh-CN" altLang="en-US"/>
        </a:p>
      </dgm:t>
    </dgm:pt>
    <dgm:pt modelId="{DB407263-1790-41EE-9EAF-D2437122C02F}" type="sibTrans" cxnId="{EF99E6F6-6512-4A00-A85B-B120B23A879F}">
      <dgm:prSet/>
      <dgm:spPr/>
      <dgm:t>
        <a:bodyPr/>
        <a:lstStyle/>
        <a:p>
          <a:endParaRPr lang="zh-CN" altLang="en-US"/>
        </a:p>
      </dgm:t>
    </dgm:pt>
    <dgm:pt modelId="{6EDD2703-8212-4E86-8FC7-5165CF729E83}">
      <dgm:prSet custT="1">
        <dgm:style>
          <a:lnRef idx="3">
            <a:schemeClr val="lt1"/>
          </a:lnRef>
          <a:fillRef idx="1">
            <a:schemeClr val="dk1"/>
          </a:fillRef>
          <a:effectRef idx="1">
            <a:schemeClr val="dk1"/>
          </a:effectRef>
          <a:fontRef idx="minor">
            <a:schemeClr val="lt1"/>
          </a:fontRef>
        </dgm:style>
      </dgm:prSet>
      <dgm:spPr>
        <a:solidFill>
          <a:srgbClr val="002060"/>
        </a:solidFill>
      </dgm:spPr>
      <dgm:t>
        <a:bodyPr/>
        <a:lstStyle/>
        <a:p>
          <a:pPr rtl="0"/>
          <a:r>
            <a:rPr lang="zh-CN" sz="2800" b="1" dirty="0"/>
            <a:t>后果</a:t>
          </a:r>
          <a:endParaRPr lang="en-US" sz="2800" b="1" dirty="0"/>
        </a:p>
      </dgm:t>
    </dgm:pt>
    <dgm:pt modelId="{B3799D7D-3F6A-47AA-8EF0-8FC537C25118}" type="parTrans" cxnId="{91D8A5A2-F2A1-4D69-8D6F-0533A3661EFB}">
      <dgm:prSet/>
      <dgm:spPr/>
      <dgm:t>
        <a:bodyPr/>
        <a:lstStyle/>
        <a:p>
          <a:endParaRPr lang="zh-CN" altLang="en-US"/>
        </a:p>
      </dgm:t>
    </dgm:pt>
    <dgm:pt modelId="{FD734D13-96EB-4F65-AD9D-13219513D54A}" type="sibTrans" cxnId="{91D8A5A2-F2A1-4D69-8D6F-0533A3661EFB}">
      <dgm:prSet/>
      <dgm:spPr/>
      <dgm:t>
        <a:bodyPr/>
        <a:lstStyle/>
        <a:p>
          <a:endParaRPr lang="zh-CN" altLang="en-US"/>
        </a:p>
      </dgm:t>
    </dgm:pt>
    <dgm:pt modelId="{EB3D036B-392B-4204-97AC-CA99652C2CE8}">
      <dgm:prSet custT="1"/>
      <dgm:spPr>
        <a:ln>
          <a:noFill/>
        </a:ln>
      </dgm:spPr>
      <dgm:t>
        <a:bodyPr/>
        <a:lstStyle/>
        <a:p>
          <a:pPr rtl="0"/>
          <a:r>
            <a:rPr lang="zh-CN" sz="2000" dirty="0">
              <a:latin typeface="微软雅黑" panose="020B0503020204020204" pitchFamily="34" charset="-122"/>
              <a:ea typeface="微软雅黑" panose="020B0503020204020204" pitchFamily="34" charset="-122"/>
            </a:rPr>
            <a:t>传统的</a:t>
          </a:r>
          <a:r>
            <a:rPr lang="en-US" sz="2000" dirty="0">
              <a:latin typeface="微软雅黑" panose="020B0503020204020204" pitchFamily="34" charset="-122"/>
              <a:ea typeface="微软雅黑" panose="020B0503020204020204" pitchFamily="34" charset="-122"/>
            </a:rPr>
            <a:t>DDOS</a:t>
          </a:r>
          <a:r>
            <a:rPr lang="zh-CN" sz="2000" dirty="0">
              <a:latin typeface="微软雅黑" panose="020B0503020204020204" pitchFamily="34" charset="-122"/>
              <a:ea typeface="微软雅黑" panose="020B0503020204020204" pitchFamily="34" charset="-122"/>
            </a:rPr>
            <a:t>攻击是通过黑客在全球范围互联网用户中建立的僵尸网络发出的，数百万计受感染机器在用户不知情中参与攻击</a:t>
          </a:r>
          <a:endParaRPr lang="zh-CN" altLang="en-US" sz="2000" dirty="0">
            <a:latin typeface="微软雅黑" panose="020B0503020204020204" pitchFamily="34" charset="-122"/>
            <a:ea typeface="微软雅黑" panose="020B0503020204020204" pitchFamily="34" charset="-122"/>
          </a:endParaRPr>
        </a:p>
      </dgm:t>
    </dgm:pt>
    <dgm:pt modelId="{EB8F95CD-6B92-46E0-B3CE-E9B3DC82368E}" type="parTrans" cxnId="{E90812E9-6EDF-4892-9776-B54250DEF9C0}">
      <dgm:prSet/>
      <dgm:spPr/>
      <dgm:t>
        <a:bodyPr/>
        <a:lstStyle/>
        <a:p>
          <a:endParaRPr lang="zh-CN" altLang="en-US"/>
        </a:p>
      </dgm:t>
    </dgm:pt>
    <dgm:pt modelId="{9BBEE721-4C25-4B1B-8CAE-006C6D5244D9}" type="sibTrans" cxnId="{E90812E9-6EDF-4892-9776-B54250DEF9C0}">
      <dgm:prSet/>
      <dgm:spPr/>
      <dgm:t>
        <a:bodyPr/>
        <a:lstStyle/>
        <a:p>
          <a:endParaRPr lang="zh-CN" altLang="en-US"/>
        </a:p>
      </dgm:t>
    </dgm:pt>
    <dgm:pt modelId="{097C00FB-2541-43E7-9198-A5540B0749DB}">
      <dgm:prSet custT="1"/>
      <dgm:spPr>
        <a:ln>
          <a:noFill/>
        </a:ln>
      </dgm:spPr>
      <dgm:t>
        <a:bodyPr/>
        <a:lstStyle/>
        <a:p>
          <a:pPr rtl="0"/>
          <a:r>
            <a:rPr lang="zh-CN" sz="2000" dirty="0">
              <a:latin typeface="微软雅黑" panose="020B0503020204020204" pitchFamily="34" charset="-122"/>
              <a:ea typeface="微软雅黑" panose="020B0503020204020204" pitchFamily="34" charset="-122"/>
            </a:rPr>
            <a:t>路由器，交换机，防火墙，</a:t>
          </a:r>
          <a:r>
            <a:rPr lang="en-US" sz="2000" dirty="0">
              <a:latin typeface="微软雅黑" panose="020B0503020204020204" pitchFamily="34" charset="-122"/>
              <a:ea typeface="微软雅黑" panose="020B0503020204020204" pitchFamily="34" charset="-122"/>
            </a:rPr>
            <a:t>Web</a:t>
          </a:r>
          <a:r>
            <a:rPr lang="zh-CN" sz="2000" dirty="0">
              <a:latin typeface="微软雅黑" panose="020B0503020204020204" pitchFamily="34" charset="-122"/>
              <a:ea typeface="微软雅黑" panose="020B0503020204020204" pitchFamily="34" charset="-122"/>
            </a:rPr>
            <a:t>服务器，应用服务器，</a:t>
          </a:r>
          <a:r>
            <a:rPr lang="en-US" sz="2000" dirty="0">
              <a:latin typeface="微软雅黑" panose="020B0503020204020204" pitchFamily="34" charset="-122"/>
              <a:ea typeface="微软雅黑" panose="020B0503020204020204" pitchFamily="34" charset="-122"/>
            </a:rPr>
            <a:t>DNS</a:t>
          </a:r>
          <a:r>
            <a:rPr lang="zh-CN" sz="2000" dirty="0">
              <a:latin typeface="微软雅黑" panose="020B0503020204020204" pitchFamily="34" charset="-122"/>
              <a:ea typeface="微软雅黑" panose="020B0503020204020204" pitchFamily="34" charset="-122"/>
            </a:rPr>
            <a:t>服务器，邮件服务器，甚至数据中心</a:t>
          </a:r>
          <a:endParaRPr lang="zh-CN" altLang="en-US" sz="2000" dirty="0">
            <a:latin typeface="微软雅黑" panose="020B0503020204020204" pitchFamily="34" charset="-122"/>
            <a:ea typeface="微软雅黑" panose="020B0503020204020204" pitchFamily="34" charset="-122"/>
          </a:endParaRPr>
        </a:p>
      </dgm:t>
    </dgm:pt>
    <dgm:pt modelId="{6BC796DE-2E70-4D48-AB8A-3FF3049CE24E}" type="parTrans" cxnId="{5E9ED1EC-772C-42D3-B6F5-EF5BEFE5CAE4}">
      <dgm:prSet/>
      <dgm:spPr/>
      <dgm:t>
        <a:bodyPr/>
        <a:lstStyle/>
        <a:p>
          <a:endParaRPr lang="zh-CN" altLang="en-US"/>
        </a:p>
      </dgm:t>
    </dgm:pt>
    <dgm:pt modelId="{BA475035-5834-43C4-AFA6-0888AD341437}" type="sibTrans" cxnId="{5E9ED1EC-772C-42D3-B6F5-EF5BEFE5CAE4}">
      <dgm:prSet/>
      <dgm:spPr/>
      <dgm:t>
        <a:bodyPr/>
        <a:lstStyle/>
        <a:p>
          <a:endParaRPr lang="zh-CN" altLang="en-US"/>
        </a:p>
      </dgm:t>
    </dgm:pt>
    <dgm:pt modelId="{FEA394DC-3CBE-4053-9497-D022A7B57826}">
      <dgm:prSet custT="1"/>
      <dgm:spPr>
        <a:ln>
          <a:noFill/>
        </a:ln>
      </dgm:spPr>
      <dgm:t>
        <a:bodyPr/>
        <a:lstStyle/>
        <a:p>
          <a:pPr rtl="0"/>
          <a:r>
            <a:rPr lang="zh-CN" sz="2000" dirty="0">
              <a:latin typeface="微软雅黑" panose="020B0503020204020204" pitchFamily="34" charset="-122"/>
              <a:ea typeface="微软雅黑" panose="020B0503020204020204" pitchFamily="34" charset="-122"/>
            </a:rPr>
            <a:t>直接导致攻击目标</a:t>
          </a:r>
          <a:r>
            <a:rPr lang="en-US" sz="2000" dirty="0">
              <a:latin typeface="微软雅黑" panose="020B0503020204020204" pitchFamily="34" charset="-122"/>
              <a:ea typeface="微软雅黑" panose="020B0503020204020204" pitchFamily="34" charset="-122"/>
            </a:rPr>
            <a:t>CPU</a:t>
          </a:r>
          <a:r>
            <a:rPr lang="zh-CN" sz="2000" dirty="0">
              <a:latin typeface="微软雅黑" panose="020B0503020204020204" pitchFamily="34" charset="-122"/>
              <a:ea typeface="微软雅黑" panose="020B0503020204020204" pitchFamily="34" charset="-122"/>
            </a:rPr>
            <a:t>高，内存满，应用忙，系统瘫，带宽拥堵，转发困难，并发耗尽等等，结果是网络应用甚至基础设施不可用</a:t>
          </a:r>
          <a:endParaRPr lang="zh-CN" altLang="en-US" sz="2000" dirty="0">
            <a:latin typeface="微软雅黑" panose="020B0503020204020204" pitchFamily="34" charset="-122"/>
            <a:ea typeface="微软雅黑" panose="020B0503020204020204" pitchFamily="34" charset="-122"/>
          </a:endParaRPr>
        </a:p>
      </dgm:t>
    </dgm:pt>
    <dgm:pt modelId="{80D7BA9B-FCE3-44B0-83BA-9580114C7BDC}" type="parTrans" cxnId="{649681A1-2FFB-446C-BCE4-00D65BDCC488}">
      <dgm:prSet/>
      <dgm:spPr/>
      <dgm:t>
        <a:bodyPr/>
        <a:lstStyle/>
        <a:p>
          <a:endParaRPr lang="zh-CN" altLang="en-US"/>
        </a:p>
      </dgm:t>
    </dgm:pt>
    <dgm:pt modelId="{C8C1B81D-D994-47EF-AB99-5C71AEBCDFD5}" type="sibTrans" cxnId="{649681A1-2FFB-446C-BCE4-00D65BDCC488}">
      <dgm:prSet/>
      <dgm:spPr/>
      <dgm:t>
        <a:bodyPr/>
        <a:lstStyle/>
        <a:p>
          <a:endParaRPr lang="zh-CN" altLang="en-US"/>
        </a:p>
      </dgm:t>
    </dgm:pt>
    <dgm:pt modelId="{11852A09-A63E-4A15-91D2-ED1880E5E3EC}" type="pres">
      <dgm:prSet presAssocID="{B8532343-8C48-4824-8163-398DD3E35E18}" presName="linear" presStyleCnt="0">
        <dgm:presLayoutVars>
          <dgm:dir/>
          <dgm:animLvl val="lvl"/>
          <dgm:resizeHandles val="exact"/>
        </dgm:presLayoutVars>
      </dgm:prSet>
      <dgm:spPr/>
    </dgm:pt>
    <dgm:pt modelId="{FAB65F53-8D46-4AE0-A45B-B4CE0FB859FA}" type="pres">
      <dgm:prSet presAssocID="{40DD8B23-335D-4CBE-8973-D2471BC53885}" presName="parentLin" presStyleCnt="0"/>
      <dgm:spPr/>
    </dgm:pt>
    <dgm:pt modelId="{03CC449A-F8F2-4E27-A115-248D94795AA4}" type="pres">
      <dgm:prSet presAssocID="{40DD8B23-335D-4CBE-8973-D2471BC53885}" presName="parentLeftMargin" presStyleLbl="node1" presStyleIdx="0" presStyleCnt="3"/>
      <dgm:spPr/>
    </dgm:pt>
    <dgm:pt modelId="{4C96DA3D-765D-4499-B260-25733DE278D8}" type="pres">
      <dgm:prSet presAssocID="{40DD8B23-335D-4CBE-8973-D2471BC53885}" presName="parentText" presStyleLbl="node1" presStyleIdx="0" presStyleCnt="3" custScaleY="86933">
        <dgm:presLayoutVars>
          <dgm:chMax val="0"/>
          <dgm:bulletEnabled val="1"/>
        </dgm:presLayoutVars>
      </dgm:prSet>
      <dgm:spPr/>
    </dgm:pt>
    <dgm:pt modelId="{9EDA1468-81B4-45AB-86EE-300EF1D6F8C9}" type="pres">
      <dgm:prSet presAssocID="{40DD8B23-335D-4CBE-8973-D2471BC53885}" presName="negativeSpace" presStyleCnt="0"/>
      <dgm:spPr/>
    </dgm:pt>
    <dgm:pt modelId="{452241F6-E9F8-4A2A-8C3D-D6F326E17096}" type="pres">
      <dgm:prSet presAssocID="{40DD8B23-335D-4CBE-8973-D2471BC53885}" presName="childText" presStyleLbl="conFgAcc1" presStyleIdx="0" presStyleCnt="3">
        <dgm:presLayoutVars>
          <dgm:bulletEnabled val="1"/>
        </dgm:presLayoutVars>
      </dgm:prSet>
      <dgm:spPr/>
    </dgm:pt>
    <dgm:pt modelId="{74DA71D5-C97A-4085-BE73-9BD103B09133}" type="pres">
      <dgm:prSet presAssocID="{EB24EB69-D21B-4940-8419-E8B1800BDC7D}" presName="spaceBetweenRectangles" presStyleCnt="0"/>
      <dgm:spPr/>
    </dgm:pt>
    <dgm:pt modelId="{C89C6C43-5FAB-4595-9495-7E1FD817BB63}" type="pres">
      <dgm:prSet presAssocID="{ACD4EA7E-73A0-4EAB-9E57-8CB2F487505A}" presName="parentLin" presStyleCnt="0"/>
      <dgm:spPr/>
    </dgm:pt>
    <dgm:pt modelId="{FC36E7EB-AF6D-46CC-A234-E378C206C8B8}" type="pres">
      <dgm:prSet presAssocID="{ACD4EA7E-73A0-4EAB-9E57-8CB2F487505A}" presName="parentLeftMargin" presStyleLbl="node1" presStyleIdx="0" presStyleCnt="3"/>
      <dgm:spPr/>
    </dgm:pt>
    <dgm:pt modelId="{AB7D6792-9F3E-4ECB-9BC0-8B846B309D8C}" type="pres">
      <dgm:prSet presAssocID="{ACD4EA7E-73A0-4EAB-9E57-8CB2F487505A}" presName="parentText" presStyleLbl="node1" presStyleIdx="1" presStyleCnt="3" custScaleY="102907">
        <dgm:presLayoutVars>
          <dgm:chMax val="0"/>
          <dgm:bulletEnabled val="1"/>
        </dgm:presLayoutVars>
      </dgm:prSet>
      <dgm:spPr/>
    </dgm:pt>
    <dgm:pt modelId="{EF27E6FF-894B-44D7-B69B-E42D79CDDC1D}" type="pres">
      <dgm:prSet presAssocID="{ACD4EA7E-73A0-4EAB-9E57-8CB2F487505A}" presName="negativeSpace" presStyleCnt="0"/>
      <dgm:spPr/>
    </dgm:pt>
    <dgm:pt modelId="{93923CA6-9EAE-47CB-98A4-A40562DA84EE}" type="pres">
      <dgm:prSet presAssocID="{ACD4EA7E-73A0-4EAB-9E57-8CB2F487505A}" presName="childText" presStyleLbl="conFgAcc1" presStyleIdx="1" presStyleCnt="3">
        <dgm:presLayoutVars>
          <dgm:bulletEnabled val="1"/>
        </dgm:presLayoutVars>
      </dgm:prSet>
      <dgm:spPr/>
    </dgm:pt>
    <dgm:pt modelId="{F51CB4C2-E8D9-4599-993B-DAFB0DD03226}" type="pres">
      <dgm:prSet presAssocID="{DB407263-1790-41EE-9EAF-D2437122C02F}" presName="spaceBetweenRectangles" presStyleCnt="0"/>
      <dgm:spPr/>
    </dgm:pt>
    <dgm:pt modelId="{372F2A49-5C56-4962-9E25-65B5585E4CF6}" type="pres">
      <dgm:prSet presAssocID="{6EDD2703-8212-4E86-8FC7-5165CF729E83}" presName="parentLin" presStyleCnt="0"/>
      <dgm:spPr/>
    </dgm:pt>
    <dgm:pt modelId="{48A096C2-E2F3-400E-92A4-725C347D0A37}" type="pres">
      <dgm:prSet presAssocID="{6EDD2703-8212-4E86-8FC7-5165CF729E83}" presName="parentLeftMargin" presStyleLbl="node1" presStyleIdx="1" presStyleCnt="3"/>
      <dgm:spPr/>
    </dgm:pt>
    <dgm:pt modelId="{FA98A82F-0A98-417A-BFF5-D217F937DCBF}" type="pres">
      <dgm:prSet presAssocID="{6EDD2703-8212-4E86-8FC7-5165CF729E83}" presName="parentText" presStyleLbl="node1" presStyleIdx="2" presStyleCnt="3" custScaleY="106090">
        <dgm:presLayoutVars>
          <dgm:chMax val="0"/>
          <dgm:bulletEnabled val="1"/>
        </dgm:presLayoutVars>
      </dgm:prSet>
      <dgm:spPr/>
    </dgm:pt>
    <dgm:pt modelId="{34238F4D-05E3-4379-BD39-2AE38F98B901}" type="pres">
      <dgm:prSet presAssocID="{6EDD2703-8212-4E86-8FC7-5165CF729E83}" presName="negativeSpace" presStyleCnt="0"/>
      <dgm:spPr/>
    </dgm:pt>
    <dgm:pt modelId="{29B7F433-5360-46D5-AC1C-D83900805221}" type="pres">
      <dgm:prSet presAssocID="{6EDD2703-8212-4E86-8FC7-5165CF729E83}" presName="childText" presStyleLbl="conFgAcc1" presStyleIdx="2" presStyleCnt="3">
        <dgm:presLayoutVars>
          <dgm:bulletEnabled val="1"/>
        </dgm:presLayoutVars>
      </dgm:prSet>
      <dgm:spPr/>
    </dgm:pt>
  </dgm:ptLst>
  <dgm:cxnLst>
    <dgm:cxn modelId="{90330E00-A0E8-4C0A-9289-AC2317DB4268}" type="presOf" srcId="{40DD8B23-335D-4CBE-8973-D2471BC53885}" destId="{03CC449A-F8F2-4E27-A115-248D94795AA4}" srcOrd="0" destOrd="0" presId="urn:microsoft.com/office/officeart/2005/8/layout/list1"/>
    <dgm:cxn modelId="{190ABD07-0C3B-40B6-98D5-498AF04B5538}" type="presOf" srcId="{6EDD2703-8212-4E86-8FC7-5165CF729E83}" destId="{48A096C2-E2F3-400E-92A4-725C347D0A37}" srcOrd="0" destOrd="0" presId="urn:microsoft.com/office/officeart/2005/8/layout/list1"/>
    <dgm:cxn modelId="{3FC7EB1B-F477-43DE-AA57-6AA61A17A126}" type="presOf" srcId="{ACD4EA7E-73A0-4EAB-9E57-8CB2F487505A}" destId="{FC36E7EB-AF6D-46CC-A234-E378C206C8B8}" srcOrd="0" destOrd="0" presId="urn:microsoft.com/office/officeart/2005/8/layout/list1"/>
    <dgm:cxn modelId="{57407C3B-2D8F-45F6-B1C1-45B0AB009D4A}" type="presOf" srcId="{097C00FB-2541-43E7-9198-A5540B0749DB}" destId="{93923CA6-9EAE-47CB-98A4-A40562DA84EE}" srcOrd="0" destOrd="0" presId="urn:microsoft.com/office/officeart/2005/8/layout/list1"/>
    <dgm:cxn modelId="{3A25397B-6B9F-40AA-BEC5-B1505DDDB40D}" type="presOf" srcId="{EB3D036B-392B-4204-97AC-CA99652C2CE8}" destId="{452241F6-E9F8-4A2A-8C3D-D6F326E17096}" srcOrd="0" destOrd="0" presId="urn:microsoft.com/office/officeart/2005/8/layout/list1"/>
    <dgm:cxn modelId="{C4D34084-5752-4185-877B-C0F3B72BCA64}" type="presOf" srcId="{FEA394DC-3CBE-4053-9497-D022A7B57826}" destId="{29B7F433-5360-46D5-AC1C-D83900805221}" srcOrd="0" destOrd="0" presId="urn:microsoft.com/office/officeart/2005/8/layout/list1"/>
    <dgm:cxn modelId="{E303E98A-3AEA-4581-A69C-F16CB4BFCEA0}" type="presOf" srcId="{6EDD2703-8212-4E86-8FC7-5165CF729E83}" destId="{FA98A82F-0A98-417A-BFF5-D217F937DCBF}" srcOrd="1" destOrd="0" presId="urn:microsoft.com/office/officeart/2005/8/layout/list1"/>
    <dgm:cxn modelId="{E790B894-7024-468C-9997-F1A853E9EFB3}" type="presOf" srcId="{40DD8B23-335D-4CBE-8973-D2471BC53885}" destId="{4C96DA3D-765D-4499-B260-25733DE278D8}" srcOrd="1" destOrd="0" presId="urn:microsoft.com/office/officeart/2005/8/layout/list1"/>
    <dgm:cxn modelId="{649681A1-2FFB-446C-BCE4-00D65BDCC488}" srcId="{6EDD2703-8212-4E86-8FC7-5165CF729E83}" destId="{FEA394DC-3CBE-4053-9497-D022A7B57826}" srcOrd="0" destOrd="0" parTransId="{80D7BA9B-FCE3-44B0-83BA-9580114C7BDC}" sibTransId="{C8C1B81D-D994-47EF-AB99-5C71AEBCDFD5}"/>
    <dgm:cxn modelId="{91D8A5A2-F2A1-4D69-8D6F-0533A3661EFB}" srcId="{B8532343-8C48-4824-8163-398DD3E35E18}" destId="{6EDD2703-8212-4E86-8FC7-5165CF729E83}" srcOrd="2" destOrd="0" parTransId="{B3799D7D-3F6A-47AA-8EF0-8FC537C25118}" sibTransId="{FD734D13-96EB-4F65-AD9D-13219513D54A}"/>
    <dgm:cxn modelId="{1E1123C7-780C-4725-BDF7-F0C87970D544}" type="presOf" srcId="{B8532343-8C48-4824-8163-398DD3E35E18}" destId="{11852A09-A63E-4A15-91D2-ED1880E5E3EC}" srcOrd="0" destOrd="0" presId="urn:microsoft.com/office/officeart/2005/8/layout/list1"/>
    <dgm:cxn modelId="{398D35D1-AA87-4481-9F81-E24D0F19BC35}" type="presOf" srcId="{ACD4EA7E-73A0-4EAB-9E57-8CB2F487505A}" destId="{AB7D6792-9F3E-4ECB-9BC0-8B846B309D8C}" srcOrd="1" destOrd="0" presId="urn:microsoft.com/office/officeart/2005/8/layout/list1"/>
    <dgm:cxn modelId="{E90812E9-6EDF-4892-9776-B54250DEF9C0}" srcId="{40DD8B23-335D-4CBE-8973-D2471BC53885}" destId="{EB3D036B-392B-4204-97AC-CA99652C2CE8}" srcOrd="0" destOrd="0" parTransId="{EB8F95CD-6B92-46E0-B3CE-E9B3DC82368E}" sibTransId="{9BBEE721-4C25-4B1B-8CAE-006C6D5244D9}"/>
    <dgm:cxn modelId="{5E9ED1EC-772C-42D3-B6F5-EF5BEFE5CAE4}" srcId="{ACD4EA7E-73A0-4EAB-9E57-8CB2F487505A}" destId="{097C00FB-2541-43E7-9198-A5540B0749DB}" srcOrd="0" destOrd="0" parTransId="{6BC796DE-2E70-4D48-AB8A-3FF3049CE24E}" sibTransId="{BA475035-5834-43C4-AFA6-0888AD341437}"/>
    <dgm:cxn modelId="{B1EDFEEC-7356-481E-9E9C-84612831AD59}" srcId="{B8532343-8C48-4824-8163-398DD3E35E18}" destId="{40DD8B23-335D-4CBE-8973-D2471BC53885}" srcOrd="0" destOrd="0" parTransId="{EB4C910A-9F49-4F58-ADBF-4CC61FD80692}" sibTransId="{EB24EB69-D21B-4940-8419-E8B1800BDC7D}"/>
    <dgm:cxn modelId="{EF99E6F6-6512-4A00-A85B-B120B23A879F}" srcId="{B8532343-8C48-4824-8163-398DD3E35E18}" destId="{ACD4EA7E-73A0-4EAB-9E57-8CB2F487505A}" srcOrd="1" destOrd="0" parTransId="{BFAB6D78-093F-4F0B-AD92-2BD0EBFED69E}" sibTransId="{DB407263-1790-41EE-9EAF-D2437122C02F}"/>
    <dgm:cxn modelId="{1CC2D994-E24B-4807-9BD8-975EFF048830}" type="presParOf" srcId="{11852A09-A63E-4A15-91D2-ED1880E5E3EC}" destId="{FAB65F53-8D46-4AE0-A45B-B4CE0FB859FA}" srcOrd="0" destOrd="0" presId="urn:microsoft.com/office/officeart/2005/8/layout/list1"/>
    <dgm:cxn modelId="{FC457A5C-508A-40B6-8A6D-3550028A2CD4}" type="presParOf" srcId="{FAB65F53-8D46-4AE0-A45B-B4CE0FB859FA}" destId="{03CC449A-F8F2-4E27-A115-248D94795AA4}" srcOrd="0" destOrd="0" presId="urn:microsoft.com/office/officeart/2005/8/layout/list1"/>
    <dgm:cxn modelId="{A7F139DD-DFE2-419D-91A8-2480B0E3ED08}" type="presParOf" srcId="{FAB65F53-8D46-4AE0-A45B-B4CE0FB859FA}" destId="{4C96DA3D-765D-4499-B260-25733DE278D8}" srcOrd="1" destOrd="0" presId="urn:microsoft.com/office/officeart/2005/8/layout/list1"/>
    <dgm:cxn modelId="{982C25C8-5663-4410-9AE7-867448815B6C}" type="presParOf" srcId="{11852A09-A63E-4A15-91D2-ED1880E5E3EC}" destId="{9EDA1468-81B4-45AB-86EE-300EF1D6F8C9}" srcOrd="1" destOrd="0" presId="urn:microsoft.com/office/officeart/2005/8/layout/list1"/>
    <dgm:cxn modelId="{06C1CE0F-0031-452F-96B9-DDF04B4BBF72}" type="presParOf" srcId="{11852A09-A63E-4A15-91D2-ED1880E5E3EC}" destId="{452241F6-E9F8-4A2A-8C3D-D6F326E17096}" srcOrd="2" destOrd="0" presId="urn:microsoft.com/office/officeart/2005/8/layout/list1"/>
    <dgm:cxn modelId="{3CFAFDD5-A23E-497A-9B10-3E90AED7A37B}" type="presParOf" srcId="{11852A09-A63E-4A15-91D2-ED1880E5E3EC}" destId="{74DA71D5-C97A-4085-BE73-9BD103B09133}" srcOrd="3" destOrd="0" presId="urn:microsoft.com/office/officeart/2005/8/layout/list1"/>
    <dgm:cxn modelId="{54DC6D17-9FF5-4575-B0BB-3460EE529B89}" type="presParOf" srcId="{11852A09-A63E-4A15-91D2-ED1880E5E3EC}" destId="{C89C6C43-5FAB-4595-9495-7E1FD817BB63}" srcOrd="4" destOrd="0" presId="urn:microsoft.com/office/officeart/2005/8/layout/list1"/>
    <dgm:cxn modelId="{CA844A66-50A5-4C66-A8FC-577408B6178D}" type="presParOf" srcId="{C89C6C43-5FAB-4595-9495-7E1FD817BB63}" destId="{FC36E7EB-AF6D-46CC-A234-E378C206C8B8}" srcOrd="0" destOrd="0" presId="urn:microsoft.com/office/officeart/2005/8/layout/list1"/>
    <dgm:cxn modelId="{2EF10857-4831-46BF-86D1-003278138A90}" type="presParOf" srcId="{C89C6C43-5FAB-4595-9495-7E1FD817BB63}" destId="{AB7D6792-9F3E-4ECB-9BC0-8B846B309D8C}" srcOrd="1" destOrd="0" presId="urn:microsoft.com/office/officeart/2005/8/layout/list1"/>
    <dgm:cxn modelId="{3EA61BDD-7FCF-419C-BA05-B38922576E58}" type="presParOf" srcId="{11852A09-A63E-4A15-91D2-ED1880E5E3EC}" destId="{EF27E6FF-894B-44D7-B69B-E42D79CDDC1D}" srcOrd="5" destOrd="0" presId="urn:microsoft.com/office/officeart/2005/8/layout/list1"/>
    <dgm:cxn modelId="{92E6F3D7-2CB8-4F45-9AAC-BCED2EEB8490}" type="presParOf" srcId="{11852A09-A63E-4A15-91D2-ED1880E5E3EC}" destId="{93923CA6-9EAE-47CB-98A4-A40562DA84EE}" srcOrd="6" destOrd="0" presId="urn:microsoft.com/office/officeart/2005/8/layout/list1"/>
    <dgm:cxn modelId="{B6291CEC-6FEB-47E5-825C-D5DECD0D6C5C}" type="presParOf" srcId="{11852A09-A63E-4A15-91D2-ED1880E5E3EC}" destId="{F51CB4C2-E8D9-4599-993B-DAFB0DD03226}" srcOrd="7" destOrd="0" presId="urn:microsoft.com/office/officeart/2005/8/layout/list1"/>
    <dgm:cxn modelId="{B3187F52-E841-40B3-983B-905B12124E1A}" type="presParOf" srcId="{11852A09-A63E-4A15-91D2-ED1880E5E3EC}" destId="{372F2A49-5C56-4962-9E25-65B5585E4CF6}" srcOrd="8" destOrd="0" presId="urn:microsoft.com/office/officeart/2005/8/layout/list1"/>
    <dgm:cxn modelId="{6AB7BF13-F7B8-4134-9516-FF75D8594416}" type="presParOf" srcId="{372F2A49-5C56-4962-9E25-65B5585E4CF6}" destId="{48A096C2-E2F3-400E-92A4-725C347D0A37}" srcOrd="0" destOrd="0" presId="urn:microsoft.com/office/officeart/2005/8/layout/list1"/>
    <dgm:cxn modelId="{BAA27BCA-0DCA-4BD9-8441-E6AEDD7545FD}" type="presParOf" srcId="{372F2A49-5C56-4962-9E25-65B5585E4CF6}" destId="{FA98A82F-0A98-417A-BFF5-D217F937DCBF}" srcOrd="1" destOrd="0" presId="urn:microsoft.com/office/officeart/2005/8/layout/list1"/>
    <dgm:cxn modelId="{626975C3-61C9-4256-BD68-2C677D7B7578}" type="presParOf" srcId="{11852A09-A63E-4A15-91D2-ED1880E5E3EC}" destId="{34238F4D-05E3-4379-BD39-2AE38F98B901}" srcOrd="9" destOrd="0" presId="urn:microsoft.com/office/officeart/2005/8/layout/list1"/>
    <dgm:cxn modelId="{78B98551-1A97-4138-9513-48B8ABC4829E}" type="presParOf" srcId="{11852A09-A63E-4A15-91D2-ED1880E5E3EC}" destId="{29B7F433-5360-46D5-AC1C-D83900805221}" srcOrd="10" destOrd="0" presId="urn:microsoft.com/office/officeart/2005/8/layout/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05120B-24A0-417F-A836-B6A0929C3E62}" type="doc">
      <dgm:prSet loTypeId="urn:diagrams.loki3.com/VaryingWidthList+Icon" loCatId="list" qsTypeId="urn:microsoft.com/office/officeart/2005/8/quickstyle/3d2#13" qsCatId="3D" csTypeId="urn:microsoft.com/office/officeart/2005/8/colors/accent1_5" csCatId="accent1" phldr="1"/>
      <dgm:spPr/>
    </dgm:pt>
    <dgm:pt modelId="{BBB14241-E74D-4C84-BD6E-53FBC6196B21}">
      <dgm:prSet phldrT="[文本]" custT="1"/>
      <dgm:spPr>
        <a:solidFill>
          <a:srgbClr val="FF0000"/>
        </a:solidFill>
      </dgm:spPr>
      <dgm:t>
        <a:bodyPr/>
        <a:lstStyle/>
        <a:p>
          <a:r>
            <a:rPr lang="en-US" sz="3600" b="1" dirty="0" err="1">
              <a:solidFill>
                <a:schemeClr val="bg1"/>
              </a:solidFill>
              <a:effectLst/>
              <a:latin typeface="Times New Roman" panose="02020603050405020304" pitchFamily="18" charset="0"/>
              <a:cs typeface="Times New Roman" panose="02020603050405020304" pitchFamily="18" charset="0"/>
            </a:rPr>
            <a:t>Trinoo</a:t>
          </a:r>
          <a:endParaRPr lang="zh-CN" altLang="en-US" sz="3600" b="1" dirty="0">
            <a:solidFill>
              <a:schemeClr val="bg1"/>
            </a:solidFill>
            <a:effectLst/>
            <a:latin typeface="Times New Roman" panose="02020603050405020304" pitchFamily="18" charset="0"/>
            <a:cs typeface="Times New Roman" panose="02020603050405020304" pitchFamily="18" charset="0"/>
          </a:endParaRPr>
        </a:p>
      </dgm:t>
    </dgm:pt>
    <dgm:pt modelId="{C8BF0A51-4DAC-456D-B9AE-84477ECB9BDE}" type="parTrans" cxnId="{893ED18F-FD3A-4154-ADDC-5758C00DD468}">
      <dgm:prSet/>
      <dgm:spPr/>
      <dgm:t>
        <a:bodyPr/>
        <a:lstStyle/>
        <a:p>
          <a:endParaRPr lang="zh-CN" altLang="en-US"/>
        </a:p>
      </dgm:t>
    </dgm:pt>
    <dgm:pt modelId="{19231FB8-D75C-493A-94EC-FA9C4074555F}" type="sibTrans" cxnId="{893ED18F-FD3A-4154-ADDC-5758C00DD468}">
      <dgm:prSet/>
      <dgm:spPr/>
      <dgm:t>
        <a:bodyPr/>
        <a:lstStyle/>
        <a:p>
          <a:endParaRPr lang="zh-CN" altLang="en-US"/>
        </a:p>
      </dgm:t>
    </dgm:pt>
    <dgm:pt modelId="{04A57294-A12A-42AA-A3FB-4BC8FB2FEBF3}">
      <dgm:prSet phldrT="[文本]" custT="1"/>
      <dgm:spPr>
        <a:solidFill>
          <a:srgbClr val="002060"/>
        </a:solidFill>
      </dgm:spPr>
      <dgm:t>
        <a:bodyPr/>
        <a:lstStyle/>
        <a:p>
          <a:r>
            <a:rPr lang="en-US" sz="3600" b="1" dirty="0" err="1">
              <a:solidFill>
                <a:schemeClr val="bg1"/>
              </a:solidFill>
              <a:effectLst/>
              <a:latin typeface="Times New Roman" panose="02020603050405020304" pitchFamily="18" charset="0"/>
              <a:cs typeface="Times New Roman" panose="02020603050405020304" pitchFamily="18" charset="0"/>
            </a:rPr>
            <a:t>Stacheldraht</a:t>
          </a:r>
          <a:endParaRPr lang="zh-CN" altLang="en-US" sz="3600" b="1" dirty="0">
            <a:solidFill>
              <a:schemeClr val="bg1"/>
            </a:solidFill>
            <a:effectLst/>
            <a:latin typeface="Times New Roman" panose="02020603050405020304" pitchFamily="18" charset="0"/>
            <a:cs typeface="Times New Roman" panose="02020603050405020304" pitchFamily="18" charset="0"/>
          </a:endParaRPr>
        </a:p>
      </dgm:t>
    </dgm:pt>
    <dgm:pt modelId="{DD7599DC-8618-41D0-B0B2-B79338EE09EA}" type="parTrans" cxnId="{30E671ED-3ED9-4EAD-A1E1-1B4D583EF3CE}">
      <dgm:prSet/>
      <dgm:spPr/>
      <dgm:t>
        <a:bodyPr/>
        <a:lstStyle/>
        <a:p>
          <a:endParaRPr lang="zh-CN" altLang="en-US"/>
        </a:p>
      </dgm:t>
    </dgm:pt>
    <dgm:pt modelId="{0663F91C-E8F2-41D4-9BED-CD9704F2D4E6}" type="sibTrans" cxnId="{30E671ED-3ED9-4EAD-A1E1-1B4D583EF3CE}">
      <dgm:prSet/>
      <dgm:spPr/>
      <dgm:t>
        <a:bodyPr/>
        <a:lstStyle/>
        <a:p>
          <a:endParaRPr lang="zh-CN" altLang="en-US"/>
        </a:p>
      </dgm:t>
    </dgm:pt>
    <dgm:pt modelId="{6AD0C08F-A9A6-4377-8FD7-2565D3E8EE8F}">
      <dgm:prSet phldrT="[文本]" custT="1"/>
      <dgm:spPr>
        <a:solidFill>
          <a:srgbClr val="C00000"/>
        </a:solidFill>
      </dgm:spPr>
      <dgm:t>
        <a:bodyPr/>
        <a:lstStyle/>
        <a:p>
          <a:r>
            <a:rPr lang="en-US" sz="3600" b="1" dirty="0">
              <a:solidFill>
                <a:schemeClr val="bg1"/>
              </a:solidFill>
              <a:effectLst/>
              <a:latin typeface="Times New Roman" panose="02020603050405020304" pitchFamily="18" charset="0"/>
              <a:cs typeface="Times New Roman" panose="02020603050405020304" pitchFamily="18" charset="0"/>
            </a:rPr>
            <a:t>Tribe Flood Network</a:t>
          </a:r>
          <a:endParaRPr lang="zh-CN" altLang="en-US" sz="3600" b="1" dirty="0">
            <a:solidFill>
              <a:schemeClr val="bg1"/>
            </a:solidFill>
            <a:effectLst/>
            <a:latin typeface="Times New Roman" panose="02020603050405020304" pitchFamily="18" charset="0"/>
            <a:cs typeface="Times New Roman" panose="02020603050405020304" pitchFamily="18" charset="0"/>
          </a:endParaRPr>
        </a:p>
      </dgm:t>
    </dgm:pt>
    <dgm:pt modelId="{947B177E-DA0A-4948-9C9B-7D44A89635B6}" type="parTrans" cxnId="{26E40044-6BF9-4D7E-9AC8-8D6FC639C14C}">
      <dgm:prSet/>
      <dgm:spPr/>
      <dgm:t>
        <a:bodyPr/>
        <a:lstStyle/>
        <a:p>
          <a:endParaRPr lang="zh-CN" altLang="en-US"/>
        </a:p>
      </dgm:t>
    </dgm:pt>
    <dgm:pt modelId="{263B6F1E-3805-42BA-AA7D-06BA76991566}" type="sibTrans" cxnId="{26E40044-6BF9-4D7E-9AC8-8D6FC639C14C}">
      <dgm:prSet/>
      <dgm:spPr/>
      <dgm:t>
        <a:bodyPr/>
        <a:lstStyle/>
        <a:p>
          <a:endParaRPr lang="zh-CN" altLang="en-US"/>
        </a:p>
      </dgm:t>
    </dgm:pt>
    <dgm:pt modelId="{97D4339B-F80A-4D8E-B07A-FAE72C990482}">
      <dgm:prSet phldrT="[文本]" custT="1"/>
      <dgm:spPr>
        <a:solidFill>
          <a:schemeClr val="accent1"/>
        </a:solidFill>
      </dgm:spPr>
      <dgm:t>
        <a:bodyPr/>
        <a:lstStyle/>
        <a:p>
          <a:r>
            <a:rPr lang="en-US" sz="3600" b="1" dirty="0">
              <a:solidFill>
                <a:schemeClr val="bg1"/>
              </a:solidFill>
              <a:effectLst/>
              <a:latin typeface="Times New Roman" panose="02020603050405020304" pitchFamily="18" charset="0"/>
              <a:cs typeface="Times New Roman" panose="02020603050405020304" pitchFamily="18" charset="0"/>
            </a:rPr>
            <a:t>Shaft</a:t>
          </a:r>
          <a:endParaRPr lang="zh-CN" altLang="en-US" sz="3600" b="1" dirty="0">
            <a:solidFill>
              <a:schemeClr val="bg1"/>
            </a:solidFill>
            <a:effectLst/>
            <a:latin typeface="Times New Roman" panose="02020603050405020304" pitchFamily="18" charset="0"/>
            <a:cs typeface="Times New Roman" panose="02020603050405020304" pitchFamily="18" charset="0"/>
          </a:endParaRPr>
        </a:p>
      </dgm:t>
    </dgm:pt>
    <dgm:pt modelId="{4E4780CA-1BA5-4245-9522-CC882144DF56}" type="parTrans" cxnId="{E758E2AC-F23D-4498-93BF-5ECBBF8E78FF}">
      <dgm:prSet/>
      <dgm:spPr/>
      <dgm:t>
        <a:bodyPr/>
        <a:lstStyle/>
        <a:p>
          <a:endParaRPr lang="zh-CN" altLang="en-US"/>
        </a:p>
      </dgm:t>
    </dgm:pt>
    <dgm:pt modelId="{FEE3EF3B-B7ED-4FDE-9820-5C394C256415}" type="sibTrans" cxnId="{E758E2AC-F23D-4498-93BF-5ECBBF8E78FF}">
      <dgm:prSet/>
      <dgm:spPr/>
      <dgm:t>
        <a:bodyPr/>
        <a:lstStyle/>
        <a:p>
          <a:endParaRPr lang="zh-CN" altLang="en-US"/>
        </a:p>
      </dgm:t>
    </dgm:pt>
    <dgm:pt modelId="{71B6DD96-2624-4EAE-987A-8DC8AF5D29E9}">
      <dgm:prSet phldrT="[文本]" custT="1"/>
      <dgm:spPr>
        <a:solidFill>
          <a:srgbClr val="7030A0"/>
        </a:solidFill>
      </dgm:spPr>
      <dgm:t>
        <a:bodyPr/>
        <a:lstStyle/>
        <a:p>
          <a:r>
            <a:rPr lang="en-US" sz="3600" b="1" dirty="0" err="1">
              <a:solidFill>
                <a:schemeClr val="bg1"/>
              </a:solidFill>
              <a:effectLst/>
              <a:latin typeface="Times New Roman" panose="02020603050405020304" pitchFamily="18" charset="0"/>
              <a:cs typeface="Times New Roman" panose="02020603050405020304" pitchFamily="18" charset="0"/>
            </a:rPr>
            <a:t>Mstream</a:t>
          </a:r>
          <a:endParaRPr lang="zh-CN" altLang="en-US" sz="3600" b="1" dirty="0">
            <a:solidFill>
              <a:schemeClr val="bg1"/>
            </a:solidFill>
            <a:effectLst/>
            <a:latin typeface="Times New Roman" panose="02020603050405020304" pitchFamily="18" charset="0"/>
            <a:cs typeface="Times New Roman" panose="02020603050405020304" pitchFamily="18" charset="0"/>
          </a:endParaRPr>
        </a:p>
      </dgm:t>
    </dgm:pt>
    <dgm:pt modelId="{D1D3902A-FB1A-4507-A043-B1B75194880F}" type="parTrans" cxnId="{82C23E67-CB67-42CD-96BE-285B09D3421C}">
      <dgm:prSet/>
      <dgm:spPr/>
      <dgm:t>
        <a:bodyPr/>
        <a:lstStyle/>
        <a:p>
          <a:endParaRPr lang="zh-CN" altLang="en-US"/>
        </a:p>
      </dgm:t>
    </dgm:pt>
    <dgm:pt modelId="{2CCDDAD7-EC6D-4399-ADCB-DDE10EEA462C}" type="sibTrans" cxnId="{82C23E67-CB67-42CD-96BE-285B09D3421C}">
      <dgm:prSet/>
      <dgm:spPr/>
      <dgm:t>
        <a:bodyPr/>
        <a:lstStyle/>
        <a:p>
          <a:endParaRPr lang="zh-CN" altLang="en-US"/>
        </a:p>
      </dgm:t>
    </dgm:pt>
    <dgm:pt modelId="{58BE1385-74D0-4456-B1CE-B55B77CC6EA6}" type="pres">
      <dgm:prSet presAssocID="{4605120B-24A0-417F-A836-B6A0929C3E62}" presName="Name0" presStyleCnt="0">
        <dgm:presLayoutVars>
          <dgm:resizeHandles/>
        </dgm:presLayoutVars>
      </dgm:prSet>
      <dgm:spPr/>
    </dgm:pt>
    <dgm:pt modelId="{1561DC91-18DC-4F18-9D61-2D5A64909A71}" type="pres">
      <dgm:prSet presAssocID="{BBB14241-E74D-4C84-BD6E-53FBC6196B21}" presName="text" presStyleLbl="node1" presStyleIdx="0" presStyleCnt="5" custScaleX="303320" custLinFactNeighborX="7069" custLinFactNeighborY="-86935">
        <dgm:presLayoutVars>
          <dgm:bulletEnabled val="1"/>
        </dgm:presLayoutVars>
      </dgm:prSet>
      <dgm:spPr/>
    </dgm:pt>
    <dgm:pt modelId="{800C447D-1748-400D-8740-2CDE6E6E6663}" type="pres">
      <dgm:prSet presAssocID="{19231FB8-D75C-493A-94EC-FA9C4074555F}" presName="space" presStyleCnt="0"/>
      <dgm:spPr/>
    </dgm:pt>
    <dgm:pt modelId="{5258ABCF-6D46-42C0-BFC5-7B7F4C330A20}" type="pres">
      <dgm:prSet presAssocID="{6AD0C08F-A9A6-4377-8FD7-2565D3E8EE8F}" presName="text" presStyleLbl="node1" presStyleIdx="1" presStyleCnt="5" custScaleX="119286" custScaleY="153038">
        <dgm:presLayoutVars>
          <dgm:bulletEnabled val="1"/>
        </dgm:presLayoutVars>
      </dgm:prSet>
      <dgm:spPr/>
    </dgm:pt>
    <dgm:pt modelId="{31CB0D70-10BF-4502-BCF9-DF233D11DC74}" type="pres">
      <dgm:prSet presAssocID="{263B6F1E-3805-42BA-AA7D-06BA76991566}" presName="space" presStyleCnt="0"/>
      <dgm:spPr/>
    </dgm:pt>
    <dgm:pt modelId="{FDA739F6-E7DC-47AD-A5C7-9B1D0E13A190}" type="pres">
      <dgm:prSet presAssocID="{04A57294-A12A-42AA-A3FB-4BC8FB2FEBF3}" presName="text" presStyleLbl="node1" presStyleIdx="2" presStyleCnt="5" custScaleX="111038">
        <dgm:presLayoutVars>
          <dgm:bulletEnabled val="1"/>
        </dgm:presLayoutVars>
      </dgm:prSet>
      <dgm:spPr/>
    </dgm:pt>
    <dgm:pt modelId="{749EC69E-C1E7-46D5-9245-91CC7977978A}" type="pres">
      <dgm:prSet presAssocID="{0663F91C-E8F2-41D4-9BED-CD9704F2D4E6}" presName="space" presStyleCnt="0"/>
      <dgm:spPr/>
    </dgm:pt>
    <dgm:pt modelId="{6C98CA12-3E3D-4CB9-BD20-3199ACD051FF}" type="pres">
      <dgm:prSet presAssocID="{97D4339B-F80A-4D8E-B07A-FAE72C990482}" presName="text" presStyleLbl="node1" presStyleIdx="3" presStyleCnt="5" custScaleX="237661">
        <dgm:presLayoutVars>
          <dgm:bulletEnabled val="1"/>
        </dgm:presLayoutVars>
      </dgm:prSet>
      <dgm:spPr/>
    </dgm:pt>
    <dgm:pt modelId="{BCB104F3-5451-4B06-AFB4-AF3DC06244CE}" type="pres">
      <dgm:prSet presAssocID="{FEE3EF3B-B7ED-4FDE-9820-5C394C256415}" presName="space" presStyleCnt="0"/>
      <dgm:spPr/>
    </dgm:pt>
    <dgm:pt modelId="{61FDD652-151C-47ED-8CA4-014431616A81}" type="pres">
      <dgm:prSet presAssocID="{71B6DD96-2624-4EAE-987A-8DC8AF5D29E9}" presName="text" presStyleLbl="node1" presStyleIdx="4" presStyleCnt="5" custScaleX="150519" custLinFactNeighborX="2564" custLinFactNeighborY="47622">
        <dgm:presLayoutVars>
          <dgm:bulletEnabled val="1"/>
        </dgm:presLayoutVars>
      </dgm:prSet>
      <dgm:spPr/>
    </dgm:pt>
  </dgm:ptLst>
  <dgm:cxnLst>
    <dgm:cxn modelId="{8423F637-F1F8-4666-9CB9-BC66B9FC7874}" type="presOf" srcId="{97D4339B-F80A-4D8E-B07A-FAE72C990482}" destId="{6C98CA12-3E3D-4CB9-BD20-3199ACD051FF}" srcOrd="0" destOrd="0" presId="urn:diagrams.loki3.com/VaryingWidthList+Icon"/>
    <dgm:cxn modelId="{26E40044-6BF9-4D7E-9AC8-8D6FC639C14C}" srcId="{4605120B-24A0-417F-A836-B6A0929C3E62}" destId="{6AD0C08F-A9A6-4377-8FD7-2565D3E8EE8F}" srcOrd="1" destOrd="0" parTransId="{947B177E-DA0A-4948-9C9B-7D44A89635B6}" sibTransId="{263B6F1E-3805-42BA-AA7D-06BA76991566}"/>
    <dgm:cxn modelId="{82C23E67-CB67-42CD-96BE-285B09D3421C}" srcId="{4605120B-24A0-417F-A836-B6A0929C3E62}" destId="{71B6DD96-2624-4EAE-987A-8DC8AF5D29E9}" srcOrd="4" destOrd="0" parTransId="{D1D3902A-FB1A-4507-A043-B1B75194880F}" sibTransId="{2CCDDAD7-EC6D-4399-ADCB-DDE10EEA462C}"/>
    <dgm:cxn modelId="{35DD6656-082A-4EA1-AEDD-F85C5611A76A}" type="presOf" srcId="{6AD0C08F-A9A6-4377-8FD7-2565D3E8EE8F}" destId="{5258ABCF-6D46-42C0-BFC5-7B7F4C330A20}" srcOrd="0" destOrd="0" presId="urn:diagrams.loki3.com/VaryingWidthList+Icon"/>
    <dgm:cxn modelId="{893ED18F-FD3A-4154-ADDC-5758C00DD468}" srcId="{4605120B-24A0-417F-A836-B6A0929C3E62}" destId="{BBB14241-E74D-4C84-BD6E-53FBC6196B21}" srcOrd="0" destOrd="0" parTransId="{C8BF0A51-4DAC-456D-B9AE-84477ECB9BDE}" sibTransId="{19231FB8-D75C-493A-94EC-FA9C4074555F}"/>
    <dgm:cxn modelId="{8975DE90-B0E4-410E-AD2F-E1108181476E}" type="presOf" srcId="{4605120B-24A0-417F-A836-B6A0929C3E62}" destId="{58BE1385-74D0-4456-B1CE-B55B77CC6EA6}" srcOrd="0" destOrd="0" presId="urn:diagrams.loki3.com/VaryingWidthList+Icon"/>
    <dgm:cxn modelId="{E758E2AC-F23D-4498-93BF-5ECBBF8E78FF}" srcId="{4605120B-24A0-417F-A836-B6A0929C3E62}" destId="{97D4339B-F80A-4D8E-B07A-FAE72C990482}" srcOrd="3" destOrd="0" parTransId="{4E4780CA-1BA5-4245-9522-CC882144DF56}" sibTransId="{FEE3EF3B-B7ED-4FDE-9820-5C394C256415}"/>
    <dgm:cxn modelId="{E2FA44B4-1114-40B3-A4BA-6BACC9C0C32E}" type="presOf" srcId="{BBB14241-E74D-4C84-BD6E-53FBC6196B21}" destId="{1561DC91-18DC-4F18-9D61-2D5A64909A71}" srcOrd="0" destOrd="0" presId="urn:diagrams.loki3.com/VaryingWidthList+Icon"/>
    <dgm:cxn modelId="{173171B4-B772-4B3F-8707-080983BD320C}" type="presOf" srcId="{04A57294-A12A-42AA-A3FB-4BC8FB2FEBF3}" destId="{FDA739F6-E7DC-47AD-A5C7-9B1D0E13A190}" srcOrd="0" destOrd="0" presId="urn:diagrams.loki3.com/VaryingWidthList+Icon"/>
    <dgm:cxn modelId="{C76494EB-684D-4610-AECA-77CB8E179DAE}" type="presOf" srcId="{71B6DD96-2624-4EAE-987A-8DC8AF5D29E9}" destId="{61FDD652-151C-47ED-8CA4-014431616A81}" srcOrd="0" destOrd="0" presId="urn:diagrams.loki3.com/VaryingWidthList+Icon"/>
    <dgm:cxn modelId="{30E671ED-3ED9-4EAD-A1E1-1B4D583EF3CE}" srcId="{4605120B-24A0-417F-A836-B6A0929C3E62}" destId="{04A57294-A12A-42AA-A3FB-4BC8FB2FEBF3}" srcOrd="2" destOrd="0" parTransId="{DD7599DC-8618-41D0-B0B2-B79338EE09EA}" sibTransId="{0663F91C-E8F2-41D4-9BED-CD9704F2D4E6}"/>
    <dgm:cxn modelId="{1A3A48B9-B494-4A8A-B96F-7FC7D926075F}" type="presParOf" srcId="{58BE1385-74D0-4456-B1CE-B55B77CC6EA6}" destId="{1561DC91-18DC-4F18-9D61-2D5A64909A71}" srcOrd="0" destOrd="0" presId="urn:diagrams.loki3.com/VaryingWidthList+Icon"/>
    <dgm:cxn modelId="{27DD0414-A1B1-4FB1-8FCA-97D0535F9C68}" type="presParOf" srcId="{58BE1385-74D0-4456-B1CE-B55B77CC6EA6}" destId="{800C447D-1748-400D-8740-2CDE6E6E6663}" srcOrd="1" destOrd="0" presId="urn:diagrams.loki3.com/VaryingWidthList+Icon"/>
    <dgm:cxn modelId="{1705D597-7827-426E-9ED1-B9EB97754D94}" type="presParOf" srcId="{58BE1385-74D0-4456-B1CE-B55B77CC6EA6}" destId="{5258ABCF-6D46-42C0-BFC5-7B7F4C330A20}" srcOrd="2" destOrd="0" presId="urn:diagrams.loki3.com/VaryingWidthList+Icon"/>
    <dgm:cxn modelId="{5CA731F6-3A49-4B03-9ABA-1CFF876B6333}" type="presParOf" srcId="{58BE1385-74D0-4456-B1CE-B55B77CC6EA6}" destId="{31CB0D70-10BF-4502-BCF9-DF233D11DC74}" srcOrd="3" destOrd="0" presId="urn:diagrams.loki3.com/VaryingWidthList+Icon"/>
    <dgm:cxn modelId="{19AB7E04-0D2D-4517-9BDE-AEB147FFF1C3}" type="presParOf" srcId="{58BE1385-74D0-4456-B1CE-B55B77CC6EA6}" destId="{FDA739F6-E7DC-47AD-A5C7-9B1D0E13A190}" srcOrd="4" destOrd="0" presId="urn:diagrams.loki3.com/VaryingWidthList+Icon"/>
    <dgm:cxn modelId="{23CA6DA4-38FA-4662-8A7D-C4614AEF4EAF}" type="presParOf" srcId="{58BE1385-74D0-4456-B1CE-B55B77CC6EA6}" destId="{749EC69E-C1E7-46D5-9245-91CC7977978A}" srcOrd="5" destOrd="0" presId="urn:diagrams.loki3.com/VaryingWidthList+Icon"/>
    <dgm:cxn modelId="{04BE12A3-F95B-4D80-8BC4-212D29F397C1}" type="presParOf" srcId="{58BE1385-74D0-4456-B1CE-B55B77CC6EA6}" destId="{6C98CA12-3E3D-4CB9-BD20-3199ACD051FF}" srcOrd="6" destOrd="0" presId="urn:diagrams.loki3.com/VaryingWidthList+Icon"/>
    <dgm:cxn modelId="{9103997D-1019-4A56-9078-581916A36C47}" type="presParOf" srcId="{58BE1385-74D0-4456-B1CE-B55B77CC6EA6}" destId="{BCB104F3-5451-4B06-AFB4-AF3DC06244CE}" srcOrd="7" destOrd="0" presId="urn:diagrams.loki3.com/VaryingWidthList+Icon"/>
    <dgm:cxn modelId="{86BE93CD-376E-40B4-9E0F-0AB1D0A07856}" type="presParOf" srcId="{58BE1385-74D0-4456-B1CE-B55B77CC6EA6}" destId="{61FDD652-151C-47ED-8CA4-014431616A81}" srcOrd="8" destOrd="0" presId="urn:diagrams.loki3.com/VaryingWidthList+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5F04F0-8B53-4226-A45E-8A21754DE9EF}" type="doc">
      <dgm:prSet loTypeId="urn:microsoft.com/office/officeart/2005/8/layout/arrow2" loCatId="process" qsTypeId="urn:microsoft.com/office/officeart/2005/8/quickstyle/3d2#26" qsCatId="3D" csTypeId="urn:microsoft.com/office/officeart/2005/8/colors/accent1_2" csCatId="accent1" phldr="1"/>
      <dgm:spPr/>
      <dgm:t>
        <a:bodyPr/>
        <a:lstStyle/>
        <a:p>
          <a:endParaRPr lang="zh-CN" altLang="en-US"/>
        </a:p>
      </dgm:t>
    </dgm:pt>
    <dgm:pt modelId="{33442AF2-80AE-4856-A212-0BD2B6793AA9}">
      <dgm:prSet phldrT="[文本]" custT="1"/>
      <dgm:spPr/>
      <dgm:t>
        <a:bodyPr/>
        <a:lstStyle/>
        <a:p>
          <a:r>
            <a:rPr lang="en-US" altLang="zh-CN" sz="4000" b="1" dirty="0">
              <a:solidFill>
                <a:schemeClr val="tx1"/>
              </a:solidFill>
              <a:effectLst/>
              <a:latin typeface="Times New Roman" panose="02020603050405020304" pitchFamily="18" charset="0"/>
              <a:cs typeface="Times New Roman" panose="02020603050405020304" pitchFamily="18" charset="0"/>
            </a:rPr>
            <a:t>L2F</a:t>
          </a:r>
          <a:endParaRPr lang="zh-CN" altLang="en-US" sz="4000" b="1" dirty="0">
            <a:solidFill>
              <a:schemeClr val="tx1"/>
            </a:solidFill>
            <a:effectLst/>
            <a:latin typeface="Times New Roman" panose="02020603050405020304" pitchFamily="18" charset="0"/>
            <a:cs typeface="Times New Roman" panose="02020603050405020304" pitchFamily="18" charset="0"/>
          </a:endParaRPr>
        </a:p>
      </dgm:t>
    </dgm:pt>
    <dgm:pt modelId="{529917FA-4D0D-453D-81B5-0B811A5E9AB4}" type="parTrans" cxnId="{541EC21C-D26F-4D11-A3DA-EA92CB6A1F4A}">
      <dgm:prSet/>
      <dgm:spPr/>
      <dgm:t>
        <a:bodyPr/>
        <a:lstStyle/>
        <a:p>
          <a:endParaRPr lang="zh-CN" altLang="en-US"/>
        </a:p>
      </dgm:t>
    </dgm:pt>
    <dgm:pt modelId="{B7B12A1F-D1E9-4F34-A56A-F9214D7C796B}" type="sibTrans" cxnId="{541EC21C-D26F-4D11-A3DA-EA92CB6A1F4A}">
      <dgm:prSet/>
      <dgm:spPr/>
      <dgm:t>
        <a:bodyPr/>
        <a:lstStyle/>
        <a:p>
          <a:endParaRPr lang="zh-CN" altLang="en-US"/>
        </a:p>
      </dgm:t>
    </dgm:pt>
    <dgm:pt modelId="{28F9BA6C-E257-427D-83F9-2BBCCF7FAEA8}">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4000" b="1" dirty="0">
              <a:solidFill>
                <a:schemeClr val="tx1"/>
              </a:solidFill>
              <a:effectLst/>
              <a:latin typeface="Times New Roman" panose="02020603050405020304" pitchFamily="18" charset="0"/>
              <a:cs typeface="Times New Roman" panose="02020603050405020304" pitchFamily="18" charset="0"/>
            </a:rPr>
            <a:t>PPTP</a:t>
          </a:r>
          <a:endParaRPr lang="zh-CN" altLang="en-US" sz="4000" b="1" dirty="0">
            <a:solidFill>
              <a:schemeClr val="tx1"/>
            </a:solidFill>
            <a:effectLst/>
            <a:latin typeface="Times New Roman" panose="02020603050405020304" pitchFamily="18" charset="0"/>
            <a:cs typeface="Times New Roman" panose="02020603050405020304" pitchFamily="18" charset="0"/>
          </a:endParaRPr>
        </a:p>
      </dgm:t>
    </dgm:pt>
    <dgm:pt modelId="{D1327AC1-0DE6-406B-8CF7-49DAC998B8E9}" type="parTrans" cxnId="{0FEA2223-B0D3-47C7-8A2F-D72F1D373A51}">
      <dgm:prSet/>
      <dgm:spPr/>
      <dgm:t>
        <a:bodyPr/>
        <a:lstStyle/>
        <a:p>
          <a:endParaRPr lang="zh-CN" altLang="en-US"/>
        </a:p>
      </dgm:t>
    </dgm:pt>
    <dgm:pt modelId="{3B68031E-A100-46C7-834C-B7A0B38F821F}" type="sibTrans" cxnId="{0FEA2223-B0D3-47C7-8A2F-D72F1D373A51}">
      <dgm:prSet/>
      <dgm:spPr/>
      <dgm:t>
        <a:bodyPr/>
        <a:lstStyle/>
        <a:p>
          <a:endParaRPr lang="zh-CN" altLang="en-US"/>
        </a:p>
      </dgm:t>
    </dgm:pt>
    <dgm:pt modelId="{12F7601A-832C-4D9C-828F-8F10BD8C2CA9}">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altLang="zh-CN" sz="4000" b="1" dirty="0">
              <a:solidFill>
                <a:schemeClr val="tx1"/>
              </a:solidFill>
              <a:effectLst/>
              <a:latin typeface="Times New Roman" panose="02020603050405020304" pitchFamily="18" charset="0"/>
              <a:cs typeface="Times New Roman" panose="02020603050405020304" pitchFamily="18" charset="0"/>
            </a:rPr>
            <a:t>L2TP</a:t>
          </a:r>
          <a:endParaRPr lang="zh-CN" altLang="en-US" sz="4000" b="1" dirty="0">
            <a:solidFill>
              <a:schemeClr val="tx1"/>
            </a:solidFill>
            <a:effectLst/>
            <a:latin typeface="Times New Roman" panose="02020603050405020304" pitchFamily="18" charset="0"/>
            <a:cs typeface="Times New Roman" panose="02020603050405020304" pitchFamily="18" charset="0"/>
          </a:endParaRPr>
        </a:p>
      </dgm:t>
    </dgm:pt>
    <dgm:pt modelId="{B5834364-FA94-4404-A4E1-65FD096D7086}" type="parTrans" cxnId="{A4408D06-1E76-4962-AFC7-4DDECA235FE4}">
      <dgm:prSet/>
      <dgm:spPr/>
      <dgm:t>
        <a:bodyPr/>
        <a:lstStyle/>
        <a:p>
          <a:endParaRPr lang="zh-CN" altLang="en-US"/>
        </a:p>
      </dgm:t>
    </dgm:pt>
    <dgm:pt modelId="{AB317F98-3025-4E98-B88F-790E17737B5E}" type="sibTrans" cxnId="{A4408D06-1E76-4962-AFC7-4DDECA235FE4}">
      <dgm:prSet/>
      <dgm:spPr/>
      <dgm:t>
        <a:bodyPr/>
        <a:lstStyle/>
        <a:p>
          <a:endParaRPr lang="zh-CN" altLang="en-US"/>
        </a:p>
      </dgm:t>
    </dgm:pt>
    <dgm:pt modelId="{2265E26F-F863-4621-A243-81EB914C2155}" type="pres">
      <dgm:prSet presAssocID="{005F04F0-8B53-4226-A45E-8A21754DE9EF}" presName="arrowDiagram" presStyleCnt="0">
        <dgm:presLayoutVars>
          <dgm:chMax val="5"/>
          <dgm:dir/>
          <dgm:resizeHandles val="exact"/>
        </dgm:presLayoutVars>
      </dgm:prSet>
      <dgm:spPr/>
    </dgm:pt>
    <dgm:pt modelId="{A4C0E099-4D6E-47BE-9E14-CD96B30986AA}" type="pres">
      <dgm:prSet presAssocID="{005F04F0-8B53-4226-A45E-8A21754DE9EF}" presName="arrow" presStyleLbl="bgShp" presStyleIdx="0" presStyleCnt="1" custScaleX="119703"/>
      <dgm:spPr>
        <a:solidFill>
          <a:srgbClr val="00B0F0"/>
        </a:solidFill>
      </dgm:spPr>
    </dgm:pt>
    <dgm:pt modelId="{90BB6709-7BED-44F5-B57A-6FFB9AB1877A}" type="pres">
      <dgm:prSet presAssocID="{005F04F0-8B53-4226-A45E-8A21754DE9EF}" presName="arrowDiagram3" presStyleCnt="0"/>
      <dgm:spPr/>
    </dgm:pt>
    <dgm:pt modelId="{53097B57-E9CC-4E07-8D80-B636CA114470}" type="pres">
      <dgm:prSet presAssocID="{33442AF2-80AE-4856-A212-0BD2B6793AA9}" presName="bullet3a" presStyleLbl="node1" presStyleIdx="0" presStyleCnt="3" custLinFactY="-10895" custLinFactNeighborX="-93252" custLinFactNeighborY="-100000"/>
      <dgm:spPr/>
    </dgm:pt>
    <dgm:pt modelId="{E42703A7-E9B0-43CD-8941-68335AE8E886}" type="pres">
      <dgm:prSet presAssocID="{33442AF2-80AE-4856-A212-0BD2B6793AA9}" presName="textBox3a" presStyleLbl="revTx" presStyleIdx="0" presStyleCnt="3" custScaleX="90908" custScaleY="45449" custLinFactNeighborX="-6892" custLinFactNeighborY="-38532">
        <dgm:presLayoutVars>
          <dgm:bulletEnabled val="1"/>
        </dgm:presLayoutVars>
      </dgm:prSet>
      <dgm:spPr/>
    </dgm:pt>
    <dgm:pt modelId="{DFECAD6E-A7DB-4A62-A437-89B58633B4AF}" type="pres">
      <dgm:prSet presAssocID="{28F9BA6C-E257-427D-83F9-2BBCCF7FAEA8}" presName="bullet3b" presStyleLbl="node1" presStyleIdx="1" presStyleCnt="3"/>
      <dgm:spPr/>
    </dgm:pt>
    <dgm:pt modelId="{2134D9A3-0E80-4AC0-BFB9-8772699C06C6}" type="pres">
      <dgm:prSet presAssocID="{28F9BA6C-E257-427D-83F9-2BBCCF7FAEA8}" presName="textBox3b" presStyleLbl="revTx" presStyleIdx="1" presStyleCnt="3">
        <dgm:presLayoutVars>
          <dgm:bulletEnabled val="1"/>
        </dgm:presLayoutVars>
      </dgm:prSet>
      <dgm:spPr/>
    </dgm:pt>
    <dgm:pt modelId="{C0324E27-7613-4CEF-9AE2-1AAED56CF92C}" type="pres">
      <dgm:prSet presAssocID="{12F7601A-832C-4D9C-828F-8F10BD8C2CA9}" presName="bullet3c" presStyleLbl="node1" presStyleIdx="2" presStyleCnt="3"/>
      <dgm:spPr/>
    </dgm:pt>
    <dgm:pt modelId="{AB7AD432-13DF-496E-B689-95486CA8754D}" type="pres">
      <dgm:prSet presAssocID="{12F7601A-832C-4D9C-828F-8F10BD8C2CA9}" presName="textBox3c" presStyleLbl="revTx" presStyleIdx="2" presStyleCnt="3">
        <dgm:presLayoutVars>
          <dgm:bulletEnabled val="1"/>
        </dgm:presLayoutVars>
      </dgm:prSet>
      <dgm:spPr/>
    </dgm:pt>
  </dgm:ptLst>
  <dgm:cxnLst>
    <dgm:cxn modelId="{A4408D06-1E76-4962-AFC7-4DDECA235FE4}" srcId="{005F04F0-8B53-4226-A45E-8A21754DE9EF}" destId="{12F7601A-832C-4D9C-828F-8F10BD8C2CA9}" srcOrd="2" destOrd="0" parTransId="{B5834364-FA94-4404-A4E1-65FD096D7086}" sibTransId="{AB317F98-3025-4E98-B88F-790E17737B5E}"/>
    <dgm:cxn modelId="{541EC21C-D26F-4D11-A3DA-EA92CB6A1F4A}" srcId="{005F04F0-8B53-4226-A45E-8A21754DE9EF}" destId="{33442AF2-80AE-4856-A212-0BD2B6793AA9}" srcOrd="0" destOrd="0" parTransId="{529917FA-4D0D-453D-81B5-0B811A5E9AB4}" sibTransId="{B7B12A1F-D1E9-4F34-A56A-F9214D7C796B}"/>
    <dgm:cxn modelId="{0FEA2223-B0D3-47C7-8A2F-D72F1D373A51}" srcId="{005F04F0-8B53-4226-A45E-8A21754DE9EF}" destId="{28F9BA6C-E257-427D-83F9-2BBCCF7FAEA8}" srcOrd="1" destOrd="0" parTransId="{D1327AC1-0DE6-406B-8CF7-49DAC998B8E9}" sibTransId="{3B68031E-A100-46C7-834C-B7A0B38F821F}"/>
    <dgm:cxn modelId="{5F6BC32F-7D06-4812-B5B7-878ACD0CEEC2}" type="presOf" srcId="{33442AF2-80AE-4856-A212-0BD2B6793AA9}" destId="{E42703A7-E9B0-43CD-8941-68335AE8E886}" srcOrd="0" destOrd="0" presId="urn:microsoft.com/office/officeart/2005/8/layout/arrow2"/>
    <dgm:cxn modelId="{B51CE949-15C6-4B73-AD25-609A422E7735}" type="presOf" srcId="{28F9BA6C-E257-427D-83F9-2BBCCF7FAEA8}" destId="{2134D9A3-0E80-4AC0-BFB9-8772699C06C6}" srcOrd="0" destOrd="0" presId="urn:microsoft.com/office/officeart/2005/8/layout/arrow2"/>
    <dgm:cxn modelId="{9F0A9876-E4E0-4999-AB13-8BC2519F041E}" type="presOf" srcId="{005F04F0-8B53-4226-A45E-8A21754DE9EF}" destId="{2265E26F-F863-4621-A243-81EB914C2155}" srcOrd="0" destOrd="0" presId="urn:microsoft.com/office/officeart/2005/8/layout/arrow2"/>
    <dgm:cxn modelId="{90F8C4D6-9072-4022-8CB7-6AD2CFCB9AB0}" type="presOf" srcId="{12F7601A-832C-4D9C-828F-8F10BD8C2CA9}" destId="{AB7AD432-13DF-496E-B689-95486CA8754D}" srcOrd="0" destOrd="0" presId="urn:microsoft.com/office/officeart/2005/8/layout/arrow2"/>
    <dgm:cxn modelId="{F2973076-1229-44F4-87D2-17017CB62AE8}" type="presParOf" srcId="{2265E26F-F863-4621-A243-81EB914C2155}" destId="{A4C0E099-4D6E-47BE-9E14-CD96B30986AA}" srcOrd="0" destOrd="0" presId="urn:microsoft.com/office/officeart/2005/8/layout/arrow2"/>
    <dgm:cxn modelId="{552A0B97-EBA7-4E40-AA78-434A21D772ED}" type="presParOf" srcId="{2265E26F-F863-4621-A243-81EB914C2155}" destId="{90BB6709-7BED-44F5-B57A-6FFB9AB1877A}" srcOrd="1" destOrd="0" presId="urn:microsoft.com/office/officeart/2005/8/layout/arrow2"/>
    <dgm:cxn modelId="{699B10BB-0BD5-45FD-86F0-A7718D7E1ADD}" type="presParOf" srcId="{90BB6709-7BED-44F5-B57A-6FFB9AB1877A}" destId="{53097B57-E9CC-4E07-8D80-B636CA114470}" srcOrd="0" destOrd="0" presId="urn:microsoft.com/office/officeart/2005/8/layout/arrow2"/>
    <dgm:cxn modelId="{3F4E6765-8669-454C-8FFE-166664BEBDB2}" type="presParOf" srcId="{90BB6709-7BED-44F5-B57A-6FFB9AB1877A}" destId="{E42703A7-E9B0-43CD-8941-68335AE8E886}" srcOrd="1" destOrd="0" presId="urn:microsoft.com/office/officeart/2005/8/layout/arrow2"/>
    <dgm:cxn modelId="{AF8288A5-253F-4BB9-8186-34FB5A744F22}" type="presParOf" srcId="{90BB6709-7BED-44F5-B57A-6FFB9AB1877A}" destId="{DFECAD6E-A7DB-4A62-A437-89B58633B4AF}" srcOrd="2" destOrd="0" presId="urn:microsoft.com/office/officeart/2005/8/layout/arrow2"/>
    <dgm:cxn modelId="{265C15AE-2B09-4258-8899-B8E290AA654A}" type="presParOf" srcId="{90BB6709-7BED-44F5-B57A-6FFB9AB1877A}" destId="{2134D9A3-0E80-4AC0-BFB9-8772699C06C6}" srcOrd="3" destOrd="0" presId="urn:microsoft.com/office/officeart/2005/8/layout/arrow2"/>
    <dgm:cxn modelId="{02AA312E-0028-4EBF-802F-A2D6F6821FD2}" type="presParOf" srcId="{90BB6709-7BED-44F5-B57A-6FFB9AB1877A}" destId="{C0324E27-7613-4CEF-9AE2-1AAED56CF92C}" srcOrd="4" destOrd="0" presId="urn:microsoft.com/office/officeart/2005/8/layout/arrow2"/>
    <dgm:cxn modelId="{CCF81EAB-2B66-4F8D-9677-772D8BC386D3}" type="presParOf" srcId="{90BB6709-7BED-44F5-B57A-6FFB9AB1877A}" destId="{AB7AD432-13DF-496E-B689-95486CA8754D}"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41F9739-5A4D-4706-831D-02099A4566BC}" type="doc">
      <dgm:prSet loTypeId="urn:diagrams.loki3.com/VaryingWidthList+Icon" loCatId="list" qsTypeId="urn:microsoft.com/office/officeart/2005/8/quickstyle/3d2#27" qsCatId="3D" csTypeId="urn:microsoft.com/office/officeart/2005/8/colors/colorful5" csCatId="colorful" phldr="1"/>
      <dgm:spPr/>
    </dgm:pt>
    <dgm:pt modelId="{9DEFB867-7113-4C22-840A-D8503E20A964}">
      <dgm:prSet phldrT="[文本]" custT="1"/>
      <dgm:spPr>
        <a:solidFill>
          <a:srgbClr val="002060"/>
        </a:solidFill>
      </dgm:spPr>
      <dgm:t>
        <a:bodyPr/>
        <a:lstStyle/>
        <a:p>
          <a:r>
            <a:rPr lang="en-US" altLang="zh-CN" sz="4000" b="1" dirty="0">
              <a:solidFill>
                <a:schemeClr val="bg1"/>
              </a:solidFill>
              <a:effectLst/>
              <a:latin typeface="Times New Roman" panose="02020603050405020304" pitchFamily="18" charset="0"/>
              <a:cs typeface="Times New Roman" panose="02020603050405020304" pitchFamily="18" charset="0"/>
            </a:rPr>
            <a:t>IPSec</a:t>
          </a:r>
          <a:endParaRPr lang="zh-CN" altLang="en-US" sz="4000" b="1" dirty="0">
            <a:solidFill>
              <a:schemeClr val="bg1"/>
            </a:solidFill>
            <a:effectLst/>
            <a:latin typeface="Times New Roman" panose="02020603050405020304" pitchFamily="18" charset="0"/>
            <a:cs typeface="Times New Roman" panose="02020603050405020304" pitchFamily="18" charset="0"/>
          </a:endParaRPr>
        </a:p>
      </dgm:t>
    </dgm:pt>
    <dgm:pt modelId="{FD528ADF-B88C-468B-8C55-8FF340B26CC1}" type="parTrans" cxnId="{1DE9E588-FF68-4EB0-9089-48E950C8BBC5}">
      <dgm:prSet/>
      <dgm:spPr/>
      <dgm:t>
        <a:bodyPr/>
        <a:lstStyle/>
        <a:p>
          <a:endParaRPr lang="zh-CN" altLang="en-US"/>
        </a:p>
      </dgm:t>
    </dgm:pt>
    <dgm:pt modelId="{F00B4F59-AE32-45F1-B22D-D71F0E21CB40}" type="sibTrans" cxnId="{1DE9E588-FF68-4EB0-9089-48E950C8BBC5}">
      <dgm:prSet/>
      <dgm:spPr/>
      <dgm:t>
        <a:bodyPr/>
        <a:lstStyle/>
        <a:p>
          <a:endParaRPr lang="zh-CN" altLang="en-US"/>
        </a:p>
      </dgm:t>
    </dgm:pt>
    <dgm:pt modelId="{C31BD4F1-C023-47AE-B115-9628577EB907}" type="pres">
      <dgm:prSet presAssocID="{D41F9739-5A4D-4706-831D-02099A4566BC}" presName="Name0" presStyleCnt="0">
        <dgm:presLayoutVars>
          <dgm:resizeHandles/>
        </dgm:presLayoutVars>
      </dgm:prSet>
      <dgm:spPr/>
    </dgm:pt>
    <dgm:pt modelId="{CB7E2018-D97E-4242-BE7B-74EC7207AD2C}" type="pres">
      <dgm:prSet presAssocID="{9DEFB867-7113-4C22-840A-D8503E20A964}" presName="text" presStyleLbl="node1" presStyleIdx="0" presStyleCnt="1" custScaleX="170658" custLinFactNeighborX="12179" custLinFactNeighborY="-57778">
        <dgm:presLayoutVars>
          <dgm:bulletEnabled val="1"/>
        </dgm:presLayoutVars>
      </dgm:prSet>
      <dgm:spPr/>
    </dgm:pt>
  </dgm:ptLst>
  <dgm:cxnLst>
    <dgm:cxn modelId="{98993314-8A26-41CF-B06F-2AE1F88E7B98}" type="presOf" srcId="{9DEFB867-7113-4C22-840A-D8503E20A964}" destId="{CB7E2018-D97E-4242-BE7B-74EC7207AD2C}" srcOrd="0" destOrd="0" presId="urn:diagrams.loki3.com/VaryingWidthList+Icon"/>
    <dgm:cxn modelId="{1DE9E588-FF68-4EB0-9089-48E950C8BBC5}" srcId="{D41F9739-5A4D-4706-831D-02099A4566BC}" destId="{9DEFB867-7113-4C22-840A-D8503E20A964}" srcOrd="0" destOrd="0" parTransId="{FD528ADF-B88C-468B-8C55-8FF340B26CC1}" sibTransId="{F00B4F59-AE32-45F1-B22D-D71F0E21CB40}"/>
    <dgm:cxn modelId="{F98B0EEF-D030-42B5-8832-D3492663C67E}" type="presOf" srcId="{D41F9739-5A4D-4706-831D-02099A4566BC}" destId="{C31BD4F1-C023-47AE-B115-9628577EB907}" srcOrd="0" destOrd="0" presId="urn:diagrams.loki3.com/VaryingWidthList+Icon"/>
    <dgm:cxn modelId="{A7F00896-C6FC-4470-95AA-50E5FC528573}" type="presParOf" srcId="{C31BD4F1-C023-47AE-B115-9628577EB907}" destId="{CB7E2018-D97E-4242-BE7B-74EC7207AD2C}" srcOrd="0" destOrd="0" presId="urn:diagrams.loki3.com/VaryingWidthList+Icon"/>
  </dgm:cxnLst>
  <dgm:bg>
    <a:solidFill>
      <a:srgbClr val="002060"/>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C79400-3626-4FF0-BE6B-7F6C45821C40}" type="doc">
      <dgm:prSet loTypeId="urn:microsoft.com/office/officeart/2005/8/layout/hProcess9" loCatId="process" qsTypeId="urn:microsoft.com/office/officeart/2005/8/quickstyle/3d2#29" qsCatId="3D" csTypeId="urn:microsoft.com/office/officeart/2005/8/colors/colorful2" csCatId="colorful" phldr="1"/>
      <dgm:spPr/>
    </dgm:pt>
    <dgm:pt modelId="{6BA1ED34-44D3-4F88-865B-B23BA5E3BBA4}">
      <dgm:prSet phldrT="[文本]" custT="1"/>
      <dgm:spPr/>
      <dgm:t>
        <a:bodyPr/>
        <a:lstStyle/>
        <a:p>
          <a:r>
            <a:rPr lang="en-US" altLang="zh-CN" sz="4000" b="1" dirty="0">
              <a:solidFill>
                <a:schemeClr val="bg1"/>
              </a:solidFill>
              <a:effectLst/>
              <a:latin typeface="Times New Roman" pitchFamily="18" charset="0"/>
              <a:cs typeface="Times New Roman" pitchFamily="18" charset="0"/>
            </a:rPr>
            <a:t>SSH</a:t>
          </a:r>
          <a:endParaRPr lang="zh-CN" altLang="en-US" sz="4000" b="1" dirty="0">
            <a:solidFill>
              <a:schemeClr val="bg1"/>
            </a:solidFill>
            <a:effectLst/>
            <a:latin typeface="Times New Roman" pitchFamily="18" charset="0"/>
            <a:cs typeface="Times New Roman" pitchFamily="18" charset="0"/>
          </a:endParaRPr>
        </a:p>
      </dgm:t>
    </dgm:pt>
    <dgm:pt modelId="{BB977346-965D-4EEA-9EBE-919EA93D102C}" type="parTrans" cxnId="{56ECDB18-0E55-40B6-822E-C665E2E2548C}">
      <dgm:prSet/>
      <dgm:spPr/>
      <dgm:t>
        <a:bodyPr/>
        <a:lstStyle/>
        <a:p>
          <a:endParaRPr lang="zh-CN" altLang="en-US"/>
        </a:p>
      </dgm:t>
    </dgm:pt>
    <dgm:pt modelId="{4199173F-8DCA-4F2F-B1C9-9091C8BB9E7A}" type="sibTrans" cxnId="{56ECDB18-0E55-40B6-822E-C665E2E2548C}">
      <dgm:prSet/>
      <dgm:spPr/>
      <dgm:t>
        <a:bodyPr/>
        <a:lstStyle/>
        <a:p>
          <a:endParaRPr lang="zh-CN" altLang="en-US"/>
        </a:p>
      </dgm:t>
    </dgm:pt>
    <dgm:pt modelId="{30480457-F197-4AAA-85A4-E33115C66E0C}">
      <dgm:prSet phldrT="[文本]" custT="1"/>
      <dgm:spPr/>
      <dgm:t>
        <a:bodyPr/>
        <a:lstStyle/>
        <a:p>
          <a:r>
            <a:rPr lang="en-US" altLang="zh-CN" sz="4000" b="1" dirty="0">
              <a:solidFill>
                <a:schemeClr val="bg1"/>
              </a:solidFill>
              <a:effectLst/>
              <a:latin typeface="Times New Roman" pitchFamily="18" charset="0"/>
              <a:cs typeface="Times New Roman" pitchFamily="18" charset="0"/>
            </a:rPr>
            <a:t>TSL</a:t>
          </a:r>
          <a:endParaRPr lang="zh-CN" altLang="en-US" sz="4000" b="1" dirty="0">
            <a:solidFill>
              <a:schemeClr val="bg1"/>
            </a:solidFill>
            <a:effectLst/>
            <a:latin typeface="Times New Roman" pitchFamily="18" charset="0"/>
            <a:cs typeface="Times New Roman" pitchFamily="18" charset="0"/>
          </a:endParaRPr>
        </a:p>
      </dgm:t>
    </dgm:pt>
    <dgm:pt modelId="{B3D383E3-64A9-4587-B4A1-9CB6CF2406A4}" type="parTrans" cxnId="{663967E7-D44C-4466-BEF9-7C2CF4BE8151}">
      <dgm:prSet/>
      <dgm:spPr/>
      <dgm:t>
        <a:bodyPr/>
        <a:lstStyle/>
        <a:p>
          <a:endParaRPr lang="zh-CN" altLang="en-US"/>
        </a:p>
      </dgm:t>
    </dgm:pt>
    <dgm:pt modelId="{B611AB5E-12AD-4872-B8CA-468022A34BB8}" type="sibTrans" cxnId="{663967E7-D44C-4466-BEF9-7C2CF4BE8151}">
      <dgm:prSet/>
      <dgm:spPr/>
      <dgm:t>
        <a:bodyPr/>
        <a:lstStyle/>
        <a:p>
          <a:endParaRPr lang="zh-CN" altLang="en-US"/>
        </a:p>
      </dgm:t>
    </dgm:pt>
    <dgm:pt modelId="{06D196D2-628D-467F-9D7B-B96232651089}">
      <dgm:prSet phldrT="[文本]" custT="1"/>
      <dgm:spPr>
        <a:solidFill>
          <a:srgbClr val="7030A0"/>
        </a:solidFill>
      </dgm:spPr>
      <dgm:t>
        <a:bodyPr/>
        <a:lstStyle/>
        <a:p>
          <a:r>
            <a:rPr lang="en-US" altLang="zh-CN" sz="4000" b="1" dirty="0">
              <a:solidFill>
                <a:schemeClr val="bg1"/>
              </a:solidFill>
              <a:effectLst/>
              <a:latin typeface="Times New Roman" pitchFamily="18" charset="0"/>
              <a:cs typeface="Times New Roman" pitchFamily="18" charset="0"/>
            </a:rPr>
            <a:t>SOCKS</a:t>
          </a:r>
          <a:endParaRPr lang="zh-CN" altLang="en-US" sz="4000" b="1" dirty="0">
            <a:solidFill>
              <a:schemeClr val="bg1"/>
            </a:solidFill>
            <a:effectLst/>
            <a:latin typeface="Times New Roman" pitchFamily="18" charset="0"/>
            <a:cs typeface="Times New Roman" pitchFamily="18" charset="0"/>
          </a:endParaRPr>
        </a:p>
      </dgm:t>
    </dgm:pt>
    <dgm:pt modelId="{71F70D9F-7121-47BF-8912-94CECA3BE167}" type="parTrans" cxnId="{AF99DE97-24F7-43D0-B694-DBDCEC3ADF88}">
      <dgm:prSet/>
      <dgm:spPr/>
      <dgm:t>
        <a:bodyPr/>
        <a:lstStyle/>
        <a:p>
          <a:endParaRPr lang="zh-CN" altLang="en-US"/>
        </a:p>
      </dgm:t>
    </dgm:pt>
    <dgm:pt modelId="{A03FF04B-93A9-4099-B39B-6D1128053A4D}" type="sibTrans" cxnId="{AF99DE97-24F7-43D0-B694-DBDCEC3ADF88}">
      <dgm:prSet/>
      <dgm:spPr/>
      <dgm:t>
        <a:bodyPr/>
        <a:lstStyle/>
        <a:p>
          <a:endParaRPr lang="zh-CN" altLang="en-US"/>
        </a:p>
      </dgm:t>
    </dgm:pt>
    <dgm:pt modelId="{6137CD44-E4E5-4665-9FB5-D1CFB9D21A0E}" type="pres">
      <dgm:prSet presAssocID="{2EC79400-3626-4FF0-BE6B-7F6C45821C40}" presName="CompostProcess" presStyleCnt="0">
        <dgm:presLayoutVars>
          <dgm:dir/>
          <dgm:resizeHandles val="exact"/>
        </dgm:presLayoutVars>
      </dgm:prSet>
      <dgm:spPr/>
    </dgm:pt>
    <dgm:pt modelId="{F72AF012-DB26-4E9D-AB35-52A0829C6FEF}" type="pres">
      <dgm:prSet presAssocID="{2EC79400-3626-4FF0-BE6B-7F6C45821C40}" presName="arrow" presStyleLbl="bgShp" presStyleIdx="0" presStyleCnt="1"/>
      <dgm:spPr/>
    </dgm:pt>
    <dgm:pt modelId="{D9107FDB-FB9A-4424-978D-4CBC96D41E39}" type="pres">
      <dgm:prSet presAssocID="{2EC79400-3626-4FF0-BE6B-7F6C45821C40}" presName="linearProcess" presStyleCnt="0"/>
      <dgm:spPr/>
    </dgm:pt>
    <dgm:pt modelId="{DF4C1B50-FA20-4114-89BC-E8D60C96A513}" type="pres">
      <dgm:prSet presAssocID="{6BA1ED34-44D3-4F88-865B-B23BA5E3BBA4}" presName="textNode" presStyleLbl="node1" presStyleIdx="0" presStyleCnt="3">
        <dgm:presLayoutVars>
          <dgm:bulletEnabled val="1"/>
        </dgm:presLayoutVars>
      </dgm:prSet>
      <dgm:spPr/>
    </dgm:pt>
    <dgm:pt modelId="{3929757F-283F-48D8-A3BD-748D0B762140}" type="pres">
      <dgm:prSet presAssocID="{4199173F-8DCA-4F2F-B1C9-9091C8BB9E7A}" presName="sibTrans" presStyleCnt="0"/>
      <dgm:spPr/>
    </dgm:pt>
    <dgm:pt modelId="{221749AF-93BE-4380-8D6F-4BE4F22FAB05}" type="pres">
      <dgm:prSet presAssocID="{30480457-F197-4AAA-85A4-E33115C66E0C}" presName="textNode" presStyleLbl="node1" presStyleIdx="1" presStyleCnt="3">
        <dgm:presLayoutVars>
          <dgm:bulletEnabled val="1"/>
        </dgm:presLayoutVars>
      </dgm:prSet>
      <dgm:spPr/>
    </dgm:pt>
    <dgm:pt modelId="{5EFB098F-2470-467C-9D2C-04C919DCB1B6}" type="pres">
      <dgm:prSet presAssocID="{B611AB5E-12AD-4872-B8CA-468022A34BB8}" presName="sibTrans" presStyleCnt="0"/>
      <dgm:spPr/>
    </dgm:pt>
    <dgm:pt modelId="{65BBD3B7-ED0E-47DD-A308-250C5C5E4D7D}" type="pres">
      <dgm:prSet presAssocID="{06D196D2-628D-467F-9D7B-B96232651089}" presName="textNode" presStyleLbl="node1" presStyleIdx="2" presStyleCnt="3">
        <dgm:presLayoutVars>
          <dgm:bulletEnabled val="1"/>
        </dgm:presLayoutVars>
      </dgm:prSet>
      <dgm:spPr/>
    </dgm:pt>
  </dgm:ptLst>
  <dgm:cxnLst>
    <dgm:cxn modelId="{A4C31809-3C3B-4D40-B495-42B1F2B49801}" type="presOf" srcId="{06D196D2-628D-467F-9D7B-B96232651089}" destId="{65BBD3B7-ED0E-47DD-A308-250C5C5E4D7D}" srcOrd="0" destOrd="0" presId="urn:microsoft.com/office/officeart/2005/8/layout/hProcess9"/>
    <dgm:cxn modelId="{D021CD0D-009F-4930-ABD2-F42DF5AF7FD7}" type="presOf" srcId="{2EC79400-3626-4FF0-BE6B-7F6C45821C40}" destId="{6137CD44-E4E5-4665-9FB5-D1CFB9D21A0E}" srcOrd="0" destOrd="0" presId="urn:microsoft.com/office/officeart/2005/8/layout/hProcess9"/>
    <dgm:cxn modelId="{56ECDB18-0E55-40B6-822E-C665E2E2548C}" srcId="{2EC79400-3626-4FF0-BE6B-7F6C45821C40}" destId="{6BA1ED34-44D3-4F88-865B-B23BA5E3BBA4}" srcOrd="0" destOrd="0" parTransId="{BB977346-965D-4EEA-9EBE-919EA93D102C}" sibTransId="{4199173F-8DCA-4F2F-B1C9-9091C8BB9E7A}"/>
    <dgm:cxn modelId="{CDB79638-6DD5-4303-8E87-A2D1E864A25B}" type="presOf" srcId="{6BA1ED34-44D3-4F88-865B-B23BA5E3BBA4}" destId="{DF4C1B50-FA20-4114-89BC-E8D60C96A513}" srcOrd="0" destOrd="0" presId="urn:microsoft.com/office/officeart/2005/8/layout/hProcess9"/>
    <dgm:cxn modelId="{AF99DE97-24F7-43D0-B694-DBDCEC3ADF88}" srcId="{2EC79400-3626-4FF0-BE6B-7F6C45821C40}" destId="{06D196D2-628D-467F-9D7B-B96232651089}" srcOrd="2" destOrd="0" parTransId="{71F70D9F-7121-47BF-8912-94CECA3BE167}" sibTransId="{A03FF04B-93A9-4099-B39B-6D1128053A4D}"/>
    <dgm:cxn modelId="{663967E7-D44C-4466-BEF9-7C2CF4BE8151}" srcId="{2EC79400-3626-4FF0-BE6B-7F6C45821C40}" destId="{30480457-F197-4AAA-85A4-E33115C66E0C}" srcOrd="1" destOrd="0" parTransId="{B3D383E3-64A9-4587-B4A1-9CB6CF2406A4}" sibTransId="{B611AB5E-12AD-4872-B8CA-468022A34BB8}"/>
    <dgm:cxn modelId="{E13124FA-A981-47D9-99DD-C6D425CB4853}" type="presOf" srcId="{30480457-F197-4AAA-85A4-E33115C66E0C}" destId="{221749AF-93BE-4380-8D6F-4BE4F22FAB05}" srcOrd="0" destOrd="0" presId="urn:microsoft.com/office/officeart/2005/8/layout/hProcess9"/>
    <dgm:cxn modelId="{B2BDE474-D61A-48A0-A47E-906354402466}" type="presParOf" srcId="{6137CD44-E4E5-4665-9FB5-D1CFB9D21A0E}" destId="{F72AF012-DB26-4E9D-AB35-52A0829C6FEF}" srcOrd="0" destOrd="0" presId="urn:microsoft.com/office/officeart/2005/8/layout/hProcess9"/>
    <dgm:cxn modelId="{D2D0B59B-F755-4952-B1B1-0A0DA2107804}" type="presParOf" srcId="{6137CD44-E4E5-4665-9FB5-D1CFB9D21A0E}" destId="{D9107FDB-FB9A-4424-978D-4CBC96D41E39}" srcOrd="1" destOrd="0" presId="urn:microsoft.com/office/officeart/2005/8/layout/hProcess9"/>
    <dgm:cxn modelId="{BC9965F2-F666-49CD-BC04-BC2A9C5A53DA}" type="presParOf" srcId="{D9107FDB-FB9A-4424-978D-4CBC96D41E39}" destId="{DF4C1B50-FA20-4114-89BC-E8D60C96A513}" srcOrd="0" destOrd="0" presId="urn:microsoft.com/office/officeart/2005/8/layout/hProcess9"/>
    <dgm:cxn modelId="{11E25CE3-C602-4D78-8AD1-327972ACA847}" type="presParOf" srcId="{D9107FDB-FB9A-4424-978D-4CBC96D41E39}" destId="{3929757F-283F-48D8-A3BD-748D0B762140}" srcOrd="1" destOrd="0" presId="urn:microsoft.com/office/officeart/2005/8/layout/hProcess9"/>
    <dgm:cxn modelId="{168E0622-9D33-40E5-B6AC-F98629DA462A}" type="presParOf" srcId="{D9107FDB-FB9A-4424-978D-4CBC96D41E39}" destId="{221749AF-93BE-4380-8D6F-4BE4F22FAB05}" srcOrd="2" destOrd="0" presId="urn:microsoft.com/office/officeart/2005/8/layout/hProcess9"/>
    <dgm:cxn modelId="{7F05ADB1-2CFE-4C4F-993D-075FF8F08402}" type="presParOf" srcId="{D9107FDB-FB9A-4424-978D-4CBC96D41E39}" destId="{5EFB098F-2470-467C-9D2C-04C919DCB1B6}" srcOrd="3" destOrd="0" presId="urn:microsoft.com/office/officeart/2005/8/layout/hProcess9"/>
    <dgm:cxn modelId="{262CFC03-4DD0-404E-A394-C5F21E38E1A7}" type="presParOf" srcId="{D9107FDB-FB9A-4424-978D-4CBC96D41E39}" destId="{65BBD3B7-ED0E-47DD-A308-250C5C5E4D7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C79400-3626-4FF0-BE6B-7F6C45821C40}" type="doc">
      <dgm:prSet loTypeId="urn:microsoft.com/office/officeart/2005/8/layout/vList6" loCatId="process" qsTypeId="urn:microsoft.com/office/officeart/2005/8/quickstyle/3d2#30" qsCatId="3D" csTypeId="urn:microsoft.com/office/officeart/2005/8/colors/colorful2" csCatId="colorful" phldr="1"/>
      <dgm:spPr/>
    </dgm:pt>
    <dgm:pt modelId="{6BA1ED34-44D3-4F88-865B-B23BA5E3BBA4}">
      <dgm:prSet phldrT="[文本]" custT="1"/>
      <dgm:spPr/>
      <dgm:t>
        <a:bodyPr/>
        <a:lstStyle/>
        <a:p>
          <a:r>
            <a:rPr lang="zh-CN" altLang="en-US" sz="3600" b="1" dirty="0">
              <a:solidFill>
                <a:schemeClr val="bg1"/>
              </a:solidFill>
              <a:effectLst/>
              <a:latin typeface="Times New Roman" pitchFamily="18" charset="0"/>
              <a:cs typeface="Times New Roman" pitchFamily="18" charset="0"/>
            </a:rPr>
            <a:t>电子邮件</a:t>
          </a:r>
        </a:p>
      </dgm:t>
    </dgm:pt>
    <dgm:pt modelId="{BB977346-965D-4EEA-9EBE-919EA93D102C}" type="parTrans" cxnId="{56ECDB18-0E55-40B6-822E-C665E2E2548C}">
      <dgm:prSet/>
      <dgm:spPr/>
      <dgm:t>
        <a:bodyPr/>
        <a:lstStyle/>
        <a:p>
          <a:endParaRPr lang="zh-CN" altLang="en-US"/>
        </a:p>
      </dgm:t>
    </dgm:pt>
    <dgm:pt modelId="{4199173F-8DCA-4F2F-B1C9-9091C8BB9E7A}" type="sibTrans" cxnId="{56ECDB18-0E55-40B6-822E-C665E2E2548C}">
      <dgm:prSet/>
      <dgm:spPr/>
      <dgm:t>
        <a:bodyPr/>
        <a:lstStyle/>
        <a:p>
          <a:endParaRPr lang="zh-CN" altLang="en-US"/>
        </a:p>
      </dgm:t>
    </dgm:pt>
    <dgm:pt modelId="{30480457-F197-4AAA-85A4-E33115C66E0C}">
      <dgm:prSet phldrT="[文本]" custT="1"/>
      <dgm:spPr>
        <a:solidFill>
          <a:srgbClr val="00B0F0"/>
        </a:solidFill>
      </dgm:spPr>
      <dgm:t>
        <a:bodyPr/>
        <a:lstStyle/>
        <a:p>
          <a:r>
            <a:rPr lang="en-US" altLang="zh-CN" sz="3600" b="1" dirty="0">
              <a:solidFill>
                <a:schemeClr val="bg1"/>
              </a:solidFill>
              <a:effectLst/>
              <a:latin typeface="Times New Roman" pitchFamily="18" charset="0"/>
              <a:cs typeface="Times New Roman" pitchFamily="18" charset="0"/>
            </a:rPr>
            <a:t>Web</a:t>
          </a:r>
          <a:endParaRPr lang="zh-CN" altLang="en-US" sz="3600" b="1" dirty="0">
            <a:solidFill>
              <a:schemeClr val="bg1"/>
            </a:solidFill>
            <a:effectLst/>
            <a:latin typeface="Times New Roman" pitchFamily="18" charset="0"/>
            <a:cs typeface="Times New Roman" pitchFamily="18" charset="0"/>
          </a:endParaRPr>
        </a:p>
      </dgm:t>
    </dgm:pt>
    <dgm:pt modelId="{B3D383E3-64A9-4587-B4A1-9CB6CF2406A4}" type="parTrans" cxnId="{663967E7-D44C-4466-BEF9-7C2CF4BE8151}">
      <dgm:prSet/>
      <dgm:spPr/>
      <dgm:t>
        <a:bodyPr/>
        <a:lstStyle/>
        <a:p>
          <a:endParaRPr lang="zh-CN" altLang="en-US"/>
        </a:p>
      </dgm:t>
    </dgm:pt>
    <dgm:pt modelId="{B611AB5E-12AD-4872-B8CA-468022A34BB8}" type="sibTrans" cxnId="{663967E7-D44C-4466-BEF9-7C2CF4BE8151}">
      <dgm:prSet/>
      <dgm:spPr/>
      <dgm:t>
        <a:bodyPr/>
        <a:lstStyle/>
        <a:p>
          <a:endParaRPr lang="zh-CN" altLang="en-US"/>
        </a:p>
      </dgm:t>
    </dgm:pt>
    <dgm:pt modelId="{06D196D2-628D-467F-9D7B-B96232651089}">
      <dgm:prSet phldrT="[文本]" custT="1"/>
      <dgm:spPr>
        <a:solidFill>
          <a:srgbClr val="FF0000"/>
        </a:solidFill>
      </dgm:spPr>
      <dgm:t>
        <a:bodyPr/>
        <a:lstStyle/>
        <a:p>
          <a:r>
            <a:rPr lang="zh-CN" altLang="en-US" sz="3600" b="1" dirty="0">
              <a:solidFill>
                <a:schemeClr val="bg1"/>
              </a:solidFill>
              <a:effectLst/>
              <a:latin typeface="Times New Roman" pitchFamily="18" charset="0"/>
              <a:cs typeface="Times New Roman" pitchFamily="18" charset="0"/>
            </a:rPr>
            <a:t>电子商务</a:t>
          </a:r>
        </a:p>
      </dgm:t>
    </dgm:pt>
    <dgm:pt modelId="{71F70D9F-7121-47BF-8912-94CECA3BE167}" type="parTrans" cxnId="{AF99DE97-24F7-43D0-B694-DBDCEC3ADF88}">
      <dgm:prSet/>
      <dgm:spPr/>
      <dgm:t>
        <a:bodyPr/>
        <a:lstStyle/>
        <a:p>
          <a:endParaRPr lang="zh-CN" altLang="en-US"/>
        </a:p>
      </dgm:t>
    </dgm:pt>
    <dgm:pt modelId="{A03FF04B-93A9-4099-B39B-6D1128053A4D}" type="sibTrans" cxnId="{AF99DE97-24F7-43D0-B694-DBDCEC3ADF88}">
      <dgm:prSet/>
      <dgm:spPr/>
      <dgm:t>
        <a:bodyPr/>
        <a:lstStyle/>
        <a:p>
          <a:endParaRPr lang="zh-CN" altLang="en-US"/>
        </a:p>
      </dgm:t>
    </dgm:pt>
    <dgm:pt modelId="{F05921F1-2261-4ECA-9120-1E07431C1F56}">
      <dgm:prSet custT="1"/>
      <dgm:spPr/>
      <dgm:t>
        <a:bodyPr/>
        <a:lstStyle/>
        <a:p>
          <a:r>
            <a:rPr lang="en-US" altLang="zh-CN" sz="3200" b="1" dirty="0">
              <a:effectLst/>
              <a:latin typeface="Times New Roman" pitchFamily="18" charset="0"/>
              <a:cs typeface="Times New Roman" pitchFamily="18" charset="0"/>
            </a:rPr>
            <a:t>S/MIME</a:t>
          </a:r>
          <a:r>
            <a:rPr lang="zh-CN" altLang="en-US" sz="3200" b="1" dirty="0">
              <a:effectLst/>
              <a:latin typeface="Times New Roman" pitchFamily="18" charset="0"/>
              <a:cs typeface="Times New Roman" pitchFamily="18" charset="0"/>
            </a:rPr>
            <a:t>、</a:t>
          </a:r>
          <a:r>
            <a:rPr lang="en-US" altLang="zh-CN" sz="3200" b="1" dirty="0">
              <a:effectLst/>
              <a:latin typeface="Times New Roman" pitchFamily="18" charset="0"/>
              <a:cs typeface="Times New Roman" pitchFamily="18" charset="0"/>
            </a:rPr>
            <a:t>PGP</a:t>
          </a:r>
          <a:r>
            <a:rPr lang="zh-CN" altLang="en-US" sz="3200" b="1" dirty="0">
              <a:effectLst/>
              <a:latin typeface="Times New Roman" pitchFamily="18" charset="0"/>
              <a:cs typeface="Times New Roman" pitchFamily="18" charset="0"/>
            </a:rPr>
            <a:t>、</a:t>
          </a:r>
          <a:r>
            <a:rPr lang="en-US" altLang="zh-CN" sz="3200" b="1" dirty="0">
              <a:effectLst/>
              <a:latin typeface="Times New Roman" pitchFamily="18" charset="0"/>
              <a:cs typeface="Times New Roman" pitchFamily="18" charset="0"/>
            </a:rPr>
            <a:t>PEM</a:t>
          </a:r>
          <a:r>
            <a:rPr lang="zh-CN" altLang="en-US" sz="3200" b="1" dirty="0">
              <a:effectLst/>
              <a:latin typeface="Times New Roman" pitchFamily="18" charset="0"/>
              <a:cs typeface="Times New Roman" pitchFamily="18" charset="0"/>
            </a:rPr>
            <a:t>、</a:t>
          </a:r>
          <a:r>
            <a:rPr lang="en-US" altLang="zh-CN" sz="3200" b="1" dirty="0">
              <a:effectLst/>
              <a:latin typeface="Times New Roman" pitchFamily="18" charset="0"/>
              <a:cs typeface="Times New Roman" pitchFamily="18" charset="0"/>
            </a:rPr>
            <a:t>MOSS</a:t>
          </a:r>
          <a:endParaRPr lang="zh-CN" altLang="en-US" sz="3200" b="1" dirty="0">
            <a:effectLst/>
            <a:latin typeface="Times New Roman" pitchFamily="18" charset="0"/>
            <a:cs typeface="Times New Roman" pitchFamily="18" charset="0"/>
          </a:endParaRPr>
        </a:p>
      </dgm:t>
    </dgm:pt>
    <dgm:pt modelId="{0DA5B621-6232-4606-A9D5-9FAAD0801CD1}" type="parTrans" cxnId="{91F58C49-68D9-4BD1-9605-3804C0E646AB}">
      <dgm:prSet/>
      <dgm:spPr/>
      <dgm:t>
        <a:bodyPr/>
        <a:lstStyle/>
        <a:p>
          <a:endParaRPr lang="zh-CN" altLang="en-US"/>
        </a:p>
      </dgm:t>
    </dgm:pt>
    <dgm:pt modelId="{7C7BB904-3879-4FD9-89C4-8DC015BE2F91}" type="sibTrans" cxnId="{91F58C49-68D9-4BD1-9605-3804C0E646AB}">
      <dgm:prSet/>
      <dgm:spPr/>
      <dgm:t>
        <a:bodyPr/>
        <a:lstStyle/>
        <a:p>
          <a:endParaRPr lang="zh-CN" altLang="en-US"/>
        </a:p>
      </dgm:t>
    </dgm:pt>
    <dgm:pt modelId="{BA1DE343-EE9E-4D49-9A60-A5F1458FC9CD}">
      <dgm:prSet custT="1"/>
      <dgm:spPr/>
      <dgm:t>
        <a:bodyPr/>
        <a:lstStyle/>
        <a:p>
          <a:r>
            <a:rPr lang="en-US" altLang="zh-CN" sz="3200" b="1" dirty="0">
              <a:effectLst/>
              <a:latin typeface="Times New Roman" pitchFamily="18" charset="0"/>
              <a:cs typeface="Times New Roman" pitchFamily="18" charset="0"/>
            </a:rPr>
            <a:t>IPSec</a:t>
          </a:r>
          <a:r>
            <a:rPr lang="zh-CN" altLang="en-US" sz="3200" b="1" dirty="0">
              <a:effectLst/>
              <a:latin typeface="Times New Roman" pitchFamily="18" charset="0"/>
              <a:cs typeface="Times New Roman" pitchFamily="18" charset="0"/>
            </a:rPr>
            <a:t>、</a:t>
          </a:r>
          <a:r>
            <a:rPr lang="en-US" altLang="zh-CN" sz="3200" b="1" dirty="0">
              <a:effectLst/>
              <a:latin typeface="Times New Roman" pitchFamily="18" charset="0"/>
              <a:cs typeface="Times New Roman" pitchFamily="18" charset="0"/>
            </a:rPr>
            <a:t>SSL/TLS</a:t>
          </a:r>
          <a:r>
            <a:rPr lang="zh-CN" altLang="en-US" sz="3200" b="1" dirty="0">
              <a:effectLst/>
              <a:latin typeface="Times New Roman" pitchFamily="18" charset="0"/>
              <a:cs typeface="Times New Roman" pitchFamily="18" charset="0"/>
            </a:rPr>
            <a:t>、</a:t>
          </a:r>
        </a:p>
      </dgm:t>
    </dgm:pt>
    <dgm:pt modelId="{D83C2A4E-6685-40D1-B54C-4BEF2F9FB8B7}" type="parTrans" cxnId="{4F863D24-9A49-461C-9721-7FEAC6C16D08}">
      <dgm:prSet/>
      <dgm:spPr/>
      <dgm:t>
        <a:bodyPr/>
        <a:lstStyle/>
        <a:p>
          <a:endParaRPr lang="zh-CN" altLang="en-US"/>
        </a:p>
      </dgm:t>
    </dgm:pt>
    <dgm:pt modelId="{C49305F9-1E9D-4401-B3C3-81997E7B8DF4}" type="sibTrans" cxnId="{4F863D24-9A49-461C-9721-7FEAC6C16D08}">
      <dgm:prSet/>
      <dgm:spPr/>
      <dgm:t>
        <a:bodyPr/>
        <a:lstStyle/>
        <a:p>
          <a:endParaRPr lang="zh-CN" altLang="en-US"/>
        </a:p>
      </dgm:t>
    </dgm:pt>
    <dgm:pt modelId="{00C5C454-A949-44AA-B9B1-61BBACF57A00}">
      <dgm:prSet custT="1"/>
      <dgm:spPr/>
      <dgm:t>
        <a:bodyPr/>
        <a:lstStyle/>
        <a:p>
          <a:r>
            <a:rPr lang="en-US" altLang="zh-CN" sz="3600" b="1" dirty="0">
              <a:effectLst/>
              <a:latin typeface="Times New Roman" pitchFamily="18" charset="0"/>
              <a:cs typeface="Times New Roman" pitchFamily="18" charset="0"/>
            </a:rPr>
            <a:t>SET</a:t>
          </a:r>
          <a:endParaRPr lang="zh-CN" altLang="en-US" sz="3600" b="1" dirty="0">
            <a:effectLst/>
            <a:latin typeface="Times New Roman" pitchFamily="18" charset="0"/>
            <a:cs typeface="Times New Roman" pitchFamily="18" charset="0"/>
          </a:endParaRPr>
        </a:p>
      </dgm:t>
    </dgm:pt>
    <dgm:pt modelId="{A70EB43D-D984-4ACB-9D37-133E969A1C45}" type="parTrans" cxnId="{1DE4AA39-9055-4BE5-9D5A-D8A1154359D3}">
      <dgm:prSet/>
      <dgm:spPr/>
      <dgm:t>
        <a:bodyPr/>
        <a:lstStyle/>
        <a:p>
          <a:endParaRPr lang="zh-CN" altLang="en-US"/>
        </a:p>
      </dgm:t>
    </dgm:pt>
    <dgm:pt modelId="{55039C1E-39B7-4E3C-9E74-E26F0A6B6A25}" type="sibTrans" cxnId="{1DE4AA39-9055-4BE5-9D5A-D8A1154359D3}">
      <dgm:prSet/>
      <dgm:spPr/>
      <dgm:t>
        <a:bodyPr/>
        <a:lstStyle/>
        <a:p>
          <a:endParaRPr lang="zh-CN" altLang="en-US"/>
        </a:p>
      </dgm:t>
    </dgm:pt>
    <dgm:pt modelId="{BE1B19F5-AFAD-4461-96B5-864D769091BE}">
      <dgm:prSet custT="1"/>
      <dgm:spPr/>
      <dgm:t>
        <a:bodyPr/>
        <a:lstStyle/>
        <a:p>
          <a:r>
            <a:rPr lang="en-US" altLang="zh-CN" sz="3200" b="1" dirty="0">
              <a:effectLst/>
              <a:latin typeface="Times New Roman" pitchFamily="18" charset="0"/>
              <a:cs typeface="Times New Roman" pitchFamily="18" charset="0"/>
            </a:rPr>
            <a:t>S-HTTP</a:t>
          </a:r>
          <a:endParaRPr lang="zh-CN" altLang="en-US" sz="3200" b="1" dirty="0">
            <a:effectLst/>
            <a:latin typeface="Times New Roman" pitchFamily="18" charset="0"/>
            <a:cs typeface="Times New Roman" pitchFamily="18" charset="0"/>
          </a:endParaRPr>
        </a:p>
      </dgm:t>
    </dgm:pt>
    <dgm:pt modelId="{B2466945-B1EC-4A61-A35B-5B1B5CF7505F}" type="parTrans" cxnId="{B7A75609-F5E0-45F3-B090-B4E94AF9CA53}">
      <dgm:prSet/>
      <dgm:spPr/>
      <dgm:t>
        <a:bodyPr/>
        <a:lstStyle/>
        <a:p>
          <a:endParaRPr lang="zh-CN" altLang="en-US"/>
        </a:p>
      </dgm:t>
    </dgm:pt>
    <dgm:pt modelId="{D3557E94-FDA6-4527-9EEC-8E9E658A75B8}" type="sibTrans" cxnId="{B7A75609-F5E0-45F3-B090-B4E94AF9CA53}">
      <dgm:prSet/>
      <dgm:spPr/>
      <dgm:t>
        <a:bodyPr/>
        <a:lstStyle/>
        <a:p>
          <a:endParaRPr lang="zh-CN" altLang="en-US"/>
        </a:p>
      </dgm:t>
    </dgm:pt>
    <dgm:pt modelId="{F27D94DB-D1DF-4439-B773-5ACDCEA38F04}" type="pres">
      <dgm:prSet presAssocID="{2EC79400-3626-4FF0-BE6B-7F6C45821C40}" presName="Name0" presStyleCnt="0">
        <dgm:presLayoutVars>
          <dgm:dir/>
          <dgm:animLvl val="lvl"/>
          <dgm:resizeHandles/>
        </dgm:presLayoutVars>
      </dgm:prSet>
      <dgm:spPr/>
    </dgm:pt>
    <dgm:pt modelId="{53FB71BC-7F66-49FD-AEE3-D89FBDEB44E6}" type="pres">
      <dgm:prSet presAssocID="{6BA1ED34-44D3-4F88-865B-B23BA5E3BBA4}" presName="linNode" presStyleCnt="0"/>
      <dgm:spPr/>
    </dgm:pt>
    <dgm:pt modelId="{C89068A6-213F-46FF-B66D-74A22AC89D3C}" type="pres">
      <dgm:prSet presAssocID="{6BA1ED34-44D3-4F88-865B-B23BA5E3BBA4}" presName="parentShp" presStyleLbl="node1" presStyleIdx="0" presStyleCnt="3" custScaleX="56586" custLinFactNeighborX="-17559" custLinFactNeighborY="164">
        <dgm:presLayoutVars>
          <dgm:bulletEnabled val="1"/>
        </dgm:presLayoutVars>
      </dgm:prSet>
      <dgm:spPr/>
    </dgm:pt>
    <dgm:pt modelId="{C3D216C2-C161-45EB-8AF1-DF8626F4A086}" type="pres">
      <dgm:prSet presAssocID="{6BA1ED34-44D3-4F88-865B-B23BA5E3BBA4}" presName="childShp" presStyleLbl="bgAccFollowNode1" presStyleIdx="0" presStyleCnt="3" custScaleX="132142" custScaleY="112171">
        <dgm:presLayoutVars>
          <dgm:bulletEnabled val="1"/>
        </dgm:presLayoutVars>
      </dgm:prSet>
      <dgm:spPr/>
    </dgm:pt>
    <dgm:pt modelId="{D1DCA3D5-45C4-4F40-8FC8-F7CF7C6C36DB}" type="pres">
      <dgm:prSet presAssocID="{4199173F-8DCA-4F2F-B1C9-9091C8BB9E7A}" presName="spacing" presStyleCnt="0"/>
      <dgm:spPr/>
    </dgm:pt>
    <dgm:pt modelId="{2573FDDB-E451-40C2-8754-BEEA45A9C2D0}" type="pres">
      <dgm:prSet presAssocID="{30480457-F197-4AAA-85A4-E33115C66E0C}" presName="linNode" presStyleCnt="0"/>
      <dgm:spPr/>
    </dgm:pt>
    <dgm:pt modelId="{2B52ED26-374A-465A-A15E-4AB645C0A1BB}" type="pres">
      <dgm:prSet presAssocID="{30480457-F197-4AAA-85A4-E33115C66E0C}" presName="parentShp" presStyleLbl="node1" presStyleIdx="1" presStyleCnt="3" custScaleX="56586" custLinFactNeighborX="-17559" custLinFactNeighborY="164">
        <dgm:presLayoutVars>
          <dgm:bulletEnabled val="1"/>
        </dgm:presLayoutVars>
      </dgm:prSet>
      <dgm:spPr/>
    </dgm:pt>
    <dgm:pt modelId="{F4C226AA-5FBB-4971-8AC4-2EBB0ACDD120}" type="pres">
      <dgm:prSet presAssocID="{30480457-F197-4AAA-85A4-E33115C66E0C}" presName="childShp" presStyleLbl="bgAccFollowNode1" presStyleIdx="1" presStyleCnt="3" custScaleX="132142" custScaleY="120656">
        <dgm:presLayoutVars>
          <dgm:bulletEnabled val="1"/>
        </dgm:presLayoutVars>
      </dgm:prSet>
      <dgm:spPr/>
    </dgm:pt>
    <dgm:pt modelId="{4DFC597C-B70B-4943-A381-AF5CF93E10B0}" type="pres">
      <dgm:prSet presAssocID="{B611AB5E-12AD-4872-B8CA-468022A34BB8}" presName="spacing" presStyleCnt="0"/>
      <dgm:spPr/>
    </dgm:pt>
    <dgm:pt modelId="{EAA6AE73-CE6A-4F4A-9101-48B786F5C74E}" type="pres">
      <dgm:prSet presAssocID="{06D196D2-628D-467F-9D7B-B96232651089}" presName="linNode" presStyleCnt="0"/>
      <dgm:spPr/>
    </dgm:pt>
    <dgm:pt modelId="{A50597AF-E688-445E-B3C4-34EA48314913}" type="pres">
      <dgm:prSet presAssocID="{06D196D2-628D-467F-9D7B-B96232651089}" presName="parentShp" presStyleLbl="node1" presStyleIdx="2" presStyleCnt="3" custScaleX="56586" custLinFactNeighborX="-17559" custLinFactNeighborY="164">
        <dgm:presLayoutVars>
          <dgm:bulletEnabled val="1"/>
        </dgm:presLayoutVars>
      </dgm:prSet>
      <dgm:spPr/>
    </dgm:pt>
    <dgm:pt modelId="{34F044BD-BFB9-46A5-8053-3FD67D9BB86F}" type="pres">
      <dgm:prSet presAssocID="{06D196D2-628D-467F-9D7B-B96232651089}" presName="childShp" presStyleLbl="bgAccFollowNode1" presStyleIdx="2" presStyleCnt="3" custScaleX="132142" custScaleY="119690">
        <dgm:presLayoutVars>
          <dgm:bulletEnabled val="1"/>
        </dgm:presLayoutVars>
      </dgm:prSet>
      <dgm:spPr/>
    </dgm:pt>
  </dgm:ptLst>
  <dgm:cxnLst>
    <dgm:cxn modelId="{B7A75609-F5E0-45F3-B090-B4E94AF9CA53}" srcId="{30480457-F197-4AAA-85A4-E33115C66E0C}" destId="{BE1B19F5-AFAD-4461-96B5-864D769091BE}" srcOrd="1" destOrd="0" parTransId="{B2466945-B1EC-4A61-A35B-5B1B5CF7505F}" sibTransId="{D3557E94-FDA6-4527-9EEC-8E9E658A75B8}"/>
    <dgm:cxn modelId="{56ECDB18-0E55-40B6-822E-C665E2E2548C}" srcId="{2EC79400-3626-4FF0-BE6B-7F6C45821C40}" destId="{6BA1ED34-44D3-4F88-865B-B23BA5E3BBA4}" srcOrd="0" destOrd="0" parTransId="{BB977346-965D-4EEA-9EBE-919EA93D102C}" sibTransId="{4199173F-8DCA-4F2F-B1C9-9091C8BB9E7A}"/>
    <dgm:cxn modelId="{4F863D24-9A49-461C-9721-7FEAC6C16D08}" srcId="{30480457-F197-4AAA-85A4-E33115C66E0C}" destId="{BA1DE343-EE9E-4D49-9A60-A5F1458FC9CD}" srcOrd="0" destOrd="0" parTransId="{D83C2A4E-6685-40D1-B54C-4BEF2F9FB8B7}" sibTransId="{C49305F9-1E9D-4401-B3C3-81997E7B8DF4}"/>
    <dgm:cxn modelId="{F7094039-6F74-42C1-83BC-2738C4B93466}" type="presOf" srcId="{30480457-F197-4AAA-85A4-E33115C66E0C}" destId="{2B52ED26-374A-465A-A15E-4AB645C0A1BB}" srcOrd="0" destOrd="0" presId="urn:microsoft.com/office/officeart/2005/8/layout/vList6"/>
    <dgm:cxn modelId="{1DE4AA39-9055-4BE5-9D5A-D8A1154359D3}" srcId="{06D196D2-628D-467F-9D7B-B96232651089}" destId="{00C5C454-A949-44AA-B9B1-61BBACF57A00}" srcOrd="0" destOrd="0" parTransId="{A70EB43D-D984-4ACB-9D37-133E969A1C45}" sibTransId="{55039C1E-39B7-4E3C-9E74-E26F0A6B6A25}"/>
    <dgm:cxn modelId="{4F2E5962-022D-41BF-9AE4-BCD6799DFA75}" type="presOf" srcId="{F05921F1-2261-4ECA-9120-1E07431C1F56}" destId="{C3D216C2-C161-45EB-8AF1-DF8626F4A086}" srcOrd="0" destOrd="0" presId="urn:microsoft.com/office/officeart/2005/8/layout/vList6"/>
    <dgm:cxn modelId="{91F58C49-68D9-4BD1-9605-3804C0E646AB}" srcId="{6BA1ED34-44D3-4F88-865B-B23BA5E3BBA4}" destId="{F05921F1-2261-4ECA-9120-1E07431C1F56}" srcOrd="0" destOrd="0" parTransId="{0DA5B621-6232-4606-A9D5-9FAAD0801CD1}" sibTransId="{7C7BB904-3879-4FD9-89C4-8DC015BE2F91}"/>
    <dgm:cxn modelId="{EEBA5B4E-550D-49B6-9841-C1810203D231}" type="presOf" srcId="{06D196D2-628D-467F-9D7B-B96232651089}" destId="{A50597AF-E688-445E-B3C4-34EA48314913}" srcOrd="0" destOrd="0" presId="urn:microsoft.com/office/officeart/2005/8/layout/vList6"/>
    <dgm:cxn modelId="{808CF652-490D-4CCE-A658-FC153AC11361}" type="presOf" srcId="{BE1B19F5-AFAD-4461-96B5-864D769091BE}" destId="{F4C226AA-5FBB-4971-8AC4-2EBB0ACDD120}" srcOrd="0" destOrd="1" presId="urn:microsoft.com/office/officeart/2005/8/layout/vList6"/>
    <dgm:cxn modelId="{AF99DE97-24F7-43D0-B694-DBDCEC3ADF88}" srcId="{2EC79400-3626-4FF0-BE6B-7F6C45821C40}" destId="{06D196D2-628D-467F-9D7B-B96232651089}" srcOrd="2" destOrd="0" parTransId="{71F70D9F-7121-47BF-8912-94CECA3BE167}" sibTransId="{A03FF04B-93A9-4099-B39B-6D1128053A4D}"/>
    <dgm:cxn modelId="{35F7339E-8C5B-4C66-97EF-3E3153DBA513}" type="presOf" srcId="{BA1DE343-EE9E-4D49-9A60-A5F1458FC9CD}" destId="{F4C226AA-5FBB-4971-8AC4-2EBB0ACDD120}" srcOrd="0" destOrd="0" presId="urn:microsoft.com/office/officeart/2005/8/layout/vList6"/>
    <dgm:cxn modelId="{9BC868C1-EA2B-4E0E-8B9E-D4D59FBFA9B6}" type="presOf" srcId="{2EC79400-3626-4FF0-BE6B-7F6C45821C40}" destId="{F27D94DB-D1DF-4439-B773-5ACDCEA38F04}" srcOrd="0" destOrd="0" presId="urn:microsoft.com/office/officeart/2005/8/layout/vList6"/>
    <dgm:cxn modelId="{F83F1ED2-65AA-4222-8541-E6ECD4324136}" type="presOf" srcId="{6BA1ED34-44D3-4F88-865B-B23BA5E3BBA4}" destId="{C89068A6-213F-46FF-B66D-74A22AC89D3C}" srcOrd="0" destOrd="0" presId="urn:microsoft.com/office/officeart/2005/8/layout/vList6"/>
    <dgm:cxn modelId="{4FA651D5-3999-4C31-B073-15595E0FA51B}" type="presOf" srcId="{00C5C454-A949-44AA-B9B1-61BBACF57A00}" destId="{34F044BD-BFB9-46A5-8053-3FD67D9BB86F}" srcOrd="0" destOrd="0" presId="urn:microsoft.com/office/officeart/2005/8/layout/vList6"/>
    <dgm:cxn modelId="{663967E7-D44C-4466-BEF9-7C2CF4BE8151}" srcId="{2EC79400-3626-4FF0-BE6B-7F6C45821C40}" destId="{30480457-F197-4AAA-85A4-E33115C66E0C}" srcOrd="1" destOrd="0" parTransId="{B3D383E3-64A9-4587-B4A1-9CB6CF2406A4}" sibTransId="{B611AB5E-12AD-4872-B8CA-468022A34BB8}"/>
    <dgm:cxn modelId="{BC4B3F36-D0D0-45EF-8ABD-50B8E8C3F436}" type="presParOf" srcId="{F27D94DB-D1DF-4439-B773-5ACDCEA38F04}" destId="{53FB71BC-7F66-49FD-AEE3-D89FBDEB44E6}" srcOrd="0" destOrd="0" presId="urn:microsoft.com/office/officeart/2005/8/layout/vList6"/>
    <dgm:cxn modelId="{DFAEB082-5B39-4431-A80F-54E181EE3236}" type="presParOf" srcId="{53FB71BC-7F66-49FD-AEE3-D89FBDEB44E6}" destId="{C89068A6-213F-46FF-B66D-74A22AC89D3C}" srcOrd="0" destOrd="0" presId="urn:microsoft.com/office/officeart/2005/8/layout/vList6"/>
    <dgm:cxn modelId="{54ABD6FE-6773-48D8-AE39-3A341AEE8A6E}" type="presParOf" srcId="{53FB71BC-7F66-49FD-AEE3-D89FBDEB44E6}" destId="{C3D216C2-C161-45EB-8AF1-DF8626F4A086}" srcOrd="1" destOrd="0" presId="urn:microsoft.com/office/officeart/2005/8/layout/vList6"/>
    <dgm:cxn modelId="{2AAF71EB-043C-4135-A4E7-84EB7994E14E}" type="presParOf" srcId="{F27D94DB-D1DF-4439-B773-5ACDCEA38F04}" destId="{D1DCA3D5-45C4-4F40-8FC8-F7CF7C6C36DB}" srcOrd="1" destOrd="0" presId="urn:microsoft.com/office/officeart/2005/8/layout/vList6"/>
    <dgm:cxn modelId="{F8CA8B47-E491-4295-92EC-5E8789A37052}" type="presParOf" srcId="{F27D94DB-D1DF-4439-B773-5ACDCEA38F04}" destId="{2573FDDB-E451-40C2-8754-BEEA45A9C2D0}" srcOrd="2" destOrd="0" presId="urn:microsoft.com/office/officeart/2005/8/layout/vList6"/>
    <dgm:cxn modelId="{CEC30AB5-EAD7-46E3-94CB-9E5D6D8C79B9}" type="presParOf" srcId="{2573FDDB-E451-40C2-8754-BEEA45A9C2D0}" destId="{2B52ED26-374A-465A-A15E-4AB645C0A1BB}" srcOrd="0" destOrd="0" presId="urn:microsoft.com/office/officeart/2005/8/layout/vList6"/>
    <dgm:cxn modelId="{D9D8FA5A-9807-424B-9404-028B53BB9EC8}" type="presParOf" srcId="{2573FDDB-E451-40C2-8754-BEEA45A9C2D0}" destId="{F4C226AA-5FBB-4971-8AC4-2EBB0ACDD120}" srcOrd="1" destOrd="0" presId="urn:microsoft.com/office/officeart/2005/8/layout/vList6"/>
    <dgm:cxn modelId="{67BDF5DE-FDF1-46BE-9884-FF0D416A0B9A}" type="presParOf" srcId="{F27D94DB-D1DF-4439-B773-5ACDCEA38F04}" destId="{4DFC597C-B70B-4943-A381-AF5CF93E10B0}" srcOrd="3" destOrd="0" presId="urn:microsoft.com/office/officeart/2005/8/layout/vList6"/>
    <dgm:cxn modelId="{B4BCA4FD-08CC-47E7-820E-546DD1579A04}" type="presParOf" srcId="{F27D94DB-D1DF-4439-B773-5ACDCEA38F04}" destId="{EAA6AE73-CE6A-4F4A-9101-48B786F5C74E}" srcOrd="4" destOrd="0" presId="urn:microsoft.com/office/officeart/2005/8/layout/vList6"/>
    <dgm:cxn modelId="{1D92C957-E0DC-4717-A242-0A4656913DA4}" type="presParOf" srcId="{EAA6AE73-CE6A-4F4A-9101-48B786F5C74E}" destId="{A50597AF-E688-445E-B3C4-34EA48314913}" srcOrd="0" destOrd="0" presId="urn:microsoft.com/office/officeart/2005/8/layout/vList6"/>
    <dgm:cxn modelId="{11B9C1E3-DCC6-4D96-8992-E71060FB3105}" type="presParOf" srcId="{EAA6AE73-CE6A-4F4A-9101-48B786F5C74E}" destId="{34F044BD-BFB9-46A5-8053-3FD67D9BB86F}"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605120B-24A0-417F-A836-B6A0929C3E62}" type="doc">
      <dgm:prSet loTypeId="urn:diagrams.loki3.com/VaryingWidthList+Icon" loCatId="list" qsTypeId="urn:microsoft.com/office/officeart/2005/8/quickstyle/3d2#14" qsCatId="3D" csTypeId="urn:microsoft.com/office/officeart/2005/8/colors/accent2_5" csCatId="accent2" phldr="1"/>
      <dgm:spPr/>
    </dgm:pt>
    <dgm:pt modelId="{BBB14241-E74D-4C84-BD6E-53FBC6196B21}">
      <dgm:prSet phldrT="[文本]" custT="1"/>
      <dgm:spPr>
        <a:solidFill>
          <a:srgbClr val="C00000"/>
        </a:solidFill>
      </dgm:spPr>
      <dgm:t>
        <a:bodyPr/>
        <a:lstStyle/>
        <a:p>
          <a:r>
            <a:rPr lang="zh-CN" altLang="en-US" sz="3600" b="1" dirty="0">
              <a:solidFill>
                <a:schemeClr val="bg1"/>
              </a:solidFill>
              <a:effectLst/>
              <a:latin typeface="Times New Roman" panose="02020603050405020304" pitchFamily="18" charset="0"/>
              <a:cs typeface="Times New Roman" panose="02020603050405020304" pitchFamily="18" charset="0"/>
            </a:rPr>
            <a:t>应用层</a:t>
          </a:r>
        </a:p>
      </dgm:t>
    </dgm:pt>
    <dgm:pt modelId="{C8BF0A51-4DAC-456D-B9AE-84477ECB9BDE}" type="parTrans" cxnId="{893ED18F-FD3A-4154-ADDC-5758C00DD468}">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19231FB8-D75C-493A-94EC-FA9C4074555F}" type="sibTrans" cxnId="{893ED18F-FD3A-4154-ADDC-5758C00DD468}">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04A57294-A12A-42AA-A3FB-4BC8FB2FEBF3}">
      <dgm:prSet phldrT="[文本]" custT="1"/>
      <dgm:spPr>
        <a:solidFill>
          <a:schemeClr val="accent2"/>
        </a:solidFill>
      </dgm:spPr>
      <dgm:t>
        <a:bodyPr/>
        <a:lstStyle/>
        <a:p>
          <a:r>
            <a:rPr lang="zh-CN" altLang="en-US" sz="3600" b="1" dirty="0">
              <a:solidFill>
                <a:schemeClr val="bg1"/>
              </a:solidFill>
              <a:effectLst/>
              <a:latin typeface="Times New Roman" panose="02020603050405020304" pitchFamily="18" charset="0"/>
              <a:cs typeface="Times New Roman" panose="02020603050405020304" pitchFamily="18" charset="0"/>
            </a:rPr>
            <a:t>网络层</a:t>
          </a:r>
        </a:p>
      </dgm:t>
    </dgm:pt>
    <dgm:pt modelId="{DD7599DC-8618-41D0-B0B2-B79338EE09EA}" type="parTrans" cxnId="{30E671ED-3ED9-4EAD-A1E1-1B4D583EF3CE}">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0663F91C-E8F2-41D4-9BED-CD9704F2D4E6}" type="sibTrans" cxnId="{30E671ED-3ED9-4EAD-A1E1-1B4D583EF3CE}">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6AD0C08F-A9A6-4377-8FD7-2565D3E8EE8F}">
      <dgm:prSet phldrT="[文本]" custT="1"/>
      <dgm:spPr>
        <a:solidFill>
          <a:schemeClr val="accent1"/>
        </a:solidFill>
      </dgm:spPr>
      <dgm:t>
        <a:bodyPr/>
        <a:lstStyle/>
        <a:p>
          <a:r>
            <a:rPr lang="zh-CN" altLang="en-US" sz="3600" b="1" dirty="0">
              <a:solidFill>
                <a:schemeClr val="bg1"/>
              </a:solidFill>
              <a:effectLst/>
              <a:latin typeface="Times New Roman" panose="02020603050405020304" pitchFamily="18" charset="0"/>
              <a:cs typeface="Times New Roman" panose="02020603050405020304" pitchFamily="18" charset="0"/>
            </a:rPr>
            <a:t>传输层</a:t>
          </a:r>
        </a:p>
      </dgm:t>
    </dgm:pt>
    <dgm:pt modelId="{947B177E-DA0A-4948-9C9B-7D44A89635B6}" type="parTrans" cxnId="{26E40044-6BF9-4D7E-9AC8-8D6FC639C14C}">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263B6F1E-3805-42BA-AA7D-06BA76991566}" type="sibTrans" cxnId="{26E40044-6BF9-4D7E-9AC8-8D6FC639C14C}">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97D4339B-F80A-4D8E-B07A-FAE72C990482}">
      <dgm:prSet phldrT="[文本]" custT="1"/>
      <dgm:spPr>
        <a:solidFill>
          <a:srgbClr val="0070C0"/>
        </a:solidFill>
      </dgm:spPr>
      <dgm:t>
        <a:bodyPr/>
        <a:lstStyle/>
        <a:p>
          <a:r>
            <a:rPr lang="zh-CN" altLang="en-US" sz="3600" b="1" dirty="0">
              <a:solidFill>
                <a:schemeClr val="bg1"/>
              </a:solidFill>
              <a:effectLst/>
              <a:latin typeface="Times New Roman" panose="02020603050405020304" pitchFamily="18" charset="0"/>
              <a:cs typeface="Times New Roman" panose="02020603050405020304" pitchFamily="18" charset="0"/>
            </a:rPr>
            <a:t>数据链路层</a:t>
          </a:r>
        </a:p>
      </dgm:t>
    </dgm:pt>
    <dgm:pt modelId="{4E4780CA-1BA5-4245-9522-CC882144DF56}" type="parTrans" cxnId="{E758E2AC-F23D-4498-93BF-5ECBBF8E78FF}">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FEE3EF3B-B7ED-4FDE-9820-5C394C256415}" type="sibTrans" cxnId="{E758E2AC-F23D-4498-93BF-5ECBBF8E78FF}">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71B6DD96-2624-4EAE-987A-8DC8AF5D29E9}">
      <dgm:prSet phldrT="[文本]" custT="1"/>
      <dgm:spPr>
        <a:solidFill>
          <a:srgbClr val="002060"/>
        </a:solidFill>
      </dgm:spPr>
      <dgm:t>
        <a:bodyPr/>
        <a:lstStyle/>
        <a:p>
          <a:r>
            <a:rPr lang="zh-CN" altLang="en-US" sz="3600" b="1" dirty="0">
              <a:solidFill>
                <a:schemeClr val="bg1"/>
              </a:solidFill>
              <a:effectLst/>
              <a:latin typeface="Times New Roman" panose="02020603050405020304" pitchFamily="18" charset="0"/>
              <a:cs typeface="Times New Roman" panose="02020603050405020304" pitchFamily="18" charset="0"/>
            </a:rPr>
            <a:t>物理层</a:t>
          </a:r>
        </a:p>
      </dgm:t>
    </dgm:pt>
    <dgm:pt modelId="{D1D3902A-FB1A-4507-A043-B1B75194880F}" type="parTrans" cxnId="{82C23E67-CB67-42CD-96BE-285B09D3421C}">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2CCDDAD7-EC6D-4399-ADCB-DDE10EEA462C}" type="sibTrans" cxnId="{82C23E67-CB67-42CD-96BE-285B09D3421C}">
      <dgm:prSet/>
      <dgm:spPr/>
      <dgm:t>
        <a:bodyPr/>
        <a:lstStyle/>
        <a:p>
          <a:endParaRPr lang="zh-CN" altLang="en-US" sz="4000">
            <a:solidFill>
              <a:schemeClr val="tx1"/>
            </a:solidFill>
            <a:effectLst>
              <a:outerShdw blurRad="38100" dist="38100" dir="2700000" algn="tl">
                <a:srgbClr val="000000">
                  <a:alpha val="43137"/>
                </a:srgbClr>
              </a:outerShdw>
            </a:effectLst>
          </a:endParaRPr>
        </a:p>
      </dgm:t>
    </dgm:pt>
    <dgm:pt modelId="{58BE1385-74D0-4456-B1CE-B55B77CC6EA6}" type="pres">
      <dgm:prSet presAssocID="{4605120B-24A0-417F-A836-B6A0929C3E62}" presName="Name0" presStyleCnt="0">
        <dgm:presLayoutVars>
          <dgm:resizeHandles/>
        </dgm:presLayoutVars>
      </dgm:prSet>
      <dgm:spPr/>
    </dgm:pt>
    <dgm:pt modelId="{1561DC91-18DC-4F18-9D61-2D5A64909A71}" type="pres">
      <dgm:prSet presAssocID="{BBB14241-E74D-4C84-BD6E-53FBC6196B21}" presName="text" presStyleLbl="node1" presStyleIdx="0" presStyleCnt="5" custScaleX="303320">
        <dgm:presLayoutVars>
          <dgm:bulletEnabled val="1"/>
        </dgm:presLayoutVars>
      </dgm:prSet>
      <dgm:spPr/>
    </dgm:pt>
    <dgm:pt modelId="{800C447D-1748-400D-8740-2CDE6E6E6663}" type="pres">
      <dgm:prSet presAssocID="{19231FB8-D75C-493A-94EC-FA9C4074555F}" presName="space" presStyleCnt="0"/>
      <dgm:spPr/>
    </dgm:pt>
    <dgm:pt modelId="{5258ABCF-6D46-42C0-BFC5-7B7F4C330A20}" type="pres">
      <dgm:prSet presAssocID="{6AD0C08F-A9A6-4377-8FD7-2565D3E8EE8F}" presName="text" presStyleLbl="node1" presStyleIdx="1" presStyleCnt="5" custScaleX="179059" custScaleY="110657">
        <dgm:presLayoutVars>
          <dgm:bulletEnabled val="1"/>
        </dgm:presLayoutVars>
      </dgm:prSet>
      <dgm:spPr/>
    </dgm:pt>
    <dgm:pt modelId="{31CB0D70-10BF-4502-BCF9-DF233D11DC74}" type="pres">
      <dgm:prSet presAssocID="{263B6F1E-3805-42BA-AA7D-06BA76991566}" presName="space" presStyleCnt="0"/>
      <dgm:spPr/>
    </dgm:pt>
    <dgm:pt modelId="{FDA739F6-E7DC-47AD-A5C7-9B1D0E13A190}" type="pres">
      <dgm:prSet presAssocID="{04A57294-A12A-42AA-A3FB-4BC8FB2FEBF3}" presName="text" presStyleLbl="node1" presStyleIdx="2" presStyleCnt="5" custScaleX="179058">
        <dgm:presLayoutVars>
          <dgm:bulletEnabled val="1"/>
        </dgm:presLayoutVars>
      </dgm:prSet>
      <dgm:spPr/>
    </dgm:pt>
    <dgm:pt modelId="{749EC69E-C1E7-46D5-9245-91CC7977978A}" type="pres">
      <dgm:prSet presAssocID="{0663F91C-E8F2-41D4-9BED-CD9704F2D4E6}" presName="space" presStyleCnt="0"/>
      <dgm:spPr/>
    </dgm:pt>
    <dgm:pt modelId="{6C98CA12-3E3D-4CB9-BD20-3199ACD051FF}" type="pres">
      <dgm:prSet presAssocID="{97D4339B-F80A-4D8E-B07A-FAE72C990482}" presName="text" presStyleLbl="node1" presStyleIdx="3" presStyleCnt="5" custScaleX="237661">
        <dgm:presLayoutVars>
          <dgm:bulletEnabled val="1"/>
        </dgm:presLayoutVars>
      </dgm:prSet>
      <dgm:spPr/>
    </dgm:pt>
    <dgm:pt modelId="{BCB104F3-5451-4B06-AFB4-AF3DC06244CE}" type="pres">
      <dgm:prSet presAssocID="{FEE3EF3B-B7ED-4FDE-9820-5C394C256415}" presName="space" presStyleCnt="0"/>
      <dgm:spPr/>
    </dgm:pt>
    <dgm:pt modelId="{61FDD652-151C-47ED-8CA4-014431616A81}" type="pres">
      <dgm:prSet presAssocID="{71B6DD96-2624-4EAE-987A-8DC8AF5D29E9}" presName="text" presStyleLbl="node1" presStyleIdx="4" presStyleCnt="5" custScaleX="179058">
        <dgm:presLayoutVars>
          <dgm:bulletEnabled val="1"/>
        </dgm:presLayoutVars>
      </dgm:prSet>
      <dgm:spPr/>
    </dgm:pt>
  </dgm:ptLst>
  <dgm:cxnLst>
    <dgm:cxn modelId="{0083AC15-F6D0-40C5-ACCF-FECCE6F9DAFD}" type="presOf" srcId="{04A57294-A12A-42AA-A3FB-4BC8FB2FEBF3}" destId="{FDA739F6-E7DC-47AD-A5C7-9B1D0E13A190}" srcOrd="0" destOrd="0" presId="urn:diagrams.loki3.com/VaryingWidthList+Icon"/>
    <dgm:cxn modelId="{FF1A2A42-EFE2-4D38-B2A2-F19C18251B7A}" type="presOf" srcId="{97D4339B-F80A-4D8E-B07A-FAE72C990482}" destId="{6C98CA12-3E3D-4CB9-BD20-3199ACD051FF}" srcOrd="0" destOrd="0" presId="urn:diagrams.loki3.com/VaryingWidthList+Icon"/>
    <dgm:cxn modelId="{26E40044-6BF9-4D7E-9AC8-8D6FC639C14C}" srcId="{4605120B-24A0-417F-A836-B6A0929C3E62}" destId="{6AD0C08F-A9A6-4377-8FD7-2565D3E8EE8F}" srcOrd="1" destOrd="0" parTransId="{947B177E-DA0A-4948-9C9B-7D44A89635B6}" sibTransId="{263B6F1E-3805-42BA-AA7D-06BA76991566}"/>
    <dgm:cxn modelId="{82C23E67-CB67-42CD-96BE-285B09D3421C}" srcId="{4605120B-24A0-417F-A836-B6A0929C3E62}" destId="{71B6DD96-2624-4EAE-987A-8DC8AF5D29E9}" srcOrd="4" destOrd="0" parTransId="{D1D3902A-FB1A-4507-A043-B1B75194880F}" sibTransId="{2CCDDAD7-EC6D-4399-ADCB-DDE10EEA462C}"/>
    <dgm:cxn modelId="{893ED18F-FD3A-4154-ADDC-5758C00DD468}" srcId="{4605120B-24A0-417F-A836-B6A0929C3E62}" destId="{BBB14241-E74D-4C84-BD6E-53FBC6196B21}" srcOrd="0" destOrd="0" parTransId="{C8BF0A51-4DAC-456D-B9AE-84477ECB9BDE}" sibTransId="{19231FB8-D75C-493A-94EC-FA9C4074555F}"/>
    <dgm:cxn modelId="{0F9D859F-0D2F-4856-A092-13B3E45D572B}" type="presOf" srcId="{6AD0C08F-A9A6-4377-8FD7-2565D3E8EE8F}" destId="{5258ABCF-6D46-42C0-BFC5-7B7F4C330A20}" srcOrd="0" destOrd="0" presId="urn:diagrams.loki3.com/VaryingWidthList+Icon"/>
    <dgm:cxn modelId="{E758E2AC-F23D-4498-93BF-5ECBBF8E78FF}" srcId="{4605120B-24A0-417F-A836-B6A0929C3E62}" destId="{97D4339B-F80A-4D8E-B07A-FAE72C990482}" srcOrd="3" destOrd="0" parTransId="{4E4780CA-1BA5-4245-9522-CC882144DF56}" sibTransId="{FEE3EF3B-B7ED-4FDE-9820-5C394C256415}"/>
    <dgm:cxn modelId="{FD1105AD-A345-41F2-8CCF-BE36D5635944}" type="presOf" srcId="{71B6DD96-2624-4EAE-987A-8DC8AF5D29E9}" destId="{61FDD652-151C-47ED-8CA4-014431616A81}" srcOrd="0" destOrd="0" presId="urn:diagrams.loki3.com/VaryingWidthList+Icon"/>
    <dgm:cxn modelId="{B66E25E4-E8A1-401D-B212-9521E08E3623}" type="presOf" srcId="{BBB14241-E74D-4C84-BD6E-53FBC6196B21}" destId="{1561DC91-18DC-4F18-9D61-2D5A64909A71}" srcOrd="0" destOrd="0" presId="urn:diagrams.loki3.com/VaryingWidthList+Icon"/>
    <dgm:cxn modelId="{30E671ED-3ED9-4EAD-A1E1-1B4D583EF3CE}" srcId="{4605120B-24A0-417F-A836-B6A0929C3E62}" destId="{04A57294-A12A-42AA-A3FB-4BC8FB2FEBF3}" srcOrd="2" destOrd="0" parTransId="{DD7599DC-8618-41D0-B0B2-B79338EE09EA}" sibTransId="{0663F91C-E8F2-41D4-9BED-CD9704F2D4E6}"/>
    <dgm:cxn modelId="{FD9F25F4-9719-471A-9E1D-8D3766FC05C1}" type="presOf" srcId="{4605120B-24A0-417F-A836-B6A0929C3E62}" destId="{58BE1385-74D0-4456-B1CE-B55B77CC6EA6}" srcOrd="0" destOrd="0" presId="urn:diagrams.loki3.com/VaryingWidthList+Icon"/>
    <dgm:cxn modelId="{4075D947-D892-42AF-BE83-B728D6B93601}" type="presParOf" srcId="{58BE1385-74D0-4456-B1CE-B55B77CC6EA6}" destId="{1561DC91-18DC-4F18-9D61-2D5A64909A71}" srcOrd="0" destOrd="0" presId="urn:diagrams.loki3.com/VaryingWidthList+Icon"/>
    <dgm:cxn modelId="{9AD4BE6F-8EEF-4C4C-92E3-13BE50EAEB76}" type="presParOf" srcId="{58BE1385-74D0-4456-B1CE-B55B77CC6EA6}" destId="{800C447D-1748-400D-8740-2CDE6E6E6663}" srcOrd="1" destOrd="0" presId="urn:diagrams.loki3.com/VaryingWidthList+Icon"/>
    <dgm:cxn modelId="{F021DC2A-A57E-4F28-94B6-1D2FD9ECCE71}" type="presParOf" srcId="{58BE1385-74D0-4456-B1CE-B55B77CC6EA6}" destId="{5258ABCF-6D46-42C0-BFC5-7B7F4C330A20}" srcOrd="2" destOrd="0" presId="urn:diagrams.loki3.com/VaryingWidthList+Icon"/>
    <dgm:cxn modelId="{ADB3671F-CFF1-4ECB-B4B4-E56A7244DD64}" type="presParOf" srcId="{58BE1385-74D0-4456-B1CE-B55B77CC6EA6}" destId="{31CB0D70-10BF-4502-BCF9-DF233D11DC74}" srcOrd="3" destOrd="0" presId="urn:diagrams.loki3.com/VaryingWidthList+Icon"/>
    <dgm:cxn modelId="{58147C5E-A334-46B8-ABAB-93A885609695}" type="presParOf" srcId="{58BE1385-74D0-4456-B1CE-B55B77CC6EA6}" destId="{FDA739F6-E7DC-47AD-A5C7-9B1D0E13A190}" srcOrd="4" destOrd="0" presId="urn:diagrams.loki3.com/VaryingWidthList+Icon"/>
    <dgm:cxn modelId="{729F1BBF-22A7-467E-A39B-2AF293C60FD4}" type="presParOf" srcId="{58BE1385-74D0-4456-B1CE-B55B77CC6EA6}" destId="{749EC69E-C1E7-46D5-9245-91CC7977978A}" srcOrd="5" destOrd="0" presId="urn:diagrams.loki3.com/VaryingWidthList+Icon"/>
    <dgm:cxn modelId="{60F64FBE-EC69-4D93-8153-E970F4E373BD}" type="presParOf" srcId="{58BE1385-74D0-4456-B1CE-B55B77CC6EA6}" destId="{6C98CA12-3E3D-4CB9-BD20-3199ACD051FF}" srcOrd="6" destOrd="0" presId="urn:diagrams.loki3.com/VaryingWidthList+Icon"/>
    <dgm:cxn modelId="{FF960AD4-2A27-4B89-AAEF-4DD5A2D6AB94}" type="presParOf" srcId="{58BE1385-74D0-4456-B1CE-B55B77CC6EA6}" destId="{BCB104F3-5451-4B06-AFB4-AF3DC06244CE}" srcOrd="7" destOrd="0" presId="urn:diagrams.loki3.com/VaryingWidthList+Icon"/>
    <dgm:cxn modelId="{3F6C5A69-B48B-4EDC-8FC2-8A5340C0D7C5}" type="presParOf" srcId="{58BE1385-74D0-4456-B1CE-B55B77CC6EA6}" destId="{61FDD652-151C-47ED-8CA4-014431616A81}" srcOrd="8" destOrd="0" presId="urn:diagrams.loki3.com/VaryingWidth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E2018-D97E-4242-BE7B-74EC7207AD2C}">
      <dsp:nvSpPr>
        <dsp:cNvPr id="0" name=""/>
        <dsp:cNvSpPr/>
      </dsp:nvSpPr>
      <dsp:spPr>
        <a:xfrm>
          <a:off x="0" y="2090"/>
          <a:ext cx="2327920" cy="1005369"/>
        </a:xfrm>
        <a:prstGeom prst="rect">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经济损失</a:t>
          </a:r>
        </a:p>
      </dsp:txBody>
      <dsp:txXfrm>
        <a:off x="0" y="2090"/>
        <a:ext cx="2327920" cy="1005369"/>
      </dsp:txXfrm>
    </dsp:sp>
    <dsp:sp modelId="{DA030FD2-6629-486E-8BB9-4CE40976A0C4}">
      <dsp:nvSpPr>
        <dsp:cNvPr id="0" name=""/>
        <dsp:cNvSpPr/>
      </dsp:nvSpPr>
      <dsp:spPr>
        <a:xfrm>
          <a:off x="0" y="1057728"/>
          <a:ext cx="2327920" cy="1005369"/>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个人隐私</a:t>
          </a:r>
        </a:p>
      </dsp:txBody>
      <dsp:txXfrm>
        <a:off x="0" y="1057728"/>
        <a:ext cx="2327920" cy="1005369"/>
      </dsp:txXfrm>
    </dsp:sp>
    <dsp:sp modelId="{14800151-AE8A-43BC-B2E0-ABA12C2FD513}">
      <dsp:nvSpPr>
        <dsp:cNvPr id="0" name=""/>
        <dsp:cNvSpPr/>
      </dsp:nvSpPr>
      <dsp:spPr>
        <a:xfrm>
          <a:off x="0" y="2113366"/>
          <a:ext cx="2327920" cy="1005369"/>
        </a:xfrm>
        <a:prstGeom prst="rect">
          <a:avLst/>
        </a:prstGeom>
        <a:solidFill>
          <a:srgbClr val="0000FF"/>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商业情报</a:t>
          </a:r>
        </a:p>
      </dsp:txBody>
      <dsp:txXfrm>
        <a:off x="0" y="2113366"/>
        <a:ext cx="2327920" cy="1005369"/>
      </dsp:txXfrm>
    </dsp:sp>
    <dsp:sp modelId="{EECC821A-9D3B-48C1-BAF4-0A93AADC40EA}">
      <dsp:nvSpPr>
        <dsp:cNvPr id="0" name=""/>
        <dsp:cNvSpPr/>
      </dsp:nvSpPr>
      <dsp:spPr>
        <a:xfrm>
          <a:off x="0" y="3169004"/>
          <a:ext cx="2327919" cy="1005369"/>
        </a:xfrm>
        <a:prstGeom prst="rect">
          <a:avLst/>
        </a:prstGeom>
        <a:solidFill>
          <a:srgbClr val="C0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3600" b="1" kern="1200" dirty="0">
              <a:solidFill>
                <a:schemeClr val="bg1"/>
              </a:solidFill>
              <a:effectLst/>
              <a:latin typeface="Times New Roman" panose="02020603050405020304" pitchFamily="18" charset="0"/>
              <a:cs typeface="Times New Roman" panose="02020603050405020304" pitchFamily="18" charset="0"/>
            </a:rPr>
            <a:t>国家机密</a:t>
          </a:r>
        </a:p>
      </dsp:txBody>
      <dsp:txXfrm>
        <a:off x="0" y="3169004"/>
        <a:ext cx="2327919" cy="10053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D11C7-46D2-482B-972C-FFF9A8776A05}">
      <dsp:nvSpPr>
        <dsp:cNvPr id="0" name=""/>
        <dsp:cNvSpPr/>
      </dsp:nvSpPr>
      <dsp:spPr>
        <a:xfrm>
          <a:off x="108019" y="4"/>
          <a:ext cx="2479496" cy="1273866"/>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solidFill>
                <a:schemeClr val="bg1"/>
              </a:solidFill>
              <a:effectLst/>
              <a:latin typeface="+mj-ea"/>
              <a:ea typeface="+mj-ea"/>
            </a:rPr>
            <a:t>恶意代码快速增长</a:t>
          </a:r>
          <a:endParaRPr lang="en-US" altLang="zh-CN" sz="3800" b="1" kern="1200" dirty="0">
            <a:solidFill>
              <a:schemeClr val="bg1"/>
            </a:solidFill>
            <a:effectLst/>
            <a:latin typeface="+mj-ea"/>
            <a:ea typeface="+mj-ea"/>
          </a:endParaRPr>
        </a:p>
      </dsp:txBody>
      <dsp:txXfrm>
        <a:off x="108019" y="4"/>
        <a:ext cx="2479496" cy="1273866"/>
      </dsp:txXfrm>
    </dsp:sp>
    <dsp:sp modelId="{DB34D2FF-077C-402A-8CC8-EB3D33F4C6B3}">
      <dsp:nvSpPr>
        <dsp:cNvPr id="0" name=""/>
        <dsp:cNvSpPr/>
      </dsp:nvSpPr>
      <dsp:spPr>
        <a:xfrm>
          <a:off x="2799826" y="4"/>
          <a:ext cx="2403064" cy="1273866"/>
        </a:xfrm>
        <a:prstGeom prst="rect">
          <a:avLst/>
        </a:prstGeom>
        <a:gradFill rotWithShape="0">
          <a:gsLst>
            <a:gs pos="0">
              <a:schemeClr val="accent2">
                <a:hueOff val="-722272"/>
                <a:satOff val="-9165"/>
                <a:lumOff val="8347"/>
                <a:alphaOff val="0"/>
                <a:shade val="51000"/>
                <a:satMod val="130000"/>
              </a:schemeClr>
            </a:gs>
            <a:gs pos="80000">
              <a:schemeClr val="accent2">
                <a:hueOff val="-722272"/>
                <a:satOff val="-9165"/>
                <a:lumOff val="8347"/>
                <a:alphaOff val="0"/>
                <a:shade val="93000"/>
                <a:satMod val="130000"/>
              </a:schemeClr>
            </a:gs>
            <a:gs pos="100000">
              <a:schemeClr val="accent2">
                <a:hueOff val="-722272"/>
                <a:satOff val="-9165"/>
                <a:lumOff val="834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solidFill>
                <a:schemeClr val="bg1"/>
              </a:solidFill>
              <a:effectLst/>
              <a:latin typeface="+mj-ea"/>
              <a:ea typeface="+mj-ea"/>
            </a:rPr>
            <a:t>移动终端攻击上升</a:t>
          </a:r>
          <a:endParaRPr lang="en-US" altLang="zh-CN" sz="3800" b="1" kern="1200" dirty="0">
            <a:solidFill>
              <a:schemeClr val="bg1"/>
            </a:solidFill>
            <a:effectLst/>
            <a:latin typeface="+mj-ea"/>
            <a:ea typeface="+mj-ea"/>
          </a:endParaRPr>
        </a:p>
      </dsp:txBody>
      <dsp:txXfrm>
        <a:off x="2799826" y="4"/>
        <a:ext cx="2403064" cy="1273866"/>
      </dsp:txXfrm>
    </dsp:sp>
    <dsp:sp modelId="{6B260CE2-8A79-47FB-B322-DF272367EB62}">
      <dsp:nvSpPr>
        <dsp:cNvPr id="0" name=""/>
        <dsp:cNvSpPr/>
      </dsp:nvSpPr>
      <dsp:spPr>
        <a:xfrm>
          <a:off x="5415202" y="4"/>
          <a:ext cx="2461088" cy="1273866"/>
        </a:xfrm>
        <a:prstGeom prst="rect">
          <a:avLst/>
        </a:prstGeom>
        <a:gradFill rotWithShape="0">
          <a:gsLst>
            <a:gs pos="0">
              <a:schemeClr val="accent2">
                <a:hueOff val="-1444543"/>
                <a:satOff val="-18329"/>
                <a:lumOff val="16695"/>
                <a:alphaOff val="0"/>
                <a:shade val="51000"/>
                <a:satMod val="130000"/>
              </a:schemeClr>
            </a:gs>
            <a:gs pos="80000">
              <a:schemeClr val="accent2">
                <a:hueOff val="-1444543"/>
                <a:satOff val="-18329"/>
                <a:lumOff val="16695"/>
                <a:alphaOff val="0"/>
                <a:shade val="93000"/>
                <a:satMod val="130000"/>
              </a:schemeClr>
            </a:gs>
            <a:gs pos="100000">
              <a:schemeClr val="accent2">
                <a:hueOff val="-1444543"/>
                <a:satOff val="-18329"/>
                <a:lumOff val="1669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solidFill>
                <a:schemeClr val="bg1"/>
              </a:solidFill>
              <a:effectLst/>
              <a:latin typeface="+mj-ea"/>
              <a:ea typeface="+mj-ea"/>
            </a:rPr>
            <a:t>应用软件漏洞攻击</a:t>
          </a:r>
        </a:p>
      </dsp:txBody>
      <dsp:txXfrm>
        <a:off x="5415202" y="4"/>
        <a:ext cx="2461088" cy="1273866"/>
      </dsp:txXfrm>
    </dsp:sp>
    <dsp:sp modelId="{1289D8C1-BA1F-4AD2-8E84-A040B002126C}">
      <dsp:nvSpPr>
        <dsp:cNvPr id="0" name=""/>
        <dsp:cNvSpPr/>
      </dsp:nvSpPr>
      <dsp:spPr>
        <a:xfrm>
          <a:off x="108157" y="1439035"/>
          <a:ext cx="2487139" cy="1273866"/>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solidFill>
                <a:schemeClr val="bg1"/>
              </a:solidFill>
              <a:effectLst/>
              <a:latin typeface="+mj-ea"/>
              <a:ea typeface="+mj-ea"/>
            </a:rPr>
            <a:t>针对搜索引擎攻击</a:t>
          </a:r>
        </a:p>
      </dsp:txBody>
      <dsp:txXfrm>
        <a:off x="108157" y="1439035"/>
        <a:ext cx="2487139" cy="1273866"/>
      </dsp:txXfrm>
    </dsp:sp>
    <dsp:sp modelId="{A62B81B5-4EA5-495F-81FB-F608842D8D4A}">
      <dsp:nvSpPr>
        <dsp:cNvPr id="0" name=""/>
        <dsp:cNvSpPr/>
      </dsp:nvSpPr>
      <dsp:spPr>
        <a:xfrm>
          <a:off x="2791684" y="1439035"/>
          <a:ext cx="2403064" cy="1273866"/>
        </a:xfrm>
        <a:prstGeom prst="rect">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solidFill>
                <a:schemeClr val="bg1"/>
              </a:solidFill>
              <a:effectLst/>
              <a:latin typeface="+mj-ea"/>
              <a:ea typeface="+mj-ea"/>
            </a:rPr>
            <a:t>假冒软件攻击出现</a:t>
          </a:r>
        </a:p>
      </dsp:txBody>
      <dsp:txXfrm>
        <a:off x="2791684" y="1439035"/>
        <a:ext cx="2403064" cy="1273866"/>
      </dsp:txXfrm>
    </dsp:sp>
    <dsp:sp modelId="{E62CB97A-33C1-4AE7-903D-EBE87688C86C}">
      <dsp:nvSpPr>
        <dsp:cNvPr id="0" name=""/>
        <dsp:cNvSpPr/>
      </dsp:nvSpPr>
      <dsp:spPr>
        <a:xfrm>
          <a:off x="5430371" y="1439035"/>
          <a:ext cx="2451004" cy="1273866"/>
        </a:xfrm>
        <a:prstGeom prst="rect">
          <a:avLst/>
        </a:prstGeom>
        <a:solidFill>
          <a:schemeClr val="accent4">
            <a:lumMod val="85000"/>
            <a:lumOff val="1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solidFill>
                <a:schemeClr val="bg1"/>
              </a:solidFill>
              <a:effectLst/>
              <a:latin typeface="+mj-ea"/>
              <a:ea typeface="+mj-ea"/>
            </a:rPr>
            <a:t>高仿网站钓鱼欺诈</a:t>
          </a:r>
          <a:endParaRPr lang="en-US" altLang="zh-CN" sz="3800" b="1" kern="1200" dirty="0">
            <a:solidFill>
              <a:schemeClr val="bg1"/>
            </a:solidFill>
            <a:effectLst/>
            <a:latin typeface="+mj-ea"/>
            <a:ea typeface="+mj-ea"/>
          </a:endParaRPr>
        </a:p>
      </dsp:txBody>
      <dsp:txXfrm>
        <a:off x="5430371" y="1439035"/>
        <a:ext cx="2451004" cy="1273866"/>
      </dsp:txXfrm>
    </dsp:sp>
    <dsp:sp modelId="{647DB40C-5180-4A9E-9973-993245B4BBE2}">
      <dsp:nvSpPr>
        <dsp:cNvPr id="0" name=""/>
        <dsp:cNvSpPr/>
      </dsp:nvSpPr>
      <dsp:spPr>
        <a:xfrm>
          <a:off x="108019" y="2880322"/>
          <a:ext cx="2519750" cy="1273866"/>
        </a:xfrm>
        <a:prstGeom prst="rect">
          <a:avLst/>
        </a:prstGeom>
        <a:solidFill>
          <a:schemeClr val="accent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solidFill>
                <a:schemeClr val="bg1"/>
              </a:solidFill>
              <a:effectLst/>
              <a:latin typeface="+mj-ea"/>
              <a:ea typeface="+mj-ea"/>
            </a:rPr>
            <a:t>僵尸网络出现变种</a:t>
          </a:r>
        </a:p>
      </dsp:txBody>
      <dsp:txXfrm>
        <a:off x="108019" y="2880322"/>
        <a:ext cx="2519750" cy="1273866"/>
      </dsp:txXfrm>
    </dsp:sp>
    <dsp:sp modelId="{4960CE02-6120-4B13-9E1F-BD6CD6CA0364}">
      <dsp:nvSpPr>
        <dsp:cNvPr id="0" name=""/>
        <dsp:cNvSpPr/>
      </dsp:nvSpPr>
      <dsp:spPr>
        <a:xfrm>
          <a:off x="2769041" y="2880322"/>
          <a:ext cx="2454804" cy="1273866"/>
        </a:xfrm>
        <a:prstGeom prst="rect">
          <a:avLst/>
        </a:prstGeom>
        <a:solidFill>
          <a:srgbClr val="7030A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altLang="en-US" sz="3800" b="1" kern="1200" dirty="0">
              <a:solidFill>
                <a:schemeClr val="bg1"/>
              </a:solidFill>
              <a:effectLst/>
              <a:latin typeface="+mj-ea"/>
              <a:ea typeface="+mj-ea"/>
            </a:rPr>
            <a:t>垃圾邮件活动方式</a:t>
          </a:r>
        </a:p>
      </dsp:txBody>
      <dsp:txXfrm>
        <a:off x="2769041" y="2880322"/>
        <a:ext cx="2454804" cy="127386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E6BF2-31B0-4866-9D64-4C32828AA831}">
      <dsp:nvSpPr>
        <dsp:cNvPr id="0" name=""/>
        <dsp:cNvSpPr/>
      </dsp:nvSpPr>
      <dsp:spPr>
        <a:xfrm>
          <a:off x="6516444" y="1057007"/>
          <a:ext cx="1950227" cy="19503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DB6DD5-7FF5-4B02-86A6-D46678576F36}">
      <dsp:nvSpPr>
        <dsp:cNvPr id="0" name=""/>
        <dsp:cNvSpPr/>
      </dsp:nvSpPr>
      <dsp:spPr>
        <a:xfrm>
          <a:off x="6581674" y="1122029"/>
          <a:ext cx="1820602" cy="18202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防抵赖</a:t>
          </a:r>
          <a:endParaRPr lang="en-US" altLang="zh-CN" sz="40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6841761" y="1382118"/>
        <a:ext cx="1300430" cy="1300104"/>
      </dsp:txXfrm>
    </dsp:sp>
    <dsp:sp modelId="{0421101B-DDE9-42CB-B82B-39A419092597}">
      <dsp:nvSpPr>
        <dsp:cNvPr id="0" name=""/>
        <dsp:cNvSpPr/>
      </dsp:nvSpPr>
      <dsp:spPr>
        <a:xfrm rot="2700000">
          <a:off x="4492606" y="1056870"/>
          <a:ext cx="1950259" cy="1950259"/>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23874-E382-4275-9AC2-D3DDCA912F82}">
      <dsp:nvSpPr>
        <dsp:cNvPr id="0" name=""/>
        <dsp:cNvSpPr/>
      </dsp:nvSpPr>
      <dsp:spPr>
        <a:xfrm>
          <a:off x="4566216" y="1122029"/>
          <a:ext cx="1820602" cy="18202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完整性</a:t>
          </a:r>
        </a:p>
      </dsp:txBody>
      <dsp:txXfrm>
        <a:off x="4826302" y="1382118"/>
        <a:ext cx="1300430" cy="1300104"/>
      </dsp:txXfrm>
    </dsp:sp>
    <dsp:sp modelId="{22A6A56F-6442-4BDA-96AC-7FBC071D9608}">
      <dsp:nvSpPr>
        <dsp:cNvPr id="0" name=""/>
        <dsp:cNvSpPr/>
      </dsp:nvSpPr>
      <dsp:spPr>
        <a:xfrm rot="2700000">
          <a:off x="2485511" y="1056870"/>
          <a:ext cx="1950259" cy="1950259"/>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5AAA5C-B20C-4DAC-AC1F-48312CB3DFC7}">
      <dsp:nvSpPr>
        <dsp:cNvPr id="0" name=""/>
        <dsp:cNvSpPr/>
      </dsp:nvSpPr>
      <dsp:spPr>
        <a:xfrm>
          <a:off x="2550757" y="1122029"/>
          <a:ext cx="1820602" cy="18202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真实性</a:t>
          </a:r>
        </a:p>
      </dsp:txBody>
      <dsp:txXfrm>
        <a:off x="2810844" y="1382118"/>
        <a:ext cx="1300430" cy="1300104"/>
      </dsp:txXfrm>
    </dsp:sp>
    <dsp:sp modelId="{BEFF2DEF-75DB-4D63-8358-F2BC340AFAEF}">
      <dsp:nvSpPr>
        <dsp:cNvPr id="0" name=""/>
        <dsp:cNvSpPr/>
      </dsp:nvSpPr>
      <dsp:spPr>
        <a:xfrm rot="2700000">
          <a:off x="470052" y="1056870"/>
          <a:ext cx="1950259" cy="1950259"/>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2E789A-C90D-4BC0-8775-68FD947ACBDF}">
      <dsp:nvSpPr>
        <dsp:cNvPr id="0" name=""/>
        <dsp:cNvSpPr/>
      </dsp:nvSpPr>
      <dsp:spPr>
        <a:xfrm>
          <a:off x="535299" y="1122029"/>
          <a:ext cx="1820602" cy="18202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保密性</a:t>
          </a:r>
        </a:p>
      </dsp:txBody>
      <dsp:txXfrm>
        <a:off x="795385" y="1382118"/>
        <a:ext cx="1300430" cy="13001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81CF9-FCFC-4E7B-8084-6B97D7828D9C}">
      <dsp:nvSpPr>
        <dsp:cNvPr id="0" name=""/>
        <dsp:cNvSpPr/>
      </dsp:nvSpPr>
      <dsp:spPr>
        <a:xfrm>
          <a:off x="0" y="342"/>
          <a:ext cx="8064896" cy="103279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0" tIns="101600" rIns="101600" bIns="10160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4000" b="1" kern="1200" dirty="0">
              <a:solidFill>
                <a:schemeClr val="bg1"/>
              </a:solidFill>
              <a:effectLst/>
            </a:rPr>
            <a:t>监控、</a:t>
          </a:r>
          <a:r>
            <a:rPr lang="zh-CN" sz="4000" b="1" kern="1200" dirty="0">
              <a:solidFill>
                <a:schemeClr val="bg1"/>
              </a:solidFill>
              <a:effectLst/>
            </a:rPr>
            <a:t>分析用户</a:t>
          </a:r>
          <a:r>
            <a:rPr lang="zh-CN" altLang="en-US" sz="4000" b="1" kern="1200" dirty="0">
              <a:solidFill>
                <a:schemeClr val="bg1"/>
              </a:solidFill>
              <a:effectLst/>
            </a:rPr>
            <a:t>和</a:t>
          </a:r>
          <a:r>
            <a:rPr lang="zh-CN" sz="4000" b="1" kern="1200" dirty="0">
              <a:solidFill>
                <a:schemeClr val="bg1"/>
              </a:solidFill>
              <a:effectLst/>
            </a:rPr>
            <a:t>系统行为</a:t>
          </a:r>
          <a:endParaRPr lang="zh-CN" altLang="en-US" sz="4000" b="1" kern="1200" dirty="0">
            <a:solidFill>
              <a:schemeClr val="bg1"/>
            </a:solidFill>
            <a:effectLst/>
            <a:latin typeface="Times New Roman" panose="02020603050405020304" pitchFamily="18" charset="0"/>
            <a:ea typeface="+mn-ea"/>
            <a:cs typeface="Times New Roman" panose="02020603050405020304" pitchFamily="18" charset="0"/>
          </a:endParaRPr>
        </a:p>
      </dsp:txBody>
      <dsp:txXfrm>
        <a:off x="0" y="342"/>
        <a:ext cx="8064896" cy="1032790"/>
      </dsp:txXfrm>
    </dsp:sp>
    <dsp:sp modelId="{68E2974E-C90A-48AB-98C6-6B605737371B}">
      <dsp:nvSpPr>
        <dsp:cNvPr id="0" name=""/>
        <dsp:cNvSpPr/>
      </dsp:nvSpPr>
      <dsp:spPr>
        <a:xfrm>
          <a:off x="0" y="1079593"/>
          <a:ext cx="8064896" cy="929195"/>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0" tIns="101600" rIns="101600" bIns="10160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4000" b="1" kern="1200" dirty="0">
              <a:solidFill>
                <a:schemeClr val="bg1"/>
              </a:solidFill>
              <a:effectLst/>
            </a:rPr>
            <a:t>检查系统配置和漏洞</a:t>
          </a:r>
        </a:p>
      </dsp:txBody>
      <dsp:txXfrm>
        <a:off x="0" y="1079593"/>
        <a:ext cx="8064896" cy="929195"/>
      </dsp:txXfrm>
    </dsp:sp>
    <dsp:sp modelId="{459C7192-82C6-4110-9A32-E46E980042A6}">
      <dsp:nvSpPr>
        <dsp:cNvPr id="0" name=""/>
        <dsp:cNvSpPr/>
      </dsp:nvSpPr>
      <dsp:spPr>
        <a:xfrm>
          <a:off x="0" y="2055247"/>
          <a:ext cx="8064896" cy="929195"/>
        </a:xfrm>
        <a:prstGeom prst="rect">
          <a:avLst/>
        </a:prstGeom>
        <a:solidFill>
          <a:srgbClr val="0070C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0" tIns="101600" rIns="101600" bIns="10160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4000" b="1" kern="1200" dirty="0">
              <a:solidFill>
                <a:schemeClr val="bg1"/>
              </a:solidFill>
              <a:effectLst/>
            </a:rPr>
            <a:t>评估系统和数据文件完整性</a:t>
          </a:r>
        </a:p>
      </dsp:txBody>
      <dsp:txXfrm>
        <a:off x="0" y="2055247"/>
        <a:ext cx="8064896" cy="929195"/>
      </dsp:txXfrm>
    </dsp:sp>
    <dsp:sp modelId="{5AD6368D-1DD8-43FE-B48F-6A65F2771C8B}">
      <dsp:nvSpPr>
        <dsp:cNvPr id="0" name=""/>
        <dsp:cNvSpPr/>
      </dsp:nvSpPr>
      <dsp:spPr>
        <a:xfrm>
          <a:off x="0" y="3030902"/>
          <a:ext cx="8064896" cy="929195"/>
        </a:xfrm>
        <a:prstGeom prst="rect">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0" tIns="101600" rIns="101600" bIns="10160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zh-CN" altLang="en-US" sz="4000" b="1" kern="1200" dirty="0">
              <a:solidFill>
                <a:schemeClr val="bg1"/>
              </a:solidFill>
              <a:effectLst/>
            </a:rPr>
            <a:t>分析异常行为，识别攻击类型</a:t>
          </a:r>
        </a:p>
      </dsp:txBody>
      <dsp:txXfrm>
        <a:off x="0" y="3030902"/>
        <a:ext cx="8064896" cy="929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DB896-7661-4620-89F4-181F5FF4F530}">
      <dsp:nvSpPr>
        <dsp:cNvPr id="0" name=""/>
        <dsp:cNvSpPr/>
      </dsp:nvSpPr>
      <dsp:spPr>
        <a:xfrm>
          <a:off x="181461" y="396"/>
          <a:ext cx="3360252" cy="1329012"/>
        </a:xfrm>
        <a:prstGeom prst="rect">
          <a:avLst/>
        </a:prstGeom>
        <a:solidFill>
          <a:schemeClr val="accent6">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伴随网络发展</a:t>
          </a:r>
        </a:p>
      </dsp:txBody>
      <dsp:txXfrm>
        <a:off x="181461" y="396"/>
        <a:ext cx="3360252" cy="1329012"/>
      </dsp:txXfrm>
    </dsp:sp>
    <dsp:sp modelId="{D05E08D0-9C40-4D35-A61F-3525F489EA91}">
      <dsp:nvSpPr>
        <dsp:cNvPr id="0" name=""/>
        <dsp:cNvSpPr/>
      </dsp:nvSpPr>
      <dsp:spPr>
        <a:xfrm>
          <a:off x="3763216" y="396"/>
          <a:ext cx="3360252" cy="1329012"/>
        </a:xfrm>
        <a:prstGeom prst="rect">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复杂社会工程</a:t>
          </a:r>
        </a:p>
      </dsp:txBody>
      <dsp:txXfrm>
        <a:off x="3763216" y="396"/>
        <a:ext cx="3360252" cy="1329012"/>
      </dsp:txXfrm>
    </dsp:sp>
    <dsp:sp modelId="{D70513A0-D46D-401A-9FB4-7DD285DE6467}">
      <dsp:nvSpPr>
        <dsp:cNvPr id="0" name=""/>
        <dsp:cNvSpPr/>
      </dsp:nvSpPr>
      <dsp:spPr>
        <a:xfrm>
          <a:off x="181461" y="1550911"/>
          <a:ext cx="3360252" cy="1329012"/>
        </a:xfrm>
        <a:prstGeom prst="rect">
          <a:avLst/>
        </a:prstGeom>
        <a:solidFill>
          <a:schemeClr val="accent4">
            <a:lumMod val="85000"/>
            <a:lumOff val="1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趋利性的趋势</a:t>
          </a:r>
        </a:p>
      </dsp:txBody>
      <dsp:txXfrm>
        <a:off x="181461" y="1550911"/>
        <a:ext cx="3360252" cy="1329012"/>
      </dsp:txXfrm>
    </dsp:sp>
    <dsp:sp modelId="{80AC3415-C867-42E9-B377-3471ABB16C6E}">
      <dsp:nvSpPr>
        <dsp:cNvPr id="0" name=""/>
        <dsp:cNvSpPr/>
      </dsp:nvSpPr>
      <dsp:spPr>
        <a:xfrm>
          <a:off x="3763216" y="1550911"/>
          <a:ext cx="3360252" cy="1329012"/>
        </a:xfrm>
        <a:prstGeom prst="rect">
          <a:avLst/>
        </a:prstGeom>
        <a:solidFill>
          <a:srgbClr val="0070C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国家安全与社会稳定</a:t>
          </a:r>
        </a:p>
      </dsp:txBody>
      <dsp:txXfrm>
        <a:off x="3763216" y="1550911"/>
        <a:ext cx="3360252" cy="1329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241F6-E9F8-4A2A-8C3D-D6F326E17096}">
      <dsp:nvSpPr>
        <dsp:cNvPr id="0" name=""/>
        <dsp:cNvSpPr/>
      </dsp:nvSpPr>
      <dsp:spPr>
        <a:xfrm>
          <a:off x="0" y="192253"/>
          <a:ext cx="8668698" cy="1311975"/>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72787" tIns="354076" rIns="672787" bIns="14224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传统的</a:t>
          </a:r>
          <a:r>
            <a:rPr lang="en-US" sz="2000" kern="1200" dirty="0">
              <a:latin typeface="微软雅黑" panose="020B0503020204020204" pitchFamily="34" charset="-122"/>
              <a:ea typeface="微软雅黑" panose="020B0503020204020204" pitchFamily="34" charset="-122"/>
            </a:rPr>
            <a:t>DDOS</a:t>
          </a:r>
          <a:r>
            <a:rPr lang="zh-CN" sz="2000" kern="1200" dirty="0">
              <a:latin typeface="微软雅黑" panose="020B0503020204020204" pitchFamily="34" charset="-122"/>
              <a:ea typeface="微软雅黑" panose="020B0503020204020204" pitchFamily="34" charset="-122"/>
            </a:rPr>
            <a:t>攻击是通过黑客在全球范围互联网用户中建立的僵尸网络发出的，数百万计受感染机器在用户不知情中参与攻击</a:t>
          </a:r>
          <a:endParaRPr lang="zh-CN" altLang="en-US" sz="2000" kern="1200" dirty="0">
            <a:latin typeface="微软雅黑" panose="020B0503020204020204" pitchFamily="34" charset="-122"/>
            <a:ea typeface="微软雅黑" panose="020B0503020204020204" pitchFamily="34" charset="-122"/>
          </a:endParaRPr>
        </a:p>
      </dsp:txBody>
      <dsp:txXfrm>
        <a:off x="0" y="192253"/>
        <a:ext cx="8668698" cy="1311975"/>
      </dsp:txXfrm>
    </dsp:sp>
    <dsp:sp modelId="{4C96DA3D-765D-4499-B260-25733DE278D8}">
      <dsp:nvSpPr>
        <dsp:cNvPr id="0" name=""/>
        <dsp:cNvSpPr/>
      </dsp:nvSpPr>
      <dsp:spPr>
        <a:xfrm>
          <a:off x="433434" y="6908"/>
          <a:ext cx="6068088" cy="436264"/>
        </a:xfrm>
        <a:prstGeom prst="roundRect">
          <a:avLst/>
        </a:prstGeom>
        <a:solidFill>
          <a:srgbClr val="0070C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29359" tIns="0" rIns="229359" bIns="0" numCol="1" spcCol="1270" anchor="ctr" anchorCtr="0">
          <a:noAutofit/>
        </a:bodyPr>
        <a:lstStyle/>
        <a:p>
          <a:pPr marL="0" lvl="0" indent="0" algn="l" defTabSz="1244600" rtl="0">
            <a:lnSpc>
              <a:spcPct val="90000"/>
            </a:lnSpc>
            <a:spcBef>
              <a:spcPct val="0"/>
            </a:spcBef>
            <a:spcAft>
              <a:spcPct val="35000"/>
            </a:spcAft>
            <a:buNone/>
          </a:pPr>
          <a:r>
            <a:rPr lang="zh-CN" sz="2800" b="1" kern="1200" dirty="0"/>
            <a:t>方式</a:t>
          </a:r>
          <a:endParaRPr lang="en-US" sz="2800" b="1" kern="1200" dirty="0"/>
        </a:p>
      </dsp:txBody>
      <dsp:txXfrm>
        <a:off x="454731" y="28205"/>
        <a:ext cx="6025494" cy="393670"/>
      </dsp:txXfrm>
    </dsp:sp>
    <dsp:sp modelId="{93923CA6-9EAE-47CB-98A4-A40562DA84EE}">
      <dsp:nvSpPr>
        <dsp:cNvPr id="0" name=""/>
        <dsp:cNvSpPr/>
      </dsp:nvSpPr>
      <dsp:spPr>
        <a:xfrm>
          <a:off x="0" y="1861537"/>
          <a:ext cx="8668698" cy="1311975"/>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72787" tIns="354076" rIns="672787" bIns="14224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路由器，交换机，防火墙，</a:t>
          </a:r>
          <a:r>
            <a:rPr lang="en-US" sz="2000" kern="1200" dirty="0">
              <a:latin typeface="微软雅黑" panose="020B0503020204020204" pitchFamily="34" charset="-122"/>
              <a:ea typeface="微软雅黑" panose="020B0503020204020204" pitchFamily="34" charset="-122"/>
            </a:rPr>
            <a:t>Web</a:t>
          </a:r>
          <a:r>
            <a:rPr lang="zh-CN" sz="2000" kern="1200" dirty="0">
              <a:latin typeface="微软雅黑" panose="020B0503020204020204" pitchFamily="34" charset="-122"/>
              <a:ea typeface="微软雅黑" panose="020B0503020204020204" pitchFamily="34" charset="-122"/>
            </a:rPr>
            <a:t>服务器，应用服务器，</a:t>
          </a:r>
          <a:r>
            <a:rPr lang="en-US" sz="2000" kern="1200" dirty="0">
              <a:latin typeface="微软雅黑" panose="020B0503020204020204" pitchFamily="34" charset="-122"/>
              <a:ea typeface="微软雅黑" panose="020B0503020204020204" pitchFamily="34" charset="-122"/>
            </a:rPr>
            <a:t>DNS</a:t>
          </a:r>
          <a:r>
            <a:rPr lang="zh-CN" sz="2000" kern="1200" dirty="0">
              <a:latin typeface="微软雅黑" panose="020B0503020204020204" pitchFamily="34" charset="-122"/>
              <a:ea typeface="微软雅黑" panose="020B0503020204020204" pitchFamily="34" charset="-122"/>
            </a:rPr>
            <a:t>服务器，邮件服务器，甚至数据中心</a:t>
          </a:r>
          <a:endParaRPr lang="zh-CN" altLang="en-US" sz="2000" kern="1200" dirty="0">
            <a:latin typeface="微软雅黑" panose="020B0503020204020204" pitchFamily="34" charset="-122"/>
            <a:ea typeface="微软雅黑" panose="020B0503020204020204" pitchFamily="34" charset="-122"/>
          </a:endParaRPr>
        </a:p>
      </dsp:txBody>
      <dsp:txXfrm>
        <a:off x="0" y="1861537"/>
        <a:ext cx="8668698" cy="1311975"/>
      </dsp:txXfrm>
    </dsp:sp>
    <dsp:sp modelId="{AB7D6792-9F3E-4ECB-9BC0-8B846B309D8C}">
      <dsp:nvSpPr>
        <dsp:cNvPr id="0" name=""/>
        <dsp:cNvSpPr/>
      </dsp:nvSpPr>
      <dsp:spPr>
        <a:xfrm>
          <a:off x="433434" y="1596028"/>
          <a:ext cx="6068088" cy="516428"/>
        </a:xfrm>
        <a:prstGeom prst="roundRect">
          <a:avLst/>
        </a:prstGeom>
        <a:solidFill>
          <a:srgbClr val="0070C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29359" tIns="0" rIns="229359" bIns="0" numCol="1" spcCol="1270" anchor="ctr" anchorCtr="0">
          <a:noAutofit/>
        </a:bodyPr>
        <a:lstStyle/>
        <a:p>
          <a:pPr marL="0" lvl="0" indent="0" algn="l" defTabSz="1244600" rtl="0">
            <a:lnSpc>
              <a:spcPct val="90000"/>
            </a:lnSpc>
            <a:spcBef>
              <a:spcPct val="0"/>
            </a:spcBef>
            <a:spcAft>
              <a:spcPct val="35000"/>
            </a:spcAft>
            <a:buNone/>
          </a:pPr>
          <a:r>
            <a:rPr lang="zh-CN" sz="2800" b="1" kern="1200" dirty="0"/>
            <a:t>目标</a:t>
          </a:r>
          <a:endParaRPr lang="en-US" sz="2800" b="1" kern="1200" dirty="0"/>
        </a:p>
      </dsp:txBody>
      <dsp:txXfrm>
        <a:off x="458644" y="1621238"/>
        <a:ext cx="6017668" cy="466008"/>
      </dsp:txXfrm>
    </dsp:sp>
    <dsp:sp modelId="{29B7F433-5360-46D5-AC1C-D83900805221}">
      <dsp:nvSpPr>
        <dsp:cNvPr id="0" name=""/>
        <dsp:cNvSpPr/>
      </dsp:nvSpPr>
      <dsp:spPr>
        <a:xfrm>
          <a:off x="0" y="3546794"/>
          <a:ext cx="8668698" cy="1686825"/>
        </a:xfrm>
        <a:prstGeom prst="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672787" tIns="354076" rIns="672787" bIns="14224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a:latin typeface="微软雅黑" panose="020B0503020204020204" pitchFamily="34" charset="-122"/>
              <a:ea typeface="微软雅黑" panose="020B0503020204020204" pitchFamily="34" charset="-122"/>
            </a:rPr>
            <a:t>直接导致攻击目标</a:t>
          </a:r>
          <a:r>
            <a:rPr lang="en-US" sz="2000" kern="1200" dirty="0">
              <a:latin typeface="微软雅黑" panose="020B0503020204020204" pitchFamily="34" charset="-122"/>
              <a:ea typeface="微软雅黑" panose="020B0503020204020204" pitchFamily="34" charset="-122"/>
            </a:rPr>
            <a:t>CPU</a:t>
          </a:r>
          <a:r>
            <a:rPr lang="zh-CN" sz="2000" kern="1200" dirty="0">
              <a:latin typeface="微软雅黑" panose="020B0503020204020204" pitchFamily="34" charset="-122"/>
              <a:ea typeface="微软雅黑" panose="020B0503020204020204" pitchFamily="34" charset="-122"/>
            </a:rPr>
            <a:t>高，内存满，应用忙，系统瘫，带宽拥堵，转发困难，并发耗尽等等，结果是网络应用甚至基础设施不可用</a:t>
          </a:r>
          <a:endParaRPr lang="zh-CN" altLang="en-US" sz="2000" kern="1200" dirty="0">
            <a:latin typeface="微软雅黑" panose="020B0503020204020204" pitchFamily="34" charset="-122"/>
            <a:ea typeface="微软雅黑" panose="020B0503020204020204" pitchFamily="34" charset="-122"/>
          </a:endParaRPr>
        </a:p>
      </dsp:txBody>
      <dsp:txXfrm>
        <a:off x="0" y="3546794"/>
        <a:ext cx="8668698" cy="1686825"/>
      </dsp:txXfrm>
    </dsp:sp>
    <dsp:sp modelId="{FA98A82F-0A98-417A-BFF5-D217F937DCBF}">
      <dsp:nvSpPr>
        <dsp:cNvPr id="0" name=""/>
        <dsp:cNvSpPr/>
      </dsp:nvSpPr>
      <dsp:spPr>
        <a:xfrm>
          <a:off x="433434" y="3265312"/>
          <a:ext cx="6068088" cy="532402"/>
        </a:xfrm>
        <a:prstGeom prst="roundRect">
          <a:avLst/>
        </a:prstGeom>
        <a:solidFill>
          <a:srgbClr val="00206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229359" tIns="0" rIns="229359" bIns="0" numCol="1" spcCol="1270" anchor="ctr" anchorCtr="0">
          <a:noAutofit/>
        </a:bodyPr>
        <a:lstStyle/>
        <a:p>
          <a:pPr marL="0" lvl="0" indent="0" algn="l" defTabSz="1244600" rtl="0">
            <a:lnSpc>
              <a:spcPct val="90000"/>
            </a:lnSpc>
            <a:spcBef>
              <a:spcPct val="0"/>
            </a:spcBef>
            <a:spcAft>
              <a:spcPct val="35000"/>
            </a:spcAft>
            <a:buNone/>
          </a:pPr>
          <a:r>
            <a:rPr lang="zh-CN" sz="2800" b="1" kern="1200" dirty="0"/>
            <a:t>后果</a:t>
          </a:r>
          <a:endParaRPr lang="en-US" sz="2800" b="1" kern="1200" dirty="0"/>
        </a:p>
      </dsp:txBody>
      <dsp:txXfrm>
        <a:off x="459424" y="3291302"/>
        <a:ext cx="6016108" cy="4804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1DC91-18DC-4F18-9D61-2D5A64909A71}">
      <dsp:nvSpPr>
        <dsp:cNvPr id="0" name=""/>
        <dsp:cNvSpPr/>
      </dsp:nvSpPr>
      <dsp:spPr>
        <a:xfrm>
          <a:off x="0" y="0"/>
          <a:ext cx="2952328" cy="840995"/>
        </a:xfrm>
        <a:prstGeom prst="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1" kern="1200" dirty="0" err="1">
              <a:solidFill>
                <a:schemeClr val="bg1"/>
              </a:solidFill>
              <a:effectLst/>
              <a:latin typeface="Times New Roman" panose="02020603050405020304" pitchFamily="18" charset="0"/>
              <a:cs typeface="Times New Roman" panose="02020603050405020304" pitchFamily="18" charset="0"/>
            </a:rPr>
            <a:t>Trinoo</a:t>
          </a:r>
          <a:endParaRPr lang="zh-CN" altLang="en-US" sz="3600" b="1" kern="1200" dirty="0">
            <a:solidFill>
              <a:schemeClr val="bg1"/>
            </a:solidFill>
            <a:effectLst/>
            <a:latin typeface="Times New Roman" panose="02020603050405020304" pitchFamily="18" charset="0"/>
            <a:cs typeface="Times New Roman" panose="02020603050405020304" pitchFamily="18" charset="0"/>
          </a:endParaRPr>
        </a:p>
      </dsp:txBody>
      <dsp:txXfrm>
        <a:off x="0" y="0"/>
        <a:ext cx="2952328" cy="840995"/>
      </dsp:txXfrm>
    </dsp:sp>
    <dsp:sp modelId="{5258ABCF-6D46-42C0-BFC5-7B7F4C330A20}">
      <dsp:nvSpPr>
        <dsp:cNvPr id="0" name=""/>
        <dsp:cNvSpPr/>
      </dsp:nvSpPr>
      <dsp:spPr>
        <a:xfrm>
          <a:off x="0" y="885700"/>
          <a:ext cx="2952328" cy="1287043"/>
        </a:xfrm>
        <a:prstGeom prst="rect">
          <a:avLst/>
        </a:prstGeom>
        <a:solidFill>
          <a:srgbClr val="C0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effectLst/>
              <a:latin typeface="Times New Roman" panose="02020603050405020304" pitchFamily="18" charset="0"/>
              <a:cs typeface="Times New Roman" panose="02020603050405020304" pitchFamily="18" charset="0"/>
            </a:rPr>
            <a:t>Tribe Flood Network</a:t>
          </a:r>
          <a:endParaRPr lang="zh-CN" altLang="en-US" sz="3600" b="1" kern="1200" dirty="0">
            <a:solidFill>
              <a:schemeClr val="bg1"/>
            </a:solidFill>
            <a:effectLst/>
            <a:latin typeface="Times New Roman" panose="02020603050405020304" pitchFamily="18" charset="0"/>
            <a:cs typeface="Times New Roman" panose="02020603050405020304" pitchFamily="18" charset="0"/>
          </a:endParaRPr>
        </a:p>
      </dsp:txBody>
      <dsp:txXfrm>
        <a:off x="0" y="885700"/>
        <a:ext cx="2952328" cy="1287043"/>
      </dsp:txXfrm>
    </dsp:sp>
    <dsp:sp modelId="{FDA739F6-E7DC-47AD-A5C7-9B1D0E13A190}">
      <dsp:nvSpPr>
        <dsp:cNvPr id="0" name=""/>
        <dsp:cNvSpPr/>
      </dsp:nvSpPr>
      <dsp:spPr>
        <a:xfrm>
          <a:off x="0" y="2214793"/>
          <a:ext cx="2952328" cy="840995"/>
        </a:xfrm>
        <a:prstGeom prst="rect">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1" kern="1200" dirty="0" err="1">
              <a:solidFill>
                <a:schemeClr val="bg1"/>
              </a:solidFill>
              <a:effectLst/>
              <a:latin typeface="Times New Roman" panose="02020603050405020304" pitchFamily="18" charset="0"/>
              <a:cs typeface="Times New Roman" panose="02020603050405020304" pitchFamily="18" charset="0"/>
            </a:rPr>
            <a:t>Stacheldraht</a:t>
          </a:r>
          <a:endParaRPr lang="zh-CN" altLang="en-US" sz="3600" b="1" kern="1200" dirty="0">
            <a:solidFill>
              <a:schemeClr val="bg1"/>
            </a:solidFill>
            <a:effectLst/>
            <a:latin typeface="Times New Roman" panose="02020603050405020304" pitchFamily="18" charset="0"/>
            <a:cs typeface="Times New Roman" panose="02020603050405020304" pitchFamily="18" charset="0"/>
          </a:endParaRPr>
        </a:p>
      </dsp:txBody>
      <dsp:txXfrm>
        <a:off x="0" y="2214793"/>
        <a:ext cx="2952328" cy="840995"/>
      </dsp:txXfrm>
    </dsp:sp>
    <dsp:sp modelId="{6C98CA12-3E3D-4CB9-BD20-3199ACD051FF}">
      <dsp:nvSpPr>
        <dsp:cNvPr id="0" name=""/>
        <dsp:cNvSpPr/>
      </dsp:nvSpPr>
      <dsp:spPr>
        <a:xfrm>
          <a:off x="5636" y="3097839"/>
          <a:ext cx="2941054" cy="840995"/>
        </a:xfrm>
        <a:prstGeom prst="rect">
          <a:avLst/>
        </a:prstGeom>
        <a:solidFill>
          <a:schemeClr val="accent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effectLst/>
              <a:latin typeface="Times New Roman" panose="02020603050405020304" pitchFamily="18" charset="0"/>
              <a:cs typeface="Times New Roman" panose="02020603050405020304" pitchFamily="18" charset="0"/>
            </a:rPr>
            <a:t>Shaft</a:t>
          </a:r>
          <a:endParaRPr lang="zh-CN" altLang="en-US" sz="3600" b="1" kern="1200" dirty="0">
            <a:solidFill>
              <a:schemeClr val="bg1"/>
            </a:solidFill>
            <a:effectLst/>
            <a:latin typeface="Times New Roman" panose="02020603050405020304" pitchFamily="18" charset="0"/>
            <a:cs typeface="Times New Roman" panose="02020603050405020304" pitchFamily="18" charset="0"/>
          </a:endParaRPr>
        </a:p>
      </dsp:txBody>
      <dsp:txXfrm>
        <a:off x="5636" y="3097839"/>
        <a:ext cx="2941054" cy="840995"/>
      </dsp:txXfrm>
    </dsp:sp>
    <dsp:sp modelId="{61FDD652-151C-47ED-8CA4-014431616A81}">
      <dsp:nvSpPr>
        <dsp:cNvPr id="0" name=""/>
        <dsp:cNvSpPr/>
      </dsp:nvSpPr>
      <dsp:spPr>
        <a:xfrm>
          <a:off x="0" y="3983540"/>
          <a:ext cx="2952328" cy="840995"/>
        </a:xfrm>
        <a:prstGeom prst="rect">
          <a:avLst/>
        </a:prstGeom>
        <a:solidFill>
          <a:srgbClr val="7030A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1" kern="1200" dirty="0" err="1">
              <a:solidFill>
                <a:schemeClr val="bg1"/>
              </a:solidFill>
              <a:effectLst/>
              <a:latin typeface="Times New Roman" panose="02020603050405020304" pitchFamily="18" charset="0"/>
              <a:cs typeface="Times New Roman" panose="02020603050405020304" pitchFamily="18" charset="0"/>
            </a:rPr>
            <a:t>Mstream</a:t>
          </a:r>
          <a:endParaRPr lang="zh-CN" altLang="en-US" sz="3600" b="1" kern="1200" dirty="0">
            <a:solidFill>
              <a:schemeClr val="bg1"/>
            </a:solidFill>
            <a:effectLst/>
            <a:latin typeface="Times New Roman" panose="02020603050405020304" pitchFamily="18" charset="0"/>
            <a:cs typeface="Times New Roman" panose="02020603050405020304" pitchFamily="18" charset="0"/>
          </a:endParaRPr>
        </a:p>
      </dsp:txBody>
      <dsp:txXfrm>
        <a:off x="0" y="3983540"/>
        <a:ext cx="2952328" cy="8409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0E099-4D6E-47BE-9E14-CD96B30986AA}">
      <dsp:nvSpPr>
        <dsp:cNvPr id="0" name=""/>
        <dsp:cNvSpPr/>
      </dsp:nvSpPr>
      <dsp:spPr>
        <a:xfrm>
          <a:off x="13" y="0"/>
          <a:ext cx="8136877" cy="4248472"/>
        </a:xfrm>
        <a:prstGeom prst="swooshArrow">
          <a:avLst>
            <a:gd name="adj1" fmla="val 25000"/>
            <a:gd name="adj2" fmla="val 25000"/>
          </a:avLst>
        </a:prstGeom>
        <a:solidFill>
          <a:srgbClr val="00B0F0"/>
        </a:soli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53097B57-E9CC-4E07-8D80-B636CA114470}">
      <dsp:nvSpPr>
        <dsp:cNvPr id="0" name=""/>
        <dsp:cNvSpPr/>
      </dsp:nvSpPr>
      <dsp:spPr>
        <a:xfrm>
          <a:off x="1368153" y="2736303"/>
          <a:ext cx="176736" cy="176736"/>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42703A7-E9B0-43CD-8941-68335AE8E886}">
      <dsp:nvSpPr>
        <dsp:cNvPr id="0" name=""/>
        <dsp:cNvSpPr/>
      </dsp:nvSpPr>
      <dsp:spPr>
        <a:xfrm>
          <a:off x="1584175" y="2882455"/>
          <a:ext cx="1439828" cy="558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649" tIns="0" rIns="0" bIns="0" numCol="1" spcCol="1270" anchor="t" anchorCtr="0">
          <a:noAutofit/>
        </a:bodyPr>
        <a:lstStyle/>
        <a:p>
          <a:pPr marL="0" lvl="0" indent="0" algn="l" defTabSz="1778000">
            <a:lnSpc>
              <a:spcPct val="90000"/>
            </a:lnSpc>
            <a:spcBef>
              <a:spcPct val="0"/>
            </a:spcBef>
            <a:spcAft>
              <a:spcPct val="35000"/>
            </a:spcAft>
            <a:buNone/>
          </a:pPr>
          <a:r>
            <a:rPr lang="en-US" altLang="zh-CN" sz="4000" b="1" kern="1200" dirty="0">
              <a:solidFill>
                <a:schemeClr val="tx1"/>
              </a:solidFill>
              <a:effectLst/>
              <a:latin typeface="Times New Roman" panose="02020603050405020304" pitchFamily="18" charset="0"/>
              <a:cs typeface="Times New Roman" panose="02020603050405020304" pitchFamily="18" charset="0"/>
            </a:rPr>
            <a:t>L2F</a:t>
          </a:r>
          <a:endParaRPr lang="zh-CN" altLang="en-US" sz="4000" b="1" kern="1200" dirty="0">
            <a:solidFill>
              <a:schemeClr val="tx1"/>
            </a:solidFill>
            <a:effectLst/>
            <a:latin typeface="Times New Roman" panose="02020603050405020304" pitchFamily="18" charset="0"/>
            <a:cs typeface="Times New Roman" panose="02020603050405020304" pitchFamily="18" charset="0"/>
          </a:endParaRPr>
        </a:p>
      </dsp:txBody>
      <dsp:txXfrm>
        <a:off x="1584175" y="2882455"/>
        <a:ext cx="1439828" cy="558026"/>
      </dsp:txXfrm>
    </dsp:sp>
    <dsp:sp modelId="{DFECAD6E-A7DB-4A62-A437-89B58633B4AF}">
      <dsp:nvSpPr>
        <dsp:cNvPr id="0" name=""/>
        <dsp:cNvSpPr/>
      </dsp:nvSpPr>
      <dsp:spPr>
        <a:xfrm>
          <a:off x="3093002" y="1777560"/>
          <a:ext cx="319485" cy="319485"/>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134D9A3-0E80-4AC0-BFB9-8772699C06C6}">
      <dsp:nvSpPr>
        <dsp:cNvPr id="0" name=""/>
        <dsp:cNvSpPr/>
      </dsp:nvSpPr>
      <dsp:spPr>
        <a:xfrm>
          <a:off x="3252745" y="1937303"/>
          <a:ext cx="1631413" cy="231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89" tIns="0" rIns="0" bIns="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4000" b="1" kern="1200" dirty="0">
              <a:solidFill>
                <a:schemeClr val="tx1"/>
              </a:solidFill>
              <a:effectLst/>
              <a:latin typeface="Times New Roman" panose="02020603050405020304" pitchFamily="18" charset="0"/>
              <a:cs typeface="Times New Roman" panose="02020603050405020304" pitchFamily="18" charset="0"/>
            </a:rPr>
            <a:t>PPTP</a:t>
          </a:r>
          <a:endParaRPr lang="zh-CN" altLang="en-US" sz="4000" b="1" kern="1200" dirty="0">
            <a:solidFill>
              <a:schemeClr val="tx1"/>
            </a:solidFill>
            <a:effectLst/>
            <a:latin typeface="Times New Roman" panose="02020603050405020304" pitchFamily="18" charset="0"/>
            <a:cs typeface="Times New Roman" panose="02020603050405020304" pitchFamily="18" charset="0"/>
          </a:endParaRPr>
        </a:p>
      </dsp:txBody>
      <dsp:txXfrm>
        <a:off x="3252745" y="1937303"/>
        <a:ext cx="1631413" cy="2311168"/>
      </dsp:txXfrm>
    </dsp:sp>
    <dsp:sp modelId="{C0324E27-7613-4CEF-9AE2-1AAED56CF92C}">
      <dsp:nvSpPr>
        <dsp:cNvPr id="0" name=""/>
        <dsp:cNvSpPr/>
      </dsp:nvSpPr>
      <dsp:spPr>
        <a:xfrm>
          <a:off x="4969128" y="1074863"/>
          <a:ext cx="441841" cy="441841"/>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B7AD432-13DF-496E-B689-95486CA8754D}">
      <dsp:nvSpPr>
        <dsp:cNvPr id="0" name=""/>
        <dsp:cNvSpPr/>
      </dsp:nvSpPr>
      <dsp:spPr>
        <a:xfrm>
          <a:off x="5190048" y="1295783"/>
          <a:ext cx="1631413" cy="2952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122" tIns="0" rIns="0" bIns="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altLang="zh-CN" sz="4000" b="1" kern="1200" dirty="0">
              <a:solidFill>
                <a:schemeClr val="tx1"/>
              </a:solidFill>
              <a:effectLst/>
              <a:latin typeface="Times New Roman" panose="02020603050405020304" pitchFamily="18" charset="0"/>
              <a:cs typeface="Times New Roman" panose="02020603050405020304" pitchFamily="18" charset="0"/>
            </a:rPr>
            <a:t>L2TP</a:t>
          </a:r>
          <a:endParaRPr lang="zh-CN" altLang="en-US" sz="4000" b="1" kern="1200" dirty="0">
            <a:solidFill>
              <a:schemeClr val="tx1"/>
            </a:solidFill>
            <a:effectLst/>
            <a:latin typeface="Times New Roman" panose="02020603050405020304" pitchFamily="18" charset="0"/>
            <a:cs typeface="Times New Roman" panose="02020603050405020304" pitchFamily="18" charset="0"/>
          </a:endParaRPr>
        </a:p>
      </dsp:txBody>
      <dsp:txXfrm>
        <a:off x="5190048" y="1295783"/>
        <a:ext cx="1631413" cy="2952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E2018-D97E-4242-BE7B-74EC7207AD2C}">
      <dsp:nvSpPr>
        <dsp:cNvPr id="0" name=""/>
        <dsp:cNvSpPr/>
      </dsp:nvSpPr>
      <dsp:spPr>
        <a:xfrm>
          <a:off x="0" y="0"/>
          <a:ext cx="2183904" cy="863252"/>
        </a:xfrm>
        <a:prstGeom prst="rect">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0" tIns="101600" rIns="101600" bIns="101600" numCol="1" spcCol="1270" anchor="ctr" anchorCtr="0">
          <a:noAutofit/>
        </a:bodyPr>
        <a:lstStyle/>
        <a:p>
          <a:pPr marL="0" lvl="0" indent="0" algn="ctr" defTabSz="1778000">
            <a:lnSpc>
              <a:spcPct val="90000"/>
            </a:lnSpc>
            <a:spcBef>
              <a:spcPct val="0"/>
            </a:spcBef>
            <a:spcAft>
              <a:spcPct val="35000"/>
            </a:spcAft>
            <a:buNone/>
          </a:pPr>
          <a:r>
            <a:rPr lang="en-US" altLang="zh-CN" sz="4000" b="1" kern="1200" dirty="0">
              <a:solidFill>
                <a:schemeClr val="bg1"/>
              </a:solidFill>
              <a:effectLst/>
              <a:latin typeface="Times New Roman" panose="02020603050405020304" pitchFamily="18" charset="0"/>
              <a:cs typeface="Times New Roman" panose="02020603050405020304" pitchFamily="18" charset="0"/>
            </a:rPr>
            <a:t>IPSec</a:t>
          </a:r>
          <a:endParaRPr lang="zh-CN" altLang="en-US" sz="4000" b="1" kern="1200" dirty="0">
            <a:solidFill>
              <a:schemeClr val="bg1"/>
            </a:solidFill>
            <a:effectLst/>
            <a:latin typeface="Times New Roman" panose="02020603050405020304" pitchFamily="18" charset="0"/>
            <a:cs typeface="Times New Roman" panose="02020603050405020304" pitchFamily="18" charset="0"/>
          </a:endParaRPr>
        </a:p>
      </dsp:txBody>
      <dsp:txXfrm>
        <a:off x="0" y="0"/>
        <a:ext cx="2183904" cy="8632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AF012-DB26-4E9D-AB35-52A0829C6FEF}">
      <dsp:nvSpPr>
        <dsp:cNvPr id="0" name=""/>
        <dsp:cNvSpPr/>
      </dsp:nvSpPr>
      <dsp:spPr>
        <a:xfrm>
          <a:off x="604867" y="0"/>
          <a:ext cx="6855161" cy="4064000"/>
        </a:xfrm>
        <a:prstGeom prst="rightArrow">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F4C1B50-FA20-4114-89BC-E8D60C96A513}">
      <dsp:nvSpPr>
        <dsp:cNvPr id="0" name=""/>
        <dsp:cNvSpPr/>
      </dsp:nvSpPr>
      <dsp:spPr>
        <a:xfrm>
          <a:off x="0" y="1219199"/>
          <a:ext cx="2419468" cy="16256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altLang="zh-CN" sz="4000" b="1" kern="1200" dirty="0">
              <a:solidFill>
                <a:schemeClr val="bg1"/>
              </a:solidFill>
              <a:effectLst/>
              <a:latin typeface="Times New Roman" pitchFamily="18" charset="0"/>
              <a:cs typeface="Times New Roman" pitchFamily="18" charset="0"/>
            </a:rPr>
            <a:t>SSH</a:t>
          </a:r>
          <a:endParaRPr lang="zh-CN" altLang="en-US" sz="4000" b="1" kern="1200" dirty="0">
            <a:solidFill>
              <a:schemeClr val="bg1"/>
            </a:solidFill>
            <a:effectLst/>
            <a:latin typeface="Times New Roman" pitchFamily="18" charset="0"/>
            <a:cs typeface="Times New Roman" pitchFamily="18" charset="0"/>
          </a:endParaRPr>
        </a:p>
      </dsp:txBody>
      <dsp:txXfrm>
        <a:off x="79355" y="1298554"/>
        <a:ext cx="2260758" cy="1466890"/>
      </dsp:txXfrm>
    </dsp:sp>
    <dsp:sp modelId="{221749AF-93BE-4380-8D6F-4BE4F22FAB05}">
      <dsp:nvSpPr>
        <dsp:cNvPr id="0" name=""/>
        <dsp:cNvSpPr/>
      </dsp:nvSpPr>
      <dsp:spPr>
        <a:xfrm>
          <a:off x="2822713" y="1219199"/>
          <a:ext cx="2419468" cy="1625600"/>
        </a:xfrm>
        <a:prstGeom prst="roundRect">
          <a:avLst/>
        </a:prstGeom>
        <a:gradFill rotWithShape="0">
          <a:gsLst>
            <a:gs pos="0">
              <a:schemeClr val="accent2">
                <a:hueOff val="-2527950"/>
                <a:satOff val="-32076"/>
                <a:lumOff val="29216"/>
                <a:alphaOff val="0"/>
                <a:shade val="51000"/>
                <a:satMod val="130000"/>
              </a:schemeClr>
            </a:gs>
            <a:gs pos="80000">
              <a:schemeClr val="accent2">
                <a:hueOff val="-2527950"/>
                <a:satOff val="-32076"/>
                <a:lumOff val="29216"/>
                <a:alphaOff val="0"/>
                <a:shade val="93000"/>
                <a:satMod val="130000"/>
              </a:schemeClr>
            </a:gs>
            <a:gs pos="100000">
              <a:schemeClr val="accent2">
                <a:hueOff val="-2527950"/>
                <a:satOff val="-32076"/>
                <a:lumOff val="2921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altLang="zh-CN" sz="4000" b="1" kern="1200" dirty="0">
              <a:solidFill>
                <a:schemeClr val="bg1"/>
              </a:solidFill>
              <a:effectLst/>
              <a:latin typeface="Times New Roman" pitchFamily="18" charset="0"/>
              <a:cs typeface="Times New Roman" pitchFamily="18" charset="0"/>
            </a:rPr>
            <a:t>TSL</a:t>
          </a:r>
          <a:endParaRPr lang="zh-CN" altLang="en-US" sz="4000" b="1" kern="1200" dirty="0">
            <a:solidFill>
              <a:schemeClr val="bg1"/>
            </a:solidFill>
            <a:effectLst/>
            <a:latin typeface="Times New Roman" pitchFamily="18" charset="0"/>
            <a:cs typeface="Times New Roman" pitchFamily="18" charset="0"/>
          </a:endParaRPr>
        </a:p>
      </dsp:txBody>
      <dsp:txXfrm>
        <a:off x="2902068" y="1298554"/>
        <a:ext cx="2260758" cy="1466890"/>
      </dsp:txXfrm>
    </dsp:sp>
    <dsp:sp modelId="{65BBD3B7-ED0E-47DD-A308-250C5C5E4D7D}">
      <dsp:nvSpPr>
        <dsp:cNvPr id="0" name=""/>
        <dsp:cNvSpPr/>
      </dsp:nvSpPr>
      <dsp:spPr>
        <a:xfrm>
          <a:off x="5645427" y="1219199"/>
          <a:ext cx="2419468" cy="1625600"/>
        </a:xfrm>
        <a:prstGeom prst="roundRect">
          <a:avLst/>
        </a:prstGeom>
        <a:solidFill>
          <a:srgbClr val="7030A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altLang="zh-CN" sz="4000" b="1" kern="1200" dirty="0">
              <a:solidFill>
                <a:schemeClr val="bg1"/>
              </a:solidFill>
              <a:effectLst/>
              <a:latin typeface="Times New Roman" pitchFamily="18" charset="0"/>
              <a:cs typeface="Times New Roman" pitchFamily="18" charset="0"/>
            </a:rPr>
            <a:t>SOCKS</a:t>
          </a:r>
          <a:endParaRPr lang="zh-CN" altLang="en-US" sz="4000" b="1" kern="1200" dirty="0">
            <a:solidFill>
              <a:schemeClr val="bg1"/>
            </a:solidFill>
            <a:effectLst/>
            <a:latin typeface="Times New Roman" pitchFamily="18" charset="0"/>
            <a:cs typeface="Times New Roman" pitchFamily="18" charset="0"/>
          </a:endParaRPr>
        </a:p>
      </dsp:txBody>
      <dsp:txXfrm>
        <a:off x="5724782" y="1298554"/>
        <a:ext cx="2260758" cy="14668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216C2-C161-45EB-8AF1-DF8626F4A086}">
      <dsp:nvSpPr>
        <dsp:cNvPr id="0" name=""/>
        <dsp:cNvSpPr/>
      </dsp:nvSpPr>
      <dsp:spPr>
        <a:xfrm>
          <a:off x="1712622" y="3090"/>
          <a:ext cx="5989497" cy="1320789"/>
        </a:xfrm>
        <a:prstGeom prst="rightArrow">
          <a:avLst>
            <a:gd name="adj1" fmla="val 75000"/>
            <a:gd name="adj2" fmla="val 50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altLang="zh-CN" sz="3200" b="1" kern="1200" dirty="0">
              <a:effectLst/>
              <a:latin typeface="Times New Roman" pitchFamily="18" charset="0"/>
              <a:cs typeface="Times New Roman" pitchFamily="18" charset="0"/>
            </a:rPr>
            <a:t>S/MIME</a:t>
          </a:r>
          <a:r>
            <a:rPr lang="zh-CN" altLang="en-US" sz="3200" b="1" kern="1200" dirty="0">
              <a:effectLst/>
              <a:latin typeface="Times New Roman" pitchFamily="18" charset="0"/>
              <a:cs typeface="Times New Roman" pitchFamily="18" charset="0"/>
            </a:rPr>
            <a:t>、</a:t>
          </a:r>
          <a:r>
            <a:rPr lang="en-US" altLang="zh-CN" sz="3200" b="1" kern="1200" dirty="0">
              <a:effectLst/>
              <a:latin typeface="Times New Roman" pitchFamily="18" charset="0"/>
              <a:cs typeface="Times New Roman" pitchFamily="18" charset="0"/>
            </a:rPr>
            <a:t>PGP</a:t>
          </a:r>
          <a:r>
            <a:rPr lang="zh-CN" altLang="en-US" sz="3200" b="1" kern="1200" dirty="0">
              <a:effectLst/>
              <a:latin typeface="Times New Roman" pitchFamily="18" charset="0"/>
              <a:cs typeface="Times New Roman" pitchFamily="18" charset="0"/>
            </a:rPr>
            <a:t>、</a:t>
          </a:r>
          <a:r>
            <a:rPr lang="en-US" altLang="zh-CN" sz="3200" b="1" kern="1200" dirty="0">
              <a:effectLst/>
              <a:latin typeface="Times New Roman" pitchFamily="18" charset="0"/>
              <a:cs typeface="Times New Roman" pitchFamily="18" charset="0"/>
            </a:rPr>
            <a:t>PEM</a:t>
          </a:r>
          <a:r>
            <a:rPr lang="zh-CN" altLang="en-US" sz="3200" b="1" kern="1200" dirty="0">
              <a:effectLst/>
              <a:latin typeface="Times New Roman" pitchFamily="18" charset="0"/>
              <a:cs typeface="Times New Roman" pitchFamily="18" charset="0"/>
            </a:rPr>
            <a:t>、</a:t>
          </a:r>
          <a:r>
            <a:rPr lang="en-US" altLang="zh-CN" sz="3200" b="1" kern="1200" dirty="0">
              <a:effectLst/>
              <a:latin typeface="Times New Roman" pitchFamily="18" charset="0"/>
              <a:cs typeface="Times New Roman" pitchFamily="18" charset="0"/>
            </a:rPr>
            <a:t>MOSS</a:t>
          </a:r>
          <a:endParaRPr lang="zh-CN" altLang="en-US" sz="3200" b="1" kern="1200" dirty="0">
            <a:effectLst/>
            <a:latin typeface="Times New Roman" pitchFamily="18" charset="0"/>
            <a:cs typeface="Times New Roman" pitchFamily="18" charset="0"/>
          </a:endParaRPr>
        </a:p>
      </dsp:txBody>
      <dsp:txXfrm>
        <a:off x="1712622" y="168189"/>
        <a:ext cx="5494201" cy="990591"/>
      </dsp:txXfrm>
    </dsp:sp>
    <dsp:sp modelId="{C89068A6-213F-46FF-B66D-74A22AC89D3C}">
      <dsp:nvSpPr>
        <dsp:cNvPr id="0" name=""/>
        <dsp:cNvSpPr/>
      </dsp:nvSpPr>
      <dsp:spPr>
        <a:xfrm>
          <a:off x="0" y="76676"/>
          <a:ext cx="1709886" cy="117747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itchFamily="18" charset="0"/>
              <a:cs typeface="Times New Roman" pitchFamily="18" charset="0"/>
            </a:rPr>
            <a:t>电子邮件</a:t>
          </a:r>
        </a:p>
      </dsp:txBody>
      <dsp:txXfrm>
        <a:off x="57480" y="134156"/>
        <a:ext cx="1594926" cy="1062518"/>
      </dsp:txXfrm>
    </dsp:sp>
    <dsp:sp modelId="{F4C226AA-5FBB-4971-8AC4-2EBB0ACDD120}">
      <dsp:nvSpPr>
        <dsp:cNvPr id="0" name=""/>
        <dsp:cNvSpPr/>
      </dsp:nvSpPr>
      <dsp:spPr>
        <a:xfrm>
          <a:off x="1712622" y="1441627"/>
          <a:ext cx="5989497" cy="1420698"/>
        </a:xfrm>
        <a:prstGeom prst="rightArrow">
          <a:avLst>
            <a:gd name="adj1" fmla="val 75000"/>
            <a:gd name="adj2" fmla="val 50000"/>
          </a:avLst>
        </a:prstGeom>
        <a:solidFill>
          <a:schemeClr val="accent2">
            <a:tint val="40000"/>
            <a:alpha val="90000"/>
            <a:hueOff val="-2834032"/>
            <a:satOff val="-14415"/>
            <a:lumOff val="7673"/>
            <a:alphaOff val="0"/>
          </a:schemeClr>
        </a:solidFill>
        <a:ln w="9525" cap="flat" cmpd="sng" algn="ctr">
          <a:solidFill>
            <a:schemeClr val="accent2">
              <a:tint val="40000"/>
              <a:alpha val="90000"/>
              <a:hueOff val="-2834032"/>
              <a:satOff val="-14415"/>
              <a:lumOff val="76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r>
            <a:rPr lang="en-US" altLang="zh-CN" sz="3200" b="1" kern="1200" dirty="0">
              <a:effectLst/>
              <a:latin typeface="Times New Roman" pitchFamily="18" charset="0"/>
              <a:cs typeface="Times New Roman" pitchFamily="18" charset="0"/>
            </a:rPr>
            <a:t>IPSec</a:t>
          </a:r>
          <a:r>
            <a:rPr lang="zh-CN" altLang="en-US" sz="3200" b="1" kern="1200" dirty="0">
              <a:effectLst/>
              <a:latin typeface="Times New Roman" pitchFamily="18" charset="0"/>
              <a:cs typeface="Times New Roman" pitchFamily="18" charset="0"/>
            </a:rPr>
            <a:t>、</a:t>
          </a:r>
          <a:r>
            <a:rPr lang="en-US" altLang="zh-CN" sz="3200" b="1" kern="1200" dirty="0">
              <a:effectLst/>
              <a:latin typeface="Times New Roman" pitchFamily="18" charset="0"/>
              <a:cs typeface="Times New Roman" pitchFamily="18" charset="0"/>
            </a:rPr>
            <a:t>SSL/TLS</a:t>
          </a:r>
          <a:r>
            <a:rPr lang="zh-CN" altLang="en-US" sz="3200" b="1" kern="1200" dirty="0">
              <a:effectLst/>
              <a:latin typeface="Times New Roman" pitchFamily="18" charset="0"/>
              <a:cs typeface="Times New Roman" pitchFamily="18" charset="0"/>
            </a:rPr>
            <a:t>、</a:t>
          </a:r>
        </a:p>
        <a:p>
          <a:pPr marL="285750" lvl="1" indent="-285750" algn="l" defTabSz="1422400">
            <a:lnSpc>
              <a:spcPct val="90000"/>
            </a:lnSpc>
            <a:spcBef>
              <a:spcPct val="0"/>
            </a:spcBef>
            <a:spcAft>
              <a:spcPct val="15000"/>
            </a:spcAft>
            <a:buChar char="•"/>
          </a:pPr>
          <a:r>
            <a:rPr lang="en-US" altLang="zh-CN" sz="3200" b="1" kern="1200" dirty="0">
              <a:effectLst/>
              <a:latin typeface="Times New Roman" pitchFamily="18" charset="0"/>
              <a:cs typeface="Times New Roman" pitchFamily="18" charset="0"/>
            </a:rPr>
            <a:t>S-HTTP</a:t>
          </a:r>
          <a:endParaRPr lang="zh-CN" altLang="en-US" sz="3200" b="1" kern="1200" dirty="0">
            <a:effectLst/>
            <a:latin typeface="Times New Roman" pitchFamily="18" charset="0"/>
            <a:cs typeface="Times New Roman" pitchFamily="18" charset="0"/>
          </a:endParaRPr>
        </a:p>
      </dsp:txBody>
      <dsp:txXfrm>
        <a:off x="1712622" y="1619214"/>
        <a:ext cx="5456735" cy="1065524"/>
      </dsp:txXfrm>
    </dsp:sp>
    <dsp:sp modelId="{2B52ED26-374A-465A-A15E-4AB645C0A1BB}">
      <dsp:nvSpPr>
        <dsp:cNvPr id="0" name=""/>
        <dsp:cNvSpPr/>
      </dsp:nvSpPr>
      <dsp:spPr>
        <a:xfrm>
          <a:off x="0" y="1565168"/>
          <a:ext cx="1709886" cy="1177478"/>
        </a:xfrm>
        <a:prstGeom prst="roundRect">
          <a:avLst/>
        </a:prstGeom>
        <a:solidFill>
          <a:srgbClr val="00B0F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altLang="zh-CN" sz="3600" b="1" kern="1200" dirty="0">
              <a:solidFill>
                <a:schemeClr val="bg1"/>
              </a:solidFill>
              <a:effectLst/>
              <a:latin typeface="Times New Roman" pitchFamily="18" charset="0"/>
              <a:cs typeface="Times New Roman" pitchFamily="18" charset="0"/>
            </a:rPr>
            <a:t>Web</a:t>
          </a:r>
          <a:endParaRPr lang="zh-CN" altLang="en-US" sz="3600" b="1" kern="1200" dirty="0">
            <a:solidFill>
              <a:schemeClr val="bg1"/>
            </a:solidFill>
            <a:effectLst/>
            <a:latin typeface="Times New Roman" pitchFamily="18" charset="0"/>
            <a:cs typeface="Times New Roman" pitchFamily="18" charset="0"/>
          </a:endParaRPr>
        </a:p>
      </dsp:txBody>
      <dsp:txXfrm>
        <a:off x="57480" y="1622648"/>
        <a:ext cx="1594926" cy="1062518"/>
      </dsp:txXfrm>
    </dsp:sp>
    <dsp:sp modelId="{34F044BD-BFB9-46A5-8053-3FD67D9BB86F}">
      <dsp:nvSpPr>
        <dsp:cNvPr id="0" name=""/>
        <dsp:cNvSpPr/>
      </dsp:nvSpPr>
      <dsp:spPr>
        <a:xfrm>
          <a:off x="1712622" y="2980073"/>
          <a:ext cx="5989497" cy="1409323"/>
        </a:xfrm>
        <a:prstGeom prst="rightArrow">
          <a:avLst>
            <a:gd name="adj1" fmla="val 75000"/>
            <a:gd name="adj2" fmla="val 50000"/>
          </a:avLst>
        </a:prstGeom>
        <a:solidFill>
          <a:schemeClr val="accent2">
            <a:tint val="40000"/>
            <a:alpha val="90000"/>
            <a:hueOff val="-5668063"/>
            <a:satOff val="-28830"/>
            <a:lumOff val="15345"/>
            <a:alphaOff val="0"/>
          </a:schemeClr>
        </a:solidFill>
        <a:ln w="9525" cap="flat" cmpd="sng" algn="ctr">
          <a:solidFill>
            <a:schemeClr val="accent2">
              <a:tint val="40000"/>
              <a:alpha val="90000"/>
              <a:hueOff val="-5668063"/>
              <a:satOff val="-28830"/>
              <a:lumOff val="15345"/>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4445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t" anchorCtr="0">
          <a:noAutofit/>
        </a:bodyPr>
        <a:lstStyle/>
        <a:p>
          <a:pPr marL="285750" lvl="1" indent="-285750" algn="l" defTabSz="1600200">
            <a:lnSpc>
              <a:spcPct val="90000"/>
            </a:lnSpc>
            <a:spcBef>
              <a:spcPct val="0"/>
            </a:spcBef>
            <a:spcAft>
              <a:spcPct val="15000"/>
            </a:spcAft>
            <a:buChar char="•"/>
          </a:pPr>
          <a:r>
            <a:rPr lang="en-US" altLang="zh-CN" sz="3600" b="1" kern="1200" dirty="0">
              <a:effectLst/>
              <a:latin typeface="Times New Roman" pitchFamily="18" charset="0"/>
              <a:cs typeface="Times New Roman" pitchFamily="18" charset="0"/>
            </a:rPr>
            <a:t>SET</a:t>
          </a:r>
          <a:endParaRPr lang="zh-CN" altLang="en-US" sz="3600" b="1" kern="1200" dirty="0">
            <a:effectLst/>
            <a:latin typeface="Times New Roman" pitchFamily="18" charset="0"/>
            <a:cs typeface="Times New Roman" pitchFamily="18" charset="0"/>
          </a:endParaRPr>
        </a:p>
      </dsp:txBody>
      <dsp:txXfrm>
        <a:off x="1712622" y="3156238"/>
        <a:ext cx="5461001" cy="1056993"/>
      </dsp:txXfrm>
    </dsp:sp>
    <dsp:sp modelId="{A50597AF-E688-445E-B3C4-34EA48314913}">
      <dsp:nvSpPr>
        <dsp:cNvPr id="0" name=""/>
        <dsp:cNvSpPr/>
      </dsp:nvSpPr>
      <dsp:spPr>
        <a:xfrm>
          <a:off x="0" y="3097927"/>
          <a:ext cx="1709886" cy="1177478"/>
        </a:xfrm>
        <a:prstGeom prst="roundRect">
          <a:avLst/>
        </a:prstGeom>
        <a:solidFill>
          <a:srgbClr val="FF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itchFamily="18" charset="0"/>
              <a:cs typeface="Times New Roman" pitchFamily="18" charset="0"/>
            </a:rPr>
            <a:t>电子商务</a:t>
          </a:r>
        </a:p>
      </dsp:txBody>
      <dsp:txXfrm>
        <a:off x="57480" y="3155407"/>
        <a:ext cx="1594926" cy="10625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61DC91-18DC-4F18-9D61-2D5A64909A71}">
      <dsp:nvSpPr>
        <dsp:cNvPr id="0" name=""/>
        <dsp:cNvSpPr/>
      </dsp:nvSpPr>
      <dsp:spPr>
        <a:xfrm>
          <a:off x="0" y="2647"/>
          <a:ext cx="2808312" cy="881025"/>
        </a:xfrm>
        <a:prstGeom prst="rect">
          <a:avLst/>
        </a:prstGeom>
        <a:solidFill>
          <a:srgbClr val="C000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应用层</a:t>
          </a:r>
        </a:p>
      </dsp:txBody>
      <dsp:txXfrm>
        <a:off x="0" y="2647"/>
        <a:ext cx="2808312" cy="881025"/>
      </dsp:txXfrm>
    </dsp:sp>
    <dsp:sp modelId="{5258ABCF-6D46-42C0-BFC5-7B7F4C330A20}">
      <dsp:nvSpPr>
        <dsp:cNvPr id="0" name=""/>
        <dsp:cNvSpPr/>
      </dsp:nvSpPr>
      <dsp:spPr>
        <a:xfrm>
          <a:off x="0" y="927724"/>
          <a:ext cx="2808312" cy="974916"/>
        </a:xfrm>
        <a:prstGeom prst="rect">
          <a:avLst/>
        </a:prstGeom>
        <a:solidFill>
          <a:schemeClr val="accent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传输层</a:t>
          </a:r>
        </a:p>
      </dsp:txBody>
      <dsp:txXfrm>
        <a:off x="0" y="927724"/>
        <a:ext cx="2808312" cy="974916"/>
      </dsp:txXfrm>
    </dsp:sp>
    <dsp:sp modelId="{FDA739F6-E7DC-47AD-A5C7-9B1D0E13A190}">
      <dsp:nvSpPr>
        <dsp:cNvPr id="0" name=""/>
        <dsp:cNvSpPr/>
      </dsp:nvSpPr>
      <dsp:spPr>
        <a:xfrm>
          <a:off x="3" y="1946692"/>
          <a:ext cx="2808304" cy="881025"/>
        </a:xfrm>
        <a:prstGeom prst="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网络层</a:t>
          </a:r>
        </a:p>
      </dsp:txBody>
      <dsp:txXfrm>
        <a:off x="3" y="1946692"/>
        <a:ext cx="2808304" cy="881025"/>
      </dsp:txXfrm>
    </dsp:sp>
    <dsp:sp modelId="{6C98CA12-3E3D-4CB9-BD20-3199ACD051FF}">
      <dsp:nvSpPr>
        <dsp:cNvPr id="0" name=""/>
        <dsp:cNvSpPr/>
      </dsp:nvSpPr>
      <dsp:spPr>
        <a:xfrm>
          <a:off x="0" y="2871769"/>
          <a:ext cx="2808312" cy="881025"/>
        </a:xfrm>
        <a:prstGeom prst="rect">
          <a:avLst/>
        </a:prstGeom>
        <a:solidFill>
          <a:srgbClr val="0070C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数据链路层</a:t>
          </a:r>
        </a:p>
      </dsp:txBody>
      <dsp:txXfrm>
        <a:off x="0" y="2871769"/>
        <a:ext cx="2808312" cy="881025"/>
      </dsp:txXfrm>
    </dsp:sp>
    <dsp:sp modelId="{61FDD652-151C-47ED-8CA4-014431616A81}">
      <dsp:nvSpPr>
        <dsp:cNvPr id="0" name=""/>
        <dsp:cNvSpPr/>
      </dsp:nvSpPr>
      <dsp:spPr>
        <a:xfrm>
          <a:off x="3" y="3796846"/>
          <a:ext cx="2808304" cy="881025"/>
        </a:xfrm>
        <a:prstGeom prst="rect">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zh-CN" altLang="en-US" sz="3600" b="1" kern="1200" dirty="0">
              <a:solidFill>
                <a:schemeClr val="bg1"/>
              </a:solidFill>
              <a:effectLst/>
              <a:latin typeface="Times New Roman" panose="02020603050405020304" pitchFamily="18" charset="0"/>
              <a:cs typeface="Times New Roman" panose="02020603050405020304" pitchFamily="18" charset="0"/>
            </a:rPr>
            <a:t>物理层</a:t>
          </a:r>
        </a:p>
      </dsp:txBody>
      <dsp:txXfrm>
        <a:off x="3" y="3796846"/>
        <a:ext cx="2808304" cy="881025"/>
      </dsp:txXfrm>
    </dsp:sp>
  </dsp:spTree>
</dsp:drawing>
</file>

<file path=ppt/diagrams/layout1.xml><?xml version="1.0" encoding="utf-8"?>
<dgm:layoutDef xmlns:dgm="http://schemas.openxmlformats.org/drawingml/2006/diagram" xmlns:a="http://schemas.openxmlformats.org/drawingml/2006/main" uniqueId="urn:diagrams.loki3.com/VaryingWidthList+Icon">
  <dgm:title val="可变宽度列表"/>
  <dgm:desc val="用于强调不同重要性的项。合适于大量的 1 级文本。每个形状的宽度分别由自己的文本决定。"/>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3">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1/layout/CircleProcess">
  <dgm:title val="循环流程"/>
  <dgm:desc val="用于显示流程中的顺序步骤。限制为 11 个级别 1 形状，级别 2 形状数目不受限制。非常适合于少量文本。不使用的文本不出现，但是在切换版式后仍然可用。"/>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diagrams.loki3.com/VaryingWidthList+Icon">
  <dgm:title val="可变宽度列表"/>
  <dgm:desc val="用于强调不同重要性的项。合适于大量的 1 级文本。每个形状的宽度分别由自己的文本决定。"/>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VaryingWidthList+Icon">
  <dgm:title val="可变宽度列表"/>
  <dgm:desc val="用于强调不同重要性的项。合适于大量的 1 级文本。每个形状的宽度分别由自己的文本决定。"/>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6.xml><?xml version="1.0" encoding="utf-8"?>
<dgm:layoutDef xmlns:dgm="http://schemas.openxmlformats.org/drawingml/2006/diagram" xmlns:a="http://schemas.openxmlformats.org/drawingml/2006/main" uniqueId="urn:diagrams.loki3.com/VaryingWidthList+Icon">
  <dgm:title val="可变宽度列表"/>
  <dgm:desc val="用于强调不同重要性的项。合适于大量的 1 级文本。每个形状的宽度分别由自己的文本决定。"/>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diagrams.loki3.com/VaryingWidthList+Icon">
  <dgm:title val="可变宽度列表"/>
  <dgm:desc val="用于强调不同重要性的项。合适于大量的 1 级文本。每个形状的宽度分别由自己的文本决定。"/>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1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3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1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2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27">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29">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30">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1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5017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F26A5BB-0590-4073-9713-0D05922A774B}" type="slidenum">
              <a:rPr lang="en-US" altLang="zh-CN"/>
              <a:pPr>
                <a:defRPr/>
              </a:pPr>
              <a:t>‹#›</a:t>
            </a:fld>
            <a:endParaRPr lang="en-US" altLang="zh-CN"/>
          </a:p>
        </p:txBody>
      </p:sp>
    </p:spTree>
    <p:extLst>
      <p:ext uri="{BB962C8B-B14F-4D97-AF65-F5344CB8AC3E}">
        <p14:creationId xmlns:p14="http://schemas.microsoft.com/office/powerpoint/2010/main" val="761920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28A5DB-9968-48A2-87AE-601F3ED8153E}" type="slidenum">
              <a:rPr lang="en-US" altLang="zh-CN" smtClean="0"/>
              <a:pPr/>
              <a:t>8</a:t>
            </a:fld>
            <a:endParaRPr lang="en-US" altLang="zh-CN"/>
          </a:p>
        </p:txBody>
      </p:sp>
    </p:spTree>
    <p:extLst>
      <p:ext uri="{BB962C8B-B14F-4D97-AF65-F5344CB8AC3E}">
        <p14:creationId xmlns:p14="http://schemas.microsoft.com/office/powerpoint/2010/main" val="191286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8FD0B373-836A-4790-9832-D75BF9F7D6A2}"/>
              </a:ext>
            </a:extLst>
          </p:cNvPr>
          <p:cNvSpPr>
            <a:spLocks noGrp="1" noRot="1" noChangeAspect="1" noTextEdit="1"/>
          </p:cNvSpPr>
          <p:nvPr>
            <p:ph type="sldImg"/>
          </p:nvPr>
        </p:nvSpPr>
        <p:spPr/>
      </p:sp>
      <p:sp>
        <p:nvSpPr>
          <p:cNvPr id="81923" name="备注占位符 2">
            <a:extLst>
              <a:ext uri="{FF2B5EF4-FFF2-40B4-BE49-F238E27FC236}">
                <a16:creationId xmlns:a16="http://schemas.microsoft.com/office/drawing/2014/main" id="{EE752136-BDCF-4066-ABD5-E7AACC8AB0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4" name="灯片编号占位符 3">
            <a:extLst>
              <a:ext uri="{FF2B5EF4-FFF2-40B4-BE49-F238E27FC236}">
                <a16:creationId xmlns:a16="http://schemas.microsoft.com/office/drawing/2014/main" id="{30FFFD33-215D-41FD-8CF1-82FBB4B270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28B02CDE-36EF-485C-9AE3-70C329142526}" type="slidenum">
              <a:rPr lang="zh-CN" altLang="en-US"/>
              <a:pPr eaLnBrk="1" hangingPunct="1"/>
              <a:t>19</a:t>
            </a:fld>
            <a:endParaRPr lang="zh-CN" altLang="en-US"/>
          </a:p>
        </p:txBody>
      </p:sp>
    </p:spTree>
    <p:extLst>
      <p:ext uri="{BB962C8B-B14F-4D97-AF65-F5344CB8AC3E}">
        <p14:creationId xmlns:p14="http://schemas.microsoft.com/office/powerpoint/2010/main" val="2227587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55571920-E4AF-478D-8CC0-21BF27D2EB66}"/>
              </a:ext>
            </a:extLst>
          </p:cNvPr>
          <p:cNvSpPr>
            <a:spLocks noGrp="1" noRot="1" noChangeAspect="1" noTextEdit="1"/>
          </p:cNvSpPr>
          <p:nvPr>
            <p:ph type="sldImg"/>
          </p:nvPr>
        </p:nvSpPr>
        <p:spPr>
          <a:ln>
            <a:solidFill>
              <a:srgbClr val="000000"/>
            </a:solidFill>
            <a:miter lim="800000"/>
            <a:headEnd/>
            <a:tailEnd/>
          </a:ln>
        </p:spPr>
      </p:sp>
      <p:sp>
        <p:nvSpPr>
          <p:cNvPr id="88067" name="Notes Placeholder 2">
            <a:extLst>
              <a:ext uri="{FF2B5EF4-FFF2-40B4-BE49-F238E27FC236}">
                <a16:creationId xmlns:a16="http://schemas.microsoft.com/office/drawing/2014/main" id="{DC9AE774-373B-4A40-9AF2-F1C94AB1AD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defTabSz="974725" eaLnBrk="1" hangingPunct="1">
              <a:spcBef>
                <a:spcPct val="0"/>
              </a:spcBef>
            </a:pPr>
            <a:r>
              <a:rPr lang="zh-CN" altLang="en-US" dirty="0"/>
              <a:t>来自互联网的攻击混合流量试图进入城域网内企业用户端，而我们的清洗中心部署在城域网边界。整个工作原理的核心就是这个智能识别净化矩阵。</a:t>
            </a:r>
            <a:endParaRPr lang="en-US" altLang="zh-CN" dirty="0"/>
          </a:p>
          <a:p>
            <a:pPr defTabSz="974725">
              <a:spcBef>
                <a:spcPct val="0"/>
              </a:spcBef>
            </a:pPr>
            <a:r>
              <a:rPr lang="zh-CN" altLang="en-US" dirty="0"/>
              <a:t>反欺骗：通过基于行为的智能反向探测，检验访问的合法性；</a:t>
            </a:r>
            <a:endParaRPr lang="en-US" altLang="zh-CN" dirty="0"/>
          </a:p>
          <a:p>
            <a:pPr defTabSz="974725">
              <a:spcBef>
                <a:spcPct val="0"/>
              </a:spcBef>
            </a:pPr>
            <a:r>
              <a:rPr lang="zh-CN" altLang="en-US" dirty="0"/>
              <a:t>然后是协议栈行为分析：检查数据流中各标志位是否符合</a:t>
            </a:r>
            <a:r>
              <a:rPr lang="en-US" altLang="zh-CN" dirty="0"/>
              <a:t>RFC</a:t>
            </a:r>
            <a:r>
              <a:rPr lang="zh-CN" altLang="en-US" dirty="0"/>
              <a:t>规范，不符合则直接阻断；</a:t>
            </a:r>
            <a:endParaRPr lang="en-US" altLang="zh-CN" dirty="0"/>
          </a:p>
          <a:p>
            <a:pPr defTabSz="974725">
              <a:spcBef>
                <a:spcPct val="0"/>
              </a:spcBef>
            </a:pPr>
            <a:r>
              <a:rPr lang="zh-CN" altLang="en-US" dirty="0"/>
              <a:t>特定应用防护：比如后端只为</a:t>
            </a:r>
            <a:r>
              <a:rPr lang="en-US" altLang="zh-CN" dirty="0"/>
              <a:t>DNS</a:t>
            </a:r>
            <a:r>
              <a:rPr lang="zh-CN" altLang="en-US" dirty="0"/>
              <a:t>或者</a:t>
            </a:r>
            <a:r>
              <a:rPr lang="en-US" altLang="zh-CN" dirty="0"/>
              <a:t>WEB</a:t>
            </a:r>
            <a:r>
              <a:rPr lang="zh-CN" altLang="en-US" dirty="0"/>
              <a:t>这些特定应用，那么特定应用防护功能即只放行特定应用而阻断干扰流量；</a:t>
            </a:r>
            <a:endParaRPr lang="en-US" altLang="zh-CN" dirty="0"/>
          </a:p>
          <a:p>
            <a:pPr defTabSz="974725">
              <a:spcBef>
                <a:spcPct val="0"/>
              </a:spcBef>
            </a:pPr>
            <a:r>
              <a:rPr lang="zh-CN" altLang="en-US" dirty="0"/>
              <a:t>用户行为模式分析：互联网上应用流量呈现随机特点，而在一次攻击中，攻击者如果采用固定模式、固定带宽攻击，在分析到这类攻击后可实施阻断；</a:t>
            </a:r>
            <a:endParaRPr lang="en-US" altLang="zh-CN" dirty="0"/>
          </a:p>
          <a:p>
            <a:pPr defTabSz="974725">
              <a:spcBef>
                <a:spcPct val="0"/>
              </a:spcBef>
            </a:pPr>
            <a:r>
              <a:rPr lang="zh-CN" altLang="en-US" dirty="0"/>
              <a:t>动态指纹识别：根据检查和生产攻击指纹，匹配后期攻击数据；</a:t>
            </a:r>
            <a:endParaRPr lang="en-US" altLang="zh-CN" dirty="0"/>
          </a:p>
          <a:p>
            <a:pPr defTabSz="974725">
              <a:spcBef>
                <a:spcPct val="0"/>
              </a:spcBef>
            </a:pPr>
            <a:r>
              <a:rPr lang="zh-CN" altLang="en-US" dirty="0"/>
              <a:t>最后的流量线速：丢车保帅的策略，经过前期过滤发现流量都为正常访问，但是仍然超出应用所能承受范围，不得已丢弃部分流量，保全服务器。</a:t>
            </a:r>
            <a:endParaRPr lang="en-US" altLang="zh-CN" dirty="0"/>
          </a:p>
          <a:p>
            <a:pPr defTabSz="974725">
              <a:spcBef>
                <a:spcPct val="0"/>
              </a:spcBef>
            </a:pPr>
            <a:r>
              <a:rPr lang="zh-CN" altLang="en-US" dirty="0"/>
              <a:t>经过矩阵后，保障交付给客户的都是纯净流量。</a:t>
            </a:r>
          </a:p>
        </p:txBody>
      </p:sp>
      <p:sp>
        <p:nvSpPr>
          <p:cNvPr id="88068" name="Slide Number Placeholder 3">
            <a:extLst>
              <a:ext uri="{FF2B5EF4-FFF2-40B4-BE49-F238E27FC236}">
                <a16:creationId xmlns:a16="http://schemas.microsoft.com/office/drawing/2014/main" id="{9EEF3A7B-3ACB-4FB3-A579-81CE944553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eaLnBrk="0" hangingPunct="0">
              <a:defRPr>
                <a:solidFill>
                  <a:schemeClr val="tx1"/>
                </a:solidFill>
                <a:latin typeface="Arial" panose="020B0604020202020204" pitchFamily="34" charset="0"/>
                <a:ea typeface="宋体" panose="02010600030101010101" pitchFamily="2" charset="-122"/>
              </a:defRPr>
            </a:lvl1pPr>
            <a:lvl2pPr marL="742950" indent="-285750" defTabSz="974725" eaLnBrk="0" hangingPunct="0">
              <a:defRPr>
                <a:solidFill>
                  <a:schemeClr val="tx1"/>
                </a:solidFill>
                <a:latin typeface="Arial" panose="020B0604020202020204" pitchFamily="34" charset="0"/>
                <a:ea typeface="宋体" panose="02010600030101010101" pitchFamily="2" charset="-122"/>
              </a:defRPr>
            </a:lvl2pPr>
            <a:lvl3pPr marL="1143000" indent="-228600" defTabSz="974725" eaLnBrk="0" hangingPunct="0">
              <a:defRPr>
                <a:solidFill>
                  <a:schemeClr val="tx1"/>
                </a:solidFill>
                <a:latin typeface="Arial" panose="020B0604020202020204" pitchFamily="34" charset="0"/>
                <a:ea typeface="宋体" panose="02010600030101010101" pitchFamily="2" charset="-122"/>
              </a:defRPr>
            </a:lvl3pPr>
            <a:lvl4pPr marL="1600200" indent="-228600" defTabSz="974725" eaLnBrk="0" hangingPunct="0">
              <a:defRPr>
                <a:solidFill>
                  <a:schemeClr val="tx1"/>
                </a:solidFill>
                <a:latin typeface="Arial" panose="020B0604020202020204" pitchFamily="34" charset="0"/>
                <a:ea typeface="宋体" panose="02010600030101010101" pitchFamily="2" charset="-122"/>
              </a:defRPr>
            </a:lvl4pPr>
            <a:lvl5pPr marL="2057400" indent="-228600" defTabSz="974725" eaLnBrk="0" hangingPunct="0">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62E15B86-8E8A-47F0-8124-13FDD9026448}" type="slidenum">
              <a:rPr lang="zh-CN" altLang="en-US">
                <a:latin typeface="Calibri" panose="020F0502020204030204" pitchFamily="34" charset="0"/>
              </a:rPr>
              <a:pPr eaLnBrk="1" hangingPunct="1"/>
              <a:t>21</a:t>
            </a:fld>
            <a:endParaRPr lang="zh-CN"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F26A5BB-0590-4073-9713-0D05922A774B}" type="slidenum">
              <a:rPr lang="en-US" altLang="zh-CN" smtClean="0"/>
              <a:pPr>
                <a:defRPr/>
              </a:pPr>
              <a:t>26</a:t>
            </a:fld>
            <a:endParaRPr lang="en-US" altLang="zh-CN"/>
          </a:p>
        </p:txBody>
      </p:sp>
    </p:spTree>
    <p:extLst>
      <p:ext uri="{BB962C8B-B14F-4D97-AF65-F5344CB8AC3E}">
        <p14:creationId xmlns:p14="http://schemas.microsoft.com/office/powerpoint/2010/main" val="245982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28A5DB-9968-48A2-87AE-601F3ED8153E}" type="slidenum">
              <a:rPr lang="en-US" altLang="zh-CN" smtClean="0"/>
              <a:pPr/>
              <a:t>35</a:t>
            </a:fld>
            <a:endParaRPr lang="en-US" altLang="zh-CN"/>
          </a:p>
        </p:txBody>
      </p:sp>
    </p:spTree>
    <p:extLst>
      <p:ext uri="{BB962C8B-B14F-4D97-AF65-F5344CB8AC3E}">
        <p14:creationId xmlns:p14="http://schemas.microsoft.com/office/powerpoint/2010/main" val="2309524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1510D91-6F83-441B-9922-E111AB7A374D}" type="slidenum">
              <a:rPr lang="zh-CN" altLang="en-US" smtClean="0"/>
              <a:pPr/>
              <a:t>63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rgbClr val="FFFFFF"/>
        </a:solidFill>
        <a:effectLst/>
      </p:bgPr>
    </p:bg>
    <p:spTree>
      <p:nvGrpSpPr>
        <p:cNvPr id="1" name=""/>
        <p:cNvGrpSpPr/>
        <p:nvPr/>
      </p:nvGrpSpPr>
      <p:grpSpPr>
        <a:xfrm>
          <a:off x="0" y="0"/>
          <a:ext cx="0" cy="0"/>
          <a:chOff x="0" y="0"/>
          <a:chExt cx="0" cy="0"/>
        </a:xfrm>
      </p:grpSpPr>
      <p:pic>
        <p:nvPicPr>
          <p:cNvPr id="4" name="Picture 2" descr="artplus_nature_naturalcity38_g"/>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l="12500"/>
          <a:stretch>
            <a:fillRect/>
          </a:stretch>
        </p:blipFill>
        <p:spPr bwMode="auto">
          <a:xfrm>
            <a:off x="1905000" y="4681538"/>
            <a:ext cx="1970088"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artplus_nature_naturalcity38_g"/>
          <p:cNvPicPr>
            <a:picLocks noChangeAspect="1" noChangeArrowheads="1"/>
          </p:cNvPicPr>
          <p:nvPr/>
        </p:nvPicPr>
        <p:blipFill>
          <a:blip r:embed="rId2">
            <a:lum bright="6000" contrast="6000"/>
            <a:extLst>
              <a:ext uri="{28A0092B-C50C-407E-A947-70E740481C1C}">
                <a14:useLocalDpi xmlns:a14="http://schemas.microsoft.com/office/drawing/2010/main" val="0"/>
              </a:ext>
            </a:extLst>
          </a:blip>
          <a:srcRect l="12500"/>
          <a:stretch>
            <a:fillRect/>
          </a:stretch>
        </p:blipFill>
        <p:spPr bwMode="auto">
          <a:xfrm>
            <a:off x="0" y="3205163"/>
            <a:ext cx="2990850" cy="327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artplus_nature_naturalcity38_e"/>
          <p:cNvPicPr>
            <a:picLocks noChangeAspect="1" noChangeArrowheads="1"/>
          </p:cNvPicPr>
          <p:nvPr/>
        </p:nvPicPr>
        <p:blipFill>
          <a:blip r:embed="rId3">
            <a:extLst>
              <a:ext uri="{28A0092B-C50C-407E-A947-70E740481C1C}">
                <a14:useLocalDpi xmlns:a14="http://schemas.microsoft.com/office/drawing/2010/main" val="0"/>
              </a:ext>
            </a:extLst>
          </a:blip>
          <a:srcRect b="11525"/>
          <a:stretch>
            <a:fillRect/>
          </a:stretch>
        </p:blipFill>
        <p:spPr bwMode="auto">
          <a:xfrm>
            <a:off x="0" y="4114800"/>
            <a:ext cx="91440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5"/>
          <p:cNvGrpSpPr>
            <a:grpSpLocks/>
          </p:cNvGrpSpPr>
          <p:nvPr/>
        </p:nvGrpSpPr>
        <p:grpSpPr bwMode="auto">
          <a:xfrm>
            <a:off x="0" y="0"/>
            <a:ext cx="9144000" cy="3200400"/>
            <a:chOff x="0" y="0"/>
            <a:chExt cx="5760" cy="2016"/>
          </a:xfrm>
        </p:grpSpPr>
        <p:pic>
          <p:nvPicPr>
            <p:cNvPr id="8" name="Picture 6" descr="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760" cy="2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0" y="0"/>
              <a:ext cx="858" cy="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Picture 14" descr="water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914400"/>
            <a:ext cx="866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ectangle 9"/>
          <p:cNvSpPr>
            <a:spLocks noGrp="1" noChangeArrowheads="1"/>
          </p:cNvSpPr>
          <p:nvPr>
            <p:ph type="subTitle" idx="1"/>
          </p:nvPr>
        </p:nvSpPr>
        <p:spPr>
          <a:xfrm>
            <a:off x="1066800" y="3581400"/>
            <a:ext cx="7010400" cy="381000"/>
          </a:xfrm>
        </p:spPr>
        <p:txBody>
          <a:bodyPr/>
          <a:lstStyle>
            <a:lvl1pPr marL="0" indent="0" algn="ctr">
              <a:buFont typeface="Wingdings" pitchFamily="2" charset="2"/>
              <a:buNone/>
              <a:defRPr sz="2000" b="0">
                <a:solidFill>
                  <a:schemeClr val="accent6">
                    <a:lumMod val="75000"/>
                  </a:schemeClr>
                </a:solidFill>
              </a:defRPr>
            </a:lvl1pPr>
          </a:lstStyle>
          <a:p>
            <a:pPr lvl="0"/>
            <a:r>
              <a:rPr lang="zh-CN" altLang="en-US" noProof="0"/>
              <a:t>单击此处编辑母版副标题样式</a:t>
            </a:r>
            <a:endParaRPr lang="en-US" altLang="zh-CN" noProof="0" dirty="0"/>
          </a:p>
        </p:txBody>
      </p:sp>
      <p:sp>
        <p:nvSpPr>
          <p:cNvPr id="7180" name="Rectangle 12"/>
          <p:cNvSpPr>
            <a:spLocks noGrp="1" noChangeArrowheads="1"/>
          </p:cNvSpPr>
          <p:nvPr>
            <p:ph type="ctrTitle"/>
          </p:nvPr>
        </p:nvSpPr>
        <p:spPr>
          <a:xfrm>
            <a:off x="1066800" y="2514600"/>
            <a:ext cx="7010400" cy="685800"/>
          </a:xfrm>
          <a:effectLst/>
        </p:spPr>
        <p:txBody>
          <a:bodyPr/>
          <a:lstStyle>
            <a:lvl1pPr algn="ctr">
              <a:defRPr sz="4900">
                <a:solidFill>
                  <a:schemeClr val="accent1"/>
                </a:solidFill>
                <a:latin typeface="Arial" pitchFamily="34" charset="0"/>
              </a:defRPr>
            </a:lvl1pPr>
          </a:lstStyle>
          <a:p>
            <a:pPr lvl="0"/>
            <a:r>
              <a:rPr lang="zh-CN" altLang="en-US" noProof="0"/>
              <a:t>单击此处编辑母版标题样式</a:t>
            </a:r>
            <a:endParaRPr lang="en-US" altLang="zh-CN" noProof="0" dirty="0"/>
          </a:p>
        </p:txBody>
      </p:sp>
      <p:sp>
        <p:nvSpPr>
          <p:cNvPr id="11" name="Rectangle 8"/>
          <p:cNvSpPr>
            <a:spLocks noGrp="1" noChangeArrowheads="1"/>
          </p:cNvSpPr>
          <p:nvPr>
            <p:ph type="ftr" sz="quarter" idx="10"/>
          </p:nvPr>
        </p:nvSpPr>
        <p:spPr>
          <a:xfrm>
            <a:off x="76200" y="6477000"/>
            <a:ext cx="2895600" cy="304800"/>
          </a:xfrm>
        </p:spPr>
        <p:txBody>
          <a:bodyPr/>
          <a:lstStyle>
            <a:lvl1pPr algn="l">
              <a:defRPr sz="1700">
                <a:solidFill>
                  <a:srgbClr val="000000"/>
                </a:solidFill>
              </a:defRPr>
            </a:lvl1pPr>
          </a:lstStyle>
          <a:p>
            <a:pPr>
              <a:defRPr/>
            </a:pPr>
            <a:r>
              <a:rPr lang="en-US" altLang="zh-CN"/>
              <a:t>南京邮电大学信息安全系</a:t>
            </a:r>
          </a:p>
        </p:txBody>
      </p:sp>
      <p:sp>
        <p:nvSpPr>
          <p:cNvPr id="12" name="Rectangle 10"/>
          <p:cNvSpPr>
            <a:spLocks noGrp="1" noChangeArrowheads="1"/>
          </p:cNvSpPr>
          <p:nvPr>
            <p:ph type="dt" sz="quarter" idx="11"/>
          </p:nvPr>
        </p:nvSpPr>
        <p:spPr bwMode="auto">
          <a:xfrm>
            <a:off x="6324600" y="6477000"/>
            <a:ext cx="2133600" cy="244475"/>
          </a:xfrm>
        </p:spPr>
        <p:txBody>
          <a:bodyPr/>
          <a:lstStyle>
            <a:lvl1pPr algn="ctr">
              <a:defRPr sz="1400" b="0">
                <a:solidFill>
                  <a:schemeClr val="tx1"/>
                </a:solidFill>
                <a:latin typeface="Arial" pitchFamily="34" charset="0"/>
              </a:defRPr>
            </a:lvl1pPr>
          </a:lstStyle>
          <a:p>
            <a:pPr>
              <a:defRPr/>
            </a:pPr>
            <a:fld id="{9FD80220-6B7D-4B9A-8696-AEB4CA04F869}" type="datetime1">
              <a:rPr lang="zh-CN" altLang="en-US"/>
              <a:pPr>
                <a:defRPr/>
              </a:pPr>
              <a:t>2024/3/10</a:t>
            </a:fld>
            <a:endParaRPr lang="en-US" altLang="zh-CN"/>
          </a:p>
        </p:txBody>
      </p:sp>
      <p:sp>
        <p:nvSpPr>
          <p:cNvPr id="13" name="Rectangle 11"/>
          <p:cNvSpPr>
            <a:spLocks noGrp="1" noChangeArrowheads="1"/>
          </p:cNvSpPr>
          <p:nvPr>
            <p:ph type="sldNum" sz="quarter" idx="12"/>
          </p:nvPr>
        </p:nvSpPr>
        <p:spPr bwMode="auto">
          <a:xfrm>
            <a:off x="8534400" y="6477000"/>
            <a:ext cx="457200" cy="244475"/>
          </a:xfrm>
        </p:spPr>
        <p:txBody>
          <a:bodyPr/>
          <a:lstStyle>
            <a:lvl1pPr algn="ctr">
              <a:defRPr sz="1400">
                <a:latin typeface="Arial" pitchFamily="34" charset="0"/>
              </a:defRPr>
            </a:lvl1pPr>
          </a:lstStyle>
          <a:p>
            <a:pPr>
              <a:defRPr/>
            </a:pPr>
            <a:fld id="{DE0D8949-8712-4A53-90BC-9DF01DC97266}" type="slidenum">
              <a:rPr lang="en-US" altLang="zh-CN"/>
              <a:pPr>
                <a:defRPr/>
              </a:pPr>
              <a:t>‹#›</a:t>
            </a:fld>
            <a:endParaRPr lang="en-US" altLang="zh-CN"/>
          </a:p>
        </p:txBody>
      </p:sp>
    </p:spTree>
    <p:extLst>
      <p:ext uri="{BB962C8B-B14F-4D97-AF65-F5344CB8AC3E}">
        <p14:creationId xmlns:p14="http://schemas.microsoft.com/office/powerpoint/2010/main" val="26805127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nodeType="withEffect">
                                  <p:stCondLst>
                                    <p:cond delay="3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700"/>
                                        <p:tgtEl>
                                          <p:spTgt spid="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par>
                          <p:cTn id="15" fill="hold">
                            <p:stCondLst>
                              <p:cond delay="3000"/>
                            </p:stCondLst>
                            <p:childTnLst>
                              <p:par>
                                <p:cTn id="16" presetID="10"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37DEB097-D65B-4F07-BDFA-876924284B74}" type="datetime1">
              <a:rPr lang="zh-CN" altLang="en-US"/>
              <a:pPr>
                <a:defRPr/>
              </a:pPr>
              <a:t>2024/3/10</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3B100F5B-BB63-4853-AE2F-FDED9B41F4FE}"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212941040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350838"/>
            <a:ext cx="2095500" cy="59737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350838"/>
            <a:ext cx="6134100" cy="59737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4EF54FDD-49D5-4415-A6AC-D19176E72309}" type="datetime1">
              <a:rPr lang="zh-CN" altLang="en-US"/>
              <a:pPr>
                <a:defRPr/>
              </a:pPr>
              <a:t>2024/3/10</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654C579A-63F5-4B1E-B21E-0E31A1FE0B0C}"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282814684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350838"/>
            <a:ext cx="7239000" cy="563562"/>
          </a:xfrm>
        </p:spPr>
        <p:txBody>
          <a:bodyPr/>
          <a:lstStyle/>
          <a:p>
            <a:r>
              <a:rPr lang="zh-CN" altLang="en-US"/>
              <a:t>单击此处编辑母版标题样式</a:t>
            </a:r>
          </a:p>
        </p:txBody>
      </p:sp>
      <p:sp>
        <p:nvSpPr>
          <p:cNvPr id="3" name="表格占位符 2"/>
          <p:cNvSpPr>
            <a:spLocks noGrp="1"/>
          </p:cNvSpPr>
          <p:nvPr>
            <p:ph type="tbl" idx="1"/>
          </p:nvPr>
        </p:nvSpPr>
        <p:spPr>
          <a:xfrm>
            <a:off x="304800" y="1219200"/>
            <a:ext cx="8382000" cy="5105400"/>
          </a:xfrm>
        </p:spPr>
        <p:txBody>
          <a:bodyPr/>
          <a:lstStyle/>
          <a:p>
            <a:pPr lvl="0"/>
            <a:r>
              <a:rPr lang="zh-CN" altLang="en-US" noProof="0"/>
              <a:t>单击图标添加表格</a:t>
            </a:r>
          </a:p>
        </p:txBody>
      </p:sp>
      <p:sp>
        <p:nvSpPr>
          <p:cNvPr id="4" name="Rectangle 8"/>
          <p:cNvSpPr>
            <a:spLocks noGrp="1" noChangeArrowheads="1"/>
          </p:cNvSpPr>
          <p:nvPr>
            <p:ph type="dt" sz="half" idx="10"/>
          </p:nvPr>
        </p:nvSpPr>
        <p:spPr>
          <a:ln/>
        </p:spPr>
        <p:txBody>
          <a:bodyPr/>
          <a:lstStyle>
            <a:lvl1pPr>
              <a:defRPr/>
            </a:lvl1pPr>
          </a:lstStyle>
          <a:p>
            <a:pPr>
              <a:defRPr/>
            </a:pPr>
            <a:fld id="{6870E30D-42F3-4E37-9076-7287E1779748}" type="datetime1">
              <a:rPr lang="zh-CN" altLang="en-US"/>
              <a:pPr>
                <a:defRPr/>
              </a:pPr>
              <a:t>2024/3/10</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568580FC-5E04-4053-8CB0-FA9E97362332}"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97272495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4800" y="350838"/>
            <a:ext cx="8382000" cy="59737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dt" sz="half" idx="10"/>
          </p:nvPr>
        </p:nvSpPr>
        <p:spPr>
          <a:ln/>
        </p:spPr>
        <p:txBody>
          <a:bodyPr/>
          <a:lstStyle>
            <a:lvl1pPr>
              <a:defRPr/>
            </a:lvl1pPr>
          </a:lstStyle>
          <a:p>
            <a:pPr>
              <a:defRPr/>
            </a:pPr>
            <a:fld id="{5BA47F72-3EE4-4154-BEF1-C4EBE6C75B88}" type="datetime1">
              <a:rPr lang="zh-CN" altLang="en-US"/>
              <a:pPr>
                <a:defRPr/>
              </a:pPr>
              <a:t>2024/3/10</a:t>
            </a:fld>
            <a:endParaRPr lang="en-US" altLang="zh-CN"/>
          </a:p>
        </p:txBody>
      </p:sp>
      <p:sp>
        <p:nvSpPr>
          <p:cNvPr id="4" name="Rectangle 10"/>
          <p:cNvSpPr>
            <a:spLocks noGrp="1" noChangeArrowheads="1"/>
          </p:cNvSpPr>
          <p:nvPr>
            <p:ph type="sldNum" sz="quarter" idx="11"/>
          </p:nvPr>
        </p:nvSpPr>
        <p:spPr>
          <a:ln/>
        </p:spPr>
        <p:txBody>
          <a:bodyPr/>
          <a:lstStyle>
            <a:lvl1pPr>
              <a:defRPr/>
            </a:lvl1pPr>
          </a:lstStyle>
          <a:p>
            <a:pPr>
              <a:defRPr/>
            </a:pPr>
            <a:fld id="{F8CD5045-07F4-447B-9A13-25BA94778157}" type="slidenum">
              <a:rPr lang="en-US" altLang="zh-CN"/>
              <a:pPr>
                <a:defRPr/>
              </a:pPr>
              <a:t>‹#›</a:t>
            </a:fld>
            <a:endParaRPr lang="en-US" altLang="zh-CN"/>
          </a:p>
        </p:txBody>
      </p:sp>
      <p:sp>
        <p:nvSpPr>
          <p:cNvPr id="5"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40030410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p:cNvSpPr>
            <a:spLocks noGrp="1"/>
          </p:cNvSpPr>
          <p:nvPr>
            <p:ph type="chart" idx="1"/>
          </p:nvPr>
        </p:nvSpPr>
        <p:spPr>
          <a:xfrm>
            <a:off x="685800" y="1981200"/>
            <a:ext cx="7772400" cy="4114800"/>
          </a:xfrm>
        </p:spPr>
        <p:txBody>
          <a:bodyPr/>
          <a:lstStyle/>
          <a:p>
            <a:pPr lvl="0"/>
            <a:endParaRPr lang="zh-CN" altLang="en-US" noProof="0"/>
          </a:p>
        </p:txBody>
      </p:sp>
      <p:sp>
        <p:nvSpPr>
          <p:cNvPr id="4" name="Rectangle 4">
            <a:extLst>
              <a:ext uri="{FF2B5EF4-FFF2-40B4-BE49-F238E27FC236}">
                <a16:creationId xmlns:a16="http://schemas.microsoft.com/office/drawing/2014/main" id="{E3A66AD6-90E4-4D2A-9B36-EC4116D0F09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B04BF90-F067-46DA-AECB-738006AC3C3D}"/>
              </a:ext>
            </a:extLst>
          </p:cNvPr>
          <p:cNvSpPr>
            <a:spLocks noGrp="1" noChangeArrowheads="1"/>
          </p:cNvSpPr>
          <p:nvPr>
            <p:ph type="ftr" sz="quarter" idx="11"/>
          </p:nvPr>
        </p:nvSpPr>
        <p:spPr/>
        <p:txBody>
          <a:bodyPr/>
          <a:lstStyle>
            <a:lvl1pPr>
              <a:defRPr/>
            </a:lvl1pPr>
          </a:lstStyle>
          <a:p>
            <a:pPr>
              <a:defRPr/>
            </a:pPr>
            <a:r>
              <a:rPr lang="zh-CN" altLang="en-US"/>
              <a:t>计算机网络高级教程（第</a:t>
            </a:r>
            <a:r>
              <a:rPr lang="en-US" altLang="zh-CN"/>
              <a:t>2</a:t>
            </a:r>
            <a:r>
              <a:rPr lang="zh-CN" altLang="en-US"/>
              <a:t>版）</a:t>
            </a:r>
            <a:endParaRPr lang="en-US" altLang="zh-CN"/>
          </a:p>
        </p:txBody>
      </p:sp>
      <p:sp>
        <p:nvSpPr>
          <p:cNvPr id="6" name="Rectangle 6">
            <a:extLst>
              <a:ext uri="{FF2B5EF4-FFF2-40B4-BE49-F238E27FC236}">
                <a16:creationId xmlns:a16="http://schemas.microsoft.com/office/drawing/2014/main" id="{66778DB3-AF02-4FA2-96D2-192B887AFDDF}"/>
              </a:ext>
            </a:extLst>
          </p:cNvPr>
          <p:cNvSpPr>
            <a:spLocks noGrp="1" noChangeArrowheads="1"/>
          </p:cNvSpPr>
          <p:nvPr>
            <p:ph type="sldNum" sz="quarter" idx="12"/>
          </p:nvPr>
        </p:nvSpPr>
        <p:spPr/>
        <p:txBody>
          <a:bodyPr/>
          <a:lstStyle>
            <a:lvl1pPr>
              <a:defRPr/>
            </a:lvl1pPr>
          </a:lstStyle>
          <a:p>
            <a:fld id="{D5CABF20-BEBF-4557-969C-62C115A61200}" type="slidenum">
              <a:rPr lang="zh-CN" altLang="en-US"/>
              <a:pPr/>
              <a:t>‹#›</a:t>
            </a:fld>
            <a:endParaRPr lang="en-US" altLang="zh-CN"/>
          </a:p>
        </p:txBody>
      </p:sp>
    </p:spTree>
    <p:extLst>
      <p:ext uri="{BB962C8B-B14F-4D97-AF65-F5344CB8AC3E}">
        <p14:creationId xmlns:p14="http://schemas.microsoft.com/office/powerpoint/2010/main" val="80250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81428B25-5425-4FE9-A746-1A8ED36DD8D0}" type="datetime1">
              <a:rPr lang="zh-CN" altLang="en-US"/>
              <a:pPr>
                <a:defRPr/>
              </a:pPr>
              <a:t>2024/3/10</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64927726-9B19-4CBB-A574-8E13C829C692}"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182194965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C8D109FC-3D13-43BC-81E8-C247557587A5}" type="datetime1">
              <a:rPr lang="zh-CN" altLang="en-US"/>
              <a:pPr>
                <a:defRPr/>
              </a:pPr>
              <a:t>2024/3/10</a:t>
            </a:fld>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89C2291B-A20F-4F87-9113-DF561125BBD3}" type="slidenum">
              <a:rPr lang="en-US" altLang="zh-CN"/>
              <a:pPr>
                <a:defRPr/>
              </a:pPr>
              <a:t>‹#›</a:t>
            </a:fld>
            <a:endParaRPr lang="en-US" altLang="zh-CN"/>
          </a:p>
        </p:txBody>
      </p:sp>
      <p:sp>
        <p:nvSpPr>
          <p:cNvPr id="6"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187252121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0" y="1219200"/>
            <a:ext cx="41148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fld id="{CD747C3E-DAB9-416E-8B44-F8ABC58B478D}" type="datetime1">
              <a:rPr lang="zh-CN" altLang="en-US"/>
              <a:pPr>
                <a:defRPr/>
              </a:pPr>
              <a:t>2024/3/10</a:t>
            </a:fld>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06EB857D-B1CC-408D-B67D-7C42261495C5}" type="slidenum">
              <a:rPr lang="en-US" altLang="zh-CN"/>
              <a:pPr>
                <a:defRPr/>
              </a:pPr>
              <a:t>‹#›</a:t>
            </a:fld>
            <a:endParaRPr lang="en-US" altLang="zh-CN"/>
          </a:p>
        </p:txBody>
      </p:sp>
    </p:spTree>
    <p:extLst>
      <p:ext uri="{BB962C8B-B14F-4D97-AF65-F5344CB8AC3E}">
        <p14:creationId xmlns:p14="http://schemas.microsoft.com/office/powerpoint/2010/main" val="33923793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pPr>
              <a:defRPr/>
            </a:pPr>
            <a:fld id="{64806F5C-B342-4711-96DF-B9A9C38E27C9}" type="datetime1">
              <a:rPr lang="zh-CN" altLang="en-US"/>
              <a:pPr>
                <a:defRPr/>
              </a:pPr>
              <a:t>2024/3/10</a:t>
            </a:fld>
            <a:endParaRPr lang="en-US" altLang="zh-CN"/>
          </a:p>
        </p:txBody>
      </p:sp>
      <p:sp>
        <p:nvSpPr>
          <p:cNvPr id="8" name="Rectangle 10"/>
          <p:cNvSpPr>
            <a:spLocks noGrp="1" noChangeArrowheads="1"/>
          </p:cNvSpPr>
          <p:nvPr>
            <p:ph type="sldNum" sz="quarter" idx="11"/>
          </p:nvPr>
        </p:nvSpPr>
        <p:spPr>
          <a:ln/>
        </p:spPr>
        <p:txBody>
          <a:bodyPr/>
          <a:lstStyle>
            <a:lvl1pPr>
              <a:defRPr/>
            </a:lvl1pPr>
          </a:lstStyle>
          <a:p>
            <a:pPr>
              <a:defRPr/>
            </a:pPr>
            <a:fld id="{0998186A-204B-4E93-80CC-0760A895094E}" type="slidenum">
              <a:rPr lang="en-US" altLang="zh-CN"/>
              <a:pPr>
                <a:defRPr/>
              </a:pPr>
              <a:t>‹#›</a:t>
            </a:fld>
            <a:endParaRPr lang="en-US" altLang="zh-CN"/>
          </a:p>
        </p:txBody>
      </p:sp>
      <p:sp>
        <p:nvSpPr>
          <p:cNvPr id="9"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394600053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pPr>
              <a:defRPr/>
            </a:pPr>
            <a:fld id="{7BF55645-5DF1-49B3-8251-31BDA57AFA77}" type="datetime1">
              <a:rPr lang="zh-CN" altLang="en-US"/>
              <a:pPr>
                <a:defRPr/>
              </a:pPr>
              <a:t>2024/3/10</a:t>
            </a:fld>
            <a:endParaRPr lang="en-US" altLang="zh-CN"/>
          </a:p>
        </p:txBody>
      </p:sp>
      <p:sp>
        <p:nvSpPr>
          <p:cNvPr id="4" name="Rectangle 10"/>
          <p:cNvSpPr>
            <a:spLocks noGrp="1" noChangeArrowheads="1"/>
          </p:cNvSpPr>
          <p:nvPr>
            <p:ph type="sldNum" sz="quarter" idx="11"/>
          </p:nvPr>
        </p:nvSpPr>
        <p:spPr>
          <a:ln/>
        </p:spPr>
        <p:txBody>
          <a:bodyPr/>
          <a:lstStyle>
            <a:lvl1pPr>
              <a:defRPr/>
            </a:lvl1pPr>
          </a:lstStyle>
          <a:p>
            <a:pPr>
              <a:defRPr/>
            </a:pPr>
            <a:fld id="{66DC3DB2-A94A-4A9B-A5FB-415140D07CCC}" type="slidenum">
              <a:rPr lang="en-US" altLang="zh-CN"/>
              <a:pPr>
                <a:defRPr/>
              </a:pPr>
              <a:t>‹#›</a:t>
            </a:fld>
            <a:endParaRPr lang="en-US" altLang="zh-CN"/>
          </a:p>
        </p:txBody>
      </p:sp>
      <p:sp>
        <p:nvSpPr>
          <p:cNvPr id="5"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15972666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3B581825-5413-40A9-A692-F54A15E5917A}" type="datetime1">
              <a:rPr lang="zh-CN" altLang="en-US"/>
              <a:pPr>
                <a:defRPr/>
              </a:pPr>
              <a:t>2024/3/10</a:t>
            </a:fld>
            <a:endParaRPr lang="en-US" altLang="zh-CN"/>
          </a:p>
        </p:txBody>
      </p:sp>
      <p:sp>
        <p:nvSpPr>
          <p:cNvPr id="3" name="Rectangle 10"/>
          <p:cNvSpPr>
            <a:spLocks noGrp="1" noChangeArrowheads="1"/>
          </p:cNvSpPr>
          <p:nvPr>
            <p:ph type="sldNum" sz="quarter" idx="11"/>
          </p:nvPr>
        </p:nvSpPr>
        <p:spPr>
          <a:ln/>
        </p:spPr>
        <p:txBody>
          <a:bodyPr/>
          <a:lstStyle>
            <a:lvl1pPr>
              <a:defRPr/>
            </a:lvl1pPr>
          </a:lstStyle>
          <a:p>
            <a:pPr>
              <a:defRPr/>
            </a:pPr>
            <a:fld id="{7BD6384F-B6C5-425E-8AC2-4E89006395A3}" type="slidenum">
              <a:rPr lang="en-US" altLang="zh-CN"/>
              <a:pPr>
                <a:defRPr/>
              </a:pPr>
              <a:t>‹#›</a:t>
            </a:fld>
            <a:endParaRPr lang="en-US" altLang="zh-CN"/>
          </a:p>
        </p:txBody>
      </p:sp>
      <p:sp>
        <p:nvSpPr>
          <p:cNvPr id="4"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37910624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BBD63CE8-2359-48D0-8AA2-640E63B39340}" type="datetime1">
              <a:rPr lang="zh-CN" altLang="en-US"/>
              <a:pPr>
                <a:defRPr/>
              </a:pPr>
              <a:t>2024/3/10</a:t>
            </a:fld>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A1B6EF24-5EAF-4B27-8FD4-8CA6FFCEDFC7}" type="slidenum">
              <a:rPr lang="en-US" altLang="zh-CN"/>
              <a:pPr>
                <a:defRPr/>
              </a:pPr>
              <a:t>‹#›</a:t>
            </a:fld>
            <a:endParaRPr lang="en-US" altLang="zh-CN"/>
          </a:p>
        </p:txBody>
      </p:sp>
      <p:sp>
        <p:nvSpPr>
          <p:cNvPr id="7"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29173337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2042540F-273F-4D6B-B9B7-EE75B3E2EA19}" type="datetime1">
              <a:rPr lang="zh-CN" altLang="en-US"/>
              <a:pPr>
                <a:defRPr/>
              </a:pPr>
              <a:t>2024/3/10</a:t>
            </a:fld>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474BC5EB-BAC9-4540-8EF5-7D86D46036AB}" type="slidenum">
              <a:rPr lang="en-US" altLang="zh-CN"/>
              <a:pPr>
                <a:defRPr/>
              </a:pPr>
              <a:t>‹#›</a:t>
            </a:fld>
            <a:endParaRPr lang="en-US" altLang="zh-CN"/>
          </a:p>
        </p:txBody>
      </p:sp>
      <p:sp>
        <p:nvSpPr>
          <p:cNvPr id="7" name="Rectangle 13"/>
          <p:cNvSpPr>
            <a:spLocks noGrp="1" noChangeArrowheads="1"/>
          </p:cNvSpPr>
          <p:nvPr>
            <p:ph type="ftr" sz="quarter" idx="12"/>
          </p:nvPr>
        </p:nvSpPr>
        <p:spPr>
          <a:ln/>
        </p:spPr>
        <p:txBody>
          <a:bodyPr/>
          <a:lstStyle>
            <a:lvl1pPr>
              <a:defRPr/>
            </a:lvl1pPr>
          </a:lstStyle>
          <a:p>
            <a:pPr>
              <a:defRPr/>
            </a:pPr>
            <a:r>
              <a:rPr lang="en-US" altLang="zh-CN"/>
              <a:t>南京邮电大学信息安全系</a:t>
            </a:r>
          </a:p>
        </p:txBody>
      </p:sp>
    </p:spTree>
    <p:extLst>
      <p:ext uri="{BB962C8B-B14F-4D97-AF65-F5344CB8AC3E}">
        <p14:creationId xmlns:p14="http://schemas.microsoft.com/office/powerpoint/2010/main" val="205366817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1943100"/>
            <a:chOff x="0" y="0"/>
            <a:chExt cx="5760" cy="1224"/>
          </a:xfrm>
        </p:grpSpPr>
        <p:pic>
          <p:nvPicPr>
            <p:cNvPr id="1035" name="Picture 3" descr="4_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5760"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4" descr="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94" y="0"/>
              <a:ext cx="666"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5" descr="1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rot="930090">
              <a:off x="48" y="96"/>
              <a:ext cx="54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0" name="Rectangle 6"/>
          <p:cNvSpPr>
            <a:spLocks noChangeArrowheads="1"/>
          </p:cNvSpPr>
          <p:nvPr/>
        </p:nvSpPr>
        <p:spPr bwMode="gray">
          <a:xfrm>
            <a:off x="0" y="6553200"/>
            <a:ext cx="9144000" cy="304800"/>
          </a:xfrm>
          <a:prstGeom prst="rect">
            <a:avLst/>
          </a:prstGeom>
          <a:gradFill rotWithShape="1">
            <a:gsLst>
              <a:gs pos="0">
                <a:schemeClr val="hlink"/>
              </a:gs>
              <a:gs pos="100000">
                <a:schemeClr val="hlink">
                  <a:gamma/>
                  <a:shade val="69804"/>
                  <a:invGamma/>
                </a:schemeClr>
              </a:gs>
            </a:gsLst>
            <a:lin ang="0" scaled="1"/>
          </a:gradFill>
          <a:ln>
            <a:noFill/>
          </a:ln>
          <a:effectLst/>
        </p:spPr>
        <p:txBody>
          <a:bodyPr wrap="none" anchor="ctr"/>
          <a:lstStyle/>
          <a:p>
            <a:pPr>
              <a:defRPr/>
            </a:pPr>
            <a:endParaRPr lang="zh-CN" altLang="en-US">
              <a:latin typeface="Arial" pitchFamily="34" charset="0"/>
            </a:endParaRPr>
          </a:p>
        </p:txBody>
      </p:sp>
      <p:pic>
        <p:nvPicPr>
          <p:cNvPr id="1028" name="Picture 7" descr="artplus_nature_naturalcity38_g"/>
          <p:cNvPicPr>
            <a:picLocks noChangeAspect="1" noChangeArrowheads="1"/>
          </p:cNvPicPr>
          <p:nvPr/>
        </p:nvPicPr>
        <p:blipFill>
          <a:blip r:embed="rId19">
            <a:lum bright="12000" contrast="12000"/>
            <a:extLst>
              <a:ext uri="{28A0092B-C50C-407E-A947-70E740481C1C}">
                <a14:useLocalDpi xmlns:a14="http://schemas.microsoft.com/office/drawing/2010/main" val="0"/>
              </a:ext>
            </a:extLst>
          </a:blip>
          <a:srcRect r="31580"/>
          <a:stretch>
            <a:fillRect/>
          </a:stretch>
        </p:blipFill>
        <p:spPr bwMode="auto">
          <a:xfrm>
            <a:off x="7543800" y="5322888"/>
            <a:ext cx="1600200"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8"/>
          <p:cNvSpPr>
            <a:spLocks noGrp="1" noChangeArrowheads="1"/>
          </p:cNvSpPr>
          <p:nvPr>
            <p:ph type="dt" sz="half" idx="2"/>
          </p:nvPr>
        </p:nvSpPr>
        <p:spPr bwMode="gray">
          <a:xfrm>
            <a:off x="4114800" y="6537325"/>
            <a:ext cx="2133600" cy="244475"/>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Verdana" pitchFamily="34" charset="0"/>
                <a:ea typeface="宋体" pitchFamily="2" charset="-122"/>
              </a:defRPr>
            </a:lvl1pPr>
          </a:lstStyle>
          <a:p>
            <a:pPr>
              <a:defRPr/>
            </a:pPr>
            <a:fld id="{E2978E65-2C03-4D94-BE7A-C347CF909AB7}" type="datetime1">
              <a:rPr lang="zh-CN" altLang="en-US"/>
              <a:pPr>
                <a:defRPr/>
              </a:pPr>
              <a:t>2024/3/10</a:t>
            </a:fld>
            <a:endParaRPr lang="en-US" altLang="zh-CN"/>
          </a:p>
        </p:txBody>
      </p:sp>
      <p:sp>
        <p:nvSpPr>
          <p:cNvPr id="1030" name="Rectangle 9"/>
          <p:cNvSpPr>
            <a:spLocks noGrp="1" noChangeArrowheads="1"/>
          </p:cNvSpPr>
          <p:nvPr>
            <p:ph type="body" idx="1"/>
          </p:nvPr>
        </p:nvSpPr>
        <p:spPr bwMode="gray">
          <a:xfrm>
            <a:off x="304800" y="1219200"/>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6154" name="Rectangle 10"/>
          <p:cNvSpPr>
            <a:spLocks noGrp="1" noChangeArrowheads="1"/>
          </p:cNvSpPr>
          <p:nvPr>
            <p:ph type="sldNum" sz="quarter" idx="4"/>
          </p:nvPr>
        </p:nvSpPr>
        <p:spPr bwMode="gray">
          <a:xfrm>
            <a:off x="304800" y="6537325"/>
            <a:ext cx="533400" cy="2444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000">
                <a:solidFill>
                  <a:schemeClr val="bg1"/>
                </a:solidFill>
                <a:latin typeface="Verdana" pitchFamily="34" charset="0"/>
                <a:ea typeface="宋体" pitchFamily="2" charset="-122"/>
              </a:defRPr>
            </a:lvl1pPr>
          </a:lstStyle>
          <a:p>
            <a:pPr>
              <a:defRPr/>
            </a:pPr>
            <a:fld id="{B2B86D3B-824A-4C76-A909-26CAA856A730}" type="slidenum">
              <a:rPr lang="en-US" altLang="zh-CN"/>
              <a:pPr>
                <a:defRPr/>
              </a:pPr>
              <a:t>‹#›</a:t>
            </a:fld>
            <a:endParaRPr lang="en-US" altLang="zh-CN"/>
          </a:p>
        </p:txBody>
      </p:sp>
      <p:sp>
        <p:nvSpPr>
          <p:cNvPr id="1032" name="Line 11"/>
          <p:cNvSpPr>
            <a:spLocks noChangeShapeType="1"/>
          </p:cNvSpPr>
          <p:nvPr/>
        </p:nvSpPr>
        <p:spPr bwMode="white">
          <a:xfrm>
            <a:off x="9525" y="5967413"/>
            <a:ext cx="641350" cy="0"/>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3" name="Rectangle 12"/>
          <p:cNvSpPr>
            <a:spLocks noGrp="1" noChangeArrowheads="1"/>
          </p:cNvSpPr>
          <p:nvPr>
            <p:ph type="title"/>
          </p:nvPr>
        </p:nvSpPr>
        <p:spPr bwMode="gray">
          <a:xfrm>
            <a:off x="838200" y="350838"/>
            <a:ext cx="7239000" cy="563562"/>
          </a:xfrm>
          <a:prstGeom prst="rect">
            <a:avLst/>
          </a:prstGeom>
          <a:noFill/>
          <a:ln>
            <a:noFill/>
          </a:ln>
          <a:effectLst>
            <a:outerShdw dist="28398" dir="1593903" algn="ctr" rotWithShape="0">
              <a:schemeClr val="bg1">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6157" name="Rectangle 13"/>
          <p:cNvSpPr>
            <a:spLocks noGrp="1" noChangeArrowheads="1"/>
          </p:cNvSpPr>
          <p:nvPr>
            <p:ph type="ftr" sz="quarter" idx="3"/>
          </p:nvPr>
        </p:nvSpPr>
        <p:spPr bwMode="gray">
          <a:xfrm>
            <a:off x="914400" y="6537325"/>
            <a:ext cx="2895600" cy="2444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solidFill>
                  <a:schemeClr val="bg1"/>
                </a:solidFill>
                <a:latin typeface="Arial" pitchFamily="34" charset="0"/>
                <a:ea typeface="宋体" pitchFamily="2" charset="-122"/>
              </a:defRPr>
            </a:lvl1pPr>
          </a:lstStyle>
          <a:p>
            <a:pPr>
              <a:defRPr/>
            </a:pPr>
            <a:r>
              <a:rPr lang="en-US" altLang="zh-CN"/>
              <a:t>南京邮电大学信息安全系</a:t>
            </a:r>
          </a:p>
        </p:txBody>
      </p:sp>
    </p:spTree>
  </p:cSld>
  <p:clrMap bg1="lt1" tx1="dk1" bg2="lt2" tx2="dk2" accent1="accent1" accent2="accent2" accent3="accent3" accent4="accent4" accent5="accent5" accent6="accent6" hlink="hlink" folHlink="folHlink"/>
  <p:sldLayoutIdLst>
    <p:sldLayoutId id="2147483910" r:id="rId1"/>
    <p:sldLayoutId id="2147483899" r:id="rId2"/>
    <p:sldLayoutId id="2147483900" r:id="rId3"/>
    <p:sldLayoutId id="2147483911"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2" r:id="rId14"/>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p:txStyles>
    <p:titleStyle>
      <a:lvl1pPr algn="l" rtl="0" eaLnBrk="0" fontAlgn="base" hangingPunct="0">
        <a:spcBef>
          <a:spcPct val="0"/>
        </a:spcBef>
        <a:spcAft>
          <a:spcPct val="0"/>
        </a:spcAft>
        <a:defRPr sz="3600" b="1">
          <a:solidFill>
            <a:srgbClr val="000000"/>
          </a:solidFill>
          <a:latin typeface="+mj-lt"/>
          <a:ea typeface="+mj-ea"/>
          <a:cs typeface="+mj-cs"/>
        </a:defRPr>
      </a:lvl1pPr>
      <a:lvl2pPr algn="l" rtl="0" eaLnBrk="0" fontAlgn="base" hangingPunct="0">
        <a:spcBef>
          <a:spcPct val="0"/>
        </a:spcBef>
        <a:spcAft>
          <a:spcPct val="0"/>
        </a:spcAft>
        <a:defRPr sz="3600" b="1">
          <a:solidFill>
            <a:srgbClr val="000000"/>
          </a:solidFill>
          <a:latin typeface="黑体" pitchFamily="49" charset="-122"/>
          <a:ea typeface="黑体" pitchFamily="49" charset="-122"/>
        </a:defRPr>
      </a:lvl2pPr>
      <a:lvl3pPr algn="l" rtl="0" eaLnBrk="0" fontAlgn="base" hangingPunct="0">
        <a:spcBef>
          <a:spcPct val="0"/>
        </a:spcBef>
        <a:spcAft>
          <a:spcPct val="0"/>
        </a:spcAft>
        <a:defRPr sz="3600" b="1">
          <a:solidFill>
            <a:srgbClr val="000000"/>
          </a:solidFill>
          <a:latin typeface="黑体" pitchFamily="49" charset="-122"/>
          <a:ea typeface="黑体" pitchFamily="49" charset="-122"/>
        </a:defRPr>
      </a:lvl3pPr>
      <a:lvl4pPr algn="l" rtl="0" eaLnBrk="0" fontAlgn="base" hangingPunct="0">
        <a:spcBef>
          <a:spcPct val="0"/>
        </a:spcBef>
        <a:spcAft>
          <a:spcPct val="0"/>
        </a:spcAft>
        <a:defRPr sz="3600" b="1">
          <a:solidFill>
            <a:srgbClr val="000000"/>
          </a:solidFill>
          <a:latin typeface="黑体" pitchFamily="49" charset="-122"/>
          <a:ea typeface="黑体" pitchFamily="49" charset="-122"/>
        </a:defRPr>
      </a:lvl4pPr>
      <a:lvl5pPr algn="l" rtl="0" eaLnBrk="0" fontAlgn="base" hangingPunct="0">
        <a:spcBef>
          <a:spcPct val="0"/>
        </a:spcBef>
        <a:spcAft>
          <a:spcPct val="0"/>
        </a:spcAft>
        <a:defRPr sz="3600" b="1">
          <a:solidFill>
            <a:srgbClr val="000000"/>
          </a:solidFill>
          <a:latin typeface="黑体" pitchFamily="49" charset="-122"/>
          <a:ea typeface="黑体" pitchFamily="49" charset="-122"/>
        </a:defRPr>
      </a:lvl5pPr>
      <a:lvl6pPr marL="457200" algn="l" rtl="0" eaLnBrk="1" fontAlgn="base" hangingPunct="1">
        <a:spcBef>
          <a:spcPct val="0"/>
        </a:spcBef>
        <a:spcAft>
          <a:spcPct val="0"/>
        </a:spcAft>
        <a:defRPr sz="3600" b="1">
          <a:solidFill>
            <a:srgbClr val="000000"/>
          </a:solidFill>
          <a:latin typeface="黑体" pitchFamily="49" charset="-122"/>
          <a:ea typeface="黑体" pitchFamily="49" charset="-122"/>
        </a:defRPr>
      </a:lvl6pPr>
      <a:lvl7pPr marL="914400" algn="l" rtl="0" eaLnBrk="1" fontAlgn="base" hangingPunct="1">
        <a:spcBef>
          <a:spcPct val="0"/>
        </a:spcBef>
        <a:spcAft>
          <a:spcPct val="0"/>
        </a:spcAft>
        <a:defRPr sz="3600" b="1">
          <a:solidFill>
            <a:srgbClr val="000000"/>
          </a:solidFill>
          <a:latin typeface="黑体" pitchFamily="49" charset="-122"/>
          <a:ea typeface="黑体" pitchFamily="49" charset="-122"/>
        </a:defRPr>
      </a:lvl7pPr>
      <a:lvl8pPr marL="1371600" algn="l" rtl="0" eaLnBrk="1" fontAlgn="base" hangingPunct="1">
        <a:spcBef>
          <a:spcPct val="0"/>
        </a:spcBef>
        <a:spcAft>
          <a:spcPct val="0"/>
        </a:spcAft>
        <a:defRPr sz="3600" b="1">
          <a:solidFill>
            <a:srgbClr val="000000"/>
          </a:solidFill>
          <a:latin typeface="黑体" pitchFamily="49" charset="-122"/>
          <a:ea typeface="黑体" pitchFamily="49" charset="-122"/>
        </a:defRPr>
      </a:lvl8pPr>
      <a:lvl9pPr marL="1828800" algn="l" rtl="0" eaLnBrk="1" fontAlgn="base" hangingPunct="1">
        <a:spcBef>
          <a:spcPct val="0"/>
        </a:spcBef>
        <a:spcAft>
          <a:spcPct val="0"/>
        </a:spcAft>
        <a:defRPr sz="3600" b="1">
          <a:solidFill>
            <a:srgbClr val="000000"/>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12.xml"/><Relationship Id="rId7"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4.xml"/><Relationship Id="rId10" Type="http://schemas.openxmlformats.org/officeDocument/2006/relationships/slide" Target="slide60.xml"/><Relationship Id="rId4" Type="http://schemas.openxmlformats.org/officeDocument/2006/relationships/slide" Target="slide13.xml"/><Relationship Id="rId9" Type="http://schemas.openxmlformats.org/officeDocument/2006/relationships/slide" Target="slide53.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oleObject" Target="../embeddings/oleObject4.bin"/><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4.emf"/><Relationship Id="rId9" Type="http://schemas.microsoft.com/office/2007/relationships/diagramDrawing" Target="../diagrams/drawing4.xml"/></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slide" Target="slide2.xml"/><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6.pn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oleObject" Target="../embeddings/oleObject6.bin"/><Relationship Id="rId7" Type="http://schemas.openxmlformats.org/officeDocument/2006/relationships/diagramQuickStyle" Target="../diagrams/quickStyle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7.emf"/><Relationship Id="rId9" Type="http://schemas.microsoft.com/office/2007/relationships/diagramDrawing" Target="../diagrams/drawing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7.emf"/><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oleObject" Target="../embeddings/oleObject1.bin"/><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9.emf"/><Relationship Id="rId9" Type="http://schemas.microsoft.com/office/2007/relationships/diagramDrawing" Target="../diagrams/drawin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3.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p:txBody>
          <a:bodyPr/>
          <a:lstStyle/>
          <a:p>
            <a:pPr eaLnBrk="1" hangingPunct="1">
              <a:defRPr/>
            </a:pPr>
            <a:r>
              <a:rPr lang="zh-CN" altLang="en-US" b="1" dirty="0"/>
              <a:t>南京邮电大学网络空间安全系</a:t>
            </a:r>
          </a:p>
          <a:p>
            <a:pPr eaLnBrk="1" hangingPunct="1">
              <a:defRPr/>
            </a:pPr>
            <a:r>
              <a:rPr lang="en-US" altLang="zh-CN" b="1" dirty="0"/>
              <a:t>《</a:t>
            </a:r>
            <a:r>
              <a:rPr lang="zh-CN" altLang="en-US" b="1" dirty="0"/>
              <a:t>网络信息安全</a:t>
            </a:r>
            <a:r>
              <a:rPr lang="en-US" altLang="zh-CN" b="1" dirty="0"/>
              <a:t>》</a:t>
            </a:r>
            <a:r>
              <a:rPr lang="zh-CN" altLang="en-US" b="1" dirty="0"/>
              <a:t>课程组</a:t>
            </a:r>
          </a:p>
        </p:txBody>
      </p:sp>
      <p:sp>
        <p:nvSpPr>
          <p:cNvPr id="4099" name="日期占位符 3"/>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C0AC6B1B-9A2B-4644-8008-3649731EBCF3}" type="datetime1">
              <a:rPr lang="zh-CN" altLang="en-US" sz="1400" b="0" smtClean="0">
                <a:latin typeface="Arial" charset="0"/>
                <a:ea typeface="宋体" pitchFamily="2" charset="-122"/>
              </a:rPr>
              <a:pPr eaLnBrk="1" hangingPunct="1">
                <a:spcBef>
                  <a:spcPct val="0"/>
                </a:spcBef>
                <a:buClrTx/>
                <a:buFontTx/>
                <a:buNone/>
              </a:pPr>
              <a:t>2024/3/10</a:t>
            </a:fld>
            <a:endParaRPr lang="en-US" altLang="zh-CN" sz="1400" b="0">
              <a:latin typeface="Arial" charset="0"/>
              <a:ea typeface="宋体" pitchFamily="2" charset="-122"/>
            </a:endParaRPr>
          </a:p>
        </p:txBody>
      </p:sp>
      <p:sp>
        <p:nvSpPr>
          <p:cNvPr id="410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0CA6A01-BA02-4265-8287-BB6EC68012AD}" type="slidenum">
              <a:rPr lang="en-US" altLang="zh-CN" sz="1400" b="0" smtClean="0">
                <a:solidFill>
                  <a:schemeClr val="bg1"/>
                </a:solidFill>
                <a:latin typeface="Arial" charset="0"/>
                <a:ea typeface="宋体" pitchFamily="2" charset="-122"/>
              </a:rPr>
              <a:pPr eaLnBrk="1" hangingPunct="1">
                <a:spcBef>
                  <a:spcPct val="0"/>
                </a:spcBef>
                <a:buClrTx/>
                <a:buFontTx/>
                <a:buNone/>
              </a:pPr>
              <a:t>1</a:t>
            </a:fld>
            <a:endParaRPr lang="en-US" altLang="zh-CN" sz="1400" b="0">
              <a:solidFill>
                <a:schemeClr val="bg1"/>
              </a:solidFill>
              <a:latin typeface="Arial" charset="0"/>
              <a:ea typeface="宋体" pitchFamily="2" charset="-122"/>
            </a:endParaRPr>
          </a:p>
        </p:txBody>
      </p:sp>
      <p:sp>
        <p:nvSpPr>
          <p:cNvPr id="4101" name="Rectangle 2"/>
          <p:cNvSpPr>
            <a:spLocks noGrp="1" noChangeArrowheads="1"/>
          </p:cNvSpPr>
          <p:nvPr>
            <p:ph type="ctrTitle"/>
          </p:nvPr>
        </p:nvSpPr>
        <p:spPr>
          <a:effectLst>
            <a:outerShdw dist="28398" dir="1593903" algn="ctr" rotWithShape="0">
              <a:schemeClr val="bg1">
                <a:alpha val="50000"/>
              </a:schemeClr>
            </a:outerShdw>
          </a:effectLst>
        </p:spPr>
        <p:txBody>
          <a:bodyPr/>
          <a:lstStyle/>
          <a:p>
            <a:pPr eaLnBrk="1" hangingPunct="1"/>
            <a:r>
              <a:rPr lang="zh-CN" altLang="en-US" sz="4500">
                <a:latin typeface="黑体" pitchFamily="49" charset="-122"/>
              </a:rPr>
              <a:t>第</a:t>
            </a:r>
            <a:r>
              <a:rPr lang="en-US" altLang="zh-CN" sz="4500">
                <a:latin typeface="黑体" pitchFamily="49" charset="-122"/>
              </a:rPr>
              <a:t>1</a:t>
            </a:r>
            <a:r>
              <a:rPr lang="zh-CN" altLang="en-US" sz="4500">
                <a:latin typeface="黑体" pitchFamily="49" charset="-122"/>
              </a:rPr>
              <a:t>章  网络安全基础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a:t>信息安全的概念和所涉及学科</a:t>
            </a:r>
          </a:p>
        </p:txBody>
      </p:sp>
      <p:sp>
        <p:nvSpPr>
          <p:cNvPr id="9219" name="Rectangle 3"/>
          <p:cNvSpPr>
            <a:spLocks noGrp="1" noChangeArrowheads="1"/>
          </p:cNvSpPr>
          <p:nvPr>
            <p:ph idx="1"/>
          </p:nvPr>
        </p:nvSpPr>
        <p:spPr/>
        <p:txBody>
          <a:bodyPr/>
          <a:lstStyle/>
          <a:p>
            <a:pPr eaLnBrk="1" hangingPunct="1">
              <a:buFont typeface="Wingdings" panose="05000000000000000000" pitchFamily="2" charset="2"/>
              <a:buChar char="n"/>
            </a:pPr>
            <a:r>
              <a:rPr lang="zh-CN" altLang="en-US" dirty="0"/>
              <a:t>信息安全：研究</a:t>
            </a:r>
            <a:r>
              <a:rPr lang="zh-CN" altLang="en-US" dirty="0">
                <a:solidFill>
                  <a:srgbClr val="FF0000"/>
                </a:solidFill>
              </a:rPr>
              <a:t>信息获取、存储、传输以及处理领域的信息</a:t>
            </a:r>
            <a:r>
              <a:rPr lang="zh-CN" altLang="en-US" dirty="0"/>
              <a:t>安全保障问题的一门新兴学科，是防止信息被非授权使用、误用、篡改和拒绝使用而采取的措施。</a:t>
            </a:r>
          </a:p>
          <a:p>
            <a:pPr eaLnBrk="1" hangingPunct="1">
              <a:buFontTx/>
              <a:buNone/>
            </a:pPr>
            <a:endParaRPr lang="zh-CN" altLang="en-US" dirty="0"/>
          </a:p>
          <a:p>
            <a:pPr eaLnBrk="1" hangingPunct="1">
              <a:buFont typeface="Wingdings" panose="05000000000000000000" pitchFamily="2" charset="2"/>
              <a:buChar char="n"/>
            </a:pPr>
            <a:r>
              <a:rPr lang="zh-CN" altLang="en-US" dirty="0"/>
              <a:t>信息安全是综合数学（的多个分支）、</a:t>
            </a:r>
            <a:r>
              <a:rPr lang="zh-CN" altLang="en-US" dirty="0">
                <a:solidFill>
                  <a:srgbClr val="0070C0"/>
                </a:solidFill>
              </a:rPr>
              <a:t>物理、生物、量子力学、电子、通信、计算机、系统工程、语言学、统计学、心理学（蜜罐）、法律、管理、教育等学</a:t>
            </a:r>
            <a:r>
              <a:rPr lang="zh-CN" altLang="en-US" dirty="0"/>
              <a:t>科演绎而成的交叉学科。</a:t>
            </a:r>
          </a:p>
        </p:txBody>
      </p:sp>
      <p:sp>
        <p:nvSpPr>
          <p:cNvPr id="922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6984FBD-052E-4173-9068-85BE1F59EE16}"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9221"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5FDF843-092E-41F4-9A9E-0714E027D6EA}"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10</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网络安全的概念</a:t>
            </a:r>
          </a:p>
        </p:txBody>
      </p:sp>
      <p:sp>
        <p:nvSpPr>
          <p:cNvPr id="11267" name="Rectangle 3"/>
          <p:cNvSpPr>
            <a:spLocks noGrp="1" noChangeArrowheads="1"/>
          </p:cNvSpPr>
          <p:nvPr>
            <p:ph idx="1"/>
          </p:nvPr>
        </p:nvSpPr>
        <p:spPr>
          <a:xfrm>
            <a:off x="304800" y="1219200"/>
            <a:ext cx="8382000" cy="2209800"/>
          </a:xfrm>
        </p:spPr>
        <p:txBody>
          <a:bodyPr/>
          <a:lstStyle/>
          <a:p>
            <a:pPr eaLnBrk="1" hangingPunct="1">
              <a:buFontTx/>
              <a:buNone/>
            </a:pPr>
            <a:r>
              <a:rPr lang="zh-CN" altLang="en-US" sz="2000" dirty="0"/>
              <a:t>网络安全：网络系统的硬件、软件及系统中的数据受到保护，不因偶然的或者恶意的原因而遭到破坏、篡改、泄露，系统连续可靠正常地运行，网络服务不被中断。</a:t>
            </a:r>
          </a:p>
          <a:p>
            <a:pPr eaLnBrk="1" hangingPunct="1">
              <a:buFontTx/>
              <a:buNone/>
            </a:pPr>
            <a:r>
              <a:rPr lang="zh-CN" altLang="en-US" sz="2000" dirty="0"/>
              <a:t>① 计算机自身的安全</a:t>
            </a:r>
          </a:p>
          <a:p>
            <a:pPr eaLnBrk="1" hangingPunct="1">
              <a:buFontTx/>
              <a:buNone/>
            </a:pPr>
            <a:r>
              <a:rPr lang="zh-CN" altLang="en-US" sz="2000" dirty="0"/>
              <a:t>② 互联的安全（含通信设备、通信链路、网络协议）</a:t>
            </a:r>
          </a:p>
          <a:p>
            <a:pPr eaLnBrk="1" hangingPunct="1">
              <a:buFontTx/>
              <a:buNone/>
            </a:pPr>
            <a:r>
              <a:rPr lang="zh-CN" altLang="en-US" sz="2000" dirty="0"/>
              <a:t>③ 各种网络应用和服务的安全</a:t>
            </a:r>
          </a:p>
        </p:txBody>
      </p:sp>
      <p:sp>
        <p:nvSpPr>
          <p:cNvPr id="1126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086519F-CF6E-4028-BC96-769F2BA3262E}"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126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A356AA9-0AF6-4C5A-B167-90D2C797C57C}"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11</a:t>
            </a:fld>
            <a:endParaRPr lang="en-US" altLang="zh-CN" sz="1000" b="0">
              <a:solidFill>
                <a:schemeClr val="bg1"/>
              </a:solidFill>
              <a:latin typeface="Verdana" pitchFamily="34" charset="0"/>
              <a:ea typeface="宋体" pitchFamily="2" charset="-122"/>
            </a:endParaRPr>
          </a:p>
        </p:txBody>
      </p:sp>
      <p:sp>
        <p:nvSpPr>
          <p:cNvPr id="11270"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pic>
        <p:nvPicPr>
          <p:cNvPr id="8" name="图片 7">
            <a:extLst>
              <a:ext uri="{FF2B5EF4-FFF2-40B4-BE49-F238E27FC236}">
                <a16:creationId xmlns:a16="http://schemas.microsoft.com/office/drawing/2014/main" id="{B930B66D-A877-466B-BD75-BBF16FBE4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658" y="3811488"/>
            <a:ext cx="3688084" cy="2441678"/>
          </a:xfrm>
          <a:prstGeom prst="rect">
            <a:avLst/>
          </a:prstGeom>
        </p:spPr>
      </p:pic>
      <p:sp>
        <p:nvSpPr>
          <p:cNvPr id="7" name="内容占位符 2">
            <a:extLst>
              <a:ext uri="{FF2B5EF4-FFF2-40B4-BE49-F238E27FC236}">
                <a16:creationId xmlns:a16="http://schemas.microsoft.com/office/drawing/2014/main" id="{8016D188-AD8A-45A6-B4C0-58435DDA7621}"/>
              </a:ext>
            </a:extLst>
          </p:cNvPr>
          <p:cNvSpPr txBox="1">
            <a:spLocks/>
          </p:cNvSpPr>
          <p:nvPr/>
        </p:nvSpPr>
        <p:spPr bwMode="gray">
          <a:xfrm>
            <a:off x="259904" y="1191504"/>
            <a:ext cx="8579296" cy="3456384"/>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nSpc>
                <a:spcPct val="80000"/>
              </a:lnSpc>
              <a:buFont typeface="Wingdings" panose="05000000000000000000" pitchFamily="2" charset="2"/>
              <a:buChar char="u"/>
            </a:pPr>
            <a:r>
              <a:rPr lang="zh-CN" altLang="en-US" sz="2200" kern="0" dirty="0">
                <a:solidFill>
                  <a:schemeClr val="bg1">
                    <a:lumMod val="95000"/>
                  </a:schemeClr>
                </a:solidFill>
                <a:ea typeface="华文新魏" panose="02010800040101010101" pitchFamily="2" charset="-122"/>
              </a:rPr>
              <a:t>网络安全</a:t>
            </a:r>
            <a:r>
              <a:rPr lang="zh-CN" altLang="en-US" sz="2200" kern="0" dirty="0">
                <a:solidFill>
                  <a:schemeClr val="bg1">
                    <a:lumMod val="95000"/>
                  </a:schemeClr>
                </a:solidFill>
              </a:rPr>
              <a:t>从其本质上来讲就是网络上的信息安全。它涉及的领域相当广泛，这是因为在目前的公用通信网络中存在着各种各样的安全漏洞和威胁。从广义来说，凡是涉及到网络上信息的</a:t>
            </a:r>
            <a:r>
              <a:rPr lang="zh-CN" altLang="en-US" sz="2200" kern="0" dirty="0">
                <a:solidFill>
                  <a:schemeClr val="bg1">
                    <a:lumMod val="95000"/>
                  </a:schemeClr>
                </a:solidFill>
                <a:ea typeface="华文行楷" panose="02010800040101010101" pitchFamily="2" charset="-122"/>
              </a:rPr>
              <a:t>保密性、完整性、可用性、真实性和可控性</a:t>
            </a:r>
            <a:r>
              <a:rPr lang="zh-CN" altLang="en-US" sz="2200" kern="0" dirty="0">
                <a:solidFill>
                  <a:schemeClr val="bg1">
                    <a:lumMod val="95000"/>
                  </a:schemeClr>
                </a:solidFill>
              </a:rPr>
              <a:t>的相关技术和理论，都是网络安全所要研究的领域。</a:t>
            </a:r>
          </a:p>
          <a:p>
            <a:pPr>
              <a:lnSpc>
                <a:spcPct val="80000"/>
              </a:lnSpc>
              <a:buFont typeface="Wingdings" panose="05000000000000000000" pitchFamily="2" charset="2"/>
              <a:buChar char="u"/>
            </a:pPr>
            <a:r>
              <a:rPr lang="zh-CN" altLang="en-US" sz="2200" kern="0" dirty="0">
                <a:solidFill>
                  <a:schemeClr val="bg1">
                    <a:lumMod val="95000"/>
                  </a:schemeClr>
                </a:solidFill>
              </a:rPr>
              <a:t>确保网络系统的信息安全是网络安全的目标，</a:t>
            </a:r>
            <a:r>
              <a:rPr lang="zh-CN" altLang="en-US" sz="2200" kern="0" dirty="0">
                <a:solidFill>
                  <a:schemeClr val="bg1">
                    <a:lumMod val="95000"/>
                  </a:schemeClr>
                </a:solidFill>
                <a:ea typeface="华文新魏" panose="02010800040101010101" pitchFamily="2" charset="-122"/>
              </a:rPr>
              <a:t>信息安全</a:t>
            </a:r>
            <a:r>
              <a:rPr lang="zh-CN" altLang="en-US" sz="2200" kern="0" dirty="0">
                <a:solidFill>
                  <a:schemeClr val="bg1">
                    <a:lumMod val="95000"/>
                  </a:schemeClr>
                </a:solidFill>
              </a:rPr>
              <a:t>包括两个方面：</a:t>
            </a:r>
            <a:r>
              <a:rPr lang="zh-CN" altLang="en-US" sz="2200" kern="0" dirty="0">
                <a:solidFill>
                  <a:schemeClr val="bg1">
                    <a:lumMod val="95000"/>
                  </a:schemeClr>
                </a:solidFill>
                <a:ea typeface="华文行楷" panose="02010800040101010101" pitchFamily="2" charset="-122"/>
              </a:rPr>
              <a:t>信息的存储安全</a:t>
            </a:r>
            <a:r>
              <a:rPr lang="zh-CN" altLang="en-US" sz="2200" kern="0" dirty="0">
                <a:solidFill>
                  <a:schemeClr val="bg1">
                    <a:lumMod val="95000"/>
                  </a:schemeClr>
                </a:solidFill>
              </a:rPr>
              <a:t>和</a:t>
            </a:r>
            <a:r>
              <a:rPr lang="zh-CN" altLang="en-US" sz="2200" kern="0" dirty="0">
                <a:solidFill>
                  <a:schemeClr val="bg1">
                    <a:lumMod val="95000"/>
                  </a:schemeClr>
                </a:solidFill>
                <a:ea typeface="华文行楷" panose="02010800040101010101" pitchFamily="2" charset="-122"/>
              </a:rPr>
              <a:t>信息的传输安全</a:t>
            </a:r>
            <a:r>
              <a:rPr lang="zh-CN" altLang="en-US" sz="2200" kern="0" dirty="0">
                <a:solidFill>
                  <a:schemeClr val="bg1">
                    <a:lumMod val="95000"/>
                  </a:schemeClr>
                </a:solidFill>
              </a:rPr>
              <a:t>。</a:t>
            </a:r>
          </a:p>
          <a:p>
            <a:pPr>
              <a:lnSpc>
                <a:spcPct val="80000"/>
              </a:lnSpc>
              <a:buFont typeface="Wingdings" panose="05000000000000000000" pitchFamily="2" charset="2"/>
              <a:buChar char="u"/>
            </a:pPr>
            <a:r>
              <a:rPr lang="zh-CN" altLang="en-US" sz="2200" kern="0" dirty="0">
                <a:solidFill>
                  <a:schemeClr val="bg1">
                    <a:lumMod val="95000"/>
                  </a:schemeClr>
                </a:solidFill>
                <a:ea typeface="华文新魏" panose="02010800040101010101" pitchFamily="2" charset="-122"/>
              </a:rPr>
              <a:t>信息的存储安全</a:t>
            </a:r>
            <a:r>
              <a:rPr lang="zh-CN" altLang="en-US" sz="2200" kern="0" dirty="0">
                <a:solidFill>
                  <a:schemeClr val="bg1">
                    <a:lumMod val="95000"/>
                  </a:schemeClr>
                </a:solidFill>
              </a:rPr>
              <a:t>是指信息在静态存放状态下的安全，如信息是否会被非授权调用等。</a:t>
            </a:r>
          </a:p>
          <a:p>
            <a:pPr>
              <a:lnSpc>
                <a:spcPct val="80000"/>
              </a:lnSpc>
              <a:buFont typeface="Wingdings" panose="05000000000000000000" pitchFamily="2" charset="2"/>
              <a:buChar char="u"/>
            </a:pPr>
            <a:r>
              <a:rPr lang="zh-CN" altLang="en-US" sz="2200" kern="0" dirty="0">
                <a:solidFill>
                  <a:schemeClr val="bg1">
                    <a:lumMod val="95000"/>
                  </a:schemeClr>
                </a:solidFill>
                <a:ea typeface="华文新魏" panose="02010800040101010101" pitchFamily="2" charset="-122"/>
              </a:rPr>
              <a:t>信息的传输安全</a:t>
            </a:r>
            <a:r>
              <a:rPr lang="zh-CN" altLang="en-US" sz="2200" kern="0" dirty="0">
                <a:solidFill>
                  <a:schemeClr val="bg1">
                    <a:lumMod val="95000"/>
                  </a:schemeClr>
                </a:solidFill>
              </a:rPr>
              <a:t>是指信息在动态传输过程中安全，如信息是否被篡改、重放等</a:t>
            </a:r>
          </a:p>
          <a:p>
            <a:endParaRPr lang="zh-CN" altLang="en-US" sz="2400" kern="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latin typeface="Times New Roman" pitchFamily="18" charset="0"/>
              </a:rPr>
              <a:t>1.2  </a:t>
            </a:r>
            <a:r>
              <a:rPr lang="zh-CN" altLang="en-US">
                <a:latin typeface="Times New Roman" pitchFamily="18" charset="0"/>
              </a:rPr>
              <a:t>主要的网络安全威胁</a:t>
            </a:r>
          </a:p>
        </p:txBody>
      </p:sp>
      <p:sp>
        <p:nvSpPr>
          <p:cNvPr id="12291" name="Rectangle 3"/>
          <p:cNvSpPr>
            <a:spLocks noGrp="1" noChangeArrowheads="1"/>
          </p:cNvSpPr>
          <p:nvPr>
            <p:ph idx="1"/>
          </p:nvPr>
        </p:nvSpPr>
        <p:spPr/>
        <p:txBody>
          <a:bodyPr/>
          <a:lstStyle/>
          <a:p>
            <a:pPr eaLnBrk="1" hangingPunct="1">
              <a:buFontTx/>
              <a:buNone/>
            </a:pPr>
            <a:r>
              <a:rPr lang="zh-CN" altLang="en-US" dirty="0">
                <a:latin typeface="Times New Roman" pitchFamily="18" charset="0"/>
              </a:rPr>
              <a:t>（</a:t>
            </a:r>
            <a:r>
              <a:rPr lang="en-US" altLang="zh-CN" dirty="0">
                <a:latin typeface="Times New Roman" pitchFamily="18" charset="0"/>
              </a:rPr>
              <a:t>1</a:t>
            </a:r>
            <a:r>
              <a:rPr lang="zh-CN" altLang="en-US" dirty="0">
                <a:latin typeface="Times New Roman" pitchFamily="18" charset="0"/>
              </a:rPr>
              <a:t>）伪装或假冒             （</a:t>
            </a:r>
            <a:r>
              <a:rPr lang="en-US" altLang="zh-CN" dirty="0">
                <a:latin typeface="Times New Roman" pitchFamily="18" charset="0"/>
              </a:rPr>
              <a:t>2</a:t>
            </a:r>
            <a:r>
              <a:rPr lang="zh-CN" altLang="en-US" dirty="0">
                <a:latin typeface="Times New Roman" pitchFamily="18" charset="0"/>
              </a:rPr>
              <a:t>）否认或抵赖</a:t>
            </a:r>
          </a:p>
          <a:p>
            <a:pPr eaLnBrk="1" hangingPunct="1">
              <a:buFontTx/>
              <a:buNone/>
            </a:pPr>
            <a:r>
              <a:rPr lang="zh-CN" altLang="en-US" dirty="0">
                <a:latin typeface="Times New Roman" pitchFamily="18" charset="0"/>
              </a:rPr>
              <a:t>（</a:t>
            </a:r>
            <a:r>
              <a:rPr lang="en-US" altLang="zh-CN" dirty="0">
                <a:latin typeface="Times New Roman" pitchFamily="18" charset="0"/>
              </a:rPr>
              <a:t>3</a:t>
            </a:r>
            <a:r>
              <a:rPr lang="zh-CN" altLang="en-US" dirty="0">
                <a:latin typeface="Times New Roman" pitchFamily="18" charset="0"/>
              </a:rPr>
              <a:t>）破坏完整性             （</a:t>
            </a:r>
            <a:r>
              <a:rPr lang="en-US" altLang="zh-CN" dirty="0">
                <a:latin typeface="Times New Roman" pitchFamily="18" charset="0"/>
              </a:rPr>
              <a:t>4</a:t>
            </a:r>
            <a:r>
              <a:rPr lang="zh-CN" altLang="en-US" dirty="0">
                <a:latin typeface="Times New Roman" pitchFamily="18" charset="0"/>
              </a:rPr>
              <a:t>）破坏机密性</a:t>
            </a:r>
          </a:p>
          <a:p>
            <a:pPr eaLnBrk="1" hangingPunct="1">
              <a:buFontTx/>
              <a:buNone/>
            </a:pPr>
            <a:r>
              <a:rPr lang="zh-CN" altLang="en-US" dirty="0">
                <a:latin typeface="Times New Roman" pitchFamily="18" charset="0"/>
              </a:rPr>
              <a:t>（</a:t>
            </a:r>
            <a:r>
              <a:rPr lang="en-US" altLang="zh-CN" dirty="0">
                <a:latin typeface="Times New Roman" pitchFamily="18" charset="0"/>
              </a:rPr>
              <a:t>5</a:t>
            </a:r>
            <a:r>
              <a:rPr lang="zh-CN" altLang="en-US" dirty="0">
                <a:latin typeface="Times New Roman" pitchFamily="18" charset="0"/>
              </a:rPr>
              <a:t>）流量分析</a:t>
            </a:r>
            <a:r>
              <a:rPr lang="en-US" altLang="zh-CN" dirty="0">
                <a:latin typeface="Times New Roman" pitchFamily="18" charset="0"/>
              </a:rPr>
              <a:t>/</a:t>
            </a:r>
            <a:r>
              <a:rPr lang="zh-CN" altLang="en-US" dirty="0">
                <a:latin typeface="Times New Roman" pitchFamily="18" charset="0"/>
              </a:rPr>
              <a:t>信息量分析</a:t>
            </a:r>
          </a:p>
          <a:p>
            <a:pPr eaLnBrk="1" hangingPunct="1">
              <a:buFontTx/>
              <a:buNone/>
            </a:pPr>
            <a:endParaRPr lang="zh-CN" altLang="en-US" dirty="0">
              <a:latin typeface="Times New Roman" pitchFamily="18" charset="0"/>
            </a:endParaRPr>
          </a:p>
          <a:p>
            <a:pPr eaLnBrk="1" hangingPunct="1">
              <a:buFontTx/>
              <a:buNone/>
            </a:pPr>
            <a:r>
              <a:rPr lang="zh-CN" altLang="en-US" dirty="0">
                <a:latin typeface="Times New Roman" pitchFamily="18" charset="0"/>
              </a:rPr>
              <a:t>（</a:t>
            </a:r>
            <a:r>
              <a:rPr lang="en-US" altLang="zh-CN" dirty="0">
                <a:latin typeface="Times New Roman" pitchFamily="18" charset="0"/>
              </a:rPr>
              <a:t>6</a:t>
            </a:r>
            <a:r>
              <a:rPr lang="zh-CN" altLang="en-US" dirty="0">
                <a:latin typeface="Times New Roman" pitchFamily="18" charset="0"/>
              </a:rPr>
              <a:t>）重放                         （</a:t>
            </a:r>
            <a:r>
              <a:rPr lang="en-US" altLang="zh-CN" dirty="0">
                <a:latin typeface="Times New Roman" pitchFamily="18" charset="0"/>
              </a:rPr>
              <a:t>7</a:t>
            </a:r>
            <a:r>
              <a:rPr lang="zh-CN" altLang="en-US" dirty="0">
                <a:latin typeface="Times New Roman" pitchFamily="18" charset="0"/>
              </a:rPr>
              <a:t>）重定向</a:t>
            </a:r>
          </a:p>
          <a:p>
            <a:pPr eaLnBrk="1" hangingPunct="1">
              <a:buFontTx/>
              <a:buNone/>
            </a:pPr>
            <a:r>
              <a:rPr lang="zh-CN" altLang="en-US" dirty="0">
                <a:latin typeface="Times New Roman" pitchFamily="18" charset="0"/>
              </a:rPr>
              <a:t>（</a:t>
            </a:r>
            <a:r>
              <a:rPr lang="en-US" altLang="zh-CN" dirty="0">
                <a:latin typeface="Times New Roman" pitchFamily="18" charset="0"/>
              </a:rPr>
              <a:t>8</a:t>
            </a:r>
            <a:r>
              <a:rPr lang="zh-CN" altLang="en-US" dirty="0">
                <a:latin typeface="Times New Roman" pitchFamily="18" charset="0"/>
              </a:rPr>
              <a:t>）拒绝服务</a:t>
            </a:r>
          </a:p>
          <a:p>
            <a:pPr eaLnBrk="1" hangingPunct="1">
              <a:buFontTx/>
              <a:buNone/>
            </a:pPr>
            <a:r>
              <a:rPr lang="zh-CN" altLang="en-US" dirty="0">
                <a:latin typeface="Times New Roman" pitchFamily="18" charset="0"/>
              </a:rPr>
              <a:t>（</a:t>
            </a:r>
            <a:r>
              <a:rPr lang="en-US" altLang="zh-CN" dirty="0">
                <a:latin typeface="Times New Roman" pitchFamily="18" charset="0"/>
              </a:rPr>
              <a:t>9</a:t>
            </a:r>
            <a:r>
              <a:rPr lang="zh-CN" altLang="en-US" dirty="0">
                <a:latin typeface="Times New Roman" pitchFamily="18" charset="0"/>
              </a:rPr>
              <a:t>）恶意软件</a:t>
            </a:r>
            <a:r>
              <a:rPr lang="en-US" altLang="zh-CN" dirty="0">
                <a:latin typeface="Times New Roman" pitchFamily="18" charset="0"/>
              </a:rPr>
              <a:t>/</a:t>
            </a:r>
            <a:r>
              <a:rPr lang="zh-CN" altLang="en-US" dirty="0">
                <a:latin typeface="Times New Roman" pitchFamily="18" charset="0"/>
              </a:rPr>
              <a:t>恶意代码</a:t>
            </a:r>
          </a:p>
          <a:p>
            <a:pPr eaLnBrk="1" hangingPunct="1">
              <a:buFontTx/>
              <a:buNone/>
            </a:pPr>
            <a:r>
              <a:rPr lang="zh-CN" altLang="en-US" dirty="0">
                <a:latin typeface="Times New Roman" pitchFamily="18" charset="0"/>
              </a:rPr>
              <a:t>（</a:t>
            </a:r>
            <a:r>
              <a:rPr lang="en-US" altLang="zh-CN" dirty="0">
                <a:latin typeface="Times New Roman" pitchFamily="18" charset="0"/>
              </a:rPr>
              <a:t>10</a:t>
            </a:r>
            <a:r>
              <a:rPr lang="zh-CN" altLang="en-US" dirty="0">
                <a:latin typeface="Times New Roman" pitchFamily="18" charset="0"/>
              </a:rPr>
              <a:t>）社会工程（</a:t>
            </a:r>
            <a:r>
              <a:rPr lang="en-US" altLang="zh-CN" dirty="0">
                <a:latin typeface="Times New Roman" pitchFamily="18" charset="0"/>
              </a:rPr>
              <a:t>Social Engineering</a:t>
            </a:r>
            <a:r>
              <a:rPr lang="zh-CN" altLang="en-US" dirty="0">
                <a:latin typeface="Times New Roman" pitchFamily="18" charset="0"/>
              </a:rPr>
              <a:t>）</a:t>
            </a:r>
          </a:p>
        </p:txBody>
      </p:sp>
      <p:sp>
        <p:nvSpPr>
          <p:cNvPr id="1229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0DAEBB8B-4235-4353-B5F8-F9E3F8FDCE5A}"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229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37C22743-6B65-4C3E-8B69-3C63E74CE928}"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12</a:t>
            </a:fld>
            <a:endParaRPr lang="en-US" altLang="zh-CN" sz="1000" b="0">
              <a:solidFill>
                <a:schemeClr val="bg1"/>
              </a:solidFill>
              <a:latin typeface="Verdana" pitchFamily="34" charset="0"/>
              <a:ea typeface="宋体" pitchFamily="2" charset="-122"/>
            </a:endParaRPr>
          </a:p>
        </p:txBody>
      </p:sp>
      <p:sp>
        <p:nvSpPr>
          <p:cNvPr id="12294"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pic>
        <p:nvPicPr>
          <p:cNvPr id="3" name="图片 2">
            <a:extLst>
              <a:ext uri="{FF2B5EF4-FFF2-40B4-BE49-F238E27FC236}">
                <a16:creationId xmlns:a16="http://schemas.microsoft.com/office/drawing/2014/main" id="{94728025-22A8-464D-970F-94287F5F8B8C}"/>
              </a:ext>
            </a:extLst>
          </p:cNvPr>
          <p:cNvPicPr>
            <a:picLocks noChangeAspect="1"/>
          </p:cNvPicPr>
          <p:nvPr/>
        </p:nvPicPr>
        <p:blipFill>
          <a:blip r:embed="rId3"/>
          <a:stretch>
            <a:fillRect/>
          </a:stretch>
        </p:blipFill>
        <p:spPr>
          <a:xfrm>
            <a:off x="304800" y="1104943"/>
            <a:ext cx="8064896" cy="454229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latin typeface="Times New Roman" pitchFamily="18" charset="0"/>
              </a:rPr>
              <a:t>1.3  TCP/IP</a:t>
            </a:r>
            <a:r>
              <a:rPr lang="zh-CN" altLang="en-US">
                <a:latin typeface="Times New Roman" pitchFamily="18" charset="0"/>
              </a:rPr>
              <a:t>协议簇的安全问题</a:t>
            </a:r>
            <a:r>
              <a:rPr lang="zh-CN" altLang="en-US"/>
              <a:t> </a:t>
            </a:r>
          </a:p>
        </p:txBody>
      </p:sp>
      <p:sp>
        <p:nvSpPr>
          <p:cNvPr id="13315" name="Rectangle 3"/>
          <p:cNvSpPr>
            <a:spLocks noGrp="1" noChangeArrowheads="1"/>
          </p:cNvSpPr>
          <p:nvPr>
            <p:ph idx="1"/>
          </p:nvPr>
        </p:nvSpPr>
        <p:spPr/>
        <p:txBody>
          <a:bodyPr/>
          <a:lstStyle/>
          <a:p>
            <a:pPr algn="ctr" eaLnBrk="1" hangingPunct="1">
              <a:buFontTx/>
              <a:buNone/>
            </a:pPr>
            <a:endParaRPr lang="en-US" altLang="zh-CN">
              <a:latin typeface="Times New Roman" pitchFamily="18" charset="0"/>
            </a:endParaRPr>
          </a:p>
          <a:p>
            <a:pPr eaLnBrk="1" hangingPunct="1">
              <a:buFontTx/>
              <a:buNone/>
            </a:pPr>
            <a:endParaRPr lang="en-US" altLang="zh-CN">
              <a:latin typeface="Times New Roman" pitchFamily="18" charset="0"/>
            </a:endParaRPr>
          </a:p>
        </p:txBody>
      </p:sp>
      <p:sp>
        <p:nvSpPr>
          <p:cNvPr id="1331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92CAAFF6-4B26-4D6D-B15D-1EFB24FF506F}"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331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EE2B305-B330-45E0-8147-B101A2DCF591}"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13</a:t>
            </a:fld>
            <a:endParaRPr lang="en-US" altLang="zh-CN" sz="1000" b="0">
              <a:solidFill>
                <a:schemeClr val="bg1"/>
              </a:solidFill>
              <a:latin typeface="Verdana" pitchFamily="34" charset="0"/>
              <a:ea typeface="宋体" pitchFamily="2" charset="-122"/>
            </a:endParaRPr>
          </a:p>
        </p:txBody>
      </p:sp>
      <p:sp>
        <p:nvSpPr>
          <p:cNvPr id="13318"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13319" name="Rectangle 6"/>
          <p:cNvSpPr>
            <a:spLocks noChangeArrowheads="1"/>
          </p:cNvSpPr>
          <p:nvPr/>
        </p:nvSpPr>
        <p:spPr bwMode="auto">
          <a:xfrm>
            <a:off x="673100" y="18161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buClrTx/>
              <a:buFontTx/>
              <a:buNone/>
            </a:pPr>
            <a:r>
              <a:rPr lang="en-US" altLang="zh-CN" b="0" dirty="0">
                <a:latin typeface="Tahoma" pitchFamily="34" charset="0"/>
                <a:ea typeface="宋体" pitchFamily="2" charset="-122"/>
                <a:cs typeface="Tahoma" pitchFamily="34" charset="0"/>
              </a:rPr>
              <a:t>•</a:t>
            </a:r>
            <a:r>
              <a:rPr lang="en-US" altLang="zh-CN" b="0" dirty="0">
                <a:latin typeface="Times New Roman" pitchFamily="18" charset="0"/>
                <a:ea typeface="宋体" pitchFamily="2" charset="-122"/>
                <a:cs typeface="Tahoma" pitchFamily="34" charset="0"/>
              </a:rPr>
              <a:t> </a:t>
            </a:r>
            <a:r>
              <a:rPr lang="zh-CN" altLang="en-US" dirty="0">
                <a:latin typeface="Times New Roman" pitchFamily="18" charset="0"/>
                <a:ea typeface="宋体" pitchFamily="2" charset="-122"/>
                <a:cs typeface="Tahoma" pitchFamily="34" charset="0"/>
              </a:rPr>
              <a:t>互联网没有中心管理机构，任何一台主机或各种局域网遵从</a:t>
            </a:r>
            <a:r>
              <a:rPr lang="en-US" altLang="zh-CN" dirty="0">
                <a:latin typeface="Times New Roman" pitchFamily="18" charset="0"/>
                <a:ea typeface="宋体" pitchFamily="2" charset="-122"/>
                <a:cs typeface="Tahoma" pitchFamily="34" charset="0"/>
              </a:rPr>
              <a:t>TCP/IP</a:t>
            </a:r>
            <a:r>
              <a:rPr lang="zh-CN" altLang="en-US" dirty="0">
                <a:latin typeface="Times New Roman" pitchFamily="18" charset="0"/>
                <a:ea typeface="宋体" pitchFamily="2" charset="-122"/>
                <a:cs typeface="Tahoma" pitchFamily="34" charset="0"/>
              </a:rPr>
              <a:t>协议和</a:t>
            </a:r>
            <a:r>
              <a:rPr lang="en-US" altLang="zh-CN" dirty="0">
                <a:latin typeface="Times New Roman" pitchFamily="18" charset="0"/>
                <a:ea typeface="宋体" pitchFamily="2" charset="-122"/>
                <a:cs typeface="Tahoma" pitchFamily="34" charset="0"/>
              </a:rPr>
              <a:t>IP</a:t>
            </a:r>
            <a:r>
              <a:rPr lang="zh-CN" altLang="en-US" dirty="0">
                <a:latin typeface="Times New Roman" pitchFamily="18" charset="0"/>
                <a:ea typeface="宋体" pitchFamily="2" charset="-122"/>
                <a:cs typeface="Tahoma" pitchFamily="34" charset="0"/>
              </a:rPr>
              <a:t>地址分配规则，就能连入互联网。</a:t>
            </a:r>
          </a:p>
          <a:p>
            <a:pPr eaLnBrk="1" hangingPunct="1">
              <a:buClrTx/>
              <a:buFontTx/>
              <a:buNone/>
            </a:pPr>
            <a:endParaRPr lang="zh-CN" altLang="en-US" dirty="0">
              <a:latin typeface="Times New Roman" pitchFamily="18" charset="0"/>
              <a:ea typeface="宋体" pitchFamily="2" charset="-122"/>
              <a:cs typeface="Tahoma" pitchFamily="34" charset="0"/>
            </a:endParaRPr>
          </a:p>
          <a:p>
            <a:pPr eaLnBrk="1" hangingPunct="1">
              <a:buClrTx/>
              <a:buFontTx/>
              <a:buNone/>
            </a:pPr>
            <a:r>
              <a:rPr lang="en-US" altLang="zh-CN" b="0" dirty="0">
                <a:latin typeface="Tahoma" pitchFamily="34" charset="0"/>
                <a:ea typeface="宋体" pitchFamily="2" charset="-122"/>
                <a:cs typeface="Tahoma" pitchFamily="34" charset="0"/>
              </a:rPr>
              <a:t>•</a:t>
            </a:r>
            <a:r>
              <a:rPr lang="en-US" altLang="zh-CN" b="0" dirty="0">
                <a:latin typeface="Times New Roman" pitchFamily="18" charset="0"/>
                <a:ea typeface="宋体" pitchFamily="2" charset="-122"/>
                <a:cs typeface="Tahoma" pitchFamily="34" charset="0"/>
              </a:rPr>
              <a:t> </a:t>
            </a:r>
            <a:r>
              <a:rPr lang="en-US" altLang="zh-CN" dirty="0">
                <a:latin typeface="Times New Roman" pitchFamily="18" charset="0"/>
                <a:ea typeface="宋体" pitchFamily="2" charset="-122"/>
                <a:cs typeface="Tahoma" pitchFamily="34" charset="0"/>
              </a:rPr>
              <a:t>TCP/IP</a:t>
            </a:r>
            <a:r>
              <a:rPr lang="zh-CN" altLang="en-US" dirty="0">
                <a:latin typeface="Times New Roman" pitchFamily="18" charset="0"/>
                <a:ea typeface="宋体" pitchFamily="2" charset="-122"/>
                <a:cs typeface="Tahoma" pitchFamily="34" charset="0"/>
              </a:rPr>
              <a:t>最初在可信任环境中开发，基本未考虑安全性。</a:t>
            </a:r>
          </a:p>
          <a:p>
            <a:pPr eaLnBrk="1" hangingPunct="1">
              <a:buClrTx/>
              <a:buFontTx/>
              <a:buNone/>
            </a:pPr>
            <a:endParaRPr lang="zh-CN" altLang="en-US" dirty="0">
              <a:latin typeface="Times New Roman" pitchFamily="18" charset="0"/>
              <a:ea typeface="宋体" pitchFamily="2" charset="-122"/>
              <a:cs typeface="Tahoma" pitchFamily="34" charset="0"/>
            </a:endParaRPr>
          </a:p>
          <a:p>
            <a:pPr eaLnBrk="1" hangingPunct="1">
              <a:buClrTx/>
              <a:buFontTx/>
              <a:buNone/>
            </a:pPr>
            <a:r>
              <a:rPr lang="en-US" altLang="zh-CN" b="0" dirty="0">
                <a:latin typeface="Tahoma" pitchFamily="34" charset="0"/>
                <a:ea typeface="宋体" pitchFamily="2" charset="-122"/>
                <a:cs typeface="Tahoma" pitchFamily="34" charset="0"/>
              </a:rPr>
              <a:t>•</a:t>
            </a:r>
            <a:r>
              <a:rPr lang="en-US" altLang="zh-CN" b="0" dirty="0">
                <a:latin typeface="Times New Roman" pitchFamily="18" charset="0"/>
                <a:ea typeface="宋体" pitchFamily="2" charset="-122"/>
                <a:cs typeface="Tahoma" pitchFamily="34" charset="0"/>
              </a:rPr>
              <a:t> </a:t>
            </a:r>
            <a:r>
              <a:rPr lang="zh-CN" altLang="en-US" dirty="0">
                <a:latin typeface="Times New Roman" pitchFamily="18" charset="0"/>
                <a:ea typeface="宋体" pitchFamily="2" charset="-122"/>
                <a:cs typeface="Tahoma" pitchFamily="34" charset="0"/>
              </a:rPr>
              <a:t>因为先天不足和向后兼容原因，后来的改进仍未彻底解决安全问题。</a:t>
            </a:r>
            <a:r>
              <a:rPr lang="zh-CN" altLang="en-US" b="0" dirty="0">
                <a:latin typeface="Times New Roman" pitchFamily="18" charset="0"/>
                <a:ea typeface="宋体" pitchFamily="2" charset="-122"/>
                <a:cs typeface="Tahoma" pitchFamily="34" charset="0"/>
              </a:rPr>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533F261-A98F-4F00-9718-A3793407098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0EAF97-DE40-4201-9880-5C4DCD4EA216}" type="slidenum">
              <a:rPr lang="zh-CN" altLang="en-US">
                <a:latin typeface="Garamond" panose="02020404030301010803" pitchFamily="18" charset="0"/>
              </a:rPr>
              <a:pPr eaLnBrk="1" hangingPunct="1"/>
              <a:t>14</a:t>
            </a:fld>
            <a:endParaRPr lang="en-US" altLang="zh-CN">
              <a:latin typeface="Garamond" panose="02020404030301010803" pitchFamily="18" charset="0"/>
            </a:endParaRPr>
          </a:p>
        </p:txBody>
      </p:sp>
      <p:sp>
        <p:nvSpPr>
          <p:cNvPr id="2053" name="Rectangle 2">
            <a:extLst>
              <a:ext uri="{FF2B5EF4-FFF2-40B4-BE49-F238E27FC236}">
                <a16:creationId xmlns:a16="http://schemas.microsoft.com/office/drawing/2014/main" id="{9B996EF7-EC96-4D50-8864-6FC269473CC0}"/>
              </a:ext>
            </a:extLst>
          </p:cNvPr>
          <p:cNvSpPr>
            <a:spLocks noGrp="1" noChangeArrowheads="1"/>
          </p:cNvSpPr>
          <p:nvPr>
            <p:ph type="title"/>
          </p:nvPr>
        </p:nvSpPr>
        <p:spPr>
          <a:xfrm>
            <a:off x="457200" y="277813"/>
            <a:ext cx="8229600" cy="5206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网络攻击手段</a:t>
            </a:r>
          </a:p>
        </p:txBody>
      </p:sp>
      <p:sp>
        <p:nvSpPr>
          <p:cNvPr id="2054" name="Rectangle 6">
            <a:extLst>
              <a:ext uri="{FF2B5EF4-FFF2-40B4-BE49-F238E27FC236}">
                <a16:creationId xmlns:a16="http://schemas.microsoft.com/office/drawing/2014/main" id="{A06179C5-4DE3-4CE3-851F-0139CDC87F3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5" name="Rectangle 8">
            <a:extLst>
              <a:ext uri="{FF2B5EF4-FFF2-40B4-BE49-F238E27FC236}">
                <a16:creationId xmlns:a16="http://schemas.microsoft.com/office/drawing/2014/main" id="{45B7B8F6-E363-4456-B5C8-02AB261EA18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6" name="Rectangle 8">
            <a:extLst>
              <a:ext uri="{FF2B5EF4-FFF2-40B4-BE49-F238E27FC236}">
                <a16:creationId xmlns:a16="http://schemas.microsoft.com/office/drawing/2014/main" id="{FCDC3CFE-1F18-4D82-8449-DF97D49ABD3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7" name="Rectangle 10">
            <a:extLst>
              <a:ext uri="{FF2B5EF4-FFF2-40B4-BE49-F238E27FC236}">
                <a16:creationId xmlns:a16="http://schemas.microsoft.com/office/drawing/2014/main" id="{E97915E8-20C1-43E0-9825-AA4E092CC00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0" name="对象 2">
            <a:extLst>
              <a:ext uri="{FF2B5EF4-FFF2-40B4-BE49-F238E27FC236}">
                <a16:creationId xmlns:a16="http://schemas.microsoft.com/office/drawing/2014/main" id="{BC90D12B-C7AE-4A66-95FC-484A347AB40A}"/>
              </a:ext>
            </a:extLst>
          </p:cNvPr>
          <p:cNvGraphicFramePr>
            <a:graphicFrameLocks noChangeAspect="1"/>
          </p:cNvGraphicFramePr>
          <p:nvPr/>
        </p:nvGraphicFramePr>
        <p:xfrm>
          <a:off x="468313" y="1268413"/>
          <a:ext cx="3957637" cy="4791075"/>
        </p:xfrm>
        <a:graphic>
          <a:graphicData uri="http://schemas.openxmlformats.org/presentationml/2006/ole">
            <mc:AlternateContent xmlns:mc="http://schemas.openxmlformats.org/markup-compatibility/2006">
              <mc:Choice xmlns:v="urn:schemas-microsoft-com:vml" Requires="v">
                <p:oleObj spid="_x0000_s32778" name="Visio" r:id="rId3" imgW="3598717" imgH="4354526" progId="Visio.Drawing.11">
                  <p:embed/>
                </p:oleObj>
              </mc:Choice>
              <mc:Fallback>
                <p:oleObj name="Visio" r:id="rId3" imgW="3598717" imgH="4354526" progId="Visio.Drawing.11">
                  <p:embed/>
                  <p:pic>
                    <p:nvPicPr>
                      <p:cNvPr id="2050" name="对象 2">
                        <a:extLst>
                          <a:ext uri="{FF2B5EF4-FFF2-40B4-BE49-F238E27FC236}">
                            <a16:creationId xmlns:a16="http://schemas.microsoft.com/office/drawing/2014/main" id="{BC90D12B-C7AE-4A66-95FC-484A347AB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268413"/>
                        <a:ext cx="3957637"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 name="Rectangle 12">
            <a:extLst>
              <a:ext uri="{FF2B5EF4-FFF2-40B4-BE49-F238E27FC236}">
                <a16:creationId xmlns:a16="http://schemas.microsoft.com/office/drawing/2014/main" id="{EEA9DC26-9A2B-457F-9134-470418427B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 name="对象 5">
            <a:extLst>
              <a:ext uri="{FF2B5EF4-FFF2-40B4-BE49-F238E27FC236}">
                <a16:creationId xmlns:a16="http://schemas.microsoft.com/office/drawing/2014/main" id="{2CD584F8-0AF2-4B71-8D63-EFF3CDE5F5B3}"/>
              </a:ext>
            </a:extLst>
          </p:cNvPr>
          <p:cNvGraphicFramePr>
            <a:graphicFrameLocks noChangeAspect="1"/>
          </p:cNvGraphicFramePr>
          <p:nvPr/>
        </p:nvGraphicFramePr>
        <p:xfrm>
          <a:off x="4859338" y="1125538"/>
          <a:ext cx="3771900" cy="4940300"/>
        </p:xfrm>
        <a:graphic>
          <a:graphicData uri="http://schemas.openxmlformats.org/presentationml/2006/ole">
            <mc:AlternateContent xmlns:mc="http://schemas.openxmlformats.org/markup-compatibility/2006">
              <mc:Choice xmlns:v="urn:schemas-microsoft-com:vml" Requires="v">
                <p:oleObj spid="_x0000_s32779" name="Visio" r:id="rId5" imgW="3428854" imgH="4491228" progId="Visio.Drawing.11">
                  <p:embed/>
                </p:oleObj>
              </mc:Choice>
              <mc:Fallback>
                <p:oleObj name="Visio" r:id="rId5" imgW="3428854" imgH="4491228" progId="Visio.Drawing.11">
                  <p:embed/>
                  <p:pic>
                    <p:nvPicPr>
                      <p:cNvPr id="6" name="对象 5">
                        <a:extLst>
                          <a:ext uri="{FF2B5EF4-FFF2-40B4-BE49-F238E27FC236}">
                            <a16:creationId xmlns:a16="http://schemas.microsoft.com/office/drawing/2014/main" id="{2CD584F8-0AF2-4B71-8D63-EFF3CDE5F5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125538"/>
                        <a:ext cx="37719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页脚占位符 10">
            <a:extLst>
              <a:ext uri="{FF2B5EF4-FFF2-40B4-BE49-F238E27FC236}">
                <a16:creationId xmlns:a16="http://schemas.microsoft.com/office/drawing/2014/main" id="{EDFB9ED1-1CAE-4859-B0CA-81C23EF4263A}"/>
              </a:ext>
            </a:extLst>
          </p:cNvPr>
          <p:cNvSpPr>
            <a:spLocks noGrp="1"/>
          </p:cNvSpPr>
          <p:nvPr>
            <p:ph type="ftr" sz="quarter" idx="11"/>
          </p:nvPr>
        </p:nvSpPr>
        <p:spPr/>
        <p:txBody>
          <a:bodyPr/>
          <a:lstStyle/>
          <a:p>
            <a:pPr>
              <a:defRPr/>
            </a:pPr>
            <a:r>
              <a:rPr lang="zh-CN" altLang="en-US"/>
              <a:t>计算机网络高级教程（第</a:t>
            </a:r>
            <a:r>
              <a:rPr lang="en-US" altLang="zh-CN"/>
              <a:t>2</a:t>
            </a:r>
            <a:r>
              <a:rPr lang="zh-CN" altLang="en-US"/>
              <a:t>版）</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a:latin typeface="Times New Roman" pitchFamily="18" charset="0"/>
              </a:rPr>
              <a:t>TCP/IP</a:t>
            </a:r>
            <a:r>
              <a:rPr lang="zh-CN" altLang="en-US">
                <a:latin typeface="Times New Roman" pitchFamily="18" charset="0"/>
              </a:rPr>
              <a:t>协议簇的架构和协议相关性</a:t>
            </a:r>
            <a:r>
              <a:rPr lang="zh-CN" altLang="en-US"/>
              <a:t> </a:t>
            </a:r>
          </a:p>
        </p:txBody>
      </p:sp>
      <p:sp>
        <p:nvSpPr>
          <p:cNvPr id="14339"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D6167EE-4EA8-496C-AB10-E1A902335D23}"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4340"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CEC8AB1C-668E-451A-B32A-3DF76D1BB12C}"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15</a:t>
            </a:fld>
            <a:endParaRPr lang="en-US" altLang="zh-CN" sz="1000" b="0">
              <a:solidFill>
                <a:schemeClr val="bg1"/>
              </a:solidFill>
              <a:latin typeface="Verdana" pitchFamily="34" charset="0"/>
              <a:ea typeface="宋体" pitchFamily="2" charset="-122"/>
            </a:endParaRPr>
          </a:p>
        </p:txBody>
      </p:sp>
      <p:sp>
        <p:nvSpPr>
          <p:cNvPr id="14341" name="Rectangle 10"/>
          <p:cNvSpPr>
            <a:spLocks noChangeArrowheads="1"/>
          </p:cNvSpPr>
          <p:nvPr/>
        </p:nvSpPr>
        <p:spPr bwMode="auto">
          <a:xfrm>
            <a:off x="0" y="1647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pic>
        <p:nvPicPr>
          <p:cNvPr id="1434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8" y="1135063"/>
            <a:ext cx="68707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latin typeface="Times New Roman" pitchFamily="18" charset="0"/>
              </a:rPr>
              <a:t>1.3.1  </a:t>
            </a:r>
            <a:r>
              <a:rPr lang="zh-CN" altLang="en-US">
                <a:latin typeface="Times New Roman" pitchFamily="18" charset="0"/>
              </a:rPr>
              <a:t>链路层协议的安全隐患</a:t>
            </a:r>
          </a:p>
        </p:txBody>
      </p:sp>
      <p:sp>
        <p:nvSpPr>
          <p:cNvPr id="15363" name="Rectangle 3"/>
          <p:cNvSpPr>
            <a:spLocks noGrp="1" noChangeArrowheads="1"/>
          </p:cNvSpPr>
          <p:nvPr>
            <p:ph idx="1"/>
          </p:nvPr>
        </p:nvSpPr>
        <p:spPr/>
        <p:txBody>
          <a:bodyPr/>
          <a:lstStyle/>
          <a:p>
            <a:pPr eaLnBrk="1" hangingPunct="1">
              <a:buFontTx/>
              <a:buNone/>
            </a:pPr>
            <a:endParaRPr lang="en-US" altLang="zh-CN" dirty="0">
              <a:latin typeface="Times New Roman" pitchFamily="18" charset="0"/>
            </a:endParaRPr>
          </a:p>
          <a:p>
            <a:pPr eaLnBrk="1" hangingPunct="1">
              <a:buFontTx/>
              <a:buNone/>
            </a:pP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ARP</a:t>
            </a:r>
            <a:r>
              <a:rPr lang="zh-CN" altLang="en-US" dirty="0">
                <a:latin typeface="Times New Roman" pitchFamily="18" charset="0"/>
              </a:rPr>
              <a:t>协议的安全隐患</a:t>
            </a:r>
          </a:p>
          <a:p>
            <a:pPr eaLnBrk="1" hangingPunct="1">
              <a:buFontTx/>
              <a:buNone/>
            </a:pPr>
            <a:r>
              <a:rPr lang="zh-CN" altLang="en-US" dirty="0">
                <a:latin typeface="Times New Roman" pitchFamily="18" charset="0"/>
              </a:rPr>
              <a:t>    </a:t>
            </a:r>
            <a:r>
              <a:rPr lang="en-US" altLang="zh-CN" dirty="0">
                <a:latin typeface="Times New Roman" pitchFamily="18" charset="0"/>
              </a:rPr>
              <a:t>ARP</a:t>
            </a:r>
            <a:r>
              <a:rPr lang="zh-CN" altLang="en-US" dirty="0">
                <a:latin typeface="Times New Roman" pitchFamily="18" charset="0"/>
              </a:rPr>
              <a:t>缓存可能被毒害</a:t>
            </a:r>
            <a:r>
              <a:rPr lang="en-US" altLang="zh-CN" dirty="0">
                <a:latin typeface="Times New Roman" pitchFamily="18" charset="0"/>
              </a:rPr>
              <a:t>——ARP</a:t>
            </a:r>
            <a:r>
              <a:rPr lang="zh-CN" altLang="en-US" dirty="0">
                <a:latin typeface="Times New Roman" pitchFamily="18" charset="0"/>
              </a:rPr>
              <a:t>欺骗</a:t>
            </a:r>
          </a:p>
          <a:p>
            <a:pPr eaLnBrk="1" hangingPunct="1">
              <a:buFontTx/>
              <a:buNone/>
            </a:pPr>
            <a:endParaRPr lang="zh-CN" altLang="en-US" dirty="0">
              <a:latin typeface="Times New Roman" pitchFamily="18" charset="0"/>
            </a:endParaRPr>
          </a:p>
          <a:p>
            <a:pPr eaLnBrk="1" hangingPunct="1">
              <a:buFontTx/>
              <a:buNone/>
            </a:pPr>
            <a:r>
              <a:rPr lang="en-US" altLang="zh-CN" dirty="0">
                <a:latin typeface="Times New Roman" pitchFamily="18" charset="0"/>
              </a:rPr>
              <a:t>2</a:t>
            </a:r>
            <a:r>
              <a:rPr lang="zh-CN" altLang="en-US" dirty="0">
                <a:latin typeface="Times New Roman" pitchFamily="18" charset="0"/>
              </a:rPr>
              <a:t>）以太网协议</a:t>
            </a:r>
            <a:r>
              <a:rPr lang="en-US" altLang="zh-CN" dirty="0">
                <a:latin typeface="Times New Roman" pitchFamily="18" charset="0"/>
              </a:rPr>
              <a:t>CSMA/CD</a:t>
            </a:r>
            <a:r>
              <a:rPr lang="zh-CN" altLang="en-US" dirty="0">
                <a:latin typeface="Times New Roman" pitchFamily="18" charset="0"/>
              </a:rPr>
              <a:t>的安全隐患</a:t>
            </a:r>
          </a:p>
          <a:p>
            <a:pPr eaLnBrk="1" hangingPunct="1">
              <a:buFontTx/>
              <a:buNone/>
            </a:pPr>
            <a:r>
              <a:rPr lang="zh-CN" altLang="en-US" dirty="0">
                <a:latin typeface="Times New Roman" pitchFamily="18" charset="0"/>
              </a:rPr>
              <a:t>    共享方式传送数据</a:t>
            </a:r>
            <a:r>
              <a:rPr lang="en-US" altLang="zh-CN" dirty="0">
                <a:latin typeface="Times New Roman" pitchFamily="18" charset="0"/>
              </a:rPr>
              <a:t>——</a:t>
            </a:r>
            <a:r>
              <a:rPr lang="zh-CN" altLang="en-US" dirty="0">
                <a:latin typeface="Times New Roman" pitchFamily="18" charset="0"/>
              </a:rPr>
              <a:t>网卡混杂模式嗅探</a:t>
            </a:r>
            <a:endParaRPr lang="zh-CN" altLang="en-US" dirty="0"/>
          </a:p>
        </p:txBody>
      </p:sp>
      <p:sp>
        <p:nvSpPr>
          <p:cNvPr id="1536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2A3E668E-B10F-42EF-B9D7-0B2FF97691C9}"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536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2F17234-7622-4234-BE86-47FA49D496CE}"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16</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a:latin typeface="Times New Roman" pitchFamily="18" charset="0"/>
              </a:rPr>
              <a:t>1.3.2  </a:t>
            </a:r>
            <a:r>
              <a:rPr lang="zh-CN" altLang="en-US">
                <a:latin typeface="Times New Roman" pitchFamily="18" charset="0"/>
              </a:rPr>
              <a:t>网络层协议的安全隐患</a:t>
            </a:r>
          </a:p>
        </p:txBody>
      </p:sp>
      <p:sp>
        <p:nvSpPr>
          <p:cNvPr id="16387" name="Rectangle 3"/>
          <p:cNvSpPr>
            <a:spLocks noGrp="1" noChangeArrowheads="1"/>
          </p:cNvSpPr>
          <p:nvPr>
            <p:ph idx="1"/>
          </p:nvPr>
        </p:nvSpPr>
        <p:spPr/>
        <p:txBody>
          <a:bodyPr/>
          <a:lstStyle/>
          <a:p>
            <a:pPr eaLnBrk="1" hangingPunct="1">
              <a:lnSpc>
                <a:spcPct val="95000"/>
              </a:lnSpc>
              <a:buFontTx/>
              <a:buNone/>
            </a:pPr>
            <a:r>
              <a:rPr lang="en-US" altLang="zh-CN">
                <a:latin typeface="Times New Roman" pitchFamily="18" charset="0"/>
              </a:rPr>
              <a:t>1</a:t>
            </a:r>
            <a:r>
              <a:rPr lang="zh-CN" altLang="en-US">
                <a:latin typeface="Times New Roman" pitchFamily="18" charset="0"/>
              </a:rPr>
              <a:t>）</a:t>
            </a:r>
            <a:r>
              <a:rPr lang="en-US" altLang="zh-CN">
                <a:latin typeface="Times New Roman" pitchFamily="18" charset="0"/>
              </a:rPr>
              <a:t>IP</a:t>
            </a:r>
            <a:r>
              <a:rPr lang="zh-CN" altLang="en-US">
                <a:latin typeface="Times New Roman" pitchFamily="18" charset="0"/>
              </a:rPr>
              <a:t>协议的安全隐患</a:t>
            </a:r>
          </a:p>
          <a:p>
            <a:pPr eaLnBrk="1" hangingPunct="1">
              <a:lnSpc>
                <a:spcPct val="95000"/>
              </a:lnSpc>
              <a:buFontTx/>
              <a:buNone/>
            </a:pPr>
            <a:r>
              <a:rPr lang="zh-CN" altLang="en-US" sz="2400"/>
              <a:t>① </a:t>
            </a:r>
            <a:r>
              <a:rPr lang="zh-CN" altLang="en-US" sz="2400">
                <a:latin typeface="Times New Roman" pitchFamily="18" charset="0"/>
              </a:rPr>
              <a:t>不能为数据提供完整性、机密性</a:t>
            </a:r>
          </a:p>
          <a:p>
            <a:pPr eaLnBrk="1" hangingPunct="1">
              <a:lnSpc>
                <a:spcPct val="95000"/>
              </a:lnSpc>
              <a:buFontTx/>
              <a:buNone/>
            </a:pPr>
            <a:r>
              <a:rPr lang="zh-CN" altLang="en-US" sz="2400"/>
              <a:t>② 路由和分片机制</a:t>
            </a:r>
            <a:r>
              <a:rPr lang="en-US" altLang="zh-CN" sz="2400">
                <a:latin typeface="Times New Roman" pitchFamily="18" charset="0"/>
              </a:rPr>
              <a:t>——</a:t>
            </a:r>
            <a:r>
              <a:rPr lang="zh-CN" altLang="en-US" sz="2400">
                <a:latin typeface="Times New Roman" pitchFamily="18" charset="0"/>
              </a:rPr>
              <a:t>数据包内容易被篡改</a:t>
            </a:r>
          </a:p>
          <a:p>
            <a:pPr eaLnBrk="1" hangingPunct="1">
              <a:lnSpc>
                <a:spcPct val="95000"/>
              </a:lnSpc>
              <a:buFontTx/>
              <a:buNone/>
            </a:pPr>
            <a:r>
              <a:rPr lang="zh-CN" altLang="zh-CN" sz="2400"/>
              <a:t>③</a:t>
            </a:r>
            <a:r>
              <a:rPr lang="zh-CN" altLang="en-US" sz="2400"/>
              <a:t> </a:t>
            </a:r>
            <a:r>
              <a:rPr lang="zh-CN" altLang="en-US" sz="2400">
                <a:latin typeface="Times New Roman" pitchFamily="18" charset="0"/>
              </a:rPr>
              <a:t>对源</a:t>
            </a:r>
            <a:r>
              <a:rPr lang="en-US" altLang="zh-CN" sz="2400">
                <a:latin typeface="Times New Roman" pitchFamily="18" charset="0"/>
              </a:rPr>
              <a:t>IP</a:t>
            </a:r>
            <a:r>
              <a:rPr lang="zh-CN" altLang="en-US" sz="2400">
                <a:latin typeface="Times New Roman" pitchFamily="18" charset="0"/>
              </a:rPr>
              <a:t>地址不进行认证</a:t>
            </a:r>
            <a:r>
              <a:rPr lang="en-US" altLang="zh-CN" sz="2400">
                <a:latin typeface="Times New Roman" pitchFamily="18" charset="0"/>
              </a:rPr>
              <a:t>——IP</a:t>
            </a:r>
            <a:r>
              <a:rPr lang="zh-CN" altLang="en-US" sz="2400">
                <a:latin typeface="Times New Roman" pitchFamily="18" charset="0"/>
              </a:rPr>
              <a:t>欺骗攻击</a:t>
            </a:r>
          </a:p>
          <a:p>
            <a:pPr eaLnBrk="1" hangingPunct="1">
              <a:lnSpc>
                <a:spcPct val="95000"/>
              </a:lnSpc>
              <a:buFontTx/>
              <a:buNone/>
            </a:pPr>
            <a:r>
              <a:rPr lang="zh-CN" altLang="zh-CN" sz="2400"/>
              <a:t>④</a:t>
            </a:r>
            <a:r>
              <a:rPr lang="zh-CN" altLang="en-US" sz="2400"/>
              <a:t> </a:t>
            </a:r>
            <a:r>
              <a:rPr lang="zh-CN" altLang="en-US" sz="2400">
                <a:latin typeface="Times New Roman" pitchFamily="18" charset="0"/>
              </a:rPr>
              <a:t>可以设置“源路由”选项</a:t>
            </a:r>
            <a:r>
              <a:rPr lang="en-US" altLang="zh-CN" sz="2400">
                <a:latin typeface="Times New Roman" pitchFamily="18" charset="0"/>
              </a:rPr>
              <a:t>——</a:t>
            </a:r>
            <a:r>
              <a:rPr lang="zh-CN" altLang="en-US" sz="2400">
                <a:latin typeface="Times New Roman" pitchFamily="18" charset="0"/>
              </a:rPr>
              <a:t>源路由欺骗攻击</a:t>
            </a:r>
          </a:p>
          <a:p>
            <a:pPr eaLnBrk="1" hangingPunct="1">
              <a:lnSpc>
                <a:spcPct val="95000"/>
              </a:lnSpc>
              <a:buFontTx/>
              <a:buNone/>
            </a:pPr>
            <a:r>
              <a:rPr lang="zh-CN" altLang="en-US" sz="2400"/>
              <a:t>⑤ </a:t>
            </a:r>
            <a:r>
              <a:rPr lang="zh-CN" altLang="en-US" sz="2400">
                <a:latin typeface="Times New Roman" pitchFamily="18" charset="0"/>
              </a:rPr>
              <a:t>“</a:t>
            </a:r>
            <a:r>
              <a:rPr lang="en-US" altLang="zh-CN" sz="2400">
                <a:latin typeface="Times New Roman" pitchFamily="18" charset="0"/>
              </a:rPr>
              <a:t>IP</a:t>
            </a:r>
            <a:r>
              <a:rPr lang="zh-CN" altLang="en-US" sz="2400">
                <a:latin typeface="Times New Roman" pitchFamily="18" charset="0"/>
              </a:rPr>
              <a:t>分片包”的威胁</a:t>
            </a:r>
            <a:r>
              <a:rPr lang="en-US" altLang="zh-CN" sz="2400">
                <a:latin typeface="Times New Roman" pitchFamily="18" charset="0"/>
              </a:rPr>
              <a:t>——</a:t>
            </a:r>
            <a:r>
              <a:rPr lang="zh-CN" altLang="en-US" sz="2400">
                <a:latin typeface="Times New Roman" pitchFamily="18" charset="0"/>
              </a:rPr>
              <a:t>分片扫描和拒绝服务攻击</a:t>
            </a:r>
          </a:p>
          <a:p>
            <a:pPr eaLnBrk="1" hangingPunct="1">
              <a:lnSpc>
                <a:spcPct val="95000"/>
              </a:lnSpc>
              <a:buFontTx/>
              <a:buNone/>
            </a:pPr>
            <a:endParaRPr lang="zh-CN" altLang="en-US" sz="2400">
              <a:latin typeface="Times New Roman" pitchFamily="18" charset="0"/>
            </a:endParaRPr>
          </a:p>
          <a:p>
            <a:pPr eaLnBrk="1" hangingPunct="1">
              <a:lnSpc>
                <a:spcPct val="95000"/>
              </a:lnSpc>
              <a:buFontTx/>
              <a:buNone/>
            </a:pPr>
            <a:r>
              <a:rPr lang="en-US" altLang="zh-CN">
                <a:latin typeface="Times New Roman" pitchFamily="18" charset="0"/>
              </a:rPr>
              <a:t>2</a:t>
            </a:r>
            <a:r>
              <a:rPr lang="zh-CN" altLang="en-US">
                <a:latin typeface="Times New Roman" pitchFamily="18" charset="0"/>
              </a:rPr>
              <a:t>）</a:t>
            </a:r>
            <a:r>
              <a:rPr lang="en-US" altLang="zh-CN">
                <a:latin typeface="Times New Roman" pitchFamily="18" charset="0"/>
              </a:rPr>
              <a:t>ICMP</a:t>
            </a:r>
            <a:r>
              <a:rPr lang="zh-CN" altLang="en-US">
                <a:latin typeface="Times New Roman" pitchFamily="18" charset="0"/>
              </a:rPr>
              <a:t>协议的安全隐患</a:t>
            </a:r>
          </a:p>
          <a:p>
            <a:pPr eaLnBrk="1" hangingPunct="1">
              <a:lnSpc>
                <a:spcPct val="95000"/>
              </a:lnSpc>
              <a:buFontTx/>
              <a:buNone/>
            </a:pPr>
            <a:r>
              <a:rPr lang="zh-CN" altLang="en-US">
                <a:latin typeface="Times New Roman" pitchFamily="18" charset="0"/>
              </a:rPr>
              <a:t>    </a:t>
            </a:r>
            <a:r>
              <a:rPr lang="en-US" altLang="zh-CN" sz="2400">
                <a:latin typeface="Times New Roman" pitchFamily="18" charset="0"/>
              </a:rPr>
              <a:t>ICMP echo</a:t>
            </a:r>
            <a:r>
              <a:rPr lang="zh-CN" altLang="en-US" sz="2400">
                <a:latin typeface="Times New Roman" pitchFamily="18" charset="0"/>
              </a:rPr>
              <a:t>广播响应包</a:t>
            </a:r>
            <a:r>
              <a:rPr lang="en-US" altLang="zh-CN" sz="2400">
                <a:latin typeface="Times New Roman" pitchFamily="18" charset="0"/>
              </a:rPr>
              <a:t>——</a:t>
            </a:r>
            <a:r>
              <a:rPr lang="zh-CN" altLang="en-US" sz="2400">
                <a:latin typeface="Times New Roman" pitchFamily="18" charset="0"/>
              </a:rPr>
              <a:t>拒绝服务攻击</a:t>
            </a:r>
          </a:p>
          <a:p>
            <a:pPr eaLnBrk="1" hangingPunct="1">
              <a:lnSpc>
                <a:spcPct val="95000"/>
              </a:lnSpc>
              <a:buFontTx/>
              <a:buNone/>
            </a:pPr>
            <a:r>
              <a:rPr lang="zh-CN" altLang="en-US" sz="2400">
                <a:latin typeface="Times New Roman" pitchFamily="18" charset="0"/>
              </a:rPr>
              <a:t>    利用隧道技术封装成</a:t>
            </a:r>
            <a:r>
              <a:rPr lang="en-US" altLang="zh-CN" sz="2400">
                <a:latin typeface="Times New Roman" pitchFamily="18" charset="0"/>
              </a:rPr>
              <a:t>ICMP</a:t>
            </a:r>
            <a:r>
              <a:rPr lang="zh-CN" altLang="en-US" sz="2400">
                <a:latin typeface="Times New Roman" pitchFamily="18" charset="0"/>
              </a:rPr>
              <a:t>包来建立隐藏通道</a:t>
            </a:r>
            <a:r>
              <a:rPr lang="en-US" altLang="zh-CN" sz="2400">
                <a:latin typeface="Times New Roman" pitchFamily="18" charset="0"/>
              </a:rPr>
              <a:t>/</a:t>
            </a:r>
            <a:r>
              <a:rPr lang="zh-CN" altLang="en-US" sz="2400">
                <a:latin typeface="Times New Roman" pitchFamily="18" charset="0"/>
              </a:rPr>
              <a:t>穿越防火墙</a:t>
            </a:r>
          </a:p>
        </p:txBody>
      </p:sp>
      <p:sp>
        <p:nvSpPr>
          <p:cNvPr id="1638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55D32706-0A41-4AD2-A6A8-587E6378BBCC}"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638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1C107ED-3226-4D82-981B-19CD12597250}"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17</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latin typeface="Times New Roman" pitchFamily="18" charset="0"/>
              </a:rPr>
              <a:t>1.3.3  </a:t>
            </a:r>
            <a:r>
              <a:rPr lang="zh-CN" altLang="en-US">
                <a:latin typeface="Times New Roman" pitchFamily="18" charset="0"/>
              </a:rPr>
              <a:t>传输层协议的安全隐患</a:t>
            </a:r>
            <a:r>
              <a:rPr lang="zh-CN" altLang="en-US"/>
              <a:t> </a:t>
            </a:r>
          </a:p>
        </p:txBody>
      </p:sp>
      <p:sp>
        <p:nvSpPr>
          <p:cNvPr id="17411" name="Rectangle 3"/>
          <p:cNvSpPr>
            <a:spLocks noGrp="1" noChangeArrowheads="1"/>
          </p:cNvSpPr>
          <p:nvPr>
            <p:ph idx="1"/>
          </p:nvPr>
        </p:nvSpPr>
        <p:spPr/>
        <p:txBody>
          <a:bodyPr/>
          <a:lstStyle/>
          <a:p>
            <a:pPr eaLnBrk="1" hangingPunct="1">
              <a:lnSpc>
                <a:spcPct val="90000"/>
              </a:lnSpc>
              <a:buFontTx/>
              <a:buNone/>
            </a:pP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TCP</a:t>
            </a:r>
            <a:r>
              <a:rPr lang="zh-CN" altLang="en-US" dirty="0">
                <a:latin typeface="Times New Roman" pitchFamily="18" charset="0"/>
              </a:rPr>
              <a:t>协议的安全隐患</a:t>
            </a:r>
          </a:p>
          <a:p>
            <a:pPr eaLnBrk="1" hangingPunct="1">
              <a:lnSpc>
                <a:spcPct val="90000"/>
              </a:lnSpc>
              <a:buFontTx/>
              <a:buNone/>
            </a:pPr>
            <a:r>
              <a:rPr lang="zh-CN" altLang="en-US" dirty="0"/>
              <a:t>①</a:t>
            </a:r>
            <a:r>
              <a:rPr lang="zh-CN" altLang="en-US" sz="2000" dirty="0"/>
              <a:t> </a:t>
            </a:r>
            <a:r>
              <a:rPr lang="zh-CN" altLang="en-US" dirty="0">
                <a:latin typeface="Times New Roman" pitchFamily="18" charset="0"/>
              </a:rPr>
              <a:t>三次握手中源</a:t>
            </a:r>
            <a:r>
              <a:rPr lang="en-US" altLang="zh-CN" dirty="0">
                <a:latin typeface="Times New Roman" pitchFamily="18" charset="0"/>
              </a:rPr>
              <a:t>IP</a:t>
            </a:r>
            <a:r>
              <a:rPr lang="zh-CN" altLang="en-US" dirty="0">
                <a:latin typeface="Times New Roman" pitchFamily="18" charset="0"/>
              </a:rPr>
              <a:t>地址可以虚假</a:t>
            </a:r>
            <a:r>
              <a:rPr lang="en-US" altLang="zh-CN" dirty="0">
                <a:latin typeface="Times New Roman" pitchFamily="18" charset="0"/>
              </a:rPr>
              <a:t>——</a:t>
            </a:r>
            <a:r>
              <a:rPr lang="zh-CN" altLang="en-US" dirty="0">
                <a:latin typeface="Times New Roman" pitchFamily="18" charset="0"/>
              </a:rPr>
              <a:t>拒绝服务攻击</a:t>
            </a:r>
          </a:p>
          <a:p>
            <a:pPr eaLnBrk="1" hangingPunct="1">
              <a:lnSpc>
                <a:spcPct val="90000"/>
              </a:lnSpc>
              <a:buFontTx/>
              <a:buNone/>
            </a:pPr>
            <a:r>
              <a:rPr lang="zh-CN" altLang="en-US" dirty="0"/>
              <a:t>②</a:t>
            </a:r>
            <a:r>
              <a:rPr lang="zh-CN" altLang="en-US" dirty="0">
                <a:latin typeface="Times New Roman" pitchFamily="18" charset="0"/>
              </a:rPr>
              <a:t> </a:t>
            </a:r>
            <a:r>
              <a:rPr lang="en-US" altLang="zh-CN" dirty="0">
                <a:latin typeface="Times New Roman" pitchFamily="18" charset="0"/>
              </a:rPr>
              <a:t>TCP</a:t>
            </a:r>
            <a:r>
              <a:rPr lang="zh-CN" altLang="en-US" dirty="0">
                <a:latin typeface="Times New Roman" pitchFamily="18" charset="0"/>
              </a:rPr>
              <a:t>中的序列号并不真正随机</a:t>
            </a:r>
            <a:r>
              <a:rPr lang="en-US" altLang="zh-CN" dirty="0">
                <a:latin typeface="Times New Roman" pitchFamily="18" charset="0"/>
              </a:rPr>
              <a:t>——IP</a:t>
            </a:r>
            <a:r>
              <a:rPr lang="zh-CN" altLang="en-US" dirty="0">
                <a:latin typeface="Times New Roman" pitchFamily="18" charset="0"/>
              </a:rPr>
              <a:t>欺骗攻击</a:t>
            </a:r>
          </a:p>
          <a:p>
            <a:pPr eaLnBrk="1" hangingPunct="1">
              <a:lnSpc>
                <a:spcPct val="90000"/>
              </a:lnSpc>
              <a:buFontTx/>
              <a:buNone/>
            </a:pPr>
            <a:r>
              <a:rPr lang="zh-CN" altLang="en-US" dirty="0"/>
              <a:t>③ 可以定制所发送</a:t>
            </a:r>
            <a:r>
              <a:rPr lang="en-US" altLang="zh-CN" dirty="0">
                <a:latin typeface="Times New Roman" pitchFamily="18" charset="0"/>
              </a:rPr>
              <a:t>TCP</a:t>
            </a:r>
            <a:r>
              <a:rPr lang="zh-CN" altLang="en-US" dirty="0"/>
              <a:t>包的标志位</a:t>
            </a:r>
            <a:r>
              <a:rPr lang="en-US" altLang="zh-CN" dirty="0">
                <a:latin typeface="Times New Roman" pitchFamily="18" charset="0"/>
              </a:rPr>
              <a:t>——</a:t>
            </a:r>
            <a:r>
              <a:rPr lang="zh-CN" altLang="en-US" dirty="0">
                <a:latin typeface="Times New Roman" pitchFamily="18" charset="0"/>
              </a:rPr>
              <a:t>隐蔽扫描</a:t>
            </a:r>
          </a:p>
          <a:p>
            <a:pPr eaLnBrk="1" hangingPunct="1">
              <a:lnSpc>
                <a:spcPct val="90000"/>
              </a:lnSpc>
              <a:buFontTx/>
              <a:buNone/>
            </a:pPr>
            <a:endParaRPr lang="zh-CN" altLang="en-US" dirty="0">
              <a:latin typeface="Times New Roman" pitchFamily="18" charset="0"/>
            </a:endParaRPr>
          </a:p>
          <a:p>
            <a:pPr eaLnBrk="1" hangingPunct="1">
              <a:lnSpc>
                <a:spcPct val="90000"/>
              </a:lnSpc>
              <a:buFontTx/>
              <a:buNone/>
            </a:pP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UDP</a:t>
            </a:r>
            <a:r>
              <a:rPr lang="zh-CN" altLang="en-US" dirty="0">
                <a:latin typeface="Times New Roman" pitchFamily="18" charset="0"/>
              </a:rPr>
              <a:t>协议的安全隐患</a:t>
            </a:r>
          </a:p>
          <a:p>
            <a:pPr eaLnBrk="1" hangingPunct="1">
              <a:lnSpc>
                <a:spcPct val="90000"/>
              </a:lnSpc>
              <a:buFontTx/>
              <a:buNone/>
            </a:pPr>
            <a:r>
              <a:rPr lang="zh-CN" altLang="en-US" dirty="0">
                <a:latin typeface="Times New Roman" pitchFamily="18" charset="0"/>
              </a:rPr>
              <a:t>    无连接、不可靠的协议</a:t>
            </a:r>
            <a:r>
              <a:rPr lang="en-US" altLang="zh-CN" dirty="0">
                <a:latin typeface="Times New Roman" pitchFamily="18" charset="0"/>
              </a:rPr>
              <a:t>——</a:t>
            </a:r>
            <a:r>
              <a:rPr lang="zh-CN" altLang="en-US" dirty="0">
                <a:latin typeface="Times New Roman" pitchFamily="18" charset="0"/>
              </a:rPr>
              <a:t>拒绝服务攻击</a:t>
            </a:r>
          </a:p>
        </p:txBody>
      </p:sp>
      <p:sp>
        <p:nvSpPr>
          <p:cNvPr id="1741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8195CD9-2BD7-4470-8727-3671755900B0}"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741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2080142-5CA3-4B90-B4C3-B9F971FBA01F}"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18</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3E208FDC-C548-4596-98C2-1D335E1FBED6}"/>
              </a:ext>
            </a:extLst>
          </p:cNvPr>
          <p:cNvGraphicFramePr>
            <a:graphicFrameLocks noGrp="1"/>
          </p:cNvGraphicFramePr>
          <p:nvPr>
            <p:ph idx="1"/>
            <p:extLst>
              <p:ext uri="{D42A27DB-BD31-4B8C-83A1-F6EECF244321}">
                <p14:modId xmlns:p14="http://schemas.microsoft.com/office/powerpoint/2010/main" val="2282179276"/>
              </p:ext>
            </p:extLst>
          </p:nvPr>
        </p:nvGraphicFramePr>
        <p:xfrm>
          <a:off x="151774" y="852768"/>
          <a:ext cx="8668698" cy="524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771" name="标题 2">
            <a:extLst>
              <a:ext uri="{FF2B5EF4-FFF2-40B4-BE49-F238E27FC236}">
                <a16:creationId xmlns:a16="http://schemas.microsoft.com/office/drawing/2014/main" id="{A93AEDB5-AB47-4FE3-9962-E00A3BEF03BF}"/>
              </a:ext>
            </a:extLst>
          </p:cNvPr>
          <p:cNvSpPr>
            <a:spLocks noGrp="1"/>
          </p:cNvSpPr>
          <p:nvPr>
            <p:ph type="title"/>
          </p:nvPr>
        </p:nvSpPr>
        <p:spPr>
          <a:xfrm>
            <a:off x="611559" y="175297"/>
            <a:ext cx="7748357" cy="71854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什么是</a:t>
            </a:r>
            <a:r>
              <a:rPr lang="en-US" altLang="zh-CN" sz="3200" dirty="0">
                <a:latin typeface="微软雅黑" panose="020B0503020204020204" pitchFamily="34" charset="-122"/>
                <a:ea typeface="微软雅黑" panose="020B0503020204020204" pitchFamily="34" charset="-122"/>
              </a:rPr>
              <a:t>DDoS</a:t>
            </a:r>
            <a:endParaRPr lang="zh-CN" altLang="en-US" sz="3200" dirty="0">
              <a:latin typeface="微软雅黑" panose="020B0503020204020204" pitchFamily="34" charset="-122"/>
              <a:ea typeface="微软雅黑" panose="020B0503020204020204" pitchFamily="34" charset="-122"/>
            </a:endParaRPr>
          </a:p>
        </p:txBody>
      </p:sp>
      <p:sp>
        <p:nvSpPr>
          <p:cNvPr id="5" name="页脚占位符 12">
            <a:extLst>
              <a:ext uri="{FF2B5EF4-FFF2-40B4-BE49-F238E27FC236}">
                <a16:creationId xmlns:a16="http://schemas.microsoft.com/office/drawing/2014/main" id="{0428C54F-072E-4D80-A623-1AFAD9DDC44D}"/>
              </a:ext>
            </a:extLst>
          </p:cNvPr>
          <p:cNvSpPr>
            <a:spLocks noGrp="1"/>
          </p:cNvSpPr>
          <p:nvPr>
            <p:ph type="ftr" sz="quarter" idx="11"/>
          </p:nvPr>
        </p:nvSpPr>
        <p:spPr>
          <a:xfrm>
            <a:off x="3124200" y="6248400"/>
            <a:ext cx="2895600" cy="457200"/>
          </a:xfrm>
        </p:spPr>
        <p:txBody>
          <a:bodyPr/>
          <a:lstStyle/>
          <a:p>
            <a:pPr>
              <a:defRPr/>
            </a:pPr>
            <a:r>
              <a:rPr lang="zh-CN" altLang="en-US" dirty="0"/>
              <a:t>计算机网络高级教程（第</a:t>
            </a:r>
            <a:r>
              <a:rPr lang="en-US" altLang="zh-CN" dirty="0"/>
              <a:t>2</a:t>
            </a:r>
            <a:r>
              <a:rPr lang="zh-CN" altLang="en-US" dirty="0"/>
              <a:t>版）</a:t>
            </a:r>
            <a:endParaRPr lang="en-US" altLang="zh-CN" dirty="0"/>
          </a:p>
        </p:txBody>
      </p:sp>
    </p:spTree>
    <p:extLst>
      <p:ext uri="{BB962C8B-B14F-4D97-AF65-F5344CB8AC3E}">
        <p14:creationId xmlns:p14="http://schemas.microsoft.com/office/powerpoint/2010/main" val="34430798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主要内容</a:t>
            </a:r>
          </a:p>
        </p:txBody>
      </p:sp>
      <p:sp>
        <p:nvSpPr>
          <p:cNvPr id="5123" name="Rectangle 3"/>
          <p:cNvSpPr>
            <a:spLocks noGrp="1" noChangeArrowheads="1"/>
          </p:cNvSpPr>
          <p:nvPr>
            <p:ph idx="1"/>
          </p:nvPr>
        </p:nvSpPr>
        <p:spPr/>
        <p:txBody>
          <a:bodyPr/>
          <a:lstStyle/>
          <a:p>
            <a:pPr eaLnBrk="1" hangingPunct="1">
              <a:lnSpc>
                <a:spcPct val="90000"/>
              </a:lnSpc>
              <a:buFontTx/>
              <a:buNone/>
            </a:pPr>
            <a:r>
              <a:rPr lang="en-US" altLang="zh-CN" dirty="0">
                <a:latin typeface="Times New Roman" pitchFamily="18" charset="0"/>
                <a:hlinkClick r:id="rId2" action="ppaction://hlinksldjump"/>
              </a:rPr>
              <a:t>1.1</a:t>
            </a:r>
            <a:r>
              <a:rPr lang="en-US" altLang="zh-CN" dirty="0">
                <a:hlinkClick r:id="rId2" action="ppaction://hlinksldjump"/>
              </a:rPr>
              <a:t> </a:t>
            </a:r>
            <a:r>
              <a:rPr lang="zh-CN" altLang="en-US" dirty="0">
                <a:hlinkClick r:id="rId2" action="ppaction://hlinksldjump"/>
              </a:rPr>
              <a:t>网络安全的概念</a:t>
            </a:r>
            <a:endParaRPr lang="zh-CN" altLang="en-US" dirty="0"/>
          </a:p>
          <a:p>
            <a:pPr eaLnBrk="1" hangingPunct="1">
              <a:lnSpc>
                <a:spcPct val="90000"/>
              </a:lnSpc>
              <a:buFontTx/>
              <a:buNone/>
            </a:pPr>
            <a:r>
              <a:rPr lang="en-US" altLang="zh-CN" dirty="0">
                <a:latin typeface="Times New Roman" pitchFamily="18" charset="0"/>
                <a:hlinkClick r:id="rId3" action="ppaction://hlinksldjump"/>
              </a:rPr>
              <a:t>1.2  </a:t>
            </a:r>
            <a:r>
              <a:rPr lang="zh-CN" altLang="en-US" dirty="0">
                <a:latin typeface="Times New Roman" pitchFamily="18" charset="0"/>
                <a:hlinkClick r:id="rId3" action="ppaction://hlinksldjump"/>
              </a:rPr>
              <a:t>主要的网络安全威胁</a:t>
            </a:r>
            <a:endParaRPr lang="zh-CN" altLang="en-US" dirty="0">
              <a:latin typeface="Times New Roman" pitchFamily="18" charset="0"/>
            </a:endParaRPr>
          </a:p>
          <a:p>
            <a:pPr eaLnBrk="1" hangingPunct="1">
              <a:lnSpc>
                <a:spcPct val="90000"/>
              </a:lnSpc>
              <a:buFontTx/>
              <a:buNone/>
            </a:pPr>
            <a:r>
              <a:rPr lang="en-US" altLang="zh-CN" dirty="0">
                <a:latin typeface="Times New Roman" pitchFamily="18" charset="0"/>
                <a:hlinkClick r:id="rId4" action="ppaction://hlinksldjump"/>
              </a:rPr>
              <a:t>1.3  TCP/IP</a:t>
            </a:r>
            <a:r>
              <a:rPr lang="zh-CN" altLang="en-US" dirty="0">
                <a:latin typeface="Times New Roman" pitchFamily="18" charset="0"/>
                <a:hlinkClick r:id="rId4" action="ppaction://hlinksldjump"/>
              </a:rPr>
              <a:t>协议簇的安全问题</a:t>
            </a:r>
            <a:endParaRPr lang="zh-CN" altLang="en-US" dirty="0">
              <a:latin typeface="Times New Roman" pitchFamily="18" charset="0"/>
            </a:endParaRPr>
          </a:p>
          <a:p>
            <a:pPr eaLnBrk="1" hangingPunct="1">
              <a:lnSpc>
                <a:spcPct val="90000"/>
              </a:lnSpc>
              <a:buFontTx/>
              <a:buNone/>
            </a:pPr>
            <a:r>
              <a:rPr lang="en-US" altLang="zh-CN" dirty="0">
                <a:latin typeface="Times New Roman" pitchFamily="18" charset="0"/>
                <a:hlinkClick r:id="rId5" action="ppaction://hlinksldjump"/>
              </a:rPr>
              <a:t>1.4  OSI</a:t>
            </a:r>
            <a:r>
              <a:rPr lang="zh-CN" altLang="en-US" dirty="0">
                <a:latin typeface="Times New Roman" pitchFamily="18" charset="0"/>
                <a:hlinkClick r:id="rId5" action="ppaction://hlinksldjump"/>
              </a:rPr>
              <a:t>安全体系结构</a:t>
            </a:r>
            <a:endParaRPr lang="zh-CN" altLang="en-US" dirty="0">
              <a:latin typeface="Times New Roman" pitchFamily="18" charset="0"/>
            </a:endParaRPr>
          </a:p>
          <a:p>
            <a:pPr eaLnBrk="1" hangingPunct="1">
              <a:lnSpc>
                <a:spcPct val="90000"/>
              </a:lnSpc>
              <a:buFontTx/>
              <a:buNone/>
            </a:pPr>
            <a:r>
              <a:rPr lang="en-US" altLang="zh-CN" dirty="0">
                <a:latin typeface="Times New Roman" pitchFamily="18" charset="0"/>
                <a:hlinkClick r:id="rId6" action="ppaction://hlinksldjump"/>
              </a:rPr>
              <a:t>1.5  </a:t>
            </a:r>
            <a:r>
              <a:rPr lang="zh-CN" altLang="en-US" dirty="0">
                <a:latin typeface="Times New Roman" pitchFamily="18" charset="0"/>
                <a:hlinkClick r:id="rId6" action="ppaction://hlinksldjump"/>
              </a:rPr>
              <a:t>网络安全服务及其实现层次</a:t>
            </a:r>
            <a:endParaRPr lang="zh-CN" altLang="en-US" dirty="0">
              <a:latin typeface="Times New Roman" pitchFamily="18" charset="0"/>
            </a:endParaRPr>
          </a:p>
          <a:p>
            <a:pPr eaLnBrk="1" hangingPunct="1">
              <a:lnSpc>
                <a:spcPct val="90000"/>
              </a:lnSpc>
              <a:buFontTx/>
              <a:buNone/>
            </a:pPr>
            <a:r>
              <a:rPr lang="en-US" altLang="zh-CN" dirty="0">
                <a:latin typeface="Times New Roman" pitchFamily="18" charset="0"/>
                <a:hlinkClick r:id="rId7" action="ppaction://hlinksldjump"/>
              </a:rPr>
              <a:t>1.6  TCP/IP</a:t>
            </a:r>
            <a:r>
              <a:rPr lang="zh-CN" altLang="en-US" dirty="0">
                <a:latin typeface="Times New Roman" pitchFamily="18" charset="0"/>
                <a:hlinkClick r:id="rId7" action="ppaction://hlinksldjump"/>
              </a:rPr>
              <a:t>协议簇的安全架构</a:t>
            </a:r>
            <a:endParaRPr lang="zh-CN" altLang="en-US" dirty="0">
              <a:latin typeface="Times New Roman" pitchFamily="18" charset="0"/>
            </a:endParaRPr>
          </a:p>
          <a:p>
            <a:pPr eaLnBrk="1" hangingPunct="1">
              <a:lnSpc>
                <a:spcPct val="90000"/>
              </a:lnSpc>
              <a:buFontTx/>
              <a:buNone/>
            </a:pPr>
            <a:r>
              <a:rPr lang="en-US" altLang="zh-CN" dirty="0">
                <a:latin typeface="Times New Roman" pitchFamily="18" charset="0"/>
                <a:hlinkClick r:id="rId8" action="ppaction://hlinksldjump"/>
              </a:rPr>
              <a:t>1.7  PPDR</a:t>
            </a:r>
            <a:r>
              <a:rPr lang="zh-CN" altLang="en-US" dirty="0">
                <a:latin typeface="Times New Roman" pitchFamily="18" charset="0"/>
                <a:hlinkClick r:id="rId8" action="ppaction://hlinksldjump"/>
              </a:rPr>
              <a:t>安全模型</a:t>
            </a:r>
            <a:endParaRPr lang="zh-CN" altLang="en-US" dirty="0">
              <a:latin typeface="Times New Roman" pitchFamily="18" charset="0"/>
            </a:endParaRPr>
          </a:p>
          <a:p>
            <a:pPr eaLnBrk="1" hangingPunct="1">
              <a:lnSpc>
                <a:spcPct val="90000"/>
              </a:lnSpc>
              <a:buFontTx/>
              <a:buNone/>
            </a:pPr>
            <a:r>
              <a:rPr lang="en-US" altLang="zh-CN" dirty="0">
                <a:latin typeface="Times New Roman" pitchFamily="18" charset="0"/>
                <a:hlinkClick r:id="rId9" action="ppaction://hlinksldjump"/>
              </a:rPr>
              <a:t>1.8  </a:t>
            </a:r>
            <a:r>
              <a:rPr lang="zh-CN" altLang="en-US" dirty="0">
                <a:latin typeface="Times New Roman" pitchFamily="18" charset="0"/>
                <a:hlinkClick r:id="rId9" action="ppaction://hlinksldjump"/>
              </a:rPr>
              <a:t>可信计算机系统评价准则</a:t>
            </a:r>
            <a:r>
              <a:rPr lang="en-US" altLang="zh-CN" dirty="0">
                <a:latin typeface="Times New Roman" pitchFamily="18" charset="0"/>
                <a:hlinkClick r:id="rId9" action="ppaction://hlinksldjump"/>
              </a:rPr>
              <a:t>TCSEC</a:t>
            </a:r>
            <a:endParaRPr lang="en-US" altLang="zh-CN" dirty="0">
              <a:latin typeface="Times New Roman" pitchFamily="18" charset="0"/>
            </a:endParaRPr>
          </a:p>
          <a:p>
            <a:pPr eaLnBrk="1" hangingPunct="1">
              <a:lnSpc>
                <a:spcPct val="90000"/>
              </a:lnSpc>
              <a:buFontTx/>
              <a:buNone/>
            </a:pPr>
            <a:r>
              <a:rPr lang="en-US" altLang="zh-CN" dirty="0">
                <a:latin typeface="Times New Roman" pitchFamily="18" charset="0"/>
                <a:hlinkClick r:id="rId10" action="ppaction://hlinksldjump"/>
              </a:rPr>
              <a:t>1.9  </a:t>
            </a:r>
            <a:r>
              <a:rPr lang="zh-CN" altLang="en-US" dirty="0">
                <a:latin typeface="Times New Roman" pitchFamily="18" charset="0"/>
                <a:hlinkClick r:id="rId10" action="ppaction://hlinksldjump"/>
              </a:rPr>
              <a:t>信息系统安全保护等级划分准则</a:t>
            </a:r>
            <a:endParaRPr lang="en-US" altLang="zh-CN" dirty="0">
              <a:latin typeface="Times New Roman" pitchFamily="18" charset="0"/>
            </a:endParaRPr>
          </a:p>
          <a:p>
            <a:pPr eaLnBrk="1" hangingPunct="1">
              <a:lnSpc>
                <a:spcPct val="90000"/>
              </a:lnSpc>
              <a:buFontTx/>
              <a:buNone/>
            </a:pPr>
            <a:r>
              <a:rPr lang="en-US" altLang="zh-CN" dirty="0">
                <a:solidFill>
                  <a:srgbClr val="FF0000"/>
                </a:solidFill>
                <a:latin typeface="Times New Roman" pitchFamily="18" charset="0"/>
              </a:rPr>
              <a:t>1.10 </a:t>
            </a:r>
            <a:r>
              <a:rPr lang="en-US" altLang="zh-CN" dirty="0">
                <a:solidFill>
                  <a:srgbClr val="FF0000"/>
                </a:solidFill>
              </a:rPr>
              <a:t>IDS</a:t>
            </a:r>
            <a:endParaRPr lang="zh-CN" altLang="en-US" dirty="0">
              <a:solidFill>
                <a:srgbClr val="FF0000"/>
              </a:solidFill>
              <a:latin typeface="Times New Roman" pitchFamily="18" charset="0"/>
            </a:endParaRPr>
          </a:p>
        </p:txBody>
      </p:sp>
      <p:sp>
        <p:nvSpPr>
          <p:cNvPr id="512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035A3D2-6FEF-4C9E-A301-416F17A3006E}"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512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9657694-F8E1-448C-A109-3D5370068545}"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2</a:t>
            </a:fld>
            <a:endParaRPr lang="en-US" altLang="zh-CN" sz="1000" b="0">
              <a:solidFill>
                <a:schemeClr val="bg1"/>
              </a:solidFill>
              <a:latin typeface="Verdana" pitchFamily="34" charset="0"/>
              <a:ea typeface="宋体" pitchFamily="2" charset="-122"/>
            </a:endParaRPr>
          </a:p>
        </p:txBody>
      </p:sp>
      <p:sp>
        <p:nvSpPr>
          <p:cNvPr id="48132" name="AutoShape 4"/>
          <p:cNvSpPr>
            <a:spLocks noChangeArrowheads="1"/>
          </p:cNvSpPr>
          <p:nvPr/>
        </p:nvSpPr>
        <p:spPr bwMode="auto">
          <a:xfrm>
            <a:off x="6084888" y="1785938"/>
            <a:ext cx="2416175" cy="2374900"/>
          </a:xfrm>
          <a:prstGeom prst="wedgeRoundRectCallout">
            <a:avLst>
              <a:gd name="adj1" fmla="val -76463"/>
              <a:gd name="adj2" fmla="val 1524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1.5.1 </a:t>
            </a:r>
            <a:r>
              <a:rPr lang="zh-CN" altLang="en-US" sz="2400">
                <a:latin typeface="Times New Roman" pitchFamily="18" charset="0"/>
                <a:ea typeface="宋体" pitchFamily="2" charset="-122"/>
              </a:rPr>
              <a:t>机密性</a:t>
            </a:r>
          </a:p>
          <a:p>
            <a:pPr eaLnBrk="1" hangingPunct="1">
              <a:spcBef>
                <a:spcPct val="0"/>
              </a:spcBef>
              <a:buClrTx/>
              <a:buFontTx/>
              <a:buNone/>
            </a:pPr>
            <a:r>
              <a:rPr lang="en-US" altLang="zh-CN" sz="2400">
                <a:latin typeface="Times New Roman" pitchFamily="18" charset="0"/>
                <a:ea typeface="宋体" pitchFamily="2" charset="-122"/>
              </a:rPr>
              <a:t>1.5.2 </a:t>
            </a:r>
            <a:r>
              <a:rPr lang="zh-CN" altLang="en-US" sz="2400">
                <a:latin typeface="Times New Roman" pitchFamily="18" charset="0"/>
                <a:ea typeface="宋体" pitchFamily="2" charset="-122"/>
              </a:rPr>
              <a:t>完整性</a:t>
            </a:r>
          </a:p>
          <a:p>
            <a:pPr eaLnBrk="1" hangingPunct="1">
              <a:spcBef>
                <a:spcPct val="0"/>
              </a:spcBef>
              <a:buClrTx/>
              <a:buFontTx/>
              <a:buNone/>
            </a:pPr>
            <a:r>
              <a:rPr lang="en-US" altLang="zh-CN" sz="2400">
                <a:latin typeface="Times New Roman" pitchFamily="18" charset="0"/>
                <a:ea typeface="宋体" pitchFamily="2" charset="-122"/>
              </a:rPr>
              <a:t>1.5.3 </a:t>
            </a:r>
            <a:r>
              <a:rPr lang="zh-CN" altLang="en-US" sz="2400">
                <a:latin typeface="Times New Roman" pitchFamily="18" charset="0"/>
                <a:ea typeface="宋体" pitchFamily="2" charset="-122"/>
              </a:rPr>
              <a:t>身份认证</a:t>
            </a:r>
          </a:p>
          <a:p>
            <a:pPr eaLnBrk="1" hangingPunct="1">
              <a:spcBef>
                <a:spcPct val="0"/>
              </a:spcBef>
              <a:buClrTx/>
              <a:buFontTx/>
              <a:buNone/>
            </a:pPr>
            <a:r>
              <a:rPr lang="en-US" altLang="zh-CN" sz="2400">
                <a:latin typeface="Times New Roman" pitchFamily="18" charset="0"/>
                <a:ea typeface="宋体" pitchFamily="2" charset="-122"/>
              </a:rPr>
              <a:t>1.5.4 </a:t>
            </a:r>
            <a:r>
              <a:rPr lang="zh-CN" altLang="en-US" sz="2400">
                <a:latin typeface="Times New Roman" pitchFamily="18" charset="0"/>
                <a:ea typeface="宋体" pitchFamily="2" charset="-122"/>
              </a:rPr>
              <a:t>访问控制</a:t>
            </a:r>
          </a:p>
          <a:p>
            <a:pPr eaLnBrk="1" hangingPunct="1">
              <a:spcBef>
                <a:spcPct val="0"/>
              </a:spcBef>
              <a:buClrTx/>
              <a:buFontTx/>
              <a:buNone/>
            </a:pPr>
            <a:r>
              <a:rPr lang="en-US" altLang="zh-CN" sz="2400">
                <a:latin typeface="Times New Roman" pitchFamily="18" charset="0"/>
                <a:ea typeface="宋体" pitchFamily="2" charset="-122"/>
              </a:rPr>
              <a:t>1.5.5 </a:t>
            </a:r>
            <a:r>
              <a:rPr lang="zh-CN" altLang="en-US" sz="2400">
                <a:latin typeface="Times New Roman" pitchFamily="18" charset="0"/>
                <a:ea typeface="宋体" pitchFamily="2" charset="-122"/>
              </a:rPr>
              <a:t>不可否认</a:t>
            </a:r>
          </a:p>
          <a:p>
            <a:pPr eaLnBrk="1" hangingPunct="1">
              <a:spcBef>
                <a:spcPct val="0"/>
              </a:spcBef>
              <a:buClrTx/>
              <a:buFontTx/>
              <a:buNone/>
            </a:pPr>
            <a:r>
              <a:rPr lang="en-US" altLang="zh-CN" sz="2400">
                <a:latin typeface="Times New Roman" pitchFamily="18" charset="0"/>
                <a:ea typeface="宋体" pitchFamily="2" charset="-122"/>
              </a:rPr>
              <a:t>1.5.6 </a:t>
            </a:r>
            <a:r>
              <a:rPr lang="zh-CN" altLang="en-US" sz="2400">
                <a:latin typeface="Times New Roman" pitchFamily="18" charset="0"/>
                <a:ea typeface="宋体" pitchFamily="2" charset="-122"/>
              </a:rPr>
              <a:t>可用性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9C68406A-6561-41F0-B211-2868A115DD1A}"/>
              </a:ext>
            </a:extLst>
          </p:cNvPr>
          <p:cNvSpPr>
            <a:spLocks noGrp="1"/>
          </p:cNvSpPr>
          <p:nvPr>
            <p:ph type="sldNum" sz="quarter" idx="12"/>
          </p:nvPr>
        </p:nvSpPr>
        <p:spPr>
          <a:xfrm>
            <a:off x="6828636" y="6342336"/>
            <a:ext cx="2133600" cy="457200"/>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1D2D17-13A9-46B1-AD33-F7187AE58FB7}" type="slidenum">
              <a:rPr lang="zh-CN" altLang="en-US">
                <a:latin typeface="Garamond" panose="02020404030301010803" pitchFamily="18" charset="0"/>
              </a:rPr>
              <a:pPr eaLnBrk="1" hangingPunct="1"/>
              <a:t>20</a:t>
            </a:fld>
            <a:endParaRPr lang="en-US" altLang="zh-CN">
              <a:latin typeface="Garamond" panose="02020404030301010803" pitchFamily="18" charset="0"/>
            </a:endParaRPr>
          </a:p>
        </p:txBody>
      </p:sp>
      <p:sp>
        <p:nvSpPr>
          <p:cNvPr id="3076" name="Rectangle 2">
            <a:extLst>
              <a:ext uri="{FF2B5EF4-FFF2-40B4-BE49-F238E27FC236}">
                <a16:creationId xmlns:a16="http://schemas.microsoft.com/office/drawing/2014/main" id="{10A885F8-3D8D-4617-891B-832AA92C3F11}"/>
              </a:ext>
            </a:extLst>
          </p:cNvPr>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a:latin typeface="微软雅黑" panose="020B0503020204020204" pitchFamily="34" charset="-122"/>
                <a:ea typeface="微软雅黑" panose="020B0503020204020204" pitchFamily="34" charset="-122"/>
              </a:rPr>
              <a:t>DDoS</a:t>
            </a:r>
            <a:r>
              <a:rPr lang="zh-CN" altLang="en-US" sz="3200" dirty="0">
                <a:latin typeface="微软雅黑" panose="020B0503020204020204" pitchFamily="34" charset="-122"/>
                <a:ea typeface="微软雅黑" panose="020B0503020204020204" pitchFamily="34" charset="-122"/>
              </a:rPr>
              <a:t>攻击</a:t>
            </a:r>
          </a:p>
        </p:txBody>
      </p:sp>
      <p:sp>
        <p:nvSpPr>
          <p:cNvPr id="3077" name="Rectangle 6">
            <a:extLst>
              <a:ext uri="{FF2B5EF4-FFF2-40B4-BE49-F238E27FC236}">
                <a16:creationId xmlns:a16="http://schemas.microsoft.com/office/drawing/2014/main" id="{A8647087-90E8-4C4F-8DBB-55B1C4C2A6D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 name="Rectangle 8">
            <a:extLst>
              <a:ext uri="{FF2B5EF4-FFF2-40B4-BE49-F238E27FC236}">
                <a16:creationId xmlns:a16="http://schemas.microsoft.com/office/drawing/2014/main" id="{F8A8FF5F-580E-4FED-A1E6-9B4E8FE59C9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074" name="对象 3">
            <a:extLst>
              <a:ext uri="{FF2B5EF4-FFF2-40B4-BE49-F238E27FC236}">
                <a16:creationId xmlns:a16="http://schemas.microsoft.com/office/drawing/2014/main" id="{F64A48EA-88AC-46F9-B098-E45AE321B827}"/>
              </a:ext>
            </a:extLst>
          </p:cNvPr>
          <p:cNvGraphicFramePr>
            <a:graphicFrameLocks noChangeAspect="1"/>
          </p:cNvGraphicFramePr>
          <p:nvPr/>
        </p:nvGraphicFramePr>
        <p:xfrm>
          <a:off x="493075" y="1879303"/>
          <a:ext cx="4496320" cy="4132332"/>
        </p:xfrm>
        <a:graphic>
          <a:graphicData uri="http://schemas.openxmlformats.org/presentationml/2006/ole">
            <mc:AlternateContent xmlns:mc="http://schemas.openxmlformats.org/markup-compatibility/2006">
              <mc:Choice xmlns:v="urn:schemas-microsoft-com:vml" Requires="v">
                <p:oleObj spid="_x0000_s33798" name="Visio" r:id="rId3" imgW="3990862" imgH="3667085" progId="Visio.Drawing.11">
                  <p:embed/>
                </p:oleObj>
              </mc:Choice>
              <mc:Fallback>
                <p:oleObj name="Visio" r:id="rId3" imgW="3990862" imgH="3667085" progId="Visio.Drawing.11">
                  <p:embed/>
                  <p:pic>
                    <p:nvPicPr>
                      <p:cNvPr id="3074" name="对象 3">
                        <a:extLst>
                          <a:ext uri="{FF2B5EF4-FFF2-40B4-BE49-F238E27FC236}">
                            <a16:creationId xmlns:a16="http://schemas.microsoft.com/office/drawing/2014/main" id="{F64A48EA-88AC-46F9-B098-E45AE321B827}"/>
                          </a:ext>
                        </a:extLst>
                      </p:cNvPr>
                      <p:cNvPicPr>
                        <a:picLocks noChangeAspect="1" noChangeArrowheads="1"/>
                      </p:cNvPicPr>
                      <p:nvPr/>
                    </p:nvPicPr>
                    <p:blipFill>
                      <a:blip r:embed="rId4"/>
                      <a:srcRect/>
                      <a:stretch>
                        <a:fillRect/>
                      </a:stretch>
                    </p:blipFill>
                    <p:spPr bwMode="auto">
                      <a:xfrm>
                        <a:off x="493075" y="1879303"/>
                        <a:ext cx="4496320" cy="4132332"/>
                      </a:xfrm>
                      <a:prstGeom prst="rect">
                        <a:avLst/>
                      </a:prstGeom>
                      <a:noFill/>
                      <a:ln>
                        <a:noFill/>
                      </a:ln>
                    </p:spPr>
                  </p:pic>
                </p:oleObj>
              </mc:Fallback>
            </mc:AlternateContent>
          </a:graphicData>
        </a:graphic>
      </p:graphicFrame>
      <p:sp>
        <p:nvSpPr>
          <p:cNvPr id="2" name="矩形 1">
            <a:extLst>
              <a:ext uri="{FF2B5EF4-FFF2-40B4-BE49-F238E27FC236}">
                <a16:creationId xmlns:a16="http://schemas.microsoft.com/office/drawing/2014/main" id="{C41E4D8B-E7A2-4038-9FED-D725306D9814}"/>
              </a:ext>
            </a:extLst>
          </p:cNvPr>
          <p:cNvSpPr/>
          <p:nvPr/>
        </p:nvSpPr>
        <p:spPr>
          <a:xfrm>
            <a:off x="473676" y="923437"/>
            <a:ext cx="8418804" cy="923330"/>
          </a:xfrm>
          <a:prstGeom prst="rect">
            <a:avLst/>
          </a:prstGeom>
        </p:spPr>
        <p:txBody>
          <a:bodyPr wrap="square">
            <a:spAutoFit/>
          </a:bodyPr>
          <a:lstStyle/>
          <a:p>
            <a:r>
              <a:rPr lang="zh-CN" altLang="zh-CN" dirty="0"/>
              <a:t>从互联网上的成百上千的网站集中攻击一个网站，则称为</a:t>
            </a:r>
            <a:r>
              <a:rPr lang="zh-CN" altLang="zh-CN" dirty="0">
                <a:solidFill>
                  <a:srgbClr val="FF0000"/>
                </a:solidFill>
              </a:rPr>
              <a:t>分布式拒绝服务</a:t>
            </a:r>
            <a:r>
              <a:rPr lang="en-US" altLang="zh-CN" dirty="0">
                <a:solidFill>
                  <a:srgbClr val="FF0000"/>
                </a:solidFill>
              </a:rPr>
              <a:t> DDoS </a:t>
            </a:r>
            <a:r>
              <a:rPr lang="en-US" altLang="zh-CN" dirty="0"/>
              <a:t>(Distributed Denial of Service)</a:t>
            </a:r>
            <a:r>
              <a:rPr lang="zh-CN" altLang="zh-CN" dirty="0"/>
              <a:t>。</a:t>
            </a:r>
            <a:endParaRPr lang="en-US" altLang="zh-CN" dirty="0"/>
          </a:p>
          <a:p>
            <a:r>
              <a:rPr lang="zh-CN" altLang="zh-CN" dirty="0"/>
              <a:t>有时也把这种攻击称为</a:t>
            </a:r>
            <a:r>
              <a:rPr lang="zh-CN" altLang="zh-CN" dirty="0">
                <a:solidFill>
                  <a:srgbClr val="FF0000"/>
                </a:solidFill>
              </a:rPr>
              <a:t>网络带宽攻击</a:t>
            </a:r>
            <a:r>
              <a:rPr lang="zh-CN" altLang="zh-CN" dirty="0"/>
              <a:t>或</a:t>
            </a:r>
            <a:r>
              <a:rPr lang="zh-CN" altLang="zh-CN" dirty="0">
                <a:solidFill>
                  <a:srgbClr val="FF0000"/>
                </a:solidFill>
              </a:rPr>
              <a:t>连通性攻击。</a:t>
            </a:r>
            <a:endParaRPr lang="zh-CN" altLang="en-US" dirty="0">
              <a:solidFill>
                <a:srgbClr val="FF0000"/>
              </a:solidFill>
            </a:endParaRPr>
          </a:p>
        </p:txBody>
      </p:sp>
      <p:sp>
        <p:nvSpPr>
          <p:cNvPr id="10" name="矩形 9">
            <a:extLst>
              <a:ext uri="{FF2B5EF4-FFF2-40B4-BE49-F238E27FC236}">
                <a16:creationId xmlns:a16="http://schemas.microsoft.com/office/drawing/2014/main" id="{2D923B75-B09A-418B-8EC0-6BD8B9E2704C}"/>
              </a:ext>
            </a:extLst>
          </p:cNvPr>
          <p:cNvSpPr/>
          <p:nvPr/>
        </p:nvSpPr>
        <p:spPr>
          <a:xfrm>
            <a:off x="5004048" y="2188094"/>
            <a:ext cx="4139951" cy="2308324"/>
          </a:xfrm>
          <a:prstGeom prst="rect">
            <a:avLst/>
          </a:prstGeom>
        </p:spPr>
        <p:txBody>
          <a:bodyPr wrap="square">
            <a:spAutoFit/>
          </a:bodyPr>
          <a:lstStyle/>
          <a:p>
            <a:r>
              <a:rPr lang="zh-CN" altLang="en-US" b="1" dirty="0">
                <a:solidFill>
                  <a:srgbClr val="FF0000"/>
                </a:solidFill>
              </a:rPr>
              <a:t>特点</a:t>
            </a:r>
            <a:r>
              <a:rPr lang="zh-CN" altLang="en-US" dirty="0">
                <a:solidFill>
                  <a:srgbClr val="FF0000"/>
                </a:solidFill>
              </a:rPr>
              <a:t>：</a:t>
            </a:r>
            <a:endParaRPr lang="en-US" altLang="zh-CN" dirty="0">
              <a:solidFill>
                <a:srgbClr val="FF0000"/>
              </a:solidFill>
            </a:endParaRPr>
          </a:p>
          <a:p>
            <a:pPr marL="285750" indent="-285750">
              <a:buFont typeface="Wingdings" panose="05000000000000000000" pitchFamily="2" charset="2"/>
              <a:buChar char="u"/>
            </a:pPr>
            <a:r>
              <a:rPr lang="zh-CN" altLang="en-US" dirty="0"/>
              <a:t>被攻击主机上有大量等待的</a:t>
            </a:r>
            <a:r>
              <a:rPr lang="en-US" altLang="zh-CN" dirty="0"/>
              <a:t>TCP</a:t>
            </a:r>
            <a:r>
              <a:rPr lang="zh-CN" altLang="en-US" dirty="0"/>
              <a:t>连接</a:t>
            </a:r>
            <a:endParaRPr lang="en-US" altLang="zh-CN" dirty="0"/>
          </a:p>
          <a:p>
            <a:pPr marL="285750" indent="-285750">
              <a:buFont typeface="Wingdings" panose="05000000000000000000" pitchFamily="2" charset="2"/>
              <a:buChar char="u"/>
            </a:pPr>
            <a:r>
              <a:rPr lang="zh-CN" altLang="en-US" dirty="0"/>
              <a:t>网络中充斥大量源地址是伪造的无用数据包</a:t>
            </a:r>
            <a:endParaRPr lang="en-US" altLang="zh-CN" dirty="0"/>
          </a:p>
          <a:p>
            <a:pPr marL="285750" indent="-285750">
              <a:buFont typeface="Wingdings" panose="05000000000000000000" pitchFamily="2" charset="2"/>
              <a:buChar char="u"/>
            </a:pPr>
            <a:r>
              <a:rPr lang="zh-CN" altLang="en-US" dirty="0"/>
              <a:t>大量无用数据包造成网络拥塞</a:t>
            </a:r>
            <a:endParaRPr lang="en-US" altLang="zh-CN" dirty="0"/>
          </a:p>
          <a:p>
            <a:pPr marL="285750" indent="-285750">
              <a:buFont typeface="Wingdings" panose="05000000000000000000" pitchFamily="2" charset="2"/>
              <a:buChar char="u"/>
            </a:pPr>
            <a:r>
              <a:rPr lang="zh-CN" altLang="en-US" dirty="0"/>
              <a:t>被攻击主机无法恢复正常的服务请求</a:t>
            </a:r>
            <a:endParaRPr lang="en-US" altLang="zh-CN" dirty="0"/>
          </a:p>
          <a:p>
            <a:pPr marL="285750" indent="-285750">
              <a:buFont typeface="Wingdings" panose="05000000000000000000" pitchFamily="2" charset="2"/>
              <a:buChar char="u"/>
            </a:pPr>
            <a:r>
              <a:rPr lang="zh-CN" altLang="en-US" dirty="0"/>
              <a:t>严重时主机瘫痪</a:t>
            </a:r>
            <a:endParaRPr lang="en-US" altLang="zh-CN" dirty="0"/>
          </a:p>
          <a:p>
            <a:endParaRPr lang="zh-CN" altLang="en-US" dirty="0"/>
          </a:p>
        </p:txBody>
      </p:sp>
      <p:graphicFrame>
        <p:nvGraphicFramePr>
          <p:cNvPr id="3" name="图示 2">
            <a:extLst>
              <a:ext uri="{FF2B5EF4-FFF2-40B4-BE49-F238E27FC236}">
                <a16:creationId xmlns:a16="http://schemas.microsoft.com/office/drawing/2014/main" id="{7960D8A1-4496-47CE-8A8E-147ADF4366BA}"/>
              </a:ext>
            </a:extLst>
          </p:cNvPr>
          <p:cNvGraphicFramePr/>
          <p:nvPr/>
        </p:nvGraphicFramePr>
        <p:xfrm>
          <a:off x="5747268" y="1288565"/>
          <a:ext cx="2952328" cy="482453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9083354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45737A1-87AD-4190-B13D-7F5DBB2A5014}"/>
              </a:ext>
            </a:extLst>
          </p:cNvPr>
          <p:cNvPicPr>
            <a:picLocks noChangeAspect="1"/>
          </p:cNvPicPr>
          <p:nvPr/>
        </p:nvPicPr>
        <p:blipFill>
          <a:blip r:embed="rId3"/>
          <a:stretch>
            <a:fillRect/>
          </a:stretch>
        </p:blipFill>
        <p:spPr>
          <a:xfrm>
            <a:off x="5403848" y="296569"/>
            <a:ext cx="3548064" cy="2433264"/>
          </a:xfrm>
          <a:prstGeom prst="rect">
            <a:avLst/>
          </a:prstGeom>
        </p:spPr>
      </p:pic>
      <p:sp>
        <p:nvSpPr>
          <p:cNvPr id="50178" name="标题 33">
            <a:extLst>
              <a:ext uri="{FF2B5EF4-FFF2-40B4-BE49-F238E27FC236}">
                <a16:creationId xmlns:a16="http://schemas.microsoft.com/office/drawing/2014/main" id="{5967CCEF-3544-4BFF-BB70-CB398183E421}"/>
              </a:ext>
            </a:extLst>
          </p:cNvPr>
          <p:cNvSpPr>
            <a:spLocks noGrp="1"/>
          </p:cNvSpPr>
          <p:nvPr>
            <p:ph type="title"/>
          </p:nvPr>
        </p:nvSpPr>
        <p:spPr>
          <a:xfrm>
            <a:off x="384636" y="221378"/>
            <a:ext cx="7165975" cy="6159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a:latin typeface="微软雅黑" panose="020B0503020204020204" pitchFamily="34" charset="-122"/>
                <a:ea typeface="微软雅黑" panose="020B0503020204020204" pitchFamily="34" charset="-122"/>
              </a:rPr>
              <a:t>ADS</a:t>
            </a:r>
            <a:r>
              <a:rPr lang="zh-CN" altLang="en-US" sz="3200" dirty="0">
                <a:latin typeface="微软雅黑" panose="020B0503020204020204" pitchFamily="34" charset="-122"/>
                <a:ea typeface="微软雅黑" panose="020B0503020204020204" pitchFamily="34" charset="-122"/>
              </a:rPr>
              <a:t>流量清洗工作原理</a:t>
            </a:r>
          </a:p>
        </p:txBody>
      </p:sp>
      <p:sp>
        <p:nvSpPr>
          <p:cNvPr id="50179" name="Oval 3">
            <a:extLst>
              <a:ext uri="{FF2B5EF4-FFF2-40B4-BE49-F238E27FC236}">
                <a16:creationId xmlns:a16="http://schemas.microsoft.com/office/drawing/2014/main" id="{20451C2F-9CC8-4A17-88E0-93F12FF15FF3}"/>
              </a:ext>
            </a:extLst>
          </p:cNvPr>
          <p:cNvSpPr>
            <a:spLocks noChangeArrowheads="1"/>
          </p:cNvSpPr>
          <p:nvPr/>
        </p:nvSpPr>
        <p:spPr bwMode="gray">
          <a:xfrm>
            <a:off x="2089150" y="2660104"/>
            <a:ext cx="6513513" cy="3505200"/>
          </a:xfrm>
          <a:prstGeom prst="ellipse">
            <a:avLst/>
          </a:prstGeom>
          <a:gradFill rotWithShape="1">
            <a:gsLst>
              <a:gs pos="0">
                <a:srgbClr val="AAB2B3"/>
              </a:gs>
              <a:gs pos="100000">
                <a:srgbClr val="D6E1E2">
                  <a:alpha val="48000"/>
                </a:srgb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round/>
                <a:headEnd/>
                <a:tailEnd/>
              </a14:hiddenLine>
            </a:ext>
          </a:extLst>
        </p:spPr>
        <p:txBody>
          <a:bodyPr vert="eaVert" wrap="none" lIns="85725" tIns="42863" rIns="85725" bIns="42863"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pic>
        <p:nvPicPr>
          <p:cNvPr id="50180" name="Picture 60" descr="云2">
            <a:extLst>
              <a:ext uri="{FF2B5EF4-FFF2-40B4-BE49-F238E27FC236}">
                <a16:creationId xmlns:a16="http://schemas.microsoft.com/office/drawing/2014/main" id="{291E021B-D358-486E-A73E-A46C7A60E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2479129"/>
            <a:ext cx="20177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4" descr="云2">
            <a:extLst>
              <a:ext uri="{FF2B5EF4-FFF2-40B4-BE49-F238E27FC236}">
                <a16:creationId xmlns:a16="http://schemas.microsoft.com/office/drawing/2014/main" id="{9624A804-6950-40AE-A433-DDC0B5598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5111204"/>
            <a:ext cx="20177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6" descr="通用交换机">
            <a:extLst>
              <a:ext uri="{FF2B5EF4-FFF2-40B4-BE49-F238E27FC236}">
                <a16:creationId xmlns:a16="http://schemas.microsoft.com/office/drawing/2014/main" id="{F6E598EC-3BA4-4BC9-8651-3B85760762D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5550" y="4412704"/>
            <a:ext cx="49212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AutoShape 7">
            <a:extLst>
              <a:ext uri="{FF2B5EF4-FFF2-40B4-BE49-F238E27FC236}">
                <a16:creationId xmlns:a16="http://schemas.microsoft.com/office/drawing/2014/main" id="{22B07BF0-8D23-4C3A-953A-9F5C20203A39}"/>
              </a:ext>
            </a:extLst>
          </p:cNvPr>
          <p:cNvSpPr>
            <a:spLocks noChangeArrowheads="1"/>
          </p:cNvSpPr>
          <p:nvPr/>
        </p:nvSpPr>
        <p:spPr bwMode="ltGray">
          <a:xfrm rot="10800000">
            <a:off x="2438400" y="2699791"/>
            <a:ext cx="80963" cy="334963"/>
          </a:xfrm>
          <a:prstGeom prst="can">
            <a:avLst>
              <a:gd name="adj" fmla="val 43224"/>
            </a:avLst>
          </a:prstGeom>
          <a:gradFill rotWithShape="0">
            <a:gsLst>
              <a:gs pos="0">
                <a:srgbClr val="008AAE"/>
              </a:gs>
              <a:gs pos="100000">
                <a:srgbClr val="005368"/>
              </a:gs>
            </a:gsLst>
            <a:lin ang="2700000" scaled="1"/>
          </a:gradFill>
          <a:ln w="9525" cap="rnd">
            <a:solidFill>
              <a:sysClr val="window" lastClr="FFFFFF"/>
            </a:solidFill>
            <a:round/>
            <a:headEnd/>
            <a:tailEnd/>
          </a:ln>
        </p:spPr>
        <p:txBody>
          <a:bodyPr lIns="21063" tIns="10532" rIns="21063" bIns="10532" anchor="ctr" anchorCtr="1">
            <a:spAutoFit/>
          </a:bodyPr>
          <a:lstStyle/>
          <a:p>
            <a:pPr defTabSz="857250" fontAlgn="auto">
              <a:spcBef>
                <a:spcPts val="0"/>
              </a:spcBef>
              <a:spcAft>
                <a:spcPts val="0"/>
              </a:spcAft>
              <a:defRPr/>
            </a:pPr>
            <a:endParaRPr lang="zh-CN" altLang="en-US" sz="1700" kern="0" dirty="0">
              <a:solidFill>
                <a:sysClr val="windowText" lastClr="000000"/>
              </a:solidFill>
              <a:latin typeface="Franklin Gothic Book"/>
              <a:ea typeface="黑体" pitchFamily="2" charset="-122"/>
            </a:endParaRPr>
          </a:p>
        </p:txBody>
      </p:sp>
      <p:cxnSp>
        <p:nvCxnSpPr>
          <p:cNvPr id="11272" name="AutoShape 9">
            <a:extLst>
              <a:ext uri="{FF2B5EF4-FFF2-40B4-BE49-F238E27FC236}">
                <a16:creationId xmlns:a16="http://schemas.microsoft.com/office/drawing/2014/main" id="{AAE727BE-D2BB-476A-81E7-324E73F42096}"/>
              </a:ext>
            </a:extLst>
          </p:cNvPr>
          <p:cNvCxnSpPr>
            <a:cxnSpLocks noChangeShapeType="1"/>
            <a:stCxn id="50182" idx="2"/>
          </p:cNvCxnSpPr>
          <p:nvPr/>
        </p:nvCxnSpPr>
        <p:spPr bwMode="auto">
          <a:xfrm flipH="1">
            <a:off x="1420815" y="4771479"/>
            <a:ext cx="50798" cy="569912"/>
          </a:xfrm>
          <a:prstGeom prst="straightConnector1">
            <a:avLst/>
          </a:prstGeom>
          <a:noFill/>
          <a:ln w="38100" cap="rnd">
            <a:solidFill>
              <a:srgbClr val="C0504D"/>
            </a:solidFill>
            <a:prstDash val="sysDot"/>
            <a:round/>
            <a:headEnd/>
            <a:tailEnd/>
          </a:ln>
          <a:effectLst>
            <a:outerShdw dist="35921" dir="2700000" algn="ctr" rotWithShape="0">
              <a:srgbClr val="C0C0C0">
                <a:alpha val="79999"/>
              </a:srgbClr>
            </a:outerShdw>
          </a:effectLst>
        </p:spPr>
      </p:cxnSp>
      <p:sp>
        <p:nvSpPr>
          <p:cNvPr id="79" name="Text Box 11">
            <a:extLst>
              <a:ext uri="{FF2B5EF4-FFF2-40B4-BE49-F238E27FC236}">
                <a16:creationId xmlns:a16="http://schemas.microsoft.com/office/drawing/2014/main" id="{C6FC118A-3D68-463A-B2B7-2389A21B0218}"/>
              </a:ext>
            </a:extLst>
          </p:cNvPr>
          <p:cNvSpPr txBox="1">
            <a:spLocks noChangeArrowheads="1"/>
          </p:cNvSpPr>
          <p:nvPr/>
        </p:nvSpPr>
        <p:spPr bwMode="auto">
          <a:xfrm>
            <a:off x="703263" y="2344191"/>
            <a:ext cx="944562" cy="289617"/>
          </a:xfrm>
          <a:prstGeom prst="rect">
            <a:avLst/>
          </a:prstGeom>
          <a:noFill/>
          <a:ln w="9525" algn="ctr">
            <a:noFill/>
            <a:miter lim="800000"/>
            <a:headEnd/>
            <a:tailEnd/>
          </a:ln>
        </p:spPr>
        <p:txBody>
          <a:bodyPr lIns="73458" tIns="36728" rIns="73458" bIns="36728">
            <a:spAutoFit/>
          </a:bodyPr>
          <a:lstStyle/>
          <a:p>
            <a:pPr algn="ctr" defTabSz="735211" eaLnBrk="0" fontAlgn="auto" hangingPunct="0">
              <a:spcBef>
                <a:spcPct val="50000"/>
              </a:spcBef>
              <a:spcAft>
                <a:spcPts val="0"/>
              </a:spcAft>
              <a:defRPr/>
            </a:pPr>
            <a:r>
              <a:rPr lang="zh-CN" altLang="en-US" sz="1400" b="1" kern="0" dirty="0">
                <a:solidFill>
                  <a:srgbClr val="C0504D"/>
                </a:solidFill>
                <a:latin typeface="华文细黑" pitchFamily="2" charset="-122"/>
                <a:ea typeface="华文细黑" pitchFamily="2" charset="-122"/>
              </a:rPr>
              <a:t>企业用户</a:t>
            </a:r>
          </a:p>
        </p:txBody>
      </p:sp>
      <p:sp>
        <p:nvSpPr>
          <p:cNvPr id="80" name="Rectangle 12">
            <a:extLst>
              <a:ext uri="{FF2B5EF4-FFF2-40B4-BE49-F238E27FC236}">
                <a16:creationId xmlns:a16="http://schemas.microsoft.com/office/drawing/2014/main" id="{2DDD747F-6B50-4B0D-BD1B-0FD5CFDFC63B}"/>
              </a:ext>
            </a:extLst>
          </p:cNvPr>
          <p:cNvSpPr>
            <a:spLocks noChangeArrowheads="1"/>
          </p:cNvSpPr>
          <p:nvPr/>
        </p:nvSpPr>
        <p:spPr bwMode="auto">
          <a:xfrm>
            <a:off x="1835150" y="2737891"/>
            <a:ext cx="3095625" cy="347663"/>
          </a:xfrm>
          <a:prstGeom prst="rect">
            <a:avLst/>
          </a:prstGeom>
          <a:noFill/>
          <a:ln w="9525" algn="ctr">
            <a:solidFill>
              <a:srgbClr val="0000FF"/>
            </a:solidFill>
            <a:prstDash val="dashDot"/>
            <a:miter lim="800000"/>
            <a:headEnd/>
            <a:tailEnd/>
          </a:ln>
          <a:effectLst>
            <a:outerShdw dist="35921" dir="2700000" algn="ctr" rotWithShape="0">
              <a:srgbClr val="C0C0C0">
                <a:alpha val="80000"/>
              </a:srgbClr>
            </a:outerShdw>
          </a:effectLst>
        </p:spPr>
        <p:txBody>
          <a:bodyPr lIns="85725" tIns="42863" rIns="85725" bIns="42863" anchor="ctr">
            <a:spAutoFit/>
          </a:bodyPr>
          <a:lstStyle/>
          <a:p>
            <a:pPr defTabSz="857250" fontAlgn="auto">
              <a:spcBef>
                <a:spcPts val="0"/>
              </a:spcBef>
              <a:spcAft>
                <a:spcPts val="0"/>
              </a:spcAft>
              <a:defRPr/>
            </a:pPr>
            <a:endParaRPr lang="zh-CN" altLang="en-US" sz="1700" kern="0" dirty="0">
              <a:solidFill>
                <a:sysClr val="windowText" lastClr="000000"/>
              </a:solidFill>
              <a:latin typeface="Franklin Gothic Book"/>
              <a:ea typeface="黑体"/>
            </a:endParaRPr>
          </a:p>
        </p:txBody>
      </p:sp>
      <p:cxnSp>
        <p:nvCxnSpPr>
          <p:cNvPr id="11276" name="AutoShape 13">
            <a:extLst>
              <a:ext uri="{FF2B5EF4-FFF2-40B4-BE49-F238E27FC236}">
                <a16:creationId xmlns:a16="http://schemas.microsoft.com/office/drawing/2014/main" id="{2C238838-9C08-4958-832A-3FDEEC0598C7}"/>
              </a:ext>
            </a:extLst>
          </p:cNvPr>
          <p:cNvCxnSpPr>
            <a:cxnSpLocks noChangeShapeType="1"/>
          </p:cNvCxnSpPr>
          <p:nvPr/>
        </p:nvCxnSpPr>
        <p:spPr bwMode="auto">
          <a:xfrm>
            <a:off x="2703513" y="2901404"/>
            <a:ext cx="974725" cy="1587"/>
          </a:xfrm>
          <a:prstGeom prst="straightConnector1">
            <a:avLst/>
          </a:prstGeom>
          <a:noFill/>
          <a:ln w="38100">
            <a:solidFill>
              <a:srgbClr val="3399FF"/>
            </a:solidFill>
            <a:round/>
            <a:headEnd/>
            <a:tailEnd/>
          </a:ln>
          <a:effectLst>
            <a:outerShdw dist="35921" dir="2700000" algn="ctr" rotWithShape="0">
              <a:srgbClr val="C0C0C0">
                <a:alpha val="79999"/>
              </a:srgbClr>
            </a:outerShdw>
          </a:effectLst>
        </p:spPr>
      </p:cxnSp>
      <p:cxnSp>
        <p:nvCxnSpPr>
          <p:cNvPr id="11277" name="AutoShape 14">
            <a:extLst>
              <a:ext uri="{FF2B5EF4-FFF2-40B4-BE49-F238E27FC236}">
                <a16:creationId xmlns:a16="http://schemas.microsoft.com/office/drawing/2014/main" id="{6AEEBFDC-B10D-403A-BA49-166615284FB1}"/>
              </a:ext>
            </a:extLst>
          </p:cNvPr>
          <p:cNvCxnSpPr>
            <a:cxnSpLocks noChangeShapeType="1"/>
          </p:cNvCxnSpPr>
          <p:nvPr/>
        </p:nvCxnSpPr>
        <p:spPr bwMode="auto">
          <a:xfrm>
            <a:off x="2830513" y="2764879"/>
            <a:ext cx="973137" cy="1587"/>
          </a:xfrm>
          <a:prstGeom prst="straightConnector1">
            <a:avLst/>
          </a:prstGeom>
          <a:noFill/>
          <a:ln w="38100">
            <a:solidFill>
              <a:srgbClr val="3399FF"/>
            </a:solidFill>
            <a:round/>
            <a:headEnd/>
            <a:tailEnd/>
          </a:ln>
          <a:effectLst>
            <a:outerShdw dist="35921" dir="2700000" algn="ctr" rotWithShape="0">
              <a:srgbClr val="C0C0C0">
                <a:alpha val="79999"/>
              </a:srgbClr>
            </a:outerShdw>
          </a:effectLst>
        </p:spPr>
      </p:cxnSp>
      <p:sp>
        <p:nvSpPr>
          <p:cNvPr id="50190" name="Rectangle 17" descr="EFFlow">
            <a:extLst>
              <a:ext uri="{FF2B5EF4-FFF2-40B4-BE49-F238E27FC236}">
                <a16:creationId xmlns:a16="http://schemas.microsoft.com/office/drawing/2014/main" id="{F364659A-1C5B-4F62-A9A8-3C0BB19ED021}"/>
              </a:ext>
            </a:extLst>
          </p:cNvPr>
          <p:cNvSpPr>
            <a:spLocks noChangeArrowheads="1"/>
          </p:cNvSpPr>
          <p:nvPr/>
        </p:nvSpPr>
        <p:spPr bwMode="auto">
          <a:xfrm>
            <a:off x="2543175" y="3899941"/>
            <a:ext cx="5918200" cy="247650"/>
          </a:xfrm>
          <a:prstGeom prst="rect">
            <a:avLst/>
          </a:prstGeom>
          <a:solidFill>
            <a:srgbClr val="92D050"/>
          </a:solidFill>
          <a:ln w="22225">
            <a:solidFill>
              <a:srgbClr val="40637A"/>
            </a:solidFill>
            <a:miter lim="800000"/>
            <a:headEnd/>
            <a:tailEnd/>
          </a:ln>
        </p:spPr>
        <p:txBody>
          <a:bodyPr lIns="73458" tIns="36728" rIns="73458" bIns="36728" anchor="ctr">
            <a:spAutoFit/>
          </a:bodyPr>
          <a:lstStyle>
            <a:lvl1pPr defTabSz="735013" eaLnBrk="0" hangingPunct="0">
              <a:defRPr>
                <a:solidFill>
                  <a:schemeClr val="tx1"/>
                </a:solidFill>
                <a:latin typeface="Arial" panose="020B0604020202020204" pitchFamily="34" charset="0"/>
                <a:ea typeface="宋体" panose="02010600030101010101" pitchFamily="2" charset="-122"/>
              </a:defRPr>
            </a:lvl1pPr>
            <a:lvl2pPr marL="742950" indent="-285750" defTabSz="735013" eaLnBrk="0" hangingPunct="0">
              <a:defRPr>
                <a:solidFill>
                  <a:schemeClr val="tx1"/>
                </a:solidFill>
                <a:latin typeface="Arial" panose="020B0604020202020204" pitchFamily="34" charset="0"/>
                <a:ea typeface="宋体" panose="02010600030101010101" pitchFamily="2" charset="-122"/>
              </a:defRPr>
            </a:lvl2pPr>
            <a:lvl3pPr marL="1143000" indent="-228600" defTabSz="735013" eaLnBrk="0" hangingPunct="0">
              <a:defRPr>
                <a:solidFill>
                  <a:schemeClr val="tx1"/>
                </a:solidFill>
                <a:latin typeface="Arial" panose="020B0604020202020204" pitchFamily="34" charset="0"/>
                <a:ea typeface="宋体" panose="02010600030101010101" pitchFamily="2" charset="-122"/>
              </a:defRPr>
            </a:lvl3pPr>
            <a:lvl4pPr marL="1600200" indent="-228600" defTabSz="735013" eaLnBrk="0" hangingPunct="0">
              <a:defRPr>
                <a:solidFill>
                  <a:schemeClr val="tx1"/>
                </a:solidFill>
                <a:latin typeface="Arial" panose="020B0604020202020204" pitchFamily="34" charset="0"/>
                <a:ea typeface="宋体" panose="02010600030101010101" pitchFamily="2" charset="-122"/>
              </a:defRPr>
            </a:lvl4pPr>
            <a:lvl5pPr marL="2057400" indent="-228600" defTabSz="735013" eaLnBrk="0" hangingPunct="0">
              <a:defRPr>
                <a:solidFill>
                  <a:schemeClr val="tx1"/>
                </a:solidFill>
                <a:latin typeface="Arial" panose="020B0604020202020204" pitchFamily="34" charset="0"/>
                <a:ea typeface="宋体" panose="02010600030101010101" pitchFamily="2" charset="-122"/>
              </a:defRPr>
            </a:lvl5pPr>
            <a:lvl6pPr marL="2514600" indent="-228600" defTabSz="7350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7350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7350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7350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50000"/>
              </a:spcBef>
            </a:pPr>
            <a:endParaRPr lang="zh-CN" altLang="en-US" sz="1100">
              <a:solidFill>
                <a:srgbClr val="CC3300"/>
              </a:solidFill>
              <a:latin typeface="华文细黑" panose="02010600040101010101" pitchFamily="2" charset="-122"/>
              <a:ea typeface="华文细黑" panose="02010600040101010101" pitchFamily="2" charset="-122"/>
            </a:endParaRPr>
          </a:p>
        </p:txBody>
      </p:sp>
      <p:sp>
        <p:nvSpPr>
          <p:cNvPr id="50191" name="Rectangle 27">
            <a:extLst>
              <a:ext uri="{FF2B5EF4-FFF2-40B4-BE49-F238E27FC236}">
                <a16:creationId xmlns:a16="http://schemas.microsoft.com/office/drawing/2014/main" id="{46DB1EEC-CA0D-477B-A505-025703196323}"/>
              </a:ext>
            </a:extLst>
          </p:cNvPr>
          <p:cNvSpPr>
            <a:spLocks noChangeArrowheads="1"/>
          </p:cNvSpPr>
          <p:nvPr/>
        </p:nvSpPr>
        <p:spPr bwMode="auto">
          <a:xfrm>
            <a:off x="7132638" y="3797516"/>
            <a:ext cx="781050" cy="363537"/>
          </a:xfrm>
          <a:prstGeom prst="rect">
            <a:avLst/>
          </a:prstGeom>
          <a:solidFill>
            <a:srgbClr val="DDDDDD"/>
          </a:solidFill>
          <a:ln w="12700">
            <a:solidFill>
              <a:srgbClr val="40637A"/>
            </a:solidFill>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85" name="Rectangle 28">
            <a:extLst>
              <a:ext uri="{FF2B5EF4-FFF2-40B4-BE49-F238E27FC236}">
                <a16:creationId xmlns:a16="http://schemas.microsoft.com/office/drawing/2014/main" id="{3CA54D60-8332-4F75-8375-146317902566}"/>
              </a:ext>
            </a:extLst>
          </p:cNvPr>
          <p:cNvSpPr>
            <a:spLocks noChangeArrowheads="1"/>
          </p:cNvSpPr>
          <p:nvPr/>
        </p:nvSpPr>
        <p:spPr bwMode="auto">
          <a:xfrm>
            <a:off x="7110413" y="3830885"/>
            <a:ext cx="781050" cy="258839"/>
          </a:xfrm>
          <a:prstGeom prst="rect">
            <a:avLst/>
          </a:prstGeom>
          <a:noFill/>
          <a:ln w="28575">
            <a:noFill/>
            <a:miter lim="800000"/>
            <a:headEnd/>
            <a:tailEnd/>
          </a:ln>
          <a:effectLst/>
        </p:spPr>
        <p:txBody>
          <a:bodyPr lIns="73458" tIns="36728" rIns="73458" bIns="36728">
            <a:spAutoFit/>
          </a:bodyPr>
          <a:lstStyle/>
          <a:p>
            <a:pPr algn="ctr" defTabSz="735211" eaLnBrk="0" fontAlgn="auto" hangingPunct="0">
              <a:spcBef>
                <a:spcPts val="0"/>
              </a:spcBef>
              <a:spcAft>
                <a:spcPts val="0"/>
              </a:spcAft>
              <a:defRPr/>
            </a:pPr>
            <a:r>
              <a:rPr lang="zh-CN" altLang="en-US" sz="1200" b="1" dirty="0">
                <a:solidFill>
                  <a:srgbClr val="FF0000"/>
                </a:solidFill>
                <a:latin typeface="+mn-ea"/>
                <a:ea typeface="+mn-ea"/>
              </a:rPr>
              <a:t>流量限速</a:t>
            </a:r>
            <a:endParaRPr lang="en-US" altLang="zh-CN" sz="1200" b="1" dirty="0">
              <a:solidFill>
                <a:srgbClr val="FF0000"/>
              </a:solidFill>
              <a:latin typeface="+mn-ea"/>
              <a:ea typeface="+mn-ea"/>
            </a:endParaRPr>
          </a:p>
        </p:txBody>
      </p:sp>
      <p:pic>
        <p:nvPicPr>
          <p:cNvPr id="50193" name="Picture 29" descr="virusNotBOX">
            <a:extLst>
              <a:ext uri="{FF2B5EF4-FFF2-40B4-BE49-F238E27FC236}">
                <a16:creationId xmlns:a16="http://schemas.microsoft.com/office/drawing/2014/main" id="{FA09BF55-7881-4CD2-B425-E6DC1661096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42188" y="4092029"/>
            <a:ext cx="331787"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2" name="AutoShape 30">
            <a:extLst>
              <a:ext uri="{FF2B5EF4-FFF2-40B4-BE49-F238E27FC236}">
                <a16:creationId xmlns:a16="http://schemas.microsoft.com/office/drawing/2014/main" id="{D67964E4-FC52-4F02-A0A8-F69F65F661D2}"/>
              </a:ext>
            </a:extLst>
          </p:cNvPr>
          <p:cNvSpPr>
            <a:spLocks noChangeArrowheads="1"/>
          </p:cNvSpPr>
          <p:nvPr/>
        </p:nvSpPr>
        <p:spPr bwMode="auto">
          <a:xfrm>
            <a:off x="3279775" y="3898354"/>
            <a:ext cx="215900" cy="268287"/>
          </a:xfrm>
          <a:prstGeom prst="chevron">
            <a:avLst>
              <a:gd name="adj" fmla="val 25000"/>
            </a:avLst>
          </a:prstGeom>
          <a:solidFill>
            <a:srgbClr val="C00000"/>
          </a:solidFill>
          <a:ln>
            <a:noFill/>
          </a:ln>
          <a:effectLst>
            <a:outerShdw dist="35921" dir="2700000" algn="ctr" rotWithShape="0">
              <a:srgbClr val="355632"/>
            </a:outerShdw>
          </a:effectLst>
        </p:spPr>
        <p:txBody>
          <a:bodyPr lIns="73458" tIns="36728" rIns="73458" bIns="36728"/>
          <a:lstStyle/>
          <a:p>
            <a:pPr algn="ctr" defTabSz="735211" fontAlgn="ctr">
              <a:spcBef>
                <a:spcPct val="20000"/>
              </a:spcBef>
              <a:defRPr/>
            </a:pPr>
            <a:endParaRPr lang="en-GB" altLang="zh-CN" sz="700" b="1" dirty="0">
              <a:solidFill>
                <a:srgbClr val="000000"/>
              </a:solidFill>
              <a:latin typeface="华文细黑" pitchFamily="2" charset="-122"/>
              <a:ea typeface="华文细黑" pitchFamily="2" charset="-122"/>
            </a:endParaRPr>
          </a:p>
        </p:txBody>
      </p:sp>
      <p:sp>
        <p:nvSpPr>
          <p:cNvPr id="11283" name="AutoShape 32">
            <a:extLst>
              <a:ext uri="{FF2B5EF4-FFF2-40B4-BE49-F238E27FC236}">
                <a16:creationId xmlns:a16="http://schemas.microsoft.com/office/drawing/2014/main" id="{48BB3E8D-8822-47BB-B2E1-E5A5FD69CE88}"/>
              </a:ext>
            </a:extLst>
          </p:cNvPr>
          <p:cNvSpPr>
            <a:spLocks noChangeArrowheads="1"/>
          </p:cNvSpPr>
          <p:nvPr/>
        </p:nvSpPr>
        <p:spPr bwMode="auto">
          <a:xfrm>
            <a:off x="8007350" y="3938041"/>
            <a:ext cx="215900" cy="150813"/>
          </a:xfrm>
          <a:prstGeom prst="chevron">
            <a:avLst>
              <a:gd name="adj" fmla="val 35891"/>
            </a:avLst>
          </a:prstGeom>
          <a:solidFill>
            <a:srgbClr val="C00000"/>
          </a:solidFill>
          <a:ln>
            <a:noFill/>
          </a:ln>
          <a:effectLst>
            <a:outerShdw dist="35921" dir="2700000" algn="ctr" rotWithShape="0">
              <a:srgbClr val="355632"/>
            </a:outerShdw>
          </a:effectLst>
        </p:spPr>
        <p:txBody>
          <a:bodyPr lIns="73458" tIns="36728" rIns="73458" bIns="36728"/>
          <a:lstStyle/>
          <a:p>
            <a:pPr algn="ctr" defTabSz="735211" fontAlgn="ctr">
              <a:spcBef>
                <a:spcPct val="20000"/>
              </a:spcBef>
              <a:defRPr/>
            </a:pPr>
            <a:endParaRPr lang="en-GB" altLang="zh-CN" sz="700" b="1" dirty="0">
              <a:solidFill>
                <a:srgbClr val="000000"/>
              </a:solidFill>
              <a:latin typeface="华文细黑" pitchFamily="2" charset="-122"/>
              <a:ea typeface="华文细黑" pitchFamily="2" charset="-122"/>
            </a:endParaRPr>
          </a:p>
        </p:txBody>
      </p:sp>
      <p:sp>
        <p:nvSpPr>
          <p:cNvPr id="89" name="Text Box 33">
            <a:extLst>
              <a:ext uri="{FF2B5EF4-FFF2-40B4-BE49-F238E27FC236}">
                <a16:creationId xmlns:a16="http://schemas.microsoft.com/office/drawing/2014/main" id="{58059927-EB63-4A0D-9163-0E2B97CE3168}"/>
              </a:ext>
            </a:extLst>
          </p:cNvPr>
          <p:cNvSpPr txBox="1">
            <a:spLocks noChangeArrowheads="1"/>
          </p:cNvSpPr>
          <p:nvPr/>
        </p:nvSpPr>
        <p:spPr bwMode="auto">
          <a:xfrm>
            <a:off x="2587625" y="4504779"/>
            <a:ext cx="769938" cy="1147762"/>
          </a:xfrm>
          <a:prstGeom prst="rect">
            <a:avLst/>
          </a:prstGeom>
          <a:noFill/>
          <a:ln w="9525" algn="ctr">
            <a:solidFill>
              <a:srgbClr val="0000FF"/>
            </a:solidFill>
            <a:prstDash val="dashDot"/>
            <a:miter lim="800000"/>
            <a:headEnd/>
            <a:tailEnd/>
          </a:ln>
          <a:effectLst/>
        </p:spPr>
        <p:txBody>
          <a:bodyPr lIns="73458" tIns="36728" rIns="73458" bIns="36728"/>
          <a:lstStyle/>
          <a:p>
            <a:pPr algn="ctr" defTabSz="735211" eaLnBrk="0" fontAlgn="auto" hangingPunct="0">
              <a:spcBef>
                <a:spcPct val="50000"/>
              </a:spcBef>
              <a:spcAft>
                <a:spcPts val="0"/>
              </a:spcAft>
              <a:defRPr/>
            </a:pPr>
            <a:r>
              <a:rPr lang="en-US" altLang="zh-CN" sz="1000" b="1" dirty="0">
                <a:solidFill>
                  <a:srgbClr val="CC3300"/>
                </a:solidFill>
                <a:effectLst>
                  <a:outerShdw blurRad="38100" dist="38100" dir="2700000" algn="tl">
                    <a:srgbClr val="C0C0C0"/>
                  </a:outerShdw>
                </a:effectLst>
                <a:latin typeface="+mn-ea"/>
                <a:ea typeface="+mn-ea"/>
              </a:rPr>
              <a:t>IP</a:t>
            </a:r>
            <a:r>
              <a:rPr lang="zh-CN" altLang="en-US" sz="1000" b="1" dirty="0">
                <a:solidFill>
                  <a:srgbClr val="CC3300"/>
                </a:solidFill>
                <a:effectLst>
                  <a:outerShdw blurRad="38100" dist="38100" dir="2700000" algn="tl">
                    <a:srgbClr val="C0C0C0"/>
                  </a:outerShdw>
                </a:effectLst>
                <a:latin typeface="+mn-ea"/>
                <a:ea typeface="+mn-ea"/>
              </a:rPr>
              <a:t>合法性检查</a:t>
            </a:r>
          </a:p>
          <a:p>
            <a:pPr algn="ctr" defTabSz="735211" eaLnBrk="0" fontAlgn="auto" hangingPunct="0">
              <a:spcBef>
                <a:spcPct val="50000"/>
              </a:spcBef>
              <a:spcAft>
                <a:spcPts val="0"/>
              </a:spcAft>
              <a:defRPr/>
            </a:pPr>
            <a:r>
              <a:rPr lang="zh-CN" altLang="en-US" sz="1000" b="1" kern="0" dirty="0">
                <a:solidFill>
                  <a:sysClr val="windowText" lastClr="000000"/>
                </a:solidFill>
                <a:latin typeface="+mn-ea"/>
                <a:ea typeface="+mn-ea"/>
              </a:rPr>
              <a:t>源、目的地址检查</a:t>
            </a:r>
            <a:r>
              <a:rPr lang="en-US" altLang="zh-CN" sz="1000" b="1" kern="0" dirty="0">
                <a:solidFill>
                  <a:sysClr val="windowText" lastClr="000000"/>
                </a:solidFill>
                <a:latin typeface="+mn-ea"/>
                <a:ea typeface="+mn-ea"/>
              </a:rPr>
              <a:t>/</a:t>
            </a:r>
            <a:r>
              <a:rPr lang="zh-CN" altLang="en-US" sz="1000" b="1" kern="0" dirty="0">
                <a:solidFill>
                  <a:sysClr val="windowText" lastClr="000000"/>
                </a:solidFill>
                <a:latin typeface="+mn-ea"/>
                <a:ea typeface="+mn-ea"/>
              </a:rPr>
              <a:t>验证</a:t>
            </a:r>
          </a:p>
        </p:txBody>
      </p:sp>
      <p:sp>
        <p:nvSpPr>
          <p:cNvPr id="93" name="Rectangle 37">
            <a:extLst>
              <a:ext uri="{FF2B5EF4-FFF2-40B4-BE49-F238E27FC236}">
                <a16:creationId xmlns:a16="http://schemas.microsoft.com/office/drawing/2014/main" id="{132564AB-9A18-493D-86C7-E4F0953FECB1}"/>
              </a:ext>
            </a:extLst>
          </p:cNvPr>
          <p:cNvSpPr>
            <a:spLocks noChangeArrowheads="1"/>
          </p:cNvSpPr>
          <p:nvPr/>
        </p:nvSpPr>
        <p:spPr bwMode="auto">
          <a:xfrm>
            <a:off x="1552575" y="5106441"/>
            <a:ext cx="107950" cy="363538"/>
          </a:xfrm>
          <a:prstGeom prst="rect">
            <a:avLst/>
          </a:prstGeom>
          <a:solidFill>
            <a:srgbClr val="FF0000">
              <a:alpha val="85097"/>
            </a:srgbClr>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94" name="Rectangle 38">
            <a:extLst>
              <a:ext uri="{FF2B5EF4-FFF2-40B4-BE49-F238E27FC236}">
                <a16:creationId xmlns:a16="http://schemas.microsoft.com/office/drawing/2014/main" id="{2CDC7756-2F30-4A81-A800-B82F267CD4E8}"/>
              </a:ext>
            </a:extLst>
          </p:cNvPr>
          <p:cNvSpPr>
            <a:spLocks noChangeArrowheads="1"/>
          </p:cNvSpPr>
          <p:nvPr/>
        </p:nvSpPr>
        <p:spPr bwMode="auto">
          <a:xfrm>
            <a:off x="1370013" y="5071516"/>
            <a:ext cx="109537" cy="363538"/>
          </a:xfrm>
          <a:prstGeom prst="rect">
            <a:avLst/>
          </a:prstGeom>
          <a:solidFill>
            <a:srgbClr val="00FF00"/>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95" name="Rectangle 39">
            <a:extLst>
              <a:ext uri="{FF2B5EF4-FFF2-40B4-BE49-F238E27FC236}">
                <a16:creationId xmlns:a16="http://schemas.microsoft.com/office/drawing/2014/main" id="{2B285A50-13F1-4AD3-9841-E9F178C795CA}"/>
              </a:ext>
            </a:extLst>
          </p:cNvPr>
          <p:cNvSpPr>
            <a:spLocks noChangeArrowheads="1"/>
          </p:cNvSpPr>
          <p:nvPr/>
        </p:nvSpPr>
        <p:spPr bwMode="auto">
          <a:xfrm>
            <a:off x="1371600" y="5106441"/>
            <a:ext cx="109538" cy="363538"/>
          </a:xfrm>
          <a:prstGeom prst="rect">
            <a:avLst/>
          </a:prstGeom>
          <a:solidFill>
            <a:srgbClr val="3333FF"/>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96" name="Rectangle 40">
            <a:extLst>
              <a:ext uri="{FF2B5EF4-FFF2-40B4-BE49-F238E27FC236}">
                <a16:creationId xmlns:a16="http://schemas.microsoft.com/office/drawing/2014/main" id="{8A585D7E-FF1E-46A4-A118-0FB4D050F0C4}"/>
              </a:ext>
            </a:extLst>
          </p:cNvPr>
          <p:cNvSpPr>
            <a:spLocks noChangeArrowheads="1"/>
          </p:cNvSpPr>
          <p:nvPr/>
        </p:nvSpPr>
        <p:spPr bwMode="auto">
          <a:xfrm>
            <a:off x="1190625" y="5114379"/>
            <a:ext cx="107950" cy="347662"/>
          </a:xfrm>
          <a:prstGeom prst="rect">
            <a:avLst/>
          </a:prstGeom>
          <a:solidFill>
            <a:sysClr val="windowText" lastClr="000000"/>
          </a:solidFill>
          <a:ln w="9525" algn="ctr">
            <a:solidFill>
              <a:srgbClr val="000000"/>
            </a:solidFill>
            <a:prstDash val="dashDot"/>
            <a:miter lim="800000"/>
            <a:headEnd/>
            <a:tailEnd/>
          </a:ln>
        </p:spPr>
        <p:txBody>
          <a:bodyPr lIns="85725" tIns="42863" rIns="85725" bIns="42863" anchor="ctr">
            <a:spAutoFit/>
          </a:bodyPr>
          <a:lstStyle/>
          <a:p>
            <a:pPr defTabSz="857250" fontAlgn="auto">
              <a:spcBef>
                <a:spcPts val="0"/>
              </a:spcBef>
              <a:spcAft>
                <a:spcPts val="0"/>
              </a:spcAft>
              <a:defRPr/>
            </a:pPr>
            <a:endParaRPr lang="zh-CN" altLang="en-US" sz="1700" kern="0" dirty="0">
              <a:solidFill>
                <a:sysClr val="windowText" lastClr="000000"/>
              </a:solidFill>
              <a:latin typeface="Franklin Gothic Book"/>
              <a:ea typeface="黑体" pitchFamily="2" charset="-122"/>
            </a:endParaRPr>
          </a:p>
        </p:txBody>
      </p:sp>
      <p:sp>
        <p:nvSpPr>
          <p:cNvPr id="97" name="Rectangle 41">
            <a:extLst>
              <a:ext uri="{FF2B5EF4-FFF2-40B4-BE49-F238E27FC236}">
                <a16:creationId xmlns:a16="http://schemas.microsoft.com/office/drawing/2014/main" id="{29FC43CD-848D-4B9E-9A31-9BCB0F009696}"/>
              </a:ext>
            </a:extLst>
          </p:cNvPr>
          <p:cNvSpPr>
            <a:spLocks noChangeArrowheads="1"/>
          </p:cNvSpPr>
          <p:nvPr/>
        </p:nvSpPr>
        <p:spPr bwMode="auto">
          <a:xfrm>
            <a:off x="2708275" y="3841204"/>
            <a:ext cx="109538" cy="363537"/>
          </a:xfrm>
          <a:prstGeom prst="rect">
            <a:avLst/>
          </a:prstGeom>
          <a:solidFill>
            <a:srgbClr val="FF0000">
              <a:alpha val="85097"/>
            </a:srgbClr>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98" name="Rectangle 42">
            <a:extLst>
              <a:ext uri="{FF2B5EF4-FFF2-40B4-BE49-F238E27FC236}">
                <a16:creationId xmlns:a16="http://schemas.microsoft.com/office/drawing/2014/main" id="{B28502EA-7488-48DC-8A26-5A7A2F5283C2}"/>
              </a:ext>
            </a:extLst>
          </p:cNvPr>
          <p:cNvSpPr>
            <a:spLocks noChangeArrowheads="1"/>
          </p:cNvSpPr>
          <p:nvPr/>
        </p:nvSpPr>
        <p:spPr bwMode="auto">
          <a:xfrm>
            <a:off x="2563813" y="3841204"/>
            <a:ext cx="109537" cy="363537"/>
          </a:xfrm>
          <a:prstGeom prst="rect">
            <a:avLst/>
          </a:prstGeom>
          <a:solidFill>
            <a:srgbClr val="3333FF"/>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99" name="Rectangle 43">
            <a:extLst>
              <a:ext uri="{FF2B5EF4-FFF2-40B4-BE49-F238E27FC236}">
                <a16:creationId xmlns:a16="http://schemas.microsoft.com/office/drawing/2014/main" id="{361A5376-0FB2-47E4-A31A-F026BB6CAAB3}"/>
              </a:ext>
            </a:extLst>
          </p:cNvPr>
          <p:cNvSpPr>
            <a:spLocks noChangeArrowheads="1"/>
          </p:cNvSpPr>
          <p:nvPr/>
        </p:nvSpPr>
        <p:spPr bwMode="auto">
          <a:xfrm>
            <a:off x="2419350" y="3849141"/>
            <a:ext cx="107950" cy="347663"/>
          </a:xfrm>
          <a:prstGeom prst="rect">
            <a:avLst/>
          </a:prstGeom>
          <a:solidFill>
            <a:sysClr val="windowText" lastClr="000000"/>
          </a:solidFill>
          <a:ln w="9525" algn="ctr">
            <a:solidFill>
              <a:srgbClr val="000000"/>
            </a:solidFill>
            <a:prstDash val="dashDot"/>
            <a:miter lim="800000"/>
            <a:headEnd/>
            <a:tailEnd/>
          </a:ln>
        </p:spPr>
        <p:txBody>
          <a:bodyPr lIns="85725" tIns="42863" rIns="85725" bIns="42863" anchor="ctr">
            <a:spAutoFit/>
          </a:bodyPr>
          <a:lstStyle/>
          <a:p>
            <a:pPr defTabSz="857250" fontAlgn="auto">
              <a:spcBef>
                <a:spcPts val="0"/>
              </a:spcBef>
              <a:spcAft>
                <a:spcPts val="0"/>
              </a:spcAft>
              <a:defRPr/>
            </a:pPr>
            <a:endParaRPr lang="zh-CN" altLang="en-US" sz="1700" kern="0" dirty="0">
              <a:solidFill>
                <a:sysClr val="windowText" lastClr="000000"/>
              </a:solidFill>
              <a:latin typeface="Franklin Gothic Book"/>
              <a:ea typeface="黑体" pitchFamily="2" charset="-122"/>
            </a:endParaRPr>
          </a:p>
        </p:txBody>
      </p:sp>
      <p:sp>
        <p:nvSpPr>
          <p:cNvPr id="100" name="Rectangle 44">
            <a:extLst>
              <a:ext uri="{FF2B5EF4-FFF2-40B4-BE49-F238E27FC236}">
                <a16:creationId xmlns:a16="http://schemas.microsoft.com/office/drawing/2014/main" id="{30CC9A8E-859A-4677-BCC5-4C3BB1A38CFE}"/>
              </a:ext>
            </a:extLst>
          </p:cNvPr>
          <p:cNvSpPr>
            <a:spLocks noChangeArrowheads="1"/>
          </p:cNvSpPr>
          <p:nvPr/>
        </p:nvSpPr>
        <p:spPr bwMode="auto">
          <a:xfrm>
            <a:off x="2274888" y="3839616"/>
            <a:ext cx="109537" cy="363538"/>
          </a:xfrm>
          <a:prstGeom prst="rect">
            <a:avLst/>
          </a:prstGeom>
          <a:solidFill>
            <a:srgbClr val="00FF00"/>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101" name="Rectangle 45">
            <a:extLst>
              <a:ext uri="{FF2B5EF4-FFF2-40B4-BE49-F238E27FC236}">
                <a16:creationId xmlns:a16="http://schemas.microsoft.com/office/drawing/2014/main" id="{A1EEDF67-653B-429A-82D7-4697D5EFFAD9}"/>
              </a:ext>
            </a:extLst>
          </p:cNvPr>
          <p:cNvSpPr>
            <a:spLocks noChangeArrowheads="1"/>
          </p:cNvSpPr>
          <p:nvPr/>
        </p:nvSpPr>
        <p:spPr bwMode="auto">
          <a:xfrm>
            <a:off x="2708275" y="3841204"/>
            <a:ext cx="109538" cy="363537"/>
          </a:xfrm>
          <a:prstGeom prst="rect">
            <a:avLst/>
          </a:prstGeom>
          <a:solidFill>
            <a:srgbClr val="FF0000">
              <a:alpha val="85097"/>
            </a:srgbClr>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102" name="Rectangle 46">
            <a:extLst>
              <a:ext uri="{FF2B5EF4-FFF2-40B4-BE49-F238E27FC236}">
                <a16:creationId xmlns:a16="http://schemas.microsoft.com/office/drawing/2014/main" id="{67CDA7C8-54D0-47FE-8609-1DD1B80E95A0}"/>
              </a:ext>
            </a:extLst>
          </p:cNvPr>
          <p:cNvSpPr>
            <a:spLocks noChangeArrowheads="1"/>
          </p:cNvSpPr>
          <p:nvPr/>
        </p:nvSpPr>
        <p:spPr bwMode="auto">
          <a:xfrm>
            <a:off x="2563813" y="3841204"/>
            <a:ext cx="109537" cy="363537"/>
          </a:xfrm>
          <a:prstGeom prst="rect">
            <a:avLst/>
          </a:prstGeom>
          <a:solidFill>
            <a:srgbClr val="3333FF"/>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103" name="Rectangle 47">
            <a:extLst>
              <a:ext uri="{FF2B5EF4-FFF2-40B4-BE49-F238E27FC236}">
                <a16:creationId xmlns:a16="http://schemas.microsoft.com/office/drawing/2014/main" id="{3E3ED9AD-1E1D-4FA9-9D70-B4E04D51B945}"/>
              </a:ext>
            </a:extLst>
          </p:cNvPr>
          <p:cNvSpPr>
            <a:spLocks noChangeArrowheads="1"/>
          </p:cNvSpPr>
          <p:nvPr/>
        </p:nvSpPr>
        <p:spPr bwMode="auto">
          <a:xfrm>
            <a:off x="2419350" y="3849141"/>
            <a:ext cx="107950" cy="347663"/>
          </a:xfrm>
          <a:prstGeom prst="rect">
            <a:avLst/>
          </a:prstGeom>
          <a:solidFill>
            <a:sysClr val="windowText" lastClr="000000"/>
          </a:solidFill>
          <a:ln w="9525" algn="ctr">
            <a:solidFill>
              <a:srgbClr val="000000"/>
            </a:solidFill>
            <a:prstDash val="dashDot"/>
            <a:miter lim="800000"/>
            <a:headEnd/>
            <a:tailEnd/>
          </a:ln>
        </p:spPr>
        <p:txBody>
          <a:bodyPr lIns="85725" tIns="42863" rIns="85725" bIns="42863" anchor="ctr">
            <a:spAutoFit/>
          </a:bodyPr>
          <a:lstStyle/>
          <a:p>
            <a:pPr defTabSz="857250" fontAlgn="auto">
              <a:spcBef>
                <a:spcPts val="0"/>
              </a:spcBef>
              <a:spcAft>
                <a:spcPts val="0"/>
              </a:spcAft>
              <a:defRPr/>
            </a:pPr>
            <a:endParaRPr lang="zh-CN" altLang="en-US" sz="1700" kern="0" dirty="0">
              <a:solidFill>
                <a:sysClr val="windowText" lastClr="000000"/>
              </a:solidFill>
              <a:latin typeface="Franklin Gothic Book"/>
              <a:ea typeface="黑体" pitchFamily="2" charset="-122"/>
            </a:endParaRPr>
          </a:p>
        </p:txBody>
      </p:sp>
      <p:sp>
        <p:nvSpPr>
          <p:cNvPr id="104" name="Rectangle 48">
            <a:extLst>
              <a:ext uri="{FF2B5EF4-FFF2-40B4-BE49-F238E27FC236}">
                <a16:creationId xmlns:a16="http://schemas.microsoft.com/office/drawing/2014/main" id="{9AC9335A-E377-454A-8B5B-CACC52B96E48}"/>
              </a:ext>
            </a:extLst>
          </p:cNvPr>
          <p:cNvSpPr>
            <a:spLocks noChangeArrowheads="1"/>
          </p:cNvSpPr>
          <p:nvPr/>
        </p:nvSpPr>
        <p:spPr bwMode="auto">
          <a:xfrm>
            <a:off x="2274888" y="3839616"/>
            <a:ext cx="109537" cy="363538"/>
          </a:xfrm>
          <a:prstGeom prst="rect">
            <a:avLst/>
          </a:prstGeom>
          <a:solidFill>
            <a:srgbClr val="00FF00"/>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105" name="Rectangle 49">
            <a:extLst>
              <a:ext uri="{FF2B5EF4-FFF2-40B4-BE49-F238E27FC236}">
                <a16:creationId xmlns:a16="http://schemas.microsoft.com/office/drawing/2014/main" id="{298E3FCC-3370-4CA8-889A-0D304BC5DA2E}"/>
              </a:ext>
            </a:extLst>
          </p:cNvPr>
          <p:cNvSpPr>
            <a:spLocks noChangeArrowheads="1"/>
          </p:cNvSpPr>
          <p:nvPr/>
        </p:nvSpPr>
        <p:spPr bwMode="auto">
          <a:xfrm>
            <a:off x="1552575" y="5104854"/>
            <a:ext cx="107950" cy="363537"/>
          </a:xfrm>
          <a:prstGeom prst="rect">
            <a:avLst/>
          </a:prstGeom>
          <a:solidFill>
            <a:srgbClr val="FF0000">
              <a:alpha val="85097"/>
            </a:srgbClr>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106" name="Rectangle 50">
            <a:extLst>
              <a:ext uri="{FF2B5EF4-FFF2-40B4-BE49-F238E27FC236}">
                <a16:creationId xmlns:a16="http://schemas.microsoft.com/office/drawing/2014/main" id="{6CC55DB0-B13B-4FED-A01A-5604728BA505}"/>
              </a:ext>
            </a:extLst>
          </p:cNvPr>
          <p:cNvSpPr>
            <a:spLocks noChangeArrowheads="1"/>
          </p:cNvSpPr>
          <p:nvPr/>
        </p:nvSpPr>
        <p:spPr bwMode="auto">
          <a:xfrm>
            <a:off x="1370013" y="5069929"/>
            <a:ext cx="109537" cy="363537"/>
          </a:xfrm>
          <a:prstGeom prst="rect">
            <a:avLst/>
          </a:prstGeom>
          <a:solidFill>
            <a:srgbClr val="00FF00"/>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107" name="Rectangle 51">
            <a:extLst>
              <a:ext uri="{FF2B5EF4-FFF2-40B4-BE49-F238E27FC236}">
                <a16:creationId xmlns:a16="http://schemas.microsoft.com/office/drawing/2014/main" id="{8C0459C4-F617-4F18-98E7-47A0855E88DF}"/>
              </a:ext>
            </a:extLst>
          </p:cNvPr>
          <p:cNvSpPr>
            <a:spLocks noChangeArrowheads="1"/>
          </p:cNvSpPr>
          <p:nvPr/>
        </p:nvSpPr>
        <p:spPr bwMode="auto">
          <a:xfrm>
            <a:off x="1371600" y="5104854"/>
            <a:ext cx="109538" cy="363537"/>
          </a:xfrm>
          <a:prstGeom prst="rect">
            <a:avLst/>
          </a:prstGeom>
          <a:solidFill>
            <a:srgbClr val="3333FF"/>
          </a:solidFill>
          <a:ln w="9525" algn="ctr">
            <a:solidFill>
              <a:srgbClr val="000000"/>
            </a:solidFill>
            <a:prstDash val="dashDot"/>
            <a:miter lim="800000"/>
            <a:headEnd/>
            <a:tailEnd/>
          </a:ln>
        </p:spPr>
        <p:txBody>
          <a:bodyPr lIns="85725" tIns="42863" rIns="85725" bIns="42863"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Franklin Gothic Book" panose="020B0503020102020204" pitchFamily="34" charset="0"/>
              <a:ea typeface="黑体" panose="02010609060101010101" pitchFamily="49" charset="-122"/>
            </a:endParaRPr>
          </a:p>
        </p:txBody>
      </p:sp>
      <p:sp>
        <p:nvSpPr>
          <p:cNvPr id="108" name="Rectangle 52">
            <a:extLst>
              <a:ext uri="{FF2B5EF4-FFF2-40B4-BE49-F238E27FC236}">
                <a16:creationId xmlns:a16="http://schemas.microsoft.com/office/drawing/2014/main" id="{EABAA4D8-B659-4A22-BDED-C2C7B96E622B}"/>
              </a:ext>
            </a:extLst>
          </p:cNvPr>
          <p:cNvSpPr>
            <a:spLocks noChangeArrowheads="1"/>
          </p:cNvSpPr>
          <p:nvPr/>
        </p:nvSpPr>
        <p:spPr bwMode="auto">
          <a:xfrm>
            <a:off x="1190625" y="5112791"/>
            <a:ext cx="107950" cy="347663"/>
          </a:xfrm>
          <a:prstGeom prst="rect">
            <a:avLst/>
          </a:prstGeom>
          <a:solidFill>
            <a:sysClr val="windowText" lastClr="000000"/>
          </a:solidFill>
          <a:ln w="9525" algn="ctr">
            <a:solidFill>
              <a:srgbClr val="000000"/>
            </a:solidFill>
            <a:prstDash val="dashDot"/>
            <a:miter lim="800000"/>
            <a:headEnd/>
            <a:tailEnd/>
          </a:ln>
        </p:spPr>
        <p:txBody>
          <a:bodyPr lIns="85725" tIns="42863" rIns="85725" bIns="42863" anchor="ctr">
            <a:spAutoFit/>
          </a:bodyPr>
          <a:lstStyle/>
          <a:p>
            <a:pPr defTabSz="857250" fontAlgn="auto">
              <a:spcBef>
                <a:spcPts val="0"/>
              </a:spcBef>
              <a:spcAft>
                <a:spcPts val="0"/>
              </a:spcAft>
              <a:defRPr/>
            </a:pPr>
            <a:endParaRPr lang="zh-CN" altLang="en-US" sz="1700" kern="0" dirty="0">
              <a:solidFill>
                <a:sysClr val="windowText" lastClr="000000"/>
              </a:solidFill>
              <a:latin typeface="Franklin Gothic Book"/>
              <a:ea typeface="黑体" pitchFamily="2" charset="-122"/>
            </a:endParaRPr>
          </a:p>
        </p:txBody>
      </p:sp>
      <p:sp>
        <p:nvSpPr>
          <p:cNvPr id="11304" name="Cloud">
            <a:extLst>
              <a:ext uri="{FF2B5EF4-FFF2-40B4-BE49-F238E27FC236}">
                <a16:creationId xmlns:a16="http://schemas.microsoft.com/office/drawing/2014/main" id="{B95EE45F-DC8A-479D-9551-C077163B38A1}"/>
              </a:ext>
            </a:extLst>
          </p:cNvPr>
          <p:cNvSpPr>
            <a:spLocks noChangeAspect="1" noEditPoints="1" noChangeArrowheads="1"/>
          </p:cNvSpPr>
          <p:nvPr/>
        </p:nvSpPr>
        <p:spPr bwMode="auto">
          <a:xfrm>
            <a:off x="3040062" y="2631529"/>
            <a:ext cx="2154237" cy="619125"/>
          </a:xfrm>
          <a:custGeom>
            <a:avLst/>
            <a:gdLst>
              <a:gd name="T0" fmla="*/ 6111 w 21600"/>
              <a:gd name="T1" fmla="*/ 330200 h 21600"/>
              <a:gd name="T2" fmla="*/ 985044 w 21600"/>
              <a:gd name="T3" fmla="*/ 659697 h 21600"/>
              <a:gd name="T4" fmla="*/ 1968445 w 21600"/>
              <a:gd name="T5" fmla="*/ 330200 h 21600"/>
              <a:gd name="T6" fmla="*/ 985044 w 21600"/>
              <a:gd name="T7" fmla="*/ 37759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rgbClr val="FFFFCC">
                  <a:alpha val="81000"/>
                </a:srgbClr>
              </a:gs>
              <a:gs pos="100000">
                <a:srgbClr val="F3F3C2"/>
              </a:gs>
            </a:gsLst>
            <a:path path="rect">
              <a:fillToRect r="100000" b="100000"/>
            </a:path>
          </a:gradFill>
          <a:ln w="9525" algn="ctr">
            <a:solidFill>
              <a:srgbClr val="000000"/>
            </a:solidFill>
            <a:miter lim="800000"/>
            <a:headEnd/>
            <a:tailEnd/>
          </a:ln>
          <a:effectLst>
            <a:outerShdw dist="107763" dir="2700000" algn="ctr" rotWithShape="0">
              <a:srgbClr val="808080"/>
            </a:outerShdw>
          </a:effectLst>
        </p:spPr>
        <p:txBody>
          <a:bodyPr lIns="85725" tIns="42863" rIns="85725" bIns="42863" anchor="ctr"/>
          <a:lstStyle/>
          <a:p>
            <a:pPr algn="ctr" eaLnBrk="0" hangingPunct="0">
              <a:defRPr/>
            </a:pPr>
            <a:r>
              <a:rPr lang="zh-CN" altLang="en-US" sz="1400" b="1" dirty="0">
                <a:solidFill>
                  <a:srgbClr val="0070C0"/>
                </a:solidFill>
                <a:latin typeface="华文细黑" pitchFamily="2" charset="-122"/>
                <a:ea typeface="华文细黑" pitchFamily="2" charset="-122"/>
              </a:rPr>
              <a:t>流量清洗中心</a:t>
            </a:r>
          </a:p>
        </p:txBody>
      </p:sp>
      <p:pic>
        <p:nvPicPr>
          <p:cNvPr id="50214" name="Picture 54" descr="kingsoft_powerword">
            <a:extLst>
              <a:ext uri="{FF2B5EF4-FFF2-40B4-BE49-F238E27FC236}">
                <a16:creationId xmlns:a16="http://schemas.microsoft.com/office/drawing/2014/main" id="{936499AE-AABE-4122-8825-D766F2B6AC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2763" y="2160041"/>
            <a:ext cx="741362"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Rectangle 56">
            <a:extLst>
              <a:ext uri="{FF2B5EF4-FFF2-40B4-BE49-F238E27FC236}">
                <a16:creationId xmlns:a16="http://schemas.microsoft.com/office/drawing/2014/main" id="{A76AC01E-773A-4817-9595-3919F4CBFC49}"/>
              </a:ext>
            </a:extLst>
          </p:cNvPr>
          <p:cNvSpPr>
            <a:spLocks noChangeArrowheads="1"/>
          </p:cNvSpPr>
          <p:nvPr/>
        </p:nvSpPr>
        <p:spPr bwMode="auto">
          <a:xfrm>
            <a:off x="7499350" y="3363366"/>
            <a:ext cx="1292225" cy="477838"/>
          </a:xfrm>
          <a:prstGeom prst="rect">
            <a:avLst/>
          </a:prstGeom>
          <a:noFill/>
          <a:ln w="28575">
            <a:noFill/>
            <a:miter lim="800000"/>
            <a:headEnd/>
            <a:tailEnd/>
          </a:ln>
        </p:spPr>
        <p:txBody>
          <a:bodyPr lIns="73458" tIns="36728" rIns="73458" bIns="36728">
            <a:spAutoFit/>
          </a:bodyPr>
          <a:lstStyle/>
          <a:p>
            <a:pPr algn="ctr" defTabSz="735211" eaLnBrk="0" fontAlgn="auto" hangingPunct="0">
              <a:spcBef>
                <a:spcPts val="0"/>
              </a:spcBef>
              <a:spcAft>
                <a:spcPts val="0"/>
              </a:spcAft>
              <a:defRPr/>
            </a:pPr>
            <a:r>
              <a:rPr lang="zh-CN" altLang="en-US" sz="1300" b="1" dirty="0">
                <a:solidFill>
                  <a:srgbClr val="4D4D4D"/>
                </a:solidFill>
                <a:latin typeface="+mn-ea"/>
                <a:ea typeface="+mn-ea"/>
              </a:rPr>
              <a:t>交付已过滤的内容</a:t>
            </a:r>
          </a:p>
        </p:txBody>
      </p:sp>
      <p:sp>
        <p:nvSpPr>
          <p:cNvPr id="112" name="Line 59">
            <a:extLst>
              <a:ext uri="{FF2B5EF4-FFF2-40B4-BE49-F238E27FC236}">
                <a16:creationId xmlns:a16="http://schemas.microsoft.com/office/drawing/2014/main" id="{54A21F0E-B5B6-419D-82E7-661868C13A99}"/>
              </a:ext>
            </a:extLst>
          </p:cNvPr>
          <p:cNvSpPr>
            <a:spLocks noChangeShapeType="1"/>
          </p:cNvSpPr>
          <p:nvPr/>
        </p:nvSpPr>
        <p:spPr bwMode="auto">
          <a:xfrm>
            <a:off x="1717675" y="2344191"/>
            <a:ext cx="404813" cy="338138"/>
          </a:xfrm>
          <a:prstGeom prst="line">
            <a:avLst/>
          </a:prstGeom>
          <a:noFill/>
          <a:ln w="9525">
            <a:solidFill>
              <a:sysClr val="windowText" lastClr="000000"/>
            </a:solidFill>
            <a:round/>
            <a:headEnd/>
            <a:tailEnd/>
          </a:ln>
        </p:spPr>
        <p:txBody>
          <a:bodyPr lIns="85725" tIns="42863" rIns="85725" bIns="42863"/>
          <a:lstStyle/>
          <a:p>
            <a:pPr defTabSz="857250" fontAlgn="auto">
              <a:spcBef>
                <a:spcPts val="0"/>
              </a:spcBef>
              <a:spcAft>
                <a:spcPts val="0"/>
              </a:spcAft>
              <a:defRPr/>
            </a:pPr>
            <a:endParaRPr lang="zh-CN" altLang="en-US" sz="1700" kern="0" dirty="0">
              <a:solidFill>
                <a:sysClr val="windowText" lastClr="000000"/>
              </a:solidFill>
              <a:latin typeface="+mn-lt"/>
              <a:ea typeface="+mn-ea"/>
            </a:endParaRPr>
          </a:p>
        </p:txBody>
      </p:sp>
      <p:pic>
        <p:nvPicPr>
          <p:cNvPr id="50217" name="Picture 55" descr="assistant_enterprise">
            <a:extLst>
              <a:ext uri="{FF2B5EF4-FFF2-40B4-BE49-F238E27FC236}">
                <a16:creationId xmlns:a16="http://schemas.microsoft.com/office/drawing/2014/main" id="{0BA8A876-128E-45F4-A9C9-9C41DDAC45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4600" y="2006054"/>
            <a:ext cx="60642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18" name="Picture 8" descr="05">
            <a:extLst>
              <a:ext uri="{FF2B5EF4-FFF2-40B4-BE49-F238E27FC236}">
                <a16:creationId xmlns:a16="http://schemas.microsoft.com/office/drawing/2014/main" id="{7D4237E5-0FC2-40E7-8DDB-AE4F8D563FA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14538" y="2588666"/>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19" name="Text Box 61">
            <a:extLst>
              <a:ext uri="{FF2B5EF4-FFF2-40B4-BE49-F238E27FC236}">
                <a16:creationId xmlns:a16="http://schemas.microsoft.com/office/drawing/2014/main" id="{2ED57129-3340-4A83-94F6-F4F65530502F}"/>
              </a:ext>
            </a:extLst>
          </p:cNvPr>
          <p:cNvSpPr txBox="1">
            <a:spLocks noChangeArrowheads="1"/>
          </p:cNvSpPr>
          <p:nvPr/>
        </p:nvSpPr>
        <p:spPr bwMode="auto">
          <a:xfrm>
            <a:off x="974725" y="5585866"/>
            <a:ext cx="9763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725" tIns="42863" rIns="85725" bIns="4286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900" b="1" dirty="0">
                <a:solidFill>
                  <a:srgbClr val="FF0000"/>
                </a:solidFill>
                <a:latin typeface="Franklin Gothic Book" panose="020B0503020102020204" pitchFamily="34" charset="0"/>
                <a:ea typeface="黑体" panose="02010609060101010101" pitchFamily="49" charset="-122"/>
              </a:rPr>
              <a:t>Internet</a:t>
            </a:r>
          </a:p>
        </p:txBody>
      </p:sp>
      <p:sp>
        <p:nvSpPr>
          <p:cNvPr id="50220" name="Text Box 62">
            <a:extLst>
              <a:ext uri="{FF2B5EF4-FFF2-40B4-BE49-F238E27FC236}">
                <a16:creationId xmlns:a16="http://schemas.microsoft.com/office/drawing/2014/main" id="{418B87A1-DD88-4378-906B-C426482997B6}"/>
              </a:ext>
            </a:extLst>
          </p:cNvPr>
          <p:cNvSpPr txBox="1">
            <a:spLocks noChangeArrowheads="1"/>
          </p:cNvSpPr>
          <p:nvPr/>
        </p:nvSpPr>
        <p:spPr bwMode="auto">
          <a:xfrm>
            <a:off x="1177925" y="2839491"/>
            <a:ext cx="90328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5725" tIns="42863" rIns="85725" bIns="42863">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900" dirty="0">
                <a:latin typeface="Franklin Gothic Book" panose="020B0503020102020204" pitchFamily="34" charset="0"/>
                <a:ea typeface="黑体" panose="02010609060101010101" pitchFamily="49" charset="-122"/>
              </a:rPr>
              <a:t>城域网</a:t>
            </a:r>
          </a:p>
        </p:txBody>
      </p:sp>
      <p:pic>
        <p:nvPicPr>
          <p:cNvPr id="50221" name="Picture 63" descr="显示服务器">
            <a:extLst>
              <a:ext uri="{FF2B5EF4-FFF2-40B4-BE49-F238E27FC236}">
                <a16:creationId xmlns:a16="http://schemas.microsoft.com/office/drawing/2014/main" id="{A2558A30-9EAC-4DC4-B870-AF5E8F25E34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1400" y="5381079"/>
            <a:ext cx="1778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22" name="Picture 67" descr="显示服务器">
            <a:extLst>
              <a:ext uri="{FF2B5EF4-FFF2-40B4-BE49-F238E27FC236}">
                <a16:creationId xmlns:a16="http://schemas.microsoft.com/office/drawing/2014/main" id="{B47DBC32-0BF2-41BA-B9B7-1E830BD4812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44600" y="5381079"/>
            <a:ext cx="176213"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23" name="Picture 68" descr="显示服务器">
            <a:extLst>
              <a:ext uri="{FF2B5EF4-FFF2-40B4-BE49-F238E27FC236}">
                <a16:creationId xmlns:a16="http://schemas.microsoft.com/office/drawing/2014/main" id="{1609BFB0-70FC-44AF-ADAE-68BA4150EFF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46213" y="5381079"/>
            <a:ext cx="17780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24" name="Picture 69" descr="显示服务器">
            <a:extLst>
              <a:ext uri="{FF2B5EF4-FFF2-40B4-BE49-F238E27FC236}">
                <a16:creationId xmlns:a16="http://schemas.microsoft.com/office/drawing/2014/main" id="{53E5EA04-26BC-43F2-92F8-99F94BF3F0F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49413" y="5381079"/>
            <a:ext cx="17621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17" name="Rectangle 24">
            <a:extLst>
              <a:ext uri="{FF2B5EF4-FFF2-40B4-BE49-F238E27FC236}">
                <a16:creationId xmlns:a16="http://schemas.microsoft.com/office/drawing/2014/main" id="{B351940A-4BEF-4F66-9A8D-7F7465ED9D08}"/>
              </a:ext>
            </a:extLst>
          </p:cNvPr>
          <p:cNvSpPr>
            <a:spLocks noChangeArrowheads="1"/>
          </p:cNvSpPr>
          <p:nvPr/>
        </p:nvSpPr>
        <p:spPr bwMode="auto">
          <a:xfrm>
            <a:off x="4486275" y="3496716"/>
            <a:ext cx="468313" cy="938213"/>
          </a:xfrm>
          <a:prstGeom prst="rect">
            <a:avLst/>
          </a:prstGeom>
          <a:solidFill>
            <a:srgbClr val="DDDDDD"/>
          </a:solidFill>
          <a:ln w="22225">
            <a:solidFill>
              <a:srgbClr val="40637A"/>
            </a:solidFill>
            <a:miter lim="800000"/>
            <a:headEnd/>
            <a:tailEnd/>
          </a:ln>
        </p:spPr>
        <p:txBody>
          <a:bodyPr lIns="85725" tIns="42863" rIns="85725" bIns="42863" anchor="ctr"/>
          <a:lstStyle/>
          <a:p>
            <a:pPr algn="ctr" defTabSz="735211" eaLnBrk="0" hangingPunct="0">
              <a:defRPr/>
            </a:pPr>
            <a:endParaRPr lang="zh-CN" altLang="en-US" sz="1300" dirty="0">
              <a:solidFill>
                <a:srgbClr val="4D4D4D"/>
              </a:solidFill>
              <a:latin typeface="+mn-ea"/>
              <a:ea typeface="+mn-ea"/>
            </a:endParaRPr>
          </a:p>
        </p:txBody>
      </p:sp>
      <p:sp>
        <p:nvSpPr>
          <p:cNvPr id="123" name="Rectangle 25">
            <a:extLst>
              <a:ext uri="{FF2B5EF4-FFF2-40B4-BE49-F238E27FC236}">
                <a16:creationId xmlns:a16="http://schemas.microsoft.com/office/drawing/2014/main" id="{DE7CD959-6AC1-4AEF-BBF5-52C9D1CD06AC}"/>
              </a:ext>
            </a:extLst>
          </p:cNvPr>
          <p:cNvSpPr>
            <a:spLocks noChangeArrowheads="1"/>
          </p:cNvSpPr>
          <p:nvPr/>
        </p:nvSpPr>
        <p:spPr bwMode="auto">
          <a:xfrm>
            <a:off x="4572543" y="3423692"/>
            <a:ext cx="303586" cy="1004590"/>
          </a:xfrm>
          <a:prstGeom prst="rect">
            <a:avLst/>
          </a:prstGeom>
          <a:noFill/>
          <a:ln w="28575">
            <a:noFill/>
            <a:miter lim="800000"/>
            <a:headEnd/>
            <a:tailEnd/>
          </a:ln>
          <a:effectLst/>
        </p:spPr>
        <p:txBody>
          <a:bodyPr vert="wordArtVertRtl" lIns="73458" tIns="36728" rIns="73458" bIns="36728">
            <a:spAutoFit/>
          </a:bodyPr>
          <a:lstStyle/>
          <a:p>
            <a:pPr algn="ctr" defTabSz="735211" eaLnBrk="0" fontAlgn="auto" hangingPunct="0">
              <a:spcBef>
                <a:spcPts val="0"/>
              </a:spcBef>
              <a:spcAft>
                <a:spcPts val="0"/>
              </a:spcAft>
              <a:defRPr/>
            </a:pPr>
            <a:r>
              <a:rPr lang="zh-CN" altLang="en-US" sz="1000" b="1" dirty="0">
                <a:solidFill>
                  <a:srgbClr val="FF0000"/>
                </a:solidFill>
                <a:latin typeface="+mn-ea"/>
                <a:ea typeface="+mn-ea"/>
              </a:rPr>
              <a:t>特定应用防护</a:t>
            </a:r>
            <a:endParaRPr lang="en-US" altLang="zh-CN" sz="1000" b="1" dirty="0">
              <a:solidFill>
                <a:srgbClr val="FF0000"/>
              </a:solidFill>
              <a:latin typeface="+mn-ea"/>
              <a:ea typeface="+mn-ea"/>
            </a:endParaRPr>
          </a:p>
        </p:txBody>
      </p:sp>
      <p:sp>
        <p:nvSpPr>
          <p:cNvPr id="11319" name="Rectangle 24">
            <a:extLst>
              <a:ext uri="{FF2B5EF4-FFF2-40B4-BE49-F238E27FC236}">
                <a16:creationId xmlns:a16="http://schemas.microsoft.com/office/drawing/2014/main" id="{4D0E74CE-7504-4D14-BEC5-621EDF4698BA}"/>
              </a:ext>
            </a:extLst>
          </p:cNvPr>
          <p:cNvSpPr>
            <a:spLocks noChangeArrowheads="1"/>
          </p:cNvSpPr>
          <p:nvPr/>
        </p:nvSpPr>
        <p:spPr bwMode="auto">
          <a:xfrm>
            <a:off x="3614738" y="3496716"/>
            <a:ext cx="469900" cy="938213"/>
          </a:xfrm>
          <a:prstGeom prst="rect">
            <a:avLst/>
          </a:prstGeom>
          <a:solidFill>
            <a:srgbClr val="DDDDDD"/>
          </a:solidFill>
          <a:ln w="22225">
            <a:solidFill>
              <a:srgbClr val="40637A"/>
            </a:solidFill>
            <a:miter lim="800000"/>
            <a:headEnd/>
            <a:tailEnd/>
          </a:ln>
        </p:spPr>
        <p:txBody>
          <a:bodyPr lIns="85725" tIns="42863" rIns="85725" bIns="42863" anchor="ctr"/>
          <a:lstStyle/>
          <a:p>
            <a:pPr algn="ctr" defTabSz="735211" eaLnBrk="0" hangingPunct="0">
              <a:defRPr/>
            </a:pPr>
            <a:endParaRPr lang="zh-CN" altLang="en-US" sz="1300" dirty="0">
              <a:solidFill>
                <a:srgbClr val="4D4D4D"/>
              </a:solidFill>
              <a:latin typeface="+mn-ea"/>
              <a:ea typeface="+mn-ea"/>
            </a:endParaRPr>
          </a:p>
        </p:txBody>
      </p:sp>
      <p:sp>
        <p:nvSpPr>
          <p:cNvPr id="125" name="Rectangle 25">
            <a:extLst>
              <a:ext uri="{FF2B5EF4-FFF2-40B4-BE49-F238E27FC236}">
                <a16:creationId xmlns:a16="http://schemas.microsoft.com/office/drawing/2014/main" id="{5A491982-3580-4AD8-AA60-50ED5994430C}"/>
              </a:ext>
            </a:extLst>
          </p:cNvPr>
          <p:cNvSpPr>
            <a:spLocks noChangeArrowheads="1"/>
          </p:cNvSpPr>
          <p:nvPr/>
        </p:nvSpPr>
        <p:spPr bwMode="auto">
          <a:xfrm>
            <a:off x="3612308" y="3620959"/>
            <a:ext cx="458820" cy="689726"/>
          </a:xfrm>
          <a:prstGeom prst="rect">
            <a:avLst/>
          </a:prstGeom>
          <a:noFill/>
          <a:ln w="28575">
            <a:noFill/>
            <a:miter lim="800000"/>
            <a:headEnd/>
            <a:tailEnd/>
          </a:ln>
          <a:effectLst/>
        </p:spPr>
        <p:txBody>
          <a:bodyPr vert="horz" lIns="73458" tIns="36728" rIns="73458" bIns="36728">
            <a:spAutoFit/>
          </a:bodyPr>
          <a:lstStyle/>
          <a:p>
            <a:pPr algn="ctr" defTabSz="735211" eaLnBrk="0" fontAlgn="auto" hangingPunct="0">
              <a:spcBef>
                <a:spcPts val="0"/>
              </a:spcBef>
              <a:spcAft>
                <a:spcPts val="0"/>
              </a:spcAft>
              <a:defRPr/>
            </a:pPr>
            <a:r>
              <a:rPr lang="zh-CN" altLang="en-US" sz="1000" b="1" dirty="0">
                <a:solidFill>
                  <a:srgbClr val="0070C0"/>
                </a:solidFill>
                <a:latin typeface="+mn-ea"/>
                <a:ea typeface="+mn-ea"/>
              </a:rPr>
              <a:t>协议栈行为分析</a:t>
            </a:r>
            <a:endParaRPr lang="en-US" altLang="zh-CN" sz="1000" b="1" dirty="0">
              <a:solidFill>
                <a:srgbClr val="0070C0"/>
              </a:solidFill>
              <a:latin typeface="+mn-ea"/>
              <a:ea typeface="+mn-ea"/>
            </a:endParaRPr>
          </a:p>
        </p:txBody>
      </p:sp>
      <p:sp>
        <p:nvSpPr>
          <p:cNvPr id="11321" name="Rectangle 24">
            <a:extLst>
              <a:ext uri="{FF2B5EF4-FFF2-40B4-BE49-F238E27FC236}">
                <a16:creationId xmlns:a16="http://schemas.microsoft.com/office/drawing/2014/main" id="{DD7E7A93-43EE-49C0-A3BC-784627200129}"/>
              </a:ext>
            </a:extLst>
          </p:cNvPr>
          <p:cNvSpPr>
            <a:spLocks noChangeArrowheads="1"/>
          </p:cNvSpPr>
          <p:nvPr/>
        </p:nvSpPr>
        <p:spPr bwMode="auto">
          <a:xfrm>
            <a:off x="5491159" y="3486397"/>
            <a:ext cx="469900" cy="938213"/>
          </a:xfrm>
          <a:prstGeom prst="rect">
            <a:avLst/>
          </a:prstGeom>
          <a:solidFill>
            <a:srgbClr val="DDDDDD"/>
          </a:solidFill>
          <a:ln w="22225">
            <a:solidFill>
              <a:srgbClr val="40637A"/>
            </a:solidFill>
            <a:miter lim="800000"/>
            <a:headEnd/>
            <a:tailEnd/>
          </a:ln>
        </p:spPr>
        <p:txBody>
          <a:bodyPr lIns="85725" tIns="42863" rIns="85725" bIns="42863" anchor="ctr"/>
          <a:lstStyle/>
          <a:p>
            <a:pPr algn="ctr" defTabSz="735211" eaLnBrk="0" hangingPunct="0">
              <a:defRPr/>
            </a:pPr>
            <a:endParaRPr lang="zh-CN" altLang="en-US" sz="1300" dirty="0">
              <a:solidFill>
                <a:srgbClr val="4D4D4D"/>
              </a:solidFill>
              <a:latin typeface="+mn-ea"/>
              <a:ea typeface="+mn-ea"/>
            </a:endParaRPr>
          </a:p>
        </p:txBody>
      </p:sp>
      <p:sp>
        <p:nvSpPr>
          <p:cNvPr id="127" name="Rectangle 25">
            <a:extLst>
              <a:ext uri="{FF2B5EF4-FFF2-40B4-BE49-F238E27FC236}">
                <a16:creationId xmlns:a16="http://schemas.microsoft.com/office/drawing/2014/main" id="{4522C2DE-8131-43D2-8542-B845E219551F}"/>
              </a:ext>
            </a:extLst>
          </p:cNvPr>
          <p:cNvSpPr>
            <a:spLocks noChangeArrowheads="1"/>
          </p:cNvSpPr>
          <p:nvPr/>
        </p:nvSpPr>
        <p:spPr bwMode="auto">
          <a:xfrm>
            <a:off x="5488573" y="3645984"/>
            <a:ext cx="458820" cy="689726"/>
          </a:xfrm>
          <a:prstGeom prst="rect">
            <a:avLst/>
          </a:prstGeom>
          <a:noFill/>
          <a:ln w="28575">
            <a:noFill/>
            <a:miter lim="800000"/>
            <a:headEnd/>
            <a:tailEnd/>
          </a:ln>
          <a:effectLst/>
        </p:spPr>
        <p:txBody>
          <a:bodyPr vert="horz" lIns="73458" tIns="36728" rIns="73458" bIns="36728">
            <a:spAutoFit/>
          </a:bodyPr>
          <a:lstStyle/>
          <a:p>
            <a:pPr algn="ctr" defTabSz="735211" eaLnBrk="0" fontAlgn="auto" hangingPunct="0">
              <a:spcBef>
                <a:spcPts val="0"/>
              </a:spcBef>
              <a:spcAft>
                <a:spcPts val="0"/>
              </a:spcAft>
              <a:defRPr/>
            </a:pPr>
            <a:r>
              <a:rPr lang="zh-CN" altLang="en-US" sz="1000" b="1" dirty="0">
                <a:solidFill>
                  <a:srgbClr val="0070C0"/>
                </a:solidFill>
                <a:latin typeface="+mn-ea"/>
                <a:ea typeface="+mn-ea"/>
              </a:rPr>
              <a:t>用户行为模式分析</a:t>
            </a:r>
            <a:endParaRPr lang="en-US" altLang="zh-CN" sz="1000" b="1" dirty="0">
              <a:solidFill>
                <a:srgbClr val="0070C0"/>
              </a:solidFill>
              <a:latin typeface="+mn-ea"/>
              <a:ea typeface="+mn-ea"/>
            </a:endParaRPr>
          </a:p>
        </p:txBody>
      </p:sp>
      <p:sp>
        <p:nvSpPr>
          <p:cNvPr id="11323" name="Rectangle 24">
            <a:extLst>
              <a:ext uri="{FF2B5EF4-FFF2-40B4-BE49-F238E27FC236}">
                <a16:creationId xmlns:a16="http://schemas.microsoft.com/office/drawing/2014/main" id="{408E8816-33A7-4DF2-B64D-9ADBC525AC40}"/>
              </a:ext>
            </a:extLst>
          </p:cNvPr>
          <p:cNvSpPr>
            <a:spLocks noChangeArrowheads="1"/>
          </p:cNvSpPr>
          <p:nvPr/>
        </p:nvSpPr>
        <p:spPr bwMode="auto">
          <a:xfrm>
            <a:off x="6294438" y="3496716"/>
            <a:ext cx="468312" cy="938213"/>
          </a:xfrm>
          <a:prstGeom prst="rect">
            <a:avLst/>
          </a:prstGeom>
          <a:solidFill>
            <a:srgbClr val="DDDDDD"/>
          </a:solidFill>
          <a:ln w="22225">
            <a:solidFill>
              <a:srgbClr val="40637A"/>
            </a:solidFill>
            <a:miter lim="800000"/>
            <a:headEnd/>
            <a:tailEnd/>
          </a:ln>
        </p:spPr>
        <p:txBody>
          <a:bodyPr lIns="85725" tIns="42863" rIns="85725" bIns="42863" anchor="ctr"/>
          <a:lstStyle/>
          <a:p>
            <a:pPr algn="ctr" defTabSz="735211" eaLnBrk="0" hangingPunct="0">
              <a:defRPr/>
            </a:pPr>
            <a:endParaRPr lang="zh-CN" altLang="en-US" sz="1300" dirty="0">
              <a:solidFill>
                <a:srgbClr val="4D4D4D"/>
              </a:solidFill>
              <a:latin typeface="+mn-ea"/>
              <a:ea typeface="+mn-ea"/>
            </a:endParaRPr>
          </a:p>
        </p:txBody>
      </p:sp>
      <p:sp>
        <p:nvSpPr>
          <p:cNvPr id="129" name="Rectangle 25">
            <a:extLst>
              <a:ext uri="{FF2B5EF4-FFF2-40B4-BE49-F238E27FC236}">
                <a16:creationId xmlns:a16="http://schemas.microsoft.com/office/drawing/2014/main" id="{79850E78-B56E-4FC2-8DD6-649F08EF0DE5}"/>
              </a:ext>
            </a:extLst>
          </p:cNvPr>
          <p:cNvSpPr>
            <a:spLocks noChangeArrowheads="1"/>
          </p:cNvSpPr>
          <p:nvPr/>
        </p:nvSpPr>
        <p:spPr bwMode="auto">
          <a:xfrm>
            <a:off x="6388097" y="3453209"/>
            <a:ext cx="303586" cy="1004590"/>
          </a:xfrm>
          <a:prstGeom prst="rect">
            <a:avLst/>
          </a:prstGeom>
          <a:noFill/>
          <a:ln w="28575">
            <a:noFill/>
            <a:miter lim="800000"/>
            <a:headEnd/>
            <a:tailEnd/>
          </a:ln>
          <a:effectLst/>
        </p:spPr>
        <p:txBody>
          <a:bodyPr vert="wordArtVertRtl" lIns="73458" tIns="36728" rIns="73458" bIns="36728">
            <a:spAutoFit/>
          </a:bodyPr>
          <a:lstStyle/>
          <a:p>
            <a:pPr algn="ctr" defTabSz="735211" eaLnBrk="0" fontAlgn="auto" hangingPunct="0">
              <a:spcBef>
                <a:spcPts val="0"/>
              </a:spcBef>
              <a:spcAft>
                <a:spcPts val="0"/>
              </a:spcAft>
              <a:defRPr/>
            </a:pPr>
            <a:r>
              <a:rPr lang="zh-CN" altLang="en-US" sz="1000" b="1" dirty="0">
                <a:solidFill>
                  <a:srgbClr val="002060"/>
                </a:solidFill>
                <a:latin typeface="+mn-ea"/>
                <a:ea typeface="+mn-ea"/>
              </a:rPr>
              <a:t>动态指纹识别</a:t>
            </a:r>
            <a:endParaRPr lang="en-US" altLang="zh-CN" sz="1000" b="1" dirty="0">
              <a:solidFill>
                <a:srgbClr val="002060"/>
              </a:solidFill>
              <a:latin typeface="+mn-ea"/>
              <a:ea typeface="+mn-ea"/>
            </a:endParaRPr>
          </a:p>
        </p:txBody>
      </p:sp>
      <p:sp>
        <p:nvSpPr>
          <p:cNvPr id="11325" name="AutoShape 30">
            <a:extLst>
              <a:ext uri="{FF2B5EF4-FFF2-40B4-BE49-F238E27FC236}">
                <a16:creationId xmlns:a16="http://schemas.microsoft.com/office/drawing/2014/main" id="{27B0FC55-1994-461D-B85A-71AF7B1B103B}"/>
              </a:ext>
            </a:extLst>
          </p:cNvPr>
          <p:cNvSpPr>
            <a:spLocks noChangeArrowheads="1"/>
          </p:cNvSpPr>
          <p:nvPr/>
        </p:nvSpPr>
        <p:spPr bwMode="auto">
          <a:xfrm>
            <a:off x="4151313" y="3898354"/>
            <a:ext cx="215900" cy="268287"/>
          </a:xfrm>
          <a:prstGeom prst="chevron">
            <a:avLst>
              <a:gd name="adj" fmla="val 25000"/>
            </a:avLst>
          </a:prstGeom>
          <a:solidFill>
            <a:srgbClr val="C00000"/>
          </a:solidFill>
          <a:ln>
            <a:noFill/>
          </a:ln>
          <a:effectLst>
            <a:outerShdw dist="35921" dir="2700000" algn="ctr" rotWithShape="0">
              <a:srgbClr val="355632"/>
            </a:outerShdw>
          </a:effectLst>
        </p:spPr>
        <p:txBody>
          <a:bodyPr lIns="73458" tIns="36728" rIns="73458" bIns="36728"/>
          <a:lstStyle/>
          <a:p>
            <a:pPr algn="ctr" defTabSz="735211" fontAlgn="ctr">
              <a:spcBef>
                <a:spcPct val="20000"/>
              </a:spcBef>
              <a:defRPr/>
            </a:pPr>
            <a:endParaRPr lang="en-GB" altLang="zh-CN" sz="700" b="1" dirty="0">
              <a:solidFill>
                <a:srgbClr val="000000"/>
              </a:solidFill>
              <a:latin typeface="华文细黑" pitchFamily="2" charset="-122"/>
              <a:ea typeface="华文细黑" pitchFamily="2" charset="-122"/>
            </a:endParaRPr>
          </a:p>
        </p:txBody>
      </p:sp>
      <p:sp>
        <p:nvSpPr>
          <p:cNvPr id="11326" name="AutoShape 30">
            <a:extLst>
              <a:ext uri="{FF2B5EF4-FFF2-40B4-BE49-F238E27FC236}">
                <a16:creationId xmlns:a16="http://schemas.microsoft.com/office/drawing/2014/main" id="{CE530CDF-A316-4BE2-8C0D-59AE10ED017C}"/>
              </a:ext>
            </a:extLst>
          </p:cNvPr>
          <p:cNvSpPr>
            <a:spLocks noChangeArrowheads="1"/>
          </p:cNvSpPr>
          <p:nvPr/>
        </p:nvSpPr>
        <p:spPr bwMode="auto">
          <a:xfrm>
            <a:off x="5073650" y="3898354"/>
            <a:ext cx="215900" cy="268287"/>
          </a:xfrm>
          <a:prstGeom prst="chevron">
            <a:avLst>
              <a:gd name="adj" fmla="val 25000"/>
            </a:avLst>
          </a:prstGeom>
          <a:solidFill>
            <a:srgbClr val="C00000"/>
          </a:solidFill>
          <a:ln>
            <a:noFill/>
          </a:ln>
          <a:effectLst>
            <a:outerShdw dist="35921" dir="2700000" algn="ctr" rotWithShape="0">
              <a:srgbClr val="355632"/>
            </a:outerShdw>
          </a:effectLst>
        </p:spPr>
        <p:txBody>
          <a:bodyPr lIns="73458" tIns="36728" rIns="73458" bIns="36728"/>
          <a:lstStyle/>
          <a:p>
            <a:pPr algn="ctr" defTabSz="735211" fontAlgn="ctr">
              <a:spcBef>
                <a:spcPct val="20000"/>
              </a:spcBef>
              <a:defRPr/>
            </a:pPr>
            <a:endParaRPr lang="en-GB" altLang="zh-CN" sz="700" b="1" dirty="0">
              <a:solidFill>
                <a:srgbClr val="000000"/>
              </a:solidFill>
              <a:latin typeface="华文细黑" pitchFamily="2" charset="-122"/>
              <a:ea typeface="华文细黑" pitchFamily="2" charset="-122"/>
            </a:endParaRPr>
          </a:p>
        </p:txBody>
      </p:sp>
      <p:sp>
        <p:nvSpPr>
          <p:cNvPr id="11327" name="AutoShape 30">
            <a:extLst>
              <a:ext uri="{FF2B5EF4-FFF2-40B4-BE49-F238E27FC236}">
                <a16:creationId xmlns:a16="http://schemas.microsoft.com/office/drawing/2014/main" id="{7EDD9A1A-2080-4484-85E9-81F1DEACBB82}"/>
              </a:ext>
            </a:extLst>
          </p:cNvPr>
          <p:cNvSpPr>
            <a:spLocks noChangeArrowheads="1"/>
          </p:cNvSpPr>
          <p:nvPr/>
        </p:nvSpPr>
        <p:spPr bwMode="auto">
          <a:xfrm>
            <a:off x="6020591" y="3899941"/>
            <a:ext cx="215900" cy="268287"/>
          </a:xfrm>
          <a:prstGeom prst="chevron">
            <a:avLst>
              <a:gd name="adj" fmla="val 25000"/>
            </a:avLst>
          </a:prstGeom>
          <a:solidFill>
            <a:srgbClr val="C00000"/>
          </a:solidFill>
          <a:ln>
            <a:noFill/>
          </a:ln>
          <a:effectLst>
            <a:outerShdw dist="35921" dir="2700000" algn="ctr" rotWithShape="0">
              <a:srgbClr val="355632"/>
            </a:outerShdw>
          </a:effectLst>
        </p:spPr>
        <p:txBody>
          <a:bodyPr lIns="73458" tIns="36728" rIns="73458" bIns="36728"/>
          <a:lstStyle/>
          <a:p>
            <a:pPr algn="ctr" defTabSz="735211" fontAlgn="ctr">
              <a:spcBef>
                <a:spcPct val="20000"/>
              </a:spcBef>
              <a:defRPr/>
            </a:pPr>
            <a:endParaRPr lang="en-GB" altLang="zh-CN" sz="700" b="1" dirty="0">
              <a:solidFill>
                <a:srgbClr val="000000"/>
              </a:solidFill>
              <a:latin typeface="华文细黑" pitchFamily="2" charset="-122"/>
              <a:ea typeface="华文细黑" pitchFamily="2" charset="-122"/>
            </a:endParaRPr>
          </a:p>
        </p:txBody>
      </p:sp>
      <p:sp>
        <p:nvSpPr>
          <p:cNvPr id="11328" name="Rectangle 24">
            <a:extLst>
              <a:ext uri="{FF2B5EF4-FFF2-40B4-BE49-F238E27FC236}">
                <a16:creationId xmlns:a16="http://schemas.microsoft.com/office/drawing/2014/main" id="{626A5B34-4934-495A-92EE-684CEE3CC96B}"/>
              </a:ext>
            </a:extLst>
          </p:cNvPr>
          <p:cNvSpPr>
            <a:spLocks noChangeArrowheads="1"/>
          </p:cNvSpPr>
          <p:nvPr/>
        </p:nvSpPr>
        <p:spPr bwMode="auto">
          <a:xfrm>
            <a:off x="2744788" y="3496716"/>
            <a:ext cx="468312" cy="938213"/>
          </a:xfrm>
          <a:prstGeom prst="rect">
            <a:avLst/>
          </a:prstGeom>
          <a:solidFill>
            <a:srgbClr val="DDDDDD"/>
          </a:solidFill>
          <a:ln w="22225">
            <a:solidFill>
              <a:srgbClr val="40637A"/>
            </a:solidFill>
            <a:miter lim="800000"/>
            <a:headEnd/>
            <a:tailEnd/>
          </a:ln>
        </p:spPr>
        <p:txBody>
          <a:bodyPr lIns="85725" tIns="42863" rIns="85725" bIns="42863" anchor="ctr"/>
          <a:lstStyle/>
          <a:p>
            <a:pPr algn="ctr" defTabSz="735211" eaLnBrk="0" hangingPunct="0">
              <a:defRPr/>
            </a:pPr>
            <a:endParaRPr lang="zh-CN" altLang="en-US" sz="1300" dirty="0">
              <a:solidFill>
                <a:srgbClr val="4D4D4D"/>
              </a:solidFill>
              <a:latin typeface="+mn-ea"/>
              <a:ea typeface="+mn-ea"/>
            </a:endParaRPr>
          </a:p>
        </p:txBody>
      </p:sp>
      <p:sp>
        <p:nvSpPr>
          <p:cNvPr id="134" name="Rectangle 25">
            <a:extLst>
              <a:ext uri="{FF2B5EF4-FFF2-40B4-BE49-F238E27FC236}">
                <a16:creationId xmlns:a16="http://schemas.microsoft.com/office/drawing/2014/main" id="{F49CCF6C-295E-4E68-B535-6B3C5D912EA9}"/>
              </a:ext>
            </a:extLst>
          </p:cNvPr>
          <p:cNvSpPr>
            <a:spLocks noChangeArrowheads="1"/>
          </p:cNvSpPr>
          <p:nvPr/>
        </p:nvSpPr>
        <p:spPr bwMode="auto">
          <a:xfrm>
            <a:off x="2811434" y="3497208"/>
            <a:ext cx="334812" cy="736704"/>
          </a:xfrm>
          <a:prstGeom prst="rect">
            <a:avLst/>
          </a:prstGeom>
          <a:noFill/>
          <a:ln w="28575">
            <a:noFill/>
            <a:miter lim="800000"/>
            <a:headEnd/>
            <a:tailEnd/>
          </a:ln>
          <a:effectLst/>
        </p:spPr>
        <p:txBody>
          <a:bodyPr vert="wordArtVertRtl" lIns="73458" tIns="36728" rIns="73458" bIns="36728">
            <a:spAutoFit/>
          </a:bodyPr>
          <a:lstStyle/>
          <a:p>
            <a:pPr algn="ctr" defTabSz="735211" eaLnBrk="0" fontAlgn="auto" hangingPunct="0">
              <a:spcBef>
                <a:spcPts val="0"/>
              </a:spcBef>
              <a:spcAft>
                <a:spcPts val="0"/>
              </a:spcAft>
              <a:defRPr/>
            </a:pPr>
            <a:r>
              <a:rPr lang="zh-CN" altLang="en-US" sz="1200" b="1" dirty="0">
                <a:solidFill>
                  <a:srgbClr val="0070C0"/>
                </a:solidFill>
                <a:latin typeface="+mn-ea"/>
                <a:ea typeface="+mn-ea"/>
              </a:rPr>
              <a:t>反欺骗</a:t>
            </a:r>
            <a:endParaRPr lang="en-US" altLang="zh-CN" sz="1200" b="1" dirty="0">
              <a:solidFill>
                <a:srgbClr val="0070C0"/>
              </a:solidFill>
              <a:latin typeface="+mn-ea"/>
              <a:ea typeface="+mn-ea"/>
            </a:endParaRPr>
          </a:p>
        </p:txBody>
      </p:sp>
      <p:sp>
        <p:nvSpPr>
          <p:cNvPr id="11332" name="AutoShape 30">
            <a:extLst>
              <a:ext uri="{FF2B5EF4-FFF2-40B4-BE49-F238E27FC236}">
                <a16:creationId xmlns:a16="http://schemas.microsoft.com/office/drawing/2014/main" id="{861C3754-8E9E-4C68-8832-F8C43DD8866B}"/>
              </a:ext>
            </a:extLst>
          </p:cNvPr>
          <p:cNvSpPr>
            <a:spLocks noChangeArrowheads="1"/>
          </p:cNvSpPr>
          <p:nvPr/>
        </p:nvSpPr>
        <p:spPr bwMode="auto">
          <a:xfrm>
            <a:off x="6829425" y="3898354"/>
            <a:ext cx="215900" cy="268287"/>
          </a:xfrm>
          <a:prstGeom prst="chevron">
            <a:avLst>
              <a:gd name="adj" fmla="val 25000"/>
            </a:avLst>
          </a:prstGeom>
          <a:solidFill>
            <a:srgbClr val="C00000"/>
          </a:solidFill>
          <a:ln>
            <a:noFill/>
          </a:ln>
          <a:effectLst>
            <a:outerShdw dist="35921" dir="2700000" algn="ctr" rotWithShape="0">
              <a:srgbClr val="355632"/>
            </a:outerShdw>
          </a:effectLst>
        </p:spPr>
        <p:txBody>
          <a:bodyPr lIns="73458" tIns="36728" rIns="73458" bIns="36728"/>
          <a:lstStyle/>
          <a:p>
            <a:pPr algn="ctr" defTabSz="735211" fontAlgn="ctr">
              <a:spcBef>
                <a:spcPct val="20000"/>
              </a:spcBef>
              <a:defRPr/>
            </a:pPr>
            <a:endParaRPr lang="en-GB" altLang="zh-CN" sz="700" b="1" dirty="0">
              <a:solidFill>
                <a:srgbClr val="000000"/>
              </a:solidFill>
              <a:latin typeface="华文细黑" pitchFamily="2" charset="-122"/>
              <a:ea typeface="华文细黑" pitchFamily="2" charset="-122"/>
            </a:endParaRPr>
          </a:p>
        </p:txBody>
      </p:sp>
      <p:sp>
        <p:nvSpPr>
          <p:cNvPr id="69" name="Text Box 33">
            <a:extLst>
              <a:ext uri="{FF2B5EF4-FFF2-40B4-BE49-F238E27FC236}">
                <a16:creationId xmlns:a16="http://schemas.microsoft.com/office/drawing/2014/main" id="{F8A0FD4B-23CD-470A-A4F8-ED8473C000FA}"/>
              </a:ext>
            </a:extLst>
          </p:cNvPr>
          <p:cNvSpPr txBox="1">
            <a:spLocks noChangeArrowheads="1"/>
          </p:cNvSpPr>
          <p:nvPr/>
        </p:nvSpPr>
        <p:spPr bwMode="auto">
          <a:xfrm>
            <a:off x="3424238" y="4504779"/>
            <a:ext cx="831850" cy="1147762"/>
          </a:xfrm>
          <a:prstGeom prst="rect">
            <a:avLst/>
          </a:prstGeom>
          <a:noFill/>
          <a:ln w="9525" algn="ctr">
            <a:solidFill>
              <a:srgbClr val="0000FF"/>
            </a:solidFill>
            <a:prstDash val="dashDot"/>
            <a:miter lim="800000"/>
            <a:headEnd/>
            <a:tailEnd/>
          </a:ln>
          <a:effectLst/>
        </p:spPr>
        <p:txBody>
          <a:bodyPr lIns="73458" tIns="36728" rIns="73458" bIns="36728"/>
          <a:lstStyle/>
          <a:p>
            <a:pPr algn="ctr" defTabSz="735211" eaLnBrk="0" fontAlgn="auto" hangingPunct="0">
              <a:spcBef>
                <a:spcPct val="50000"/>
              </a:spcBef>
              <a:spcAft>
                <a:spcPts val="0"/>
              </a:spcAft>
              <a:defRPr/>
            </a:pPr>
            <a:r>
              <a:rPr lang="zh-CN" altLang="en-US" sz="1000" b="1" dirty="0">
                <a:solidFill>
                  <a:srgbClr val="CC3300"/>
                </a:solidFill>
                <a:effectLst>
                  <a:outerShdw blurRad="38100" dist="38100" dir="2700000" algn="tl">
                    <a:srgbClr val="C0C0C0"/>
                  </a:outerShdw>
                </a:effectLst>
                <a:latin typeface="+mn-ea"/>
                <a:ea typeface="+mn-ea"/>
              </a:rPr>
              <a:t>协议栈行为模式分析</a:t>
            </a:r>
            <a:endParaRPr lang="en-US" altLang="zh-CN" sz="1000" b="1" dirty="0">
              <a:latin typeface="+mn-ea"/>
              <a:ea typeface="+mn-ea"/>
            </a:endParaRPr>
          </a:p>
          <a:p>
            <a:pPr algn="ctr" defTabSz="735211" eaLnBrk="0" fontAlgn="auto" hangingPunct="0">
              <a:spcBef>
                <a:spcPct val="50000"/>
              </a:spcBef>
              <a:spcAft>
                <a:spcPts val="0"/>
              </a:spcAft>
              <a:defRPr/>
            </a:pPr>
            <a:r>
              <a:rPr lang="zh-CN" altLang="en-US" sz="1000" b="1" kern="0" dirty="0">
                <a:solidFill>
                  <a:sysClr val="windowText" lastClr="000000"/>
                </a:solidFill>
                <a:latin typeface="+mn-ea"/>
                <a:ea typeface="+mn-ea"/>
              </a:rPr>
              <a:t>协议合法性检查</a:t>
            </a:r>
          </a:p>
        </p:txBody>
      </p:sp>
      <p:sp>
        <p:nvSpPr>
          <p:cNvPr id="70" name="Text Box 33">
            <a:extLst>
              <a:ext uri="{FF2B5EF4-FFF2-40B4-BE49-F238E27FC236}">
                <a16:creationId xmlns:a16="http://schemas.microsoft.com/office/drawing/2014/main" id="{2BC590E5-B2FE-421D-952B-83E813B796A8}"/>
              </a:ext>
            </a:extLst>
          </p:cNvPr>
          <p:cNvSpPr txBox="1">
            <a:spLocks noChangeArrowheads="1"/>
          </p:cNvSpPr>
          <p:nvPr/>
        </p:nvSpPr>
        <p:spPr bwMode="auto">
          <a:xfrm>
            <a:off x="4368800" y="4504779"/>
            <a:ext cx="769938" cy="1147762"/>
          </a:xfrm>
          <a:prstGeom prst="rect">
            <a:avLst/>
          </a:prstGeom>
          <a:noFill/>
          <a:ln w="9525" algn="ctr">
            <a:solidFill>
              <a:srgbClr val="0000FF"/>
            </a:solidFill>
            <a:prstDash val="dashDot"/>
            <a:miter lim="800000"/>
            <a:headEnd/>
            <a:tailEnd/>
          </a:ln>
          <a:effectLst/>
        </p:spPr>
        <p:txBody>
          <a:bodyPr lIns="73458" tIns="36728" rIns="73458" bIns="36728"/>
          <a:lstStyle/>
          <a:p>
            <a:pPr algn="ctr" defTabSz="735211" eaLnBrk="0" fontAlgn="auto" hangingPunct="0">
              <a:spcBef>
                <a:spcPct val="50000"/>
              </a:spcBef>
              <a:spcAft>
                <a:spcPts val="0"/>
              </a:spcAft>
              <a:defRPr/>
            </a:pPr>
            <a:r>
              <a:rPr lang="zh-CN" altLang="en-US" sz="1000" b="1" kern="0" dirty="0">
                <a:solidFill>
                  <a:srgbClr val="CC3300"/>
                </a:solidFill>
                <a:effectLst>
                  <a:outerShdw blurRad="38100" dist="38100" dir="2700000" algn="tl">
                    <a:srgbClr val="C0C0C0"/>
                  </a:outerShdw>
                </a:effectLst>
                <a:latin typeface="+mn-ea"/>
                <a:ea typeface="+mn-ea"/>
              </a:rPr>
              <a:t>特定应用防护</a:t>
            </a:r>
            <a:r>
              <a:rPr lang="zh-CN" altLang="en-US" sz="1000" b="1" kern="0" dirty="0">
                <a:solidFill>
                  <a:srgbClr val="C0504D"/>
                </a:solidFill>
                <a:latin typeface="+mn-ea"/>
                <a:ea typeface="+mn-ea"/>
              </a:rPr>
              <a:t>　</a:t>
            </a:r>
          </a:p>
          <a:p>
            <a:pPr algn="ctr" defTabSz="735211" eaLnBrk="0" fontAlgn="auto" hangingPunct="0">
              <a:spcBef>
                <a:spcPct val="50000"/>
              </a:spcBef>
              <a:spcAft>
                <a:spcPts val="0"/>
              </a:spcAft>
              <a:defRPr/>
            </a:pPr>
            <a:r>
              <a:rPr lang="zh-CN" altLang="en-US" sz="1000" b="1" kern="0" dirty="0">
                <a:solidFill>
                  <a:sysClr val="windowText" lastClr="000000"/>
                </a:solidFill>
                <a:latin typeface="+mn-ea"/>
                <a:ea typeface="+mn-ea"/>
              </a:rPr>
              <a:t>四到七层特定攻击防护</a:t>
            </a:r>
          </a:p>
        </p:txBody>
      </p:sp>
      <p:sp>
        <p:nvSpPr>
          <p:cNvPr id="71" name="Text Box 33">
            <a:extLst>
              <a:ext uri="{FF2B5EF4-FFF2-40B4-BE49-F238E27FC236}">
                <a16:creationId xmlns:a16="http://schemas.microsoft.com/office/drawing/2014/main" id="{FC7F0F25-86BA-4444-80B7-2A4D37E19346}"/>
              </a:ext>
            </a:extLst>
          </p:cNvPr>
          <p:cNvSpPr txBox="1">
            <a:spLocks noChangeArrowheads="1"/>
          </p:cNvSpPr>
          <p:nvPr/>
        </p:nvSpPr>
        <p:spPr bwMode="auto">
          <a:xfrm>
            <a:off x="5287963" y="4504779"/>
            <a:ext cx="769937" cy="1147762"/>
          </a:xfrm>
          <a:prstGeom prst="rect">
            <a:avLst/>
          </a:prstGeom>
          <a:noFill/>
          <a:ln w="9525" algn="ctr">
            <a:solidFill>
              <a:srgbClr val="0000FF"/>
            </a:solidFill>
            <a:prstDash val="dashDot"/>
            <a:miter lim="800000"/>
            <a:headEnd/>
            <a:tailEnd/>
          </a:ln>
          <a:effectLst/>
        </p:spPr>
        <p:txBody>
          <a:bodyPr lIns="73458" tIns="36728" rIns="73458" bIns="36728"/>
          <a:lstStyle/>
          <a:p>
            <a:pPr algn="ctr" defTabSz="735211" eaLnBrk="0" fontAlgn="auto" hangingPunct="0">
              <a:spcBef>
                <a:spcPct val="50000"/>
              </a:spcBef>
              <a:spcAft>
                <a:spcPts val="0"/>
              </a:spcAft>
              <a:defRPr/>
            </a:pPr>
            <a:r>
              <a:rPr lang="zh-CN" altLang="en-US" sz="1000" b="1" kern="0" dirty="0">
                <a:solidFill>
                  <a:srgbClr val="CC3300"/>
                </a:solidFill>
                <a:effectLst>
                  <a:outerShdw blurRad="38100" dist="38100" dir="2700000" algn="tl">
                    <a:srgbClr val="C0C0C0"/>
                  </a:outerShdw>
                </a:effectLst>
                <a:latin typeface="+mn-ea"/>
                <a:ea typeface="+mn-ea"/>
              </a:rPr>
              <a:t>用户行为模式分析</a:t>
            </a:r>
            <a:endParaRPr lang="zh-CN" altLang="en-US" sz="1000" b="1" kern="0" dirty="0">
              <a:solidFill>
                <a:srgbClr val="C0504D"/>
              </a:solidFill>
              <a:latin typeface="+mn-ea"/>
              <a:ea typeface="+mn-ea"/>
            </a:endParaRPr>
          </a:p>
          <a:p>
            <a:pPr algn="ctr" defTabSz="735211" eaLnBrk="0" fontAlgn="auto" hangingPunct="0">
              <a:spcBef>
                <a:spcPct val="50000"/>
              </a:spcBef>
              <a:spcAft>
                <a:spcPts val="0"/>
              </a:spcAft>
              <a:defRPr/>
            </a:pPr>
            <a:r>
              <a:rPr lang="zh-CN" altLang="en-US" sz="1000" b="1" kern="0" dirty="0">
                <a:solidFill>
                  <a:sysClr val="windowText" lastClr="000000"/>
                </a:solidFill>
                <a:latin typeface="+mn-ea"/>
                <a:ea typeface="+mn-ea"/>
              </a:rPr>
              <a:t>用户行为异常检查和处理</a:t>
            </a:r>
          </a:p>
        </p:txBody>
      </p:sp>
      <p:sp>
        <p:nvSpPr>
          <p:cNvPr id="72" name="Text Box 33">
            <a:extLst>
              <a:ext uri="{FF2B5EF4-FFF2-40B4-BE49-F238E27FC236}">
                <a16:creationId xmlns:a16="http://schemas.microsoft.com/office/drawing/2014/main" id="{03994FC8-2B21-4655-AD9D-6963D54683D3}"/>
              </a:ext>
            </a:extLst>
          </p:cNvPr>
          <p:cNvSpPr txBox="1">
            <a:spLocks noChangeArrowheads="1"/>
          </p:cNvSpPr>
          <p:nvPr/>
        </p:nvSpPr>
        <p:spPr bwMode="auto">
          <a:xfrm>
            <a:off x="6165850" y="4504779"/>
            <a:ext cx="768350" cy="1147762"/>
          </a:xfrm>
          <a:prstGeom prst="rect">
            <a:avLst/>
          </a:prstGeom>
          <a:noFill/>
          <a:ln w="9525" algn="ctr">
            <a:solidFill>
              <a:srgbClr val="0000FF"/>
            </a:solidFill>
            <a:prstDash val="dashDot"/>
            <a:miter lim="800000"/>
            <a:headEnd/>
            <a:tailEnd/>
          </a:ln>
          <a:effectLst/>
        </p:spPr>
        <p:txBody>
          <a:bodyPr lIns="73458" tIns="36728" rIns="73458" bIns="36728"/>
          <a:lstStyle/>
          <a:p>
            <a:pPr algn="ctr" defTabSz="735211" eaLnBrk="0" fontAlgn="auto" hangingPunct="0">
              <a:spcBef>
                <a:spcPct val="50000"/>
              </a:spcBef>
              <a:spcAft>
                <a:spcPts val="0"/>
              </a:spcAft>
              <a:defRPr/>
            </a:pPr>
            <a:r>
              <a:rPr lang="zh-CN" altLang="en-US" sz="1000" b="1" kern="0" dirty="0">
                <a:solidFill>
                  <a:srgbClr val="CC3300"/>
                </a:solidFill>
                <a:effectLst>
                  <a:outerShdw blurRad="38100" dist="38100" dir="2700000" algn="tl">
                    <a:srgbClr val="C0C0C0"/>
                  </a:outerShdw>
                </a:effectLst>
                <a:latin typeface="+mn-ea"/>
                <a:ea typeface="+mn-ea"/>
              </a:rPr>
              <a:t>动态指纹识别</a:t>
            </a:r>
            <a:endParaRPr lang="zh-CN" altLang="en-US" sz="1000" b="1" kern="0" dirty="0">
              <a:solidFill>
                <a:srgbClr val="C0504D"/>
              </a:solidFill>
              <a:latin typeface="+mn-ea"/>
              <a:ea typeface="+mn-ea"/>
            </a:endParaRPr>
          </a:p>
          <a:p>
            <a:pPr algn="ctr" defTabSz="735211" eaLnBrk="0" fontAlgn="auto" hangingPunct="0">
              <a:spcBef>
                <a:spcPct val="50000"/>
              </a:spcBef>
              <a:spcAft>
                <a:spcPts val="0"/>
              </a:spcAft>
              <a:defRPr/>
            </a:pPr>
            <a:r>
              <a:rPr lang="zh-CN" altLang="en-US" sz="1000" b="1" kern="0" dirty="0">
                <a:solidFill>
                  <a:sysClr val="windowText" lastClr="000000"/>
                </a:solidFill>
                <a:latin typeface="+mn-ea"/>
                <a:ea typeface="+mn-ea"/>
              </a:rPr>
              <a:t>检查和生成攻击指纹并匹配攻击数据</a:t>
            </a:r>
            <a:endParaRPr lang="zh-CN" altLang="en-US" sz="1000" b="1" kern="0" dirty="0">
              <a:solidFill>
                <a:srgbClr val="C0504D"/>
              </a:solidFill>
              <a:latin typeface="+mn-ea"/>
              <a:ea typeface="+mn-ea"/>
            </a:endParaRPr>
          </a:p>
        </p:txBody>
      </p:sp>
      <p:sp>
        <p:nvSpPr>
          <p:cNvPr id="73" name="Text Box 33">
            <a:extLst>
              <a:ext uri="{FF2B5EF4-FFF2-40B4-BE49-F238E27FC236}">
                <a16:creationId xmlns:a16="http://schemas.microsoft.com/office/drawing/2014/main" id="{F8C27B2D-A4A0-4989-82DA-9F2B57EE32A4}"/>
              </a:ext>
            </a:extLst>
          </p:cNvPr>
          <p:cNvSpPr txBox="1">
            <a:spLocks noChangeArrowheads="1"/>
          </p:cNvSpPr>
          <p:nvPr/>
        </p:nvSpPr>
        <p:spPr bwMode="auto">
          <a:xfrm>
            <a:off x="7110413" y="4504779"/>
            <a:ext cx="769937" cy="1147762"/>
          </a:xfrm>
          <a:prstGeom prst="rect">
            <a:avLst/>
          </a:prstGeom>
          <a:noFill/>
          <a:ln w="9525" algn="ctr">
            <a:solidFill>
              <a:srgbClr val="0000FF"/>
            </a:solidFill>
            <a:prstDash val="dashDot"/>
            <a:miter lim="800000"/>
            <a:headEnd/>
            <a:tailEnd/>
          </a:ln>
          <a:effectLst/>
        </p:spPr>
        <p:txBody>
          <a:bodyPr lIns="73458" tIns="36728" rIns="73458" bIns="36728"/>
          <a:lstStyle/>
          <a:p>
            <a:pPr algn="ctr" defTabSz="735211" eaLnBrk="0" fontAlgn="auto" hangingPunct="0">
              <a:spcBef>
                <a:spcPct val="50000"/>
              </a:spcBef>
              <a:spcAft>
                <a:spcPts val="0"/>
              </a:spcAft>
              <a:defRPr/>
            </a:pPr>
            <a:r>
              <a:rPr lang="zh-CN" altLang="en-US" sz="1000" b="1" kern="0" dirty="0">
                <a:solidFill>
                  <a:srgbClr val="CC3300"/>
                </a:solidFill>
                <a:effectLst>
                  <a:outerShdw blurRad="38100" dist="38100" dir="2700000" algn="tl">
                    <a:srgbClr val="C0C0C0"/>
                  </a:outerShdw>
                </a:effectLst>
                <a:latin typeface="+mn-ea"/>
                <a:ea typeface="+mn-ea"/>
              </a:rPr>
              <a:t>流量限速</a:t>
            </a:r>
            <a:endParaRPr lang="en-US" altLang="zh-CN" sz="1000" b="1" kern="0" dirty="0">
              <a:solidFill>
                <a:srgbClr val="CC3300"/>
              </a:solidFill>
              <a:effectLst>
                <a:outerShdw blurRad="38100" dist="38100" dir="2700000" algn="tl">
                  <a:srgbClr val="C0C0C0"/>
                </a:outerShdw>
              </a:effectLst>
              <a:latin typeface="+mn-ea"/>
              <a:ea typeface="+mn-ea"/>
            </a:endParaRPr>
          </a:p>
          <a:p>
            <a:pPr algn="ctr" defTabSz="735211" eaLnBrk="0" fontAlgn="auto" hangingPunct="0">
              <a:spcBef>
                <a:spcPct val="50000"/>
              </a:spcBef>
              <a:spcAft>
                <a:spcPts val="0"/>
              </a:spcAft>
              <a:defRPr/>
            </a:pPr>
            <a:endParaRPr lang="zh-CN" altLang="en-US" sz="1000" b="1" kern="0" dirty="0">
              <a:solidFill>
                <a:srgbClr val="C0504D"/>
              </a:solidFill>
              <a:latin typeface="+mn-ea"/>
              <a:ea typeface="+mn-ea"/>
            </a:endParaRPr>
          </a:p>
          <a:p>
            <a:pPr algn="ctr" defTabSz="735211" eaLnBrk="0" fontAlgn="auto" hangingPunct="0">
              <a:spcBef>
                <a:spcPct val="50000"/>
              </a:spcBef>
              <a:spcAft>
                <a:spcPts val="0"/>
              </a:spcAft>
              <a:defRPr/>
            </a:pPr>
            <a:r>
              <a:rPr lang="zh-CN" altLang="en-US" sz="1000" b="1" kern="0" dirty="0">
                <a:solidFill>
                  <a:sysClr val="windowText" lastClr="000000"/>
                </a:solidFill>
                <a:latin typeface="+mn-ea"/>
                <a:ea typeface="+mn-ea"/>
              </a:rPr>
              <a:t>未知可疑流量限速</a:t>
            </a:r>
          </a:p>
        </p:txBody>
      </p:sp>
      <p:sp>
        <p:nvSpPr>
          <p:cNvPr id="67" name="页脚占位符 12">
            <a:extLst>
              <a:ext uri="{FF2B5EF4-FFF2-40B4-BE49-F238E27FC236}">
                <a16:creationId xmlns:a16="http://schemas.microsoft.com/office/drawing/2014/main" id="{C1D78150-D74A-4A78-9AC3-46CD9ED96FD8}"/>
              </a:ext>
            </a:extLst>
          </p:cNvPr>
          <p:cNvSpPr>
            <a:spLocks noGrp="1"/>
          </p:cNvSpPr>
          <p:nvPr>
            <p:ph type="ftr" sz="quarter" idx="11"/>
          </p:nvPr>
        </p:nvSpPr>
        <p:spPr>
          <a:xfrm>
            <a:off x="3124200" y="6248400"/>
            <a:ext cx="2895600" cy="457200"/>
          </a:xfrm>
        </p:spPr>
        <p:txBody>
          <a:bodyPr/>
          <a:lstStyle/>
          <a:p>
            <a:pPr>
              <a:defRPr/>
            </a:pPr>
            <a:r>
              <a:rPr lang="zh-CN" altLang="en-US" dirty="0"/>
              <a:t>计算机网络高级教程（第</a:t>
            </a:r>
            <a:r>
              <a:rPr lang="en-US" altLang="zh-CN" dirty="0"/>
              <a:t>2</a:t>
            </a:r>
            <a:r>
              <a:rPr lang="zh-CN" altLang="en-US" dirty="0"/>
              <a:t>版）</a:t>
            </a:r>
            <a:endParaRPr lang="en-US" altLang="zh-CN" dirty="0"/>
          </a:p>
        </p:txBody>
      </p:sp>
      <p:sp>
        <p:nvSpPr>
          <p:cNvPr id="4" name="箭头: 上 3">
            <a:extLst>
              <a:ext uri="{FF2B5EF4-FFF2-40B4-BE49-F238E27FC236}">
                <a16:creationId xmlns:a16="http://schemas.microsoft.com/office/drawing/2014/main" id="{8827B0B7-34F2-482F-B7E3-A0A306222537}"/>
              </a:ext>
            </a:extLst>
          </p:cNvPr>
          <p:cNvSpPr/>
          <p:nvPr/>
        </p:nvSpPr>
        <p:spPr>
          <a:xfrm>
            <a:off x="3803651" y="2084084"/>
            <a:ext cx="179390" cy="504581"/>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A53D093-A87B-4354-B28C-495E01050BFB}"/>
              </a:ext>
            </a:extLst>
          </p:cNvPr>
          <p:cNvPicPr>
            <a:picLocks noChangeAspect="1"/>
          </p:cNvPicPr>
          <p:nvPr/>
        </p:nvPicPr>
        <p:blipFill>
          <a:blip r:embed="rId11"/>
          <a:stretch>
            <a:fillRect/>
          </a:stretch>
        </p:blipFill>
        <p:spPr>
          <a:xfrm>
            <a:off x="819150" y="702960"/>
            <a:ext cx="4610100" cy="13811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repeatCount="indefinite" accel="50000" decel="50000" fill="hold" grpId="0" nodeType="withEffect">
                                  <p:stCondLst>
                                    <p:cond delay="0"/>
                                  </p:stCondLst>
                                  <p:endCondLst>
                                    <p:cond evt="onNext" delay="0">
                                      <p:tgtEl>
                                        <p:sldTgt/>
                                      </p:tgtEl>
                                    </p:cond>
                                  </p:endCondLst>
                                  <p:childTnLst>
                                    <p:animMotion origin="layout" path="M 0.02306 -4.7619E-7 L 0.1244 -0.37143 L 0.23408 -0.37143 " pathEditMode="relative" rAng="0" ptsTypes="AAA">
                                      <p:cBhvr>
                                        <p:cTn id="6" dur="2000" fill="hold"/>
                                        <p:tgtEl>
                                          <p:spTgt spid="96"/>
                                        </p:tgtEl>
                                        <p:attrNameLst>
                                          <p:attrName>ppt_x</p:attrName>
                                          <p:attrName>ppt_y</p:attrName>
                                        </p:attrNameLst>
                                      </p:cBhvr>
                                      <p:rCtr x="10600" y="-18600"/>
                                    </p:animMotion>
                                  </p:childTnLst>
                                </p:cTn>
                              </p:par>
                              <p:par>
                                <p:cTn id="7" presetID="0" presetClass="path" presetSubtype="0" repeatCount="indefinite" accel="50000" decel="50000" fill="hold" grpId="0" nodeType="withEffect">
                                  <p:stCondLst>
                                    <p:cond delay="300"/>
                                  </p:stCondLst>
                                  <p:endCondLst>
                                    <p:cond evt="onNext" delay="0">
                                      <p:tgtEl>
                                        <p:sldTgt/>
                                      </p:tgtEl>
                                    </p:cond>
                                  </p:endCondLst>
                                  <p:childTnLst>
                                    <p:animMotion origin="layout" path="M 0 0 L 0.10134 -0.37137 L 0.21101 -0.37137 " pathEditMode="relative" rAng="0" ptsTypes="AAA">
                                      <p:cBhvr>
                                        <p:cTn id="8" dur="2000" fill="hold"/>
                                        <p:tgtEl>
                                          <p:spTgt spid="95"/>
                                        </p:tgtEl>
                                        <p:attrNameLst>
                                          <p:attrName>ppt_x</p:attrName>
                                          <p:attrName>ppt_y</p:attrName>
                                        </p:attrNameLst>
                                      </p:cBhvr>
                                      <p:rCtr x="0" y="0"/>
                                    </p:animMotion>
                                  </p:childTnLst>
                                </p:cTn>
                              </p:par>
                              <p:par>
                                <p:cTn id="9" presetID="0" presetClass="path" presetSubtype="0" repeatCount="indefinite" accel="50000" decel="50000" fill="hold" grpId="0" nodeType="withEffect">
                                  <p:stCondLst>
                                    <p:cond delay="500"/>
                                  </p:stCondLst>
                                  <p:endCondLst>
                                    <p:cond evt="onNext" delay="0">
                                      <p:tgtEl>
                                        <p:sldTgt/>
                                      </p:tgtEl>
                                    </p:cond>
                                  </p:endCondLst>
                                  <p:childTnLst>
                                    <p:animMotion origin="layout" path="M -0.02321 -4.7619E-7 L 0.07813 -0.37123 L 0.1878 -0.37123 " pathEditMode="relative" rAng="0" ptsTypes="AAA">
                                      <p:cBhvr>
                                        <p:cTn id="10" dur="2000" fill="hold"/>
                                        <p:tgtEl>
                                          <p:spTgt spid="93"/>
                                        </p:tgtEl>
                                        <p:attrNameLst>
                                          <p:attrName>ppt_x</p:attrName>
                                          <p:attrName>ppt_y</p:attrName>
                                        </p:attrNameLst>
                                      </p:cBhvr>
                                      <p:rCtr x="10600" y="-18600"/>
                                    </p:animMotion>
                                  </p:childTnLst>
                                </p:cTn>
                              </p:par>
                              <p:par>
                                <p:cTn id="11" presetID="0" presetClass="path" presetSubtype="0" repeatCount="indefinite" accel="50000" decel="50000" fill="hold" grpId="0" nodeType="withEffect">
                                  <p:stCondLst>
                                    <p:cond delay="800"/>
                                  </p:stCondLst>
                                  <p:endCondLst>
                                    <p:cond evt="onNext" delay="0">
                                      <p:tgtEl>
                                        <p:sldTgt/>
                                      </p:tgtEl>
                                    </p:cond>
                                  </p:endCondLst>
                                  <p:childTnLst>
                                    <p:animMotion origin="layout" path="M 0.00223 0.01131 L 0.10342 -0.35992 L 0.24271 -0.35992 L 0.25104 -0.3994 L 0.13304 -0.3994 L 0.05699 -0.45555 " pathEditMode="relative" rAng="0" ptsTypes="AAAAAA">
                                      <p:cBhvr>
                                        <p:cTn id="12" dur="2000" fill="hold"/>
                                        <p:tgtEl>
                                          <p:spTgt spid="94"/>
                                        </p:tgtEl>
                                        <p:attrNameLst>
                                          <p:attrName>ppt_x</p:attrName>
                                          <p:attrName>ppt_y</p:attrName>
                                        </p:attrNameLst>
                                      </p:cBhvr>
                                      <p:rCtr x="12400" y="-23400"/>
                                    </p:animMotion>
                                  </p:childTnLst>
                                </p:cTn>
                              </p:par>
                              <p:par>
                                <p:cTn id="13" presetID="0" presetClass="path" presetSubtype="0" repeatCount="indefinite" accel="50000" decel="50000" fill="hold" grpId="0" nodeType="withEffect">
                                  <p:stCondLst>
                                    <p:cond delay="1000"/>
                                  </p:stCondLst>
                                  <p:endCondLst>
                                    <p:cond evt="onNext" delay="0">
                                      <p:tgtEl>
                                        <p:sldTgt/>
                                      </p:tgtEl>
                                    </p:cond>
                                  </p:endCondLst>
                                  <p:childTnLst>
                                    <p:animMotion origin="layout" path="M 0.02306 -4.7619E-7 L 0.1244 -0.37143 L 0.23408 -0.37143 " pathEditMode="relative" rAng="0" ptsTypes="AAA">
                                      <p:cBhvr>
                                        <p:cTn id="14" dur="2000" fill="hold"/>
                                        <p:tgtEl>
                                          <p:spTgt spid="108"/>
                                        </p:tgtEl>
                                        <p:attrNameLst>
                                          <p:attrName>ppt_x</p:attrName>
                                          <p:attrName>ppt_y</p:attrName>
                                        </p:attrNameLst>
                                      </p:cBhvr>
                                      <p:rCtr x="10600" y="-18600"/>
                                    </p:animMotion>
                                  </p:childTnLst>
                                </p:cTn>
                              </p:par>
                              <p:par>
                                <p:cTn id="15" presetID="0" presetClass="path" presetSubtype="0" repeatCount="indefinite" accel="50000" decel="50000" fill="hold" grpId="0" nodeType="withEffect">
                                  <p:stCondLst>
                                    <p:cond delay="1300"/>
                                  </p:stCondLst>
                                  <p:endCondLst>
                                    <p:cond evt="onNext" delay="0">
                                      <p:tgtEl>
                                        <p:sldTgt/>
                                      </p:tgtEl>
                                    </p:cond>
                                  </p:endCondLst>
                                  <p:childTnLst>
                                    <p:animMotion origin="layout" path="M 0 0 L 0.10134 -0.37137 L 0.21101 -0.37137 " pathEditMode="relative" rAng="0" ptsTypes="AAA">
                                      <p:cBhvr>
                                        <p:cTn id="16" dur="2000" fill="hold"/>
                                        <p:tgtEl>
                                          <p:spTgt spid="107"/>
                                        </p:tgtEl>
                                        <p:attrNameLst>
                                          <p:attrName>ppt_x</p:attrName>
                                          <p:attrName>ppt_y</p:attrName>
                                        </p:attrNameLst>
                                      </p:cBhvr>
                                      <p:rCtr x="0" y="0"/>
                                    </p:animMotion>
                                  </p:childTnLst>
                                </p:cTn>
                              </p:par>
                              <p:par>
                                <p:cTn id="17" presetID="0" presetClass="path" presetSubtype="0" repeatCount="indefinite" accel="50000" decel="50000" fill="hold" grpId="0" nodeType="withEffect">
                                  <p:stCondLst>
                                    <p:cond delay="1500"/>
                                  </p:stCondLst>
                                  <p:endCondLst>
                                    <p:cond evt="onNext" delay="0">
                                      <p:tgtEl>
                                        <p:sldTgt/>
                                      </p:tgtEl>
                                    </p:cond>
                                  </p:endCondLst>
                                  <p:childTnLst>
                                    <p:animMotion origin="layout" path="M -0.02321 -4.7619E-7 L 0.07813 -0.37123 L 0.1878 -0.37123 " pathEditMode="relative" rAng="0" ptsTypes="AAA">
                                      <p:cBhvr>
                                        <p:cTn id="18" dur="2000" fill="hold"/>
                                        <p:tgtEl>
                                          <p:spTgt spid="105"/>
                                        </p:tgtEl>
                                        <p:attrNameLst>
                                          <p:attrName>ppt_x</p:attrName>
                                          <p:attrName>ppt_y</p:attrName>
                                        </p:attrNameLst>
                                      </p:cBhvr>
                                      <p:rCtr x="10600" y="-18600"/>
                                    </p:animMotion>
                                  </p:childTnLst>
                                </p:cTn>
                              </p:par>
                              <p:par>
                                <p:cTn id="19" presetID="0" presetClass="path" presetSubtype="0" repeatCount="indefinite" accel="50000" decel="50000" fill="hold" grpId="0" nodeType="withEffect">
                                  <p:stCondLst>
                                    <p:cond delay="1800"/>
                                  </p:stCondLst>
                                  <p:endCondLst>
                                    <p:cond evt="onNext" delay="0">
                                      <p:tgtEl>
                                        <p:sldTgt/>
                                      </p:tgtEl>
                                    </p:cond>
                                  </p:endCondLst>
                                  <p:childTnLst>
                                    <p:animMotion origin="layout" path="M 0.00223 0.01131 L 0.10342 -0.35992 L 0.24271 -0.35992 L 0.25104 -0.3994 L 0.13304 -0.3994 L 0.05699 -0.45555 " pathEditMode="relative" rAng="0" ptsTypes="AAAAAA">
                                      <p:cBhvr>
                                        <p:cTn id="20" dur="2000" fill="hold"/>
                                        <p:tgtEl>
                                          <p:spTgt spid="106"/>
                                        </p:tgtEl>
                                        <p:attrNameLst>
                                          <p:attrName>ppt_x</p:attrName>
                                          <p:attrName>ppt_y</p:attrName>
                                        </p:attrNameLst>
                                      </p:cBhvr>
                                      <p:rCtr x="12400" y="-23400"/>
                                    </p:animMotion>
                                  </p:childTnLst>
                                </p:cTn>
                              </p:par>
                              <p:par>
                                <p:cTn id="21" presetID="0" presetClass="path" presetSubtype="0" repeatCount="indefinite" accel="50000" decel="50000" fill="hold" grpId="0" nodeType="withEffect">
                                  <p:stCondLst>
                                    <p:cond delay="0"/>
                                  </p:stCondLst>
                                  <p:endCondLst>
                                    <p:cond evt="onNext" delay="0">
                                      <p:tgtEl>
                                        <p:sldTgt/>
                                      </p:tgtEl>
                                    </p:cond>
                                  </p:endCondLst>
                                  <p:childTnLst>
                                    <p:animMotion origin="layout" path="M 0.01056 3.33333E-6 L 0.72351 -0.00556 " pathEditMode="relative" rAng="0" ptsTypes="AA">
                                      <p:cBhvr>
                                        <p:cTn id="22" dur="2000" fill="hold"/>
                                        <p:tgtEl>
                                          <p:spTgt spid="100"/>
                                        </p:tgtEl>
                                        <p:attrNameLst>
                                          <p:attrName>ppt_x</p:attrName>
                                          <p:attrName>ppt_y</p:attrName>
                                        </p:attrNameLst>
                                      </p:cBhvr>
                                      <p:rCtr x="35600" y="-300"/>
                                    </p:animMotion>
                                  </p:childTnLst>
                                </p:cTn>
                              </p:par>
                              <p:par>
                                <p:cTn id="23" presetID="0" presetClass="path" presetSubtype="0" repeatCount="indefinite" accel="50000" decel="50000" fill="hold" grpId="0" nodeType="withEffect">
                                  <p:stCondLst>
                                    <p:cond delay="300"/>
                                  </p:stCondLst>
                                  <p:endCondLst>
                                    <p:cond evt="onNext" delay="0">
                                      <p:tgtEl>
                                        <p:sldTgt/>
                                      </p:tgtEl>
                                    </p:cond>
                                  </p:endCondLst>
                                  <p:childTnLst>
                                    <p:animMotion origin="layout" path="M 0.01072 4.92063E-6 L 0.51697 -0.00556 " pathEditMode="relative" rAng="0" ptsTypes="AA">
                                      <p:cBhvr>
                                        <p:cTn id="24" dur="2000" fill="hold"/>
                                        <p:tgtEl>
                                          <p:spTgt spid="99"/>
                                        </p:tgtEl>
                                        <p:attrNameLst>
                                          <p:attrName>ppt_x</p:attrName>
                                          <p:attrName>ppt_y</p:attrName>
                                        </p:attrNameLst>
                                      </p:cBhvr>
                                      <p:rCtr x="25300" y="-300"/>
                                    </p:animMotion>
                                  </p:childTnLst>
                                </p:cTn>
                              </p:par>
                              <p:par>
                                <p:cTn id="25" presetID="0" presetClass="path" presetSubtype="0" repeatCount="indefinite" accel="50000" decel="50000" fill="hold" grpId="0" nodeType="withEffect">
                                  <p:stCondLst>
                                    <p:cond delay="600"/>
                                  </p:stCondLst>
                                  <p:endCondLst>
                                    <p:cond evt="onNext" delay="0">
                                      <p:tgtEl>
                                        <p:sldTgt/>
                                      </p:tgtEl>
                                    </p:cond>
                                  </p:endCondLst>
                                  <p:childTnLst>
                                    <p:animMotion origin="layout" path="M -0.01057 4.92063E-6 L 0.38184 -0.00556 " pathEditMode="relative" ptsTypes="AA">
                                      <p:cBhvr>
                                        <p:cTn id="26" dur="2000" fill="hold"/>
                                        <p:tgtEl>
                                          <p:spTgt spid="98"/>
                                        </p:tgtEl>
                                        <p:attrNameLst>
                                          <p:attrName>ppt_x</p:attrName>
                                          <p:attrName>ppt_y</p:attrName>
                                        </p:attrNameLst>
                                      </p:cBhvr>
                                    </p:animMotion>
                                  </p:childTnLst>
                                </p:cTn>
                              </p:par>
                              <p:par>
                                <p:cTn id="27" presetID="0" presetClass="path" presetSubtype="0" repeatCount="indefinite" accel="50000" decel="50000" fill="hold" grpId="0" nodeType="withEffect">
                                  <p:stCondLst>
                                    <p:cond delay="900"/>
                                  </p:stCondLst>
                                  <p:endCondLst>
                                    <p:cond evt="onNext" delay="0">
                                      <p:tgtEl>
                                        <p:sldTgt/>
                                      </p:tgtEl>
                                    </p:cond>
                                  </p:endCondLst>
                                  <p:childTnLst>
                                    <p:animMotion origin="layout" path="M -0.01473 4.92063E-6 L 0.23423 -0.00556 " pathEditMode="relative" rAng="0" ptsTypes="AA">
                                      <p:cBhvr>
                                        <p:cTn id="28" dur="2000" fill="hold"/>
                                        <p:tgtEl>
                                          <p:spTgt spid="97"/>
                                        </p:tgtEl>
                                        <p:attrNameLst>
                                          <p:attrName>ppt_x</p:attrName>
                                          <p:attrName>ppt_y</p:attrName>
                                        </p:attrNameLst>
                                      </p:cBhvr>
                                      <p:rCtr x="12400" y="-300"/>
                                    </p:animMotion>
                                  </p:childTnLst>
                                </p:cTn>
                              </p:par>
                              <p:par>
                                <p:cTn id="29" presetID="0" presetClass="path" presetSubtype="0" repeatCount="indefinite" accel="50000" decel="50000" fill="hold" grpId="0" nodeType="withEffect">
                                  <p:stCondLst>
                                    <p:cond delay="1200"/>
                                  </p:stCondLst>
                                  <p:endCondLst>
                                    <p:cond evt="onNext" delay="0">
                                      <p:tgtEl>
                                        <p:sldTgt/>
                                      </p:tgtEl>
                                    </p:cond>
                                  </p:endCondLst>
                                  <p:childTnLst>
                                    <p:animMotion origin="layout" path="M 0.01056 3.33333E-6 L 0.72351 -0.00556 " pathEditMode="relative" rAng="0" ptsTypes="AA">
                                      <p:cBhvr>
                                        <p:cTn id="30" dur="2000" fill="hold"/>
                                        <p:tgtEl>
                                          <p:spTgt spid="104"/>
                                        </p:tgtEl>
                                        <p:attrNameLst>
                                          <p:attrName>ppt_x</p:attrName>
                                          <p:attrName>ppt_y</p:attrName>
                                        </p:attrNameLst>
                                      </p:cBhvr>
                                      <p:rCtr x="35600" y="-300"/>
                                    </p:animMotion>
                                  </p:childTnLst>
                                </p:cTn>
                              </p:par>
                              <p:par>
                                <p:cTn id="31" presetID="0" presetClass="path" presetSubtype="0" repeatCount="indefinite" accel="50000" decel="50000" fill="hold" grpId="0" nodeType="withEffect">
                                  <p:stCondLst>
                                    <p:cond delay="1500"/>
                                  </p:stCondLst>
                                  <p:endCondLst>
                                    <p:cond evt="onNext" delay="0">
                                      <p:tgtEl>
                                        <p:sldTgt/>
                                      </p:tgtEl>
                                    </p:cond>
                                  </p:endCondLst>
                                  <p:childTnLst>
                                    <p:animMotion origin="layout" path="M 0.01072 4.92063E-6 L 0.51697 -0.00556 " pathEditMode="relative" rAng="0" ptsTypes="AA">
                                      <p:cBhvr>
                                        <p:cTn id="32" dur="2000" fill="hold"/>
                                        <p:tgtEl>
                                          <p:spTgt spid="103"/>
                                        </p:tgtEl>
                                        <p:attrNameLst>
                                          <p:attrName>ppt_x</p:attrName>
                                          <p:attrName>ppt_y</p:attrName>
                                        </p:attrNameLst>
                                      </p:cBhvr>
                                      <p:rCtr x="25300" y="-300"/>
                                    </p:animMotion>
                                  </p:childTnLst>
                                </p:cTn>
                              </p:par>
                              <p:par>
                                <p:cTn id="33" presetID="0" presetClass="path" presetSubtype="0" repeatCount="indefinite" accel="50000" decel="50000" fill="hold" grpId="0" nodeType="withEffect">
                                  <p:stCondLst>
                                    <p:cond delay="1700"/>
                                  </p:stCondLst>
                                  <p:endCondLst>
                                    <p:cond evt="onNext" delay="0">
                                      <p:tgtEl>
                                        <p:sldTgt/>
                                      </p:tgtEl>
                                    </p:cond>
                                  </p:endCondLst>
                                  <p:childTnLst>
                                    <p:animMotion origin="layout" path="M -0.01057 4.92063E-6 L 0.38184 -0.00556 " pathEditMode="relative" ptsTypes="AA">
                                      <p:cBhvr>
                                        <p:cTn id="34" dur="2000" fill="hold"/>
                                        <p:tgtEl>
                                          <p:spTgt spid="102"/>
                                        </p:tgtEl>
                                        <p:attrNameLst>
                                          <p:attrName>ppt_x</p:attrName>
                                          <p:attrName>ppt_y</p:attrName>
                                        </p:attrNameLst>
                                      </p:cBhvr>
                                    </p:animMotion>
                                  </p:childTnLst>
                                </p:cTn>
                              </p:par>
                              <p:par>
                                <p:cTn id="35" presetID="0" presetClass="path" presetSubtype="0" repeatCount="indefinite" accel="50000" decel="50000" fill="hold" grpId="0" nodeType="withEffect">
                                  <p:stCondLst>
                                    <p:cond delay="1900"/>
                                  </p:stCondLst>
                                  <p:endCondLst>
                                    <p:cond evt="onNext" delay="0">
                                      <p:tgtEl>
                                        <p:sldTgt/>
                                      </p:tgtEl>
                                    </p:cond>
                                  </p:endCondLst>
                                  <p:childTnLst>
                                    <p:animMotion origin="layout" path="M -0.01473 4.92063E-6 L 0.23423 -0.00556 " pathEditMode="relative" rAng="0" ptsTypes="AA">
                                      <p:cBhvr>
                                        <p:cTn id="36" dur="2000" fill="hold"/>
                                        <p:tgtEl>
                                          <p:spTgt spid="101"/>
                                        </p:tgtEl>
                                        <p:attrNameLst>
                                          <p:attrName>ppt_x</p:attrName>
                                          <p:attrName>ppt_y</p:attrName>
                                        </p:attrNameLst>
                                      </p:cBhvr>
                                      <p:rCtr x="124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C43596B-7651-465D-BF06-0552FA1941AE}"/>
              </a:ext>
            </a:extLst>
          </p:cNvPr>
          <p:cNvSpPr>
            <a:spLocks noGrp="1" noChangeArrowheads="1"/>
          </p:cNvSpPr>
          <p:nvPr>
            <p:ph type="title"/>
          </p:nvPr>
        </p:nvSpPr>
        <p:spPr>
          <a:xfrm>
            <a:off x="457200" y="277813"/>
            <a:ext cx="8003232" cy="90328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a:latin typeface="微软雅黑" panose="020B0503020204020204" pitchFamily="34" charset="-122"/>
                <a:ea typeface="微软雅黑" panose="020B0503020204020204" pitchFamily="34" charset="-122"/>
              </a:rPr>
              <a:t>TCP Connection Flood </a:t>
            </a:r>
            <a:r>
              <a:rPr lang="zh-CN" altLang="en-US" sz="3200" dirty="0">
                <a:latin typeface="微软雅黑" panose="020B0503020204020204" pitchFamily="34" charset="-122"/>
                <a:ea typeface="微软雅黑" panose="020B0503020204020204" pitchFamily="34" charset="-122"/>
              </a:rPr>
              <a:t>攻击与防护</a:t>
            </a:r>
          </a:p>
        </p:txBody>
      </p:sp>
      <p:sp>
        <p:nvSpPr>
          <p:cNvPr id="27" name="Rectangle 2">
            <a:extLst>
              <a:ext uri="{FF2B5EF4-FFF2-40B4-BE49-F238E27FC236}">
                <a16:creationId xmlns:a16="http://schemas.microsoft.com/office/drawing/2014/main" id="{403486A6-99CF-4EE8-B5EB-1833C37315D8}"/>
              </a:ext>
            </a:extLst>
          </p:cNvPr>
          <p:cNvSpPr txBox="1">
            <a:spLocks noChangeArrowheads="1"/>
          </p:cNvSpPr>
          <p:nvPr/>
        </p:nvSpPr>
        <p:spPr bwMode="auto">
          <a:xfrm>
            <a:off x="222250" y="1460243"/>
            <a:ext cx="8929687" cy="1383942"/>
          </a:xfrm>
          <a:prstGeom prst="rect">
            <a:avLst/>
          </a:prstGeom>
          <a:noFill/>
          <a:ln w="9525">
            <a:solidFill>
              <a:srgbClr val="993300"/>
            </a:solidFill>
            <a:miter lim="800000"/>
            <a:headEnd/>
            <a:tailEnd/>
          </a:ln>
          <a:effectLst/>
        </p:spPr>
        <p:txBody>
          <a:bodyPr lIns="91434" tIns="45717" rIns="91434" bIns="45717"/>
          <a:lstStyle/>
          <a:p>
            <a:pPr marL="342878" indent="-342878">
              <a:spcBef>
                <a:spcPct val="20000"/>
              </a:spcBef>
              <a:buClr>
                <a:srgbClr val="1F4808"/>
              </a:buClr>
              <a:buSzPct val="120000"/>
              <a:buFontTx/>
              <a:buChar char="•"/>
              <a:defRPr/>
            </a:pPr>
            <a:r>
              <a:rPr lang="zh-CN" altLang="en-US" sz="1900" kern="0" dirty="0">
                <a:latin typeface="微软雅黑" panose="020B0503020204020204" pitchFamily="34" charset="-122"/>
                <a:ea typeface="微软雅黑" panose="020B0503020204020204" pitchFamily="34" charset="-122"/>
              </a:rPr>
              <a:t>使用</a:t>
            </a:r>
            <a:r>
              <a:rPr lang="en-US" altLang="zh-CN" sz="1900" kern="0" dirty="0">
                <a:latin typeface="微软雅黑" panose="020B0503020204020204" pitchFamily="34" charset="-122"/>
                <a:ea typeface="微软雅黑" panose="020B0503020204020204" pitchFamily="34" charset="-122"/>
              </a:rPr>
              <a:t>Proxy</a:t>
            </a:r>
            <a:r>
              <a:rPr lang="zh-CN" altLang="en-US" sz="1900" kern="0" dirty="0">
                <a:latin typeface="微软雅黑" panose="020B0503020204020204" pitchFamily="34" charset="-122"/>
                <a:ea typeface="微软雅黑" panose="020B0503020204020204" pitchFamily="34" charset="-122"/>
              </a:rPr>
              <a:t>或者</a:t>
            </a:r>
            <a:r>
              <a:rPr lang="en-US" altLang="zh-CN" sz="1900" kern="0" dirty="0">
                <a:latin typeface="微软雅黑" panose="020B0503020204020204" pitchFamily="34" charset="-122"/>
                <a:ea typeface="微软雅黑" panose="020B0503020204020204" pitchFamily="34" charset="-122"/>
              </a:rPr>
              <a:t>Botnet</a:t>
            </a:r>
            <a:r>
              <a:rPr lang="zh-CN" altLang="en-US" sz="1900" kern="0" dirty="0">
                <a:latin typeface="微软雅黑" panose="020B0503020204020204" pitchFamily="34" charset="-122"/>
                <a:ea typeface="微软雅黑" panose="020B0503020204020204" pitchFamily="34" charset="-122"/>
              </a:rPr>
              <a:t>，向服务器某个应用端口（如</a:t>
            </a:r>
            <a:r>
              <a:rPr lang="en-US" altLang="zh-CN" sz="1900" kern="0" dirty="0">
                <a:latin typeface="微软雅黑" panose="020B0503020204020204" pitchFamily="34" charset="-122"/>
                <a:ea typeface="微软雅黑" panose="020B0503020204020204" pitchFamily="34" charset="-122"/>
              </a:rPr>
              <a:t>80</a:t>
            </a:r>
            <a:r>
              <a:rPr lang="zh-CN" altLang="en-US" sz="1900" kern="0" dirty="0">
                <a:latin typeface="微软雅黑" panose="020B0503020204020204" pitchFamily="34" charset="-122"/>
                <a:ea typeface="微软雅黑" panose="020B0503020204020204" pitchFamily="34" charset="-122"/>
              </a:rPr>
              <a:t>）建立大量的</a:t>
            </a:r>
            <a:r>
              <a:rPr lang="en-US" altLang="zh-CN" sz="1900" kern="0" dirty="0">
                <a:latin typeface="微软雅黑" panose="020B0503020204020204" pitchFamily="34" charset="-122"/>
                <a:ea typeface="微软雅黑" panose="020B0503020204020204" pitchFamily="34" charset="-122"/>
              </a:rPr>
              <a:t>TCP</a:t>
            </a:r>
            <a:r>
              <a:rPr lang="zh-CN" altLang="en-US" sz="1900" kern="0" dirty="0">
                <a:latin typeface="微软雅黑" panose="020B0503020204020204" pitchFamily="34" charset="-122"/>
                <a:ea typeface="微软雅黑" panose="020B0503020204020204" pitchFamily="34" charset="-122"/>
              </a:rPr>
              <a:t>连接</a:t>
            </a:r>
            <a:endParaRPr lang="en-US" altLang="zh-CN" sz="1900" kern="0" dirty="0">
              <a:latin typeface="微软雅黑" panose="020B0503020204020204" pitchFamily="34" charset="-122"/>
              <a:ea typeface="微软雅黑" panose="020B0503020204020204" pitchFamily="34" charset="-122"/>
            </a:endParaRPr>
          </a:p>
          <a:p>
            <a:pPr marL="342878" indent="-342878">
              <a:spcBef>
                <a:spcPct val="20000"/>
              </a:spcBef>
              <a:buClr>
                <a:srgbClr val="1F4808"/>
              </a:buClr>
              <a:buSzPct val="120000"/>
              <a:buFontTx/>
              <a:buChar char="•"/>
              <a:defRPr/>
            </a:pPr>
            <a:r>
              <a:rPr lang="zh-CN" altLang="en-US" sz="1900" kern="0" dirty="0">
                <a:latin typeface="微软雅黑" panose="020B0503020204020204" pitchFamily="34" charset="-122"/>
                <a:ea typeface="微软雅黑" panose="020B0503020204020204" pitchFamily="34" charset="-122"/>
              </a:rPr>
              <a:t>建立连接后，模拟正常应用的数据包以便长时间占用连接</a:t>
            </a:r>
          </a:p>
          <a:p>
            <a:pPr marL="342878" indent="-342878">
              <a:spcBef>
                <a:spcPct val="20000"/>
              </a:spcBef>
              <a:buClr>
                <a:srgbClr val="1F4808"/>
              </a:buClr>
              <a:buSzPct val="120000"/>
              <a:buFontTx/>
              <a:buChar char="•"/>
              <a:defRPr/>
            </a:pPr>
            <a:r>
              <a:rPr lang="zh-CN" altLang="en-US" sz="1900" kern="0" dirty="0">
                <a:latin typeface="微软雅黑" panose="020B0503020204020204" pitchFamily="34" charset="-122"/>
                <a:ea typeface="微软雅黑" panose="020B0503020204020204" pitchFamily="34" charset="-122"/>
              </a:rPr>
              <a:t>通常一个应用服务都有连接数上限，当达到这个上限时，正常的客户端就无法再连接成功</a:t>
            </a:r>
          </a:p>
          <a:p>
            <a:pPr marL="342878" indent="-342878">
              <a:spcBef>
                <a:spcPct val="20000"/>
              </a:spcBef>
              <a:buClr>
                <a:srgbClr val="1F4808"/>
              </a:buClr>
              <a:buSzPct val="120000"/>
              <a:buFontTx/>
              <a:buChar char="•"/>
              <a:defRPr/>
            </a:pPr>
            <a:endParaRPr lang="zh-CN" altLang="en-US" sz="1600" kern="0" dirty="0"/>
          </a:p>
          <a:p>
            <a:pPr marL="342878" indent="-342878">
              <a:spcBef>
                <a:spcPct val="20000"/>
              </a:spcBef>
              <a:buClr>
                <a:srgbClr val="1F4808"/>
              </a:buClr>
              <a:buSzPct val="120000"/>
              <a:buFontTx/>
              <a:buChar char="•"/>
              <a:defRPr/>
            </a:pPr>
            <a:endParaRPr lang="zh-CN" altLang="en-US" sz="1600" kern="0" dirty="0"/>
          </a:p>
        </p:txBody>
      </p:sp>
      <p:sp>
        <p:nvSpPr>
          <p:cNvPr id="52228" name="Text Box 4">
            <a:extLst>
              <a:ext uri="{FF2B5EF4-FFF2-40B4-BE49-F238E27FC236}">
                <a16:creationId xmlns:a16="http://schemas.microsoft.com/office/drawing/2014/main" id="{6B323744-0EBF-4D60-8A7E-036BE95D0313}"/>
              </a:ext>
            </a:extLst>
          </p:cNvPr>
          <p:cNvSpPr txBox="1">
            <a:spLocks noChangeArrowheads="1"/>
          </p:cNvSpPr>
          <p:nvPr/>
        </p:nvSpPr>
        <p:spPr bwMode="auto">
          <a:xfrm>
            <a:off x="222250" y="1072262"/>
            <a:ext cx="3713163" cy="384175"/>
          </a:xfrm>
          <a:prstGeom prst="rect">
            <a:avLst/>
          </a:prstGeom>
          <a:solidFill>
            <a:srgbClr val="993300"/>
          </a:solidFill>
          <a:ln w="9525">
            <a:solidFill>
              <a:srgbClr val="993300"/>
            </a:solidFill>
            <a:miter lim="800000"/>
            <a:headEnd/>
            <a:tailEnd/>
          </a:ln>
        </p:spPr>
        <p:txBody>
          <a:bodyPr lIns="91434" tIns="45717" rIns="91434" bIns="4571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900" b="1" dirty="0">
                <a:solidFill>
                  <a:schemeClr val="bg1"/>
                </a:solidFill>
              </a:rPr>
              <a:t>TCP Connection Flood </a:t>
            </a:r>
            <a:r>
              <a:rPr kumimoji="1" lang="zh-CN" altLang="en-US" sz="1900" b="1" dirty="0">
                <a:solidFill>
                  <a:schemeClr val="bg1"/>
                </a:solidFill>
              </a:rPr>
              <a:t>攻击</a:t>
            </a:r>
          </a:p>
        </p:txBody>
      </p:sp>
      <p:grpSp>
        <p:nvGrpSpPr>
          <p:cNvPr id="52229" name="Group 15">
            <a:extLst>
              <a:ext uri="{FF2B5EF4-FFF2-40B4-BE49-F238E27FC236}">
                <a16:creationId xmlns:a16="http://schemas.microsoft.com/office/drawing/2014/main" id="{085510CC-FEC2-4E87-A65A-1DBF196720BD}"/>
              </a:ext>
            </a:extLst>
          </p:cNvPr>
          <p:cNvGrpSpPr>
            <a:grpSpLocks/>
          </p:cNvGrpSpPr>
          <p:nvPr/>
        </p:nvGrpSpPr>
        <p:grpSpPr bwMode="auto">
          <a:xfrm>
            <a:off x="4929188" y="3190875"/>
            <a:ext cx="2552010" cy="1245830"/>
            <a:chOff x="4176" y="1968"/>
            <a:chExt cx="2641" cy="1632"/>
          </a:xfrm>
        </p:grpSpPr>
        <p:pic>
          <p:nvPicPr>
            <p:cNvPr id="52238" name="Picture 16">
              <a:extLst>
                <a:ext uri="{FF2B5EF4-FFF2-40B4-BE49-F238E27FC236}">
                  <a16:creationId xmlns:a16="http://schemas.microsoft.com/office/drawing/2014/main" id="{5E9FB7CF-3A95-4061-8F4D-0D3042862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6" y="1968"/>
              <a:ext cx="1449"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9" name="Text Box 17">
              <a:extLst>
                <a:ext uri="{FF2B5EF4-FFF2-40B4-BE49-F238E27FC236}">
                  <a16:creationId xmlns:a16="http://schemas.microsoft.com/office/drawing/2014/main" id="{7AEA858E-80D8-4373-85AD-E9E20ED5BED3}"/>
                </a:ext>
              </a:extLst>
            </p:cNvPr>
            <p:cNvSpPr txBox="1">
              <a:spLocks noChangeArrowheads="1"/>
            </p:cNvSpPr>
            <p:nvPr/>
          </p:nvSpPr>
          <p:spPr bwMode="auto">
            <a:xfrm>
              <a:off x="5601" y="2679"/>
              <a:ext cx="1216"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dirty="0">
                  <a:latin typeface="Times New Roman" panose="02020603050405020304" pitchFamily="18" charset="0"/>
                </a:rPr>
                <a:t>受害者</a:t>
              </a:r>
            </a:p>
          </p:txBody>
        </p:sp>
      </p:grpSp>
      <p:sp>
        <p:nvSpPr>
          <p:cNvPr id="38" name="云形 37">
            <a:extLst>
              <a:ext uri="{FF2B5EF4-FFF2-40B4-BE49-F238E27FC236}">
                <a16:creationId xmlns:a16="http://schemas.microsoft.com/office/drawing/2014/main" id="{9A3FBEC8-660F-4923-9177-0625033EF888}"/>
              </a:ext>
            </a:extLst>
          </p:cNvPr>
          <p:cNvSpPr/>
          <p:nvPr/>
        </p:nvSpPr>
        <p:spPr>
          <a:xfrm>
            <a:off x="723900" y="3214688"/>
            <a:ext cx="1847850" cy="150018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r>
              <a:rPr lang="en-US" altLang="zh-CN" dirty="0"/>
              <a:t>Proxy</a:t>
            </a:r>
            <a:r>
              <a:rPr lang="zh-CN" altLang="en-US" dirty="0"/>
              <a:t>或者</a:t>
            </a:r>
            <a:r>
              <a:rPr lang="en-US" altLang="zh-CN" dirty="0"/>
              <a:t>Botnet</a:t>
            </a:r>
            <a:endParaRPr lang="zh-CN" altLang="en-US" dirty="0"/>
          </a:p>
        </p:txBody>
      </p:sp>
      <p:sp>
        <p:nvSpPr>
          <p:cNvPr id="39" name="右箭头 38">
            <a:extLst>
              <a:ext uri="{FF2B5EF4-FFF2-40B4-BE49-F238E27FC236}">
                <a16:creationId xmlns:a16="http://schemas.microsoft.com/office/drawing/2014/main" id="{47970CA1-514A-47D3-A117-AE158E117609}"/>
              </a:ext>
            </a:extLst>
          </p:cNvPr>
          <p:cNvSpPr/>
          <p:nvPr/>
        </p:nvSpPr>
        <p:spPr>
          <a:xfrm>
            <a:off x="2786063" y="3571875"/>
            <a:ext cx="20002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zh-CN" altLang="en-US"/>
          </a:p>
        </p:txBody>
      </p:sp>
      <p:sp>
        <p:nvSpPr>
          <p:cNvPr id="52232" name="TextBox 39">
            <a:extLst>
              <a:ext uri="{FF2B5EF4-FFF2-40B4-BE49-F238E27FC236}">
                <a16:creationId xmlns:a16="http://schemas.microsoft.com/office/drawing/2014/main" id="{4DF03C08-35DB-480C-9008-BEEDE9A75E8F}"/>
              </a:ext>
            </a:extLst>
          </p:cNvPr>
          <p:cNvSpPr txBox="1">
            <a:spLocks noChangeArrowheads="1"/>
          </p:cNvSpPr>
          <p:nvPr/>
        </p:nvSpPr>
        <p:spPr bwMode="auto">
          <a:xfrm>
            <a:off x="2786063" y="3214688"/>
            <a:ext cx="2000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dirty="0">
                <a:solidFill>
                  <a:srgbClr val="FF0000"/>
                </a:solidFill>
              </a:rPr>
              <a:t>TCP</a:t>
            </a:r>
            <a:r>
              <a:rPr lang="zh-CN" altLang="en-US" i="1" dirty="0">
                <a:solidFill>
                  <a:srgbClr val="FF0000"/>
                </a:solidFill>
              </a:rPr>
              <a:t> </a:t>
            </a:r>
            <a:r>
              <a:rPr lang="en-US" altLang="zh-CN" i="1" dirty="0">
                <a:solidFill>
                  <a:srgbClr val="FF0000"/>
                </a:solidFill>
              </a:rPr>
              <a:t>Connection</a:t>
            </a:r>
            <a:endParaRPr lang="zh-CN" altLang="en-US" i="1" dirty="0">
              <a:solidFill>
                <a:srgbClr val="FF0000"/>
              </a:solidFill>
            </a:endParaRPr>
          </a:p>
        </p:txBody>
      </p:sp>
      <p:sp>
        <p:nvSpPr>
          <p:cNvPr id="42" name="Rectangle 2">
            <a:extLst>
              <a:ext uri="{FF2B5EF4-FFF2-40B4-BE49-F238E27FC236}">
                <a16:creationId xmlns:a16="http://schemas.microsoft.com/office/drawing/2014/main" id="{9C1C6B66-56C3-4D97-B63B-5B173D1EDC9D}"/>
              </a:ext>
            </a:extLst>
          </p:cNvPr>
          <p:cNvSpPr txBox="1">
            <a:spLocks noChangeArrowheads="1"/>
          </p:cNvSpPr>
          <p:nvPr/>
        </p:nvSpPr>
        <p:spPr bwMode="auto">
          <a:xfrm>
            <a:off x="3900147" y="4992559"/>
            <a:ext cx="4821238" cy="1046163"/>
          </a:xfrm>
          <a:prstGeom prst="rect">
            <a:avLst/>
          </a:prstGeom>
          <a:noFill/>
          <a:ln w="9525">
            <a:solidFill>
              <a:srgbClr val="993300"/>
            </a:solidFill>
            <a:miter lim="800000"/>
            <a:headEnd/>
            <a:tailEnd/>
          </a:ln>
          <a:effectLst/>
        </p:spPr>
        <p:txBody>
          <a:bodyPr lIns="91434" tIns="45717" rIns="91434" bIns="45717"/>
          <a:lstStyle/>
          <a:p>
            <a:pPr marL="342878" indent="-342878">
              <a:spcBef>
                <a:spcPct val="20000"/>
              </a:spcBef>
              <a:buClr>
                <a:srgbClr val="1F4808"/>
              </a:buClr>
              <a:buSzPct val="120000"/>
              <a:buFontTx/>
              <a:buChar char="•"/>
              <a:defRPr/>
            </a:pPr>
            <a:r>
              <a:rPr lang="zh-CN" altLang="en-US" sz="1900" kern="0" dirty="0">
                <a:latin typeface="微软雅黑" panose="020B0503020204020204" pitchFamily="34" charset="-122"/>
                <a:ea typeface="微软雅黑" panose="020B0503020204020204" pitchFamily="34" charset="-122"/>
              </a:rPr>
              <a:t>限制单个</a:t>
            </a:r>
            <a:r>
              <a:rPr lang="en-US" altLang="zh-CN" sz="1900" kern="0" dirty="0">
                <a:latin typeface="微软雅黑" panose="020B0503020204020204" pitchFamily="34" charset="-122"/>
                <a:ea typeface="微软雅黑" panose="020B0503020204020204" pitchFamily="34" charset="-122"/>
              </a:rPr>
              <a:t>IP</a:t>
            </a:r>
            <a:r>
              <a:rPr lang="zh-CN" altLang="en-US" sz="1900" kern="0" dirty="0">
                <a:latin typeface="微软雅黑" panose="020B0503020204020204" pitchFamily="34" charset="-122"/>
                <a:ea typeface="微软雅黑" panose="020B0503020204020204" pitchFamily="34" charset="-122"/>
              </a:rPr>
              <a:t>地址的连接数量</a:t>
            </a:r>
            <a:endParaRPr lang="en-US" altLang="zh-CN" sz="1900" kern="0" dirty="0">
              <a:latin typeface="微软雅黑" panose="020B0503020204020204" pitchFamily="34" charset="-122"/>
              <a:ea typeface="微软雅黑" panose="020B0503020204020204" pitchFamily="34" charset="-122"/>
            </a:endParaRPr>
          </a:p>
          <a:p>
            <a:pPr marL="342878" indent="-342878">
              <a:spcBef>
                <a:spcPct val="20000"/>
              </a:spcBef>
              <a:buClr>
                <a:srgbClr val="1F4808"/>
              </a:buClr>
              <a:buSzPct val="120000"/>
              <a:buFontTx/>
              <a:buChar char="•"/>
              <a:defRPr/>
            </a:pPr>
            <a:r>
              <a:rPr lang="zh-CN" altLang="en-US" sz="1900" kern="0" dirty="0">
                <a:latin typeface="微软雅黑" panose="020B0503020204020204" pitchFamily="34" charset="-122"/>
                <a:ea typeface="微软雅黑" panose="020B0503020204020204" pitchFamily="34" charset="-122"/>
              </a:rPr>
              <a:t>对于</a:t>
            </a:r>
            <a:r>
              <a:rPr lang="en-US" altLang="zh-CN" sz="1900" kern="0" dirty="0">
                <a:latin typeface="微软雅黑" panose="020B0503020204020204" pitchFamily="34" charset="-122"/>
                <a:ea typeface="微软雅黑" panose="020B0503020204020204" pitchFamily="34" charset="-122"/>
              </a:rPr>
              <a:t>Botnet</a:t>
            </a:r>
            <a:r>
              <a:rPr lang="zh-CN" altLang="en-US" sz="1900" kern="0" dirty="0">
                <a:latin typeface="微软雅黑" panose="020B0503020204020204" pitchFamily="34" charset="-122"/>
                <a:ea typeface="微软雅黑" panose="020B0503020204020204" pitchFamily="34" charset="-122"/>
              </a:rPr>
              <a:t>目前没有太好的方法去防护</a:t>
            </a:r>
          </a:p>
        </p:txBody>
      </p:sp>
      <p:sp>
        <p:nvSpPr>
          <p:cNvPr id="52234" name="Text Box 4">
            <a:extLst>
              <a:ext uri="{FF2B5EF4-FFF2-40B4-BE49-F238E27FC236}">
                <a16:creationId xmlns:a16="http://schemas.microsoft.com/office/drawing/2014/main" id="{FF37B45A-9E21-489A-B6E0-285F1FDD3B71}"/>
              </a:ext>
            </a:extLst>
          </p:cNvPr>
          <p:cNvSpPr txBox="1">
            <a:spLocks noChangeArrowheads="1"/>
          </p:cNvSpPr>
          <p:nvPr/>
        </p:nvSpPr>
        <p:spPr bwMode="auto">
          <a:xfrm>
            <a:off x="3900147" y="4609972"/>
            <a:ext cx="3609975" cy="384175"/>
          </a:xfrm>
          <a:prstGeom prst="rect">
            <a:avLst/>
          </a:prstGeom>
          <a:solidFill>
            <a:srgbClr val="993300"/>
          </a:solidFill>
          <a:ln w="9525">
            <a:solidFill>
              <a:srgbClr val="993300"/>
            </a:solidFill>
            <a:miter lim="800000"/>
            <a:headEnd/>
            <a:tailEnd/>
          </a:ln>
        </p:spPr>
        <p:txBody>
          <a:bodyPr lIns="91434" tIns="45717" rIns="91434" bIns="45717">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1900" b="1">
                <a:solidFill>
                  <a:schemeClr val="bg1"/>
                </a:solidFill>
              </a:rPr>
              <a:t>TCP Connection Flood </a:t>
            </a:r>
            <a:r>
              <a:rPr kumimoji="1" lang="zh-CN" altLang="en-US" sz="1900" b="1">
                <a:solidFill>
                  <a:schemeClr val="bg1"/>
                </a:solidFill>
              </a:rPr>
              <a:t>防护</a:t>
            </a:r>
          </a:p>
        </p:txBody>
      </p:sp>
      <p:sp>
        <p:nvSpPr>
          <p:cNvPr id="13" name="右箭头 38">
            <a:extLst>
              <a:ext uri="{FF2B5EF4-FFF2-40B4-BE49-F238E27FC236}">
                <a16:creationId xmlns:a16="http://schemas.microsoft.com/office/drawing/2014/main" id="{7251F2F6-5A5E-4491-B20F-5283645C10DB}"/>
              </a:ext>
            </a:extLst>
          </p:cNvPr>
          <p:cNvSpPr/>
          <p:nvPr/>
        </p:nvSpPr>
        <p:spPr>
          <a:xfrm>
            <a:off x="2786063" y="3786188"/>
            <a:ext cx="20002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zh-CN" altLang="en-US"/>
          </a:p>
        </p:txBody>
      </p:sp>
      <p:sp>
        <p:nvSpPr>
          <p:cNvPr id="14" name="右箭头 38">
            <a:extLst>
              <a:ext uri="{FF2B5EF4-FFF2-40B4-BE49-F238E27FC236}">
                <a16:creationId xmlns:a16="http://schemas.microsoft.com/office/drawing/2014/main" id="{F4740A63-534E-4A4B-801E-E7D0E90E95E8}"/>
              </a:ext>
            </a:extLst>
          </p:cNvPr>
          <p:cNvSpPr/>
          <p:nvPr/>
        </p:nvSpPr>
        <p:spPr>
          <a:xfrm>
            <a:off x="2786063" y="4000500"/>
            <a:ext cx="20002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zh-CN" altLang="en-US"/>
          </a:p>
        </p:txBody>
      </p:sp>
      <p:sp>
        <p:nvSpPr>
          <p:cNvPr id="15" name="右箭头 38">
            <a:extLst>
              <a:ext uri="{FF2B5EF4-FFF2-40B4-BE49-F238E27FC236}">
                <a16:creationId xmlns:a16="http://schemas.microsoft.com/office/drawing/2014/main" id="{BD0ACDFD-45F0-457F-BF94-36AE6E909422}"/>
              </a:ext>
            </a:extLst>
          </p:cNvPr>
          <p:cNvSpPr/>
          <p:nvPr/>
        </p:nvSpPr>
        <p:spPr>
          <a:xfrm>
            <a:off x="2786063" y="4214813"/>
            <a:ext cx="20002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defRPr/>
            </a:pPr>
            <a:endParaRPr lang="zh-CN" altLang="en-US"/>
          </a:p>
        </p:txBody>
      </p:sp>
      <p:sp>
        <p:nvSpPr>
          <p:cNvPr id="16" name="页脚占位符 12">
            <a:extLst>
              <a:ext uri="{FF2B5EF4-FFF2-40B4-BE49-F238E27FC236}">
                <a16:creationId xmlns:a16="http://schemas.microsoft.com/office/drawing/2014/main" id="{1999C80A-AA3C-4EB7-9373-2A8535C7A77D}"/>
              </a:ext>
            </a:extLst>
          </p:cNvPr>
          <p:cNvSpPr>
            <a:spLocks noGrp="1"/>
          </p:cNvSpPr>
          <p:nvPr>
            <p:ph type="ftr" sz="quarter" idx="11"/>
          </p:nvPr>
        </p:nvSpPr>
        <p:spPr>
          <a:xfrm>
            <a:off x="3124200" y="6248400"/>
            <a:ext cx="2895600" cy="457200"/>
          </a:xfrm>
        </p:spPr>
        <p:txBody>
          <a:bodyPr/>
          <a:lstStyle/>
          <a:p>
            <a:pPr>
              <a:defRPr/>
            </a:pPr>
            <a:r>
              <a:rPr lang="zh-CN" altLang="en-US" dirty="0"/>
              <a:t>计算机网络高级教程（第</a:t>
            </a:r>
            <a:r>
              <a:rPr lang="en-US" altLang="zh-CN" dirty="0"/>
              <a:t>2</a:t>
            </a:r>
            <a:r>
              <a:rPr lang="zh-CN" altLang="en-US" dirty="0"/>
              <a:t>版）</a:t>
            </a:r>
            <a:endParaRPr lang="en-US" altLang="zh-CN" dirty="0"/>
          </a:p>
        </p:txBody>
      </p:sp>
      <p:sp>
        <p:nvSpPr>
          <p:cNvPr id="17" name="灯片编号占位符 5">
            <a:extLst>
              <a:ext uri="{FF2B5EF4-FFF2-40B4-BE49-F238E27FC236}">
                <a16:creationId xmlns:a16="http://schemas.microsoft.com/office/drawing/2014/main" id="{A7875790-435C-4DF8-BD30-DCB18F3DC6E3}"/>
              </a:ext>
            </a:extLst>
          </p:cNvPr>
          <p:cNvSpPr>
            <a:spLocks noGrp="1"/>
          </p:cNvSpPr>
          <p:nvPr>
            <p:ph type="sldNum" sz="quarter" idx="12"/>
          </p:nvPr>
        </p:nvSpPr>
        <p:spPr>
          <a:xfrm>
            <a:off x="6553200" y="6243638"/>
            <a:ext cx="2133600" cy="457200"/>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909FF2-DC36-484C-B507-E4C5D7178CAB}" type="slidenum">
              <a:rPr lang="en-US" altLang="zh-CN">
                <a:latin typeface="Garamond" panose="02020404030301010803" pitchFamily="18" charset="0"/>
              </a:rPr>
              <a:pPr eaLnBrk="1" hangingPunct="1"/>
              <a:t>22</a:t>
            </a:fld>
            <a:endParaRPr lang="en-US" altLang="zh-CN">
              <a:latin typeface="Garamond" panose="02020404030301010803"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latin typeface="Times New Roman" pitchFamily="18" charset="0"/>
              </a:rPr>
              <a:t>1.3.4  </a:t>
            </a:r>
            <a:r>
              <a:rPr lang="zh-CN" altLang="en-US">
                <a:latin typeface="Times New Roman" pitchFamily="18" charset="0"/>
              </a:rPr>
              <a:t>应用层协议的安全隐患</a:t>
            </a:r>
            <a:r>
              <a:rPr lang="zh-CN" altLang="en-US"/>
              <a:t> </a:t>
            </a:r>
          </a:p>
        </p:txBody>
      </p:sp>
      <p:sp>
        <p:nvSpPr>
          <p:cNvPr id="18435" name="Rectangle 3"/>
          <p:cNvSpPr>
            <a:spLocks noGrp="1" noChangeArrowheads="1"/>
          </p:cNvSpPr>
          <p:nvPr>
            <p:ph idx="1"/>
          </p:nvPr>
        </p:nvSpPr>
        <p:spPr/>
        <p:txBody>
          <a:bodyPr/>
          <a:lstStyle/>
          <a:p>
            <a:pPr eaLnBrk="1" hangingPunct="1">
              <a:lnSpc>
                <a:spcPct val="90000"/>
              </a:lnSpc>
              <a:buFontTx/>
              <a:buNone/>
            </a:pPr>
            <a:r>
              <a:rPr lang="en-US" altLang="zh-CN">
                <a:latin typeface="Times New Roman" pitchFamily="18" charset="0"/>
              </a:rPr>
              <a:t>1</a:t>
            </a:r>
            <a:r>
              <a:rPr lang="zh-CN" altLang="en-US">
                <a:latin typeface="Times New Roman" pitchFamily="18" charset="0"/>
              </a:rPr>
              <a:t>）</a:t>
            </a:r>
            <a:r>
              <a:rPr lang="en-US" altLang="zh-CN">
                <a:latin typeface="Times New Roman" pitchFamily="18" charset="0"/>
              </a:rPr>
              <a:t>DNS</a:t>
            </a:r>
            <a:r>
              <a:rPr lang="zh-CN" altLang="en-US">
                <a:latin typeface="Times New Roman" pitchFamily="18" charset="0"/>
              </a:rPr>
              <a:t>协议的安全隐患</a:t>
            </a:r>
          </a:p>
          <a:p>
            <a:pPr eaLnBrk="1" hangingPunct="1">
              <a:lnSpc>
                <a:spcPct val="90000"/>
              </a:lnSpc>
              <a:buFontTx/>
              <a:buNone/>
            </a:pPr>
            <a:r>
              <a:rPr lang="zh-CN" altLang="en-US">
                <a:latin typeface="Times New Roman" pitchFamily="18" charset="0"/>
              </a:rPr>
              <a:t>    </a:t>
            </a:r>
            <a:r>
              <a:rPr lang="en-US" altLang="zh-CN">
                <a:latin typeface="Times New Roman" pitchFamily="18" charset="0"/>
              </a:rPr>
              <a:t>DNS</a:t>
            </a:r>
            <a:r>
              <a:rPr lang="zh-CN" altLang="en-US">
                <a:latin typeface="Times New Roman" pitchFamily="18" charset="0"/>
              </a:rPr>
              <a:t>缓存可能被毒害</a:t>
            </a:r>
            <a:r>
              <a:rPr lang="en-US" altLang="zh-CN">
                <a:latin typeface="Times New Roman" pitchFamily="18" charset="0"/>
              </a:rPr>
              <a:t>——DNS</a:t>
            </a:r>
            <a:r>
              <a:rPr lang="zh-CN" altLang="en-US">
                <a:latin typeface="Times New Roman" pitchFamily="18" charset="0"/>
              </a:rPr>
              <a:t>欺骗、区域传输</a:t>
            </a:r>
          </a:p>
          <a:p>
            <a:pPr eaLnBrk="1" hangingPunct="1">
              <a:lnSpc>
                <a:spcPct val="90000"/>
              </a:lnSpc>
              <a:buFontTx/>
              <a:buNone/>
            </a:pPr>
            <a:endParaRPr lang="zh-CN" altLang="en-US">
              <a:latin typeface="Times New Roman" pitchFamily="18" charset="0"/>
            </a:endParaRPr>
          </a:p>
          <a:p>
            <a:pPr eaLnBrk="1" hangingPunct="1">
              <a:lnSpc>
                <a:spcPct val="90000"/>
              </a:lnSpc>
              <a:buFontTx/>
              <a:buNone/>
            </a:pPr>
            <a:r>
              <a:rPr lang="en-US" altLang="zh-CN">
                <a:latin typeface="Times New Roman" pitchFamily="18" charset="0"/>
              </a:rPr>
              <a:t>2</a:t>
            </a:r>
            <a:r>
              <a:rPr lang="zh-CN" altLang="en-US">
                <a:latin typeface="Times New Roman" pitchFamily="18" charset="0"/>
              </a:rPr>
              <a:t>）路由协议的安全隐患</a:t>
            </a:r>
          </a:p>
          <a:p>
            <a:pPr eaLnBrk="1" hangingPunct="1">
              <a:lnSpc>
                <a:spcPct val="90000"/>
              </a:lnSpc>
              <a:buFontTx/>
              <a:buNone/>
            </a:pPr>
            <a:r>
              <a:rPr lang="zh-CN" altLang="en-US">
                <a:latin typeface="Times New Roman" pitchFamily="18" charset="0"/>
              </a:rPr>
              <a:t>    路由信息可以被篡改</a:t>
            </a:r>
            <a:r>
              <a:rPr lang="en-US" altLang="zh-CN">
                <a:latin typeface="Times New Roman" pitchFamily="18" charset="0"/>
              </a:rPr>
              <a:t>——</a:t>
            </a:r>
            <a:r>
              <a:rPr lang="zh-CN" altLang="en-US">
                <a:latin typeface="Times New Roman" pitchFamily="18" charset="0"/>
              </a:rPr>
              <a:t>修改网络数据传输路径 </a:t>
            </a:r>
          </a:p>
          <a:p>
            <a:pPr eaLnBrk="1" hangingPunct="1">
              <a:lnSpc>
                <a:spcPct val="90000"/>
              </a:lnSpc>
              <a:buFontTx/>
              <a:buNone/>
            </a:pPr>
            <a:endParaRPr lang="zh-CN" altLang="en-US">
              <a:latin typeface="Times New Roman" pitchFamily="18" charset="0"/>
            </a:endParaRPr>
          </a:p>
          <a:p>
            <a:pPr eaLnBrk="1" hangingPunct="1">
              <a:lnSpc>
                <a:spcPct val="90000"/>
              </a:lnSpc>
              <a:buFontTx/>
              <a:buNone/>
            </a:pPr>
            <a:r>
              <a:rPr lang="en-US" altLang="zh-CN">
                <a:latin typeface="Times New Roman" pitchFamily="18" charset="0"/>
              </a:rPr>
              <a:t>3</a:t>
            </a:r>
            <a:r>
              <a:rPr lang="zh-CN" altLang="en-US">
                <a:latin typeface="Times New Roman" pitchFamily="18" charset="0"/>
              </a:rPr>
              <a:t>）</a:t>
            </a:r>
            <a:r>
              <a:rPr lang="en-US" altLang="zh-CN">
                <a:latin typeface="Times New Roman" pitchFamily="18" charset="0"/>
              </a:rPr>
              <a:t>Web</a:t>
            </a:r>
            <a:r>
              <a:rPr lang="zh-CN" altLang="en-US">
                <a:latin typeface="Times New Roman" pitchFamily="18" charset="0"/>
              </a:rPr>
              <a:t>协议的安全隐患</a:t>
            </a:r>
          </a:p>
          <a:p>
            <a:pPr eaLnBrk="1" hangingPunct="1">
              <a:lnSpc>
                <a:spcPct val="90000"/>
              </a:lnSpc>
              <a:buFontTx/>
              <a:buNone/>
            </a:pPr>
            <a:endParaRPr lang="zh-CN" altLang="en-US">
              <a:latin typeface="Times New Roman" pitchFamily="18" charset="0"/>
            </a:endParaRPr>
          </a:p>
          <a:p>
            <a:pPr eaLnBrk="1" hangingPunct="1">
              <a:lnSpc>
                <a:spcPct val="90000"/>
              </a:lnSpc>
              <a:buFontTx/>
              <a:buNone/>
            </a:pPr>
            <a:r>
              <a:rPr lang="en-US" altLang="zh-CN">
                <a:latin typeface="Times New Roman" pitchFamily="18" charset="0"/>
              </a:rPr>
              <a:t>4</a:t>
            </a:r>
            <a:r>
              <a:rPr lang="zh-CN" altLang="en-US">
                <a:latin typeface="Times New Roman" pitchFamily="18" charset="0"/>
              </a:rPr>
              <a:t>）其他协议的安全隐患</a:t>
            </a:r>
          </a:p>
        </p:txBody>
      </p:sp>
      <p:sp>
        <p:nvSpPr>
          <p:cNvPr id="1843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565F8216-A4C9-4B34-BE3B-3B0442542D60}"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843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EA7CDCD-EF91-4D7B-8203-1125A3F68B5A}"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23</a:t>
            </a:fld>
            <a:endParaRPr lang="en-US" altLang="zh-CN" sz="1000" b="0">
              <a:solidFill>
                <a:schemeClr val="bg1"/>
              </a:solidFill>
              <a:latin typeface="Verdana" pitchFamily="34" charset="0"/>
              <a:ea typeface="宋体" pitchFamily="2" charset="-122"/>
            </a:endParaRPr>
          </a:p>
        </p:txBody>
      </p:sp>
      <p:sp>
        <p:nvSpPr>
          <p:cNvPr id="18438"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a:latin typeface="Times New Roman" pitchFamily="18" charset="0"/>
              </a:rPr>
              <a:t>1.4  OSI</a:t>
            </a:r>
            <a:r>
              <a:rPr lang="zh-CN" altLang="en-US">
                <a:latin typeface="Times New Roman" pitchFamily="18" charset="0"/>
              </a:rPr>
              <a:t>安全体系结构</a:t>
            </a:r>
          </a:p>
        </p:txBody>
      </p:sp>
      <p:sp>
        <p:nvSpPr>
          <p:cNvPr id="19459" name="Rectangle 3"/>
          <p:cNvSpPr>
            <a:spLocks noGrp="1" noChangeArrowheads="1"/>
          </p:cNvSpPr>
          <p:nvPr>
            <p:ph idx="1"/>
          </p:nvPr>
        </p:nvSpPr>
        <p:spPr/>
        <p:txBody>
          <a:bodyPr/>
          <a:lstStyle/>
          <a:p>
            <a:pPr algn="ctr" eaLnBrk="1" hangingPunct="1">
              <a:lnSpc>
                <a:spcPct val="95000"/>
              </a:lnSpc>
              <a:buFontTx/>
              <a:buNone/>
            </a:pPr>
            <a:r>
              <a:rPr lang="en-US" altLang="zh-CN">
                <a:latin typeface="Times New Roman" pitchFamily="18" charset="0"/>
              </a:rPr>
              <a:t>1.4.1  </a:t>
            </a:r>
            <a:r>
              <a:rPr lang="zh-CN" altLang="en-US">
                <a:latin typeface="Times New Roman" pitchFamily="18" charset="0"/>
              </a:rPr>
              <a:t>安全服务（</a:t>
            </a:r>
            <a:r>
              <a:rPr lang="en-US" altLang="zh-CN">
                <a:latin typeface="Times New Roman" pitchFamily="18" charset="0"/>
              </a:rPr>
              <a:t>1</a:t>
            </a:r>
            <a:r>
              <a:rPr lang="zh-CN" altLang="en-US">
                <a:latin typeface="Times New Roman" pitchFamily="18" charset="0"/>
              </a:rPr>
              <a:t>）</a:t>
            </a:r>
          </a:p>
          <a:p>
            <a:pPr eaLnBrk="1" hangingPunct="1">
              <a:lnSpc>
                <a:spcPct val="95000"/>
              </a:lnSpc>
              <a:buFontTx/>
              <a:buNone/>
            </a:pPr>
            <a:r>
              <a:rPr lang="zh-CN" altLang="en-US">
                <a:latin typeface="Times New Roman" pitchFamily="18" charset="0"/>
              </a:rPr>
              <a:t>（</a:t>
            </a:r>
            <a:r>
              <a:rPr lang="en-US" altLang="zh-CN">
                <a:latin typeface="Times New Roman" pitchFamily="18" charset="0"/>
              </a:rPr>
              <a:t>1</a:t>
            </a:r>
            <a:r>
              <a:rPr lang="zh-CN" altLang="en-US">
                <a:latin typeface="Times New Roman" pitchFamily="18" charset="0"/>
              </a:rPr>
              <a:t>）认证</a:t>
            </a:r>
          </a:p>
          <a:p>
            <a:pPr eaLnBrk="1" hangingPunct="1">
              <a:lnSpc>
                <a:spcPct val="95000"/>
              </a:lnSpc>
              <a:buFontTx/>
              <a:buNone/>
            </a:pPr>
            <a:r>
              <a:rPr lang="zh-CN" altLang="en-US">
                <a:latin typeface="Times New Roman" pitchFamily="18" charset="0"/>
              </a:rPr>
              <a:t>    用于认证实体身份：对等实体认证和数据源认证。</a:t>
            </a:r>
          </a:p>
          <a:p>
            <a:pPr eaLnBrk="1" hangingPunct="1">
              <a:lnSpc>
                <a:spcPct val="95000"/>
              </a:lnSpc>
              <a:buFontTx/>
              <a:buNone/>
            </a:pPr>
            <a:r>
              <a:rPr lang="zh-CN" altLang="en-US">
                <a:latin typeface="Times New Roman" pitchFamily="18" charset="0"/>
              </a:rPr>
              <a:t>（</a:t>
            </a:r>
            <a:r>
              <a:rPr lang="en-US" altLang="zh-CN">
                <a:latin typeface="Times New Roman" pitchFamily="18" charset="0"/>
              </a:rPr>
              <a:t>2</a:t>
            </a:r>
            <a:r>
              <a:rPr lang="zh-CN" altLang="en-US">
                <a:latin typeface="Times New Roman" pitchFamily="18" charset="0"/>
              </a:rPr>
              <a:t>）访问控制</a:t>
            </a:r>
          </a:p>
          <a:p>
            <a:pPr eaLnBrk="1" hangingPunct="1">
              <a:lnSpc>
                <a:spcPct val="95000"/>
              </a:lnSpc>
              <a:buFontTx/>
              <a:buNone/>
            </a:pPr>
            <a:r>
              <a:rPr lang="zh-CN" altLang="en-US">
                <a:latin typeface="Times New Roman" pitchFamily="18" charset="0"/>
              </a:rPr>
              <a:t>    防止系统资源被非法使用的措施。</a:t>
            </a:r>
          </a:p>
          <a:p>
            <a:pPr eaLnBrk="1" hangingPunct="1">
              <a:lnSpc>
                <a:spcPct val="95000"/>
              </a:lnSpc>
              <a:buFontTx/>
              <a:buNone/>
            </a:pPr>
            <a:endParaRPr lang="zh-CN" altLang="en-US">
              <a:latin typeface="Times New Roman" pitchFamily="18" charset="0"/>
            </a:endParaRPr>
          </a:p>
          <a:p>
            <a:pPr eaLnBrk="1" hangingPunct="1">
              <a:lnSpc>
                <a:spcPct val="95000"/>
              </a:lnSpc>
              <a:buFontTx/>
              <a:buNone/>
            </a:pPr>
            <a:r>
              <a:rPr lang="zh-CN" altLang="en-US">
                <a:latin typeface="Times New Roman" pitchFamily="18" charset="0"/>
              </a:rPr>
              <a:t>（</a:t>
            </a:r>
            <a:r>
              <a:rPr lang="en-US" altLang="zh-CN">
                <a:latin typeface="Times New Roman" pitchFamily="18" charset="0"/>
              </a:rPr>
              <a:t>3</a:t>
            </a:r>
            <a:r>
              <a:rPr lang="zh-CN" altLang="en-US">
                <a:latin typeface="Times New Roman" pitchFamily="18" charset="0"/>
              </a:rPr>
              <a:t>）数据机密性</a:t>
            </a:r>
          </a:p>
          <a:p>
            <a:pPr eaLnBrk="1" hangingPunct="1">
              <a:lnSpc>
                <a:spcPct val="95000"/>
              </a:lnSpc>
              <a:buFontTx/>
              <a:buNone/>
            </a:pPr>
            <a:r>
              <a:rPr lang="zh-CN" altLang="en-US">
                <a:latin typeface="Times New Roman" pitchFamily="18" charset="0"/>
              </a:rPr>
              <a:t>    防止信息泄露的措施：连接机密性、无连接机密性、选择字段机密性、通信业务流机密性。</a:t>
            </a:r>
          </a:p>
        </p:txBody>
      </p:sp>
      <p:sp>
        <p:nvSpPr>
          <p:cNvPr id="1946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EA81B9F-7094-491D-B653-5475F37F9980}"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9461"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B982C81-955F-44D1-A07D-056523EE63BA}"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24</a:t>
            </a:fld>
            <a:endParaRPr lang="en-US" altLang="zh-CN" sz="1000" b="0">
              <a:solidFill>
                <a:schemeClr val="bg1"/>
              </a:solidFill>
              <a:latin typeface="Verdana" pitchFamily="34" charset="0"/>
              <a:ea typeface="宋体" pitchFamily="2" charset="-122"/>
            </a:endParaRPr>
          </a:p>
        </p:txBody>
      </p:sp>
      <p:sp>
        <p:nvSpPr>
          <p:cNvPr id="19462"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a:latin typeface="Times New Roman" pitchFamily="18" charset="0"/>
              </a:rPr>
              <a:t>1.4.1  </a:t>
            </a:r>
            <a:r>
              <a:rPr lang="zh-CN" altLang="en-US">
                <a:latin typeface="Times New Roman" pitchFamily="18" charset="0"/>
              </a:rPr>
              <a:t>安全服务（</a:t>
            </a:r>
            <a:r>
              <a:rPr lang="en-US" altLang="zh-CN">
                <a:latin typeface="Times New Roman" pitchFamily="18" charset="0"/>
              </a:rPr>
              <a:t>2</a:t>
            </a:r>
            <a:r>
              <a:rPr lang="zh-CN" altLang="en-US">
                <a:latin typeface="Times New Roman" pitchFamily="18" charset="0"/>
              </a:rPr>
              <a:t>）</a:t>
            </a:r>
          </a:p>
        </p:txBody>
      </p:sp>
      <p:sp>
        <p:nvSpPr>
          <p:cNvPr id="20483" name="Rectangle 3"/>
          <p:cNvSpPr>
            <a:spLocks noGrp="1" noChangeArrowheads="1"/>
          </p:cNvSpPr>
          <p:nvPr>
            <p:ph idx="1"/>
          </p:nvPr>
        </p:nvSpPr>
        <p:spPr/>
        <p:txBody>
          <a:bodyPr/>
          <a:lstStyle/>
          <a:p>
            <a:pPr eaLnBrk="1" hangingPunct="1">
              <a:buFontTx/>
              <a:buNone/>
            </a:pPr>
            <a:r>
              <a:rPr lang="zh-CN" altLang="en-US">
                <a:latin typeface="Times New Roman" pitchFamily="18" charset="0"/>
              </a:rPr>
              <a:t>（</a:t>
            </a:r>
            <a:r>
              <a:rPr lang="en-US" altLang="zh-CN">
                <a:latin typeface="Times New Roman" pitchFamily="18" charset="0"/>
              </a:rPr>
              <a:t>4</a:t>
            </a:r>
            <a:r>
              <a:rPr lang="zh-CN" altLang="en-US">
                <a:latin typeface="Times New Roman" pitchFamily="18" charset="0"/>
              </a:rPr>
              <a:t>）数据完整性</a:t>
            </a:r>
          </a:p>
          <a:p>
            <a:pPr eaLnBrk="1" hangingPunct="1">
              <a:buFontTx/>
              <a:buNone/>
            </a:pPr>
            <a:r>
              <a:rPr lang="zh-CN" altLang="en-US">
                <a:latin typeface="Times New Roman" pitchFamily="18" charset="0"/>
              </a:rPr>
              <a:t>    防止非法篡改和破坏信息：带恢复的连接完整性、无恢复的连接完整性、选择字段的连接完整性、无连接完整性、选择字段无连接完整性。</a:t>
            </a:r>
          </a:p>
          <a:p>
            <a:pPr eaLnBrk="1" hangingPunct="1">
              <a:buFontTx/>
              <a:buNone/>
            </a:pPr>
            <a:endParaRPr lang="zh-CN" altLang="en-US">
              <a:latin typeface="Times New Roman" pitchFamily="18" charset="0"/>
            </a:endParaRPr>
          </a:p>
          <a:p>
            <a:pPr eaLnBrk="1" hangingPunct="1">
              <a:buFontTx/>
              <a:buNone/>
            </a:pPr>
            <a:r>
              <a:rPr lang="zh-CN" altLang="en-US">
                <a:latin typeface="Times New Roman" pitchFamily="18" charset="0"/>
              </a:rPr>
              <a:t>（</a:t>
            </a:r>
            <a:r>
              <a:rPr lang="en-US" altLang="zh-CN">
                <a:latin typeface="Times New Roman" pitchFamily="18" charset="0"/>
              </a:rPr>
              <a:t>5</a:t>
            </a:r>
            <a:r>
              <a:rPr lang="zh-CN" altLang="en-US">
                <a:latin typeface="Times New Roman" pitchFamily="18" charset="0"/>
              </a:rPr>
              <a:t>）抗否认</a:t>
            </a:r>
          </a:p>
          <a:p>
            <a:pPr eaLnBrk="1" hangingPunct="1">
              <a:buFontTx/>
              <a:buNone/>
            </a:pPr>
            <a:r>
              <a:rPr lang="zh-CN" altLang="en-US">
                <a:latin typeface="Times New Roman" pitchFamily="18" charset="0"/>
              </a:rPr>
              <a:t>    针对对方否认的防范措施，用来证实发生过的操作：对发送方的抗否认和对接收方的抗否认。</a:t>
            </a:r>
          </a:p>
        </p:txBody>
      </p:sp>
      <p:sp>
        <p:nvSpPr>
          <p:cNvPr id="2048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D80CAA6-C3D6-4EA2-A499-1A0969665E08}"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048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2D3BB9BC-418D-409A-BFE1-D75A510A6FE2}"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25</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a:latin typeface="Times New Roman" pitchFamily="18" charset="0"/>
              </a:rPr>
              <a:t>1.4.2  </a:t>
            </a:r>
            <a:r>
              <a:rPr lang="zh-CN" altLang="en-US">
                <a:latin typeface="Times New Roman" pitchFamily="18" charset="0"/>
              </a:rPr>
              <a:t>安全机制（</a:t>
            </a:r>
            <a:r>
              <a:rPr lang="en-US" altLang="zh-CN">
                <a:latin typeface="Times New Roman" pitchFamily="18" charset="0"/>
              </a:rPr>
              <a:t>1</a:t>
            </a:r>
            <a:r>
              <a:rPr lang="zh-CN" altLang="en-US">
                <a:latin typeface="Times New Roman" pitchFamily="18" charset="0"/>
              </a:rPr>
              <a:t>）</a:t>
            </a:r>
          </a:p>
        </p:txBody>
      </p:sp>
      <p:sp>
        <p:nvSpPr>
          <p:cNvPr id="21507" name="Rectangle 3"/>
          <p:cNvSpPr>
            <a:spLocks noGrp="1" noChangeArrowheads="1"/>
          </p:cNvSpPr>
          <p:nvPr>
            <p:ph idx="1"/>
          </p:nvPr>
        </p:nvSpPr>
        <p:spPr/>
        <p:txBody>
          <a:bodyPr/>
          <a:lstStyle/>
          <a:p>
            <a:pPr eaLnBrk="1" hangingPunct="1">
              <a:buFontTx/>
              <a:buNone/>
            </a:pPr>
            <a:r>
              <a:rPr lang="zh-CN" altLang="en-US" dirty="0">
                <a:latin typeface="Times New Roman" pitchFamily="18" charset="0"/>
              </a:rPr>
              <a:t>（</a:t>
            </a:r>
            <a:r>
              <a:rPr lang="en-US" altLang="zh-CN" dirty="0">
                <a:latin typeface="Times New Roman" pitchFamily="18" charset="0"/>
              </a:rPr>
              <a:t>1</a:t>
            </a:r>
            <a:r>
              <a:rPr lang="zh-CN" altLang="en-US" dirty="0">
                <a:latin typeface="Times New Roman" pitchFamily="18" charset="0"/>
              </a:rPr>
              <a:t>）加密机制：借助各种加密算法对数据进行加密，是各种安全服务的基础；</a:t>
            </a:r>
          </a:p>
          <a:p>
            <a:pPr eaLnBrk="1" hangingPunct="1">
              <a:buFontTx/>
              <a:buNone/>
            </a:pPr>
            <a:r>
              <a:rPr lang="zh-CN" altLang="en-US" dirty="0">
                <a:latin typeface="Times New Roman" pitchFamily="18" charset="0"/>
              </a:rPr>
              <a:t>（</a:t>
            </a:r>
            <a:r>
              <a:rPr lang="en-US" altLang="zh-CN" dirty="0">
                <a:latin typeface="Times New Roman" pitchFamily="18" charset="0"/>
              </a:rPr>
              <a:t>2</a:t>
            </a:r>
            <a:r>
              <a:rPr lang="zh-CN" altLang="en-US" dirty="0">
                <a:latin typeface="Times New Roman" pitchFamily="18" charset="0"/>
              </a:rPr>
              <a:t>）数字签名：发送方用自己私钥签名，接收方用发送方公钥验证签名</a:t>
            </a:r>
            <a:r>
              <a:rPr lang="en-US" altLang="zh-CN" dirty="0">
                <a:latin typeface="Times New Roman" pitchFamily="18" charset="0"/>
              </a:rPr>
              <a:t>——</a:t>
            </a:r>
            <a:r>
              <a:rPr lang="zh-CN" altLang="en-US" dirty="0">
                <a:latin typeface="Times New Roman" pitchFamily="18" charset="0"/>
              </a:rPr>
              <a:t>数字签名鉴别发送方；</a:t>
            </a:r>
            <a:r>
              <a:rPr lang="zh-CN" altLang="en-US" dirty="0"/>
              <a:t> </a:t>
            </a:r>
            <a:endParaRPr lang="zh-CN" altLang="en-US" dirty="0">
              <a:latin typeface="Times New Roman" pitchFamily="18" charset="0"/>
            </a:endParaRPr>
          </a:p>
          <a:p>
            <a:pPr eaLnBrk="1" hangingPunct="1">
              <a:buFontTx/>
              <a:buNone/>
            </a:pPr>
            <a:endParaRPr lang="zh-CN" altLang="en-US" dirty="0">
              <a:latin typeface="Times New Roman" pitchFamily="18" charset="0"/>
            </a:endParaRPr>
          </a:p>
          <a:p>
            <a:pPr eaLnBrk="1" hangingPunct="1">
              <a:buFontTx/>
              <a:buNone/>
            </a:pPr>
            <a:r>
              <a:rPr lang="zh-CN" altLang="en-US" dirty="0">
                <a:latin typeface="Times New Roman" pitchFamily="18" charset="0"/>
              </a:rPr>
              <a:t>（</a:t>
            </a:r>
            <a:r>
              <a:rPr lang="en-US" altLang="zh-CN" dirty="0">
                <a:latin typeface="Times New Roman" pitchFamily="18" charset="0"/>
              </a:rPr>
              <a:t>3</a:t>
            </a:r>
            <a:r>
              <a:rPr lang="zh-CN" altLang="en-US" dirty="0">
                <a:latin typeface="Times New Roman" pitchFamily="18" charset="0"/>
              </a:rPr>
              <a:t>）访问控制机制：根据访问者的身份和有关信息，决定实体的访问权限；</a:t>
            </a:r>
          </a:p>
          <a:p>
            <a:pPr eaLnBrk="1" hangingPunct="1">
              <a:buFontTx/>
              <a:buNone/>
            </a:pPr>
            <a:r>
              <a:rPr lang="zh-CN" altLang="en-US" dirty="0">
                <a:latin typeface="Times New Roman" pitchFamily="18" charset="0"/>
              </a:rPr>
              <a:t>（</a:t>
            </a:r>
            <a:r>
              <a:rPr lang="en-US" altLang="zh-CN" dirty="0">
                <a:latin typeface="Times New Roman" pitchFamily="18" charset="0"/>
              </a:rPr>
              <a:t>4</a:t>
            </a:r>
            <a:r>
              <a:rPr lang="zh-CN" altLang="en-US" dirty="0">
                <a:latin typeface="Times New Roman" pitchFamily="18" charset="0"/>
              </a:rPr>
              <a:t>）数据完整性机制：判断信息在传输过程中是否被篡改过；</a:t>
            </a:r>
            <a:r>
              <a:rPr lang="zh-CN" altLang="en-US" dirty="0"/>
              <a:t> </a:t>
            </a:r>
          </a:p>
        </p:txBody>
      </p:sp>
      <p:sp>
        <p:nvSpPr>
          <p:cNvPr id="2150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612AA65-071C-4570-9A9B-3817686CCB98}"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150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67CD0B4-3400-4219-B62C-6285EEBAEF37}"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26</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a:latin typeface="Times New Roman" pitchFamily="18" charset="0"/>
              </a:rPr>
              <a:t>1.4.2  </a:t>
            </a:r>
            <a:r>
              <a:rPr lang="zh-CN" altLang="en-US">
                <a:latin typeface="Times New Roman" pitchFamily="18" charset="0"/>
              </a:rPr>
              <a:t>安全机制（</a:t>
            </a:r>
            <a:r>
              <a:rPr lang="en-US" altLang="zh-CN">
                <a:latin typeface="Times New Roman" pitchFamily="18" charset="0"/>
              </a:rPr>
              <a:t>2</a:t>
            </a:r>
            <a:r>
              <a:rPr lang="zh-CN" altLang="en-US">
                <a:latin typeface="Times New Roman" pitchFamily="18" charset="0"/>
              </a:rPr>
              <a:t>）</a:t>
            </a:r>
          </a:p>
        </p:txBody>
      </p:sp>
      <p:sp>
        <p:nvSpPr>
          <p:cNvPr id="22531" name="Rectangle 3"/>
          <p:cNvSpPr>
            <a:spLocks noGrp="1" noChangeArrowheads="1"/>
          </p:cNvSpPr>
          <p:nvPr>
            <p:ph idx="1"/>
          </p:nvPr>
        </p:nvSpPr>
        <p:spPr/>
        <p:txBody>
          <a:bodyPr/>
          <a:lstStyle/>
          <a:p>
            <a:pPr eaLnBrk="1" hangingPunct="1">
              <a:buFontTx/>
              <a:buNone/>
            </a:pPr>
            <a:r>
              <a:rPr lang="zh-CN" altLang="en-US" dirty="0">
                <a:latin typeface="Times New Roman" pitchFamily="18" charset="0"/>
              </a:rPr>
              <a:t>（</a:t>
            </a:r>
            <a:r>
              <a:rPr lang="en-US" altLang="zh-CN" dirty="0">
                <a:latin typeface="Times New Roman" pitchFamily="18" charset="0"/>
              </a:rPr>
              <a:t>5</a:t>
            </a:r>
            <a:r>
              <a:rPr lang="zh-CN" altLang="en-US" dirty="0">
                <a:latin typeface="Times New Roman" pitchFamily="18" charset="0"/>
              </a:rPr>
              <a:t>）认证交换机制：用来实现对等实体的认证，如进行口令交换的一次性口令机制；</a:t>
            </a:r>
          </a:p>
          <a:p>
            <a:pPr eaLnBrk="1" hangingPunct="1">
              <a:buFontTx/>
              <a:buNone/>
            </a:pPr>
            <a:r>
              <a:rPr lang="zh-CN" altLang="en-US" dirty="0">
                <a:latin typeface="Times New Roman" pitchFamily="18" charset="0"/>
              </a:rPr>
              <a:t>（</a:t>
            </a:r>
            <a:r>
              <a:rPr lang="en-US" altLang="zh-CN" dirty="0">
                <a:latin typeface="Times New Roman" pitchFamily="18" charset="0"/>
              </a:rPr>
              <a:t>6</a:t>
            </a:r>
            <a:r>
              <a:rPr lang="zh-CN" altLang="en-US" dirty="0">
                <a:latin typeface="Times New Roman" pitchFamily="18" charset="0"/>
              </a:rPr>
              <a:t>）通信业务填充机制：通过填充冗余的业务流量来防止攻击者进行“流量分析” ；</a:t>
            </a:r>
          </a:p>
          <a:p>
            <a:pPr eaLnBrk="1" hangingPunct="1">
              <a:buFontTx/>
              <a:buNone/>
            </a:pPr>
            <a:endParaRPr lang="zh-CN" altLang="en-US" sz="2000" dirty="0">
              <a:latin typeface="Times New Roman" pitchFamily="18" charset="0"/>
            </a:endParaRPr>
          </a:p>
          <a:p>
            <a:pPr eaLnBrk="1" hangingPunct="1">
              <a:buFontTx/>
              <a:buNone/>
            </a:pPr>
            <a:endParaRPr lang="zh-CN" altLang="en-US" sz="2000" dirty="0">
              <a:latin typeface="Times New Roman" pitchFamily="18" charset="0"/>
            </a:endParaRPr>
          </a:p>
          <a:p>
            <a:pPr eaLnBrk="1" hangingPunct="1">
              <a:buFontTx/>
              <a:buNone/>
            </a:pPr>
            <a:r>
              <a:rPr lang="zh-CN" altLang="en-US" dirty="0">
                <a:latin typeface="Times New Roman" pitchFamily="18" charset="0"/>
              </a:rPr>
              <a:t>（</a:t>
            </a:r>
            <a:r>
              <a:rPr lang="en-US" altLang="zh-CN" dirty="0">
                <a:latin typeface="Times New Roman" pitchFamily="18" charset="0"/>
              </a:rPr>
              <a:t>7</a:t>
            </a:r>
            <a:r>
              <a:rPr lang="zh-CN" altLang="en-US" dirty="0">
                <a:latin typeface="Times New Roman" pitchFamily="18" charset="0"/>
              </a:rPr>
              <a:t>）路由选择控制机制：</a:t>
            </a:r>
          </a:p>
          <a:p>
            <a:pPr eaLnBrk="1" hangingPunct="1">
              <a:buFontTx/>
              <a:buNone/>
            </a:pPr>
            <a:r>
              <a:rPr lang="zh-CN" altLang="en-US" dirty="0">
                <a:latin typeface="Times New Roman" pitchFamily="18" charset="0"/>
              </a:rPr>
              <a:t>    防止不利的信息通过，如使用网络层防火墙；</a:t>
            </a:r>
          </a:p>
          <a:p>
            <a:pPr eaLnBrk="1" hangingPunct="1">
              <a:buFontTx/>
              <a:buNone/>
            </a:pPr>
            <a:r>
              <a:rPr lang="zh-CN" altLang="en-US" dirty="0">
                <a:latin typeface="Times New Roman" pitchFamily="18" charset="0"/>
              </a:rPr>
              <a:t>（</a:t>
            </a:r>
            <a:r>
              <a:rPr lang="en-US" altLang="zh-CN" dirty="0">
                <a:latin typeface="Times New Roman" pitchFamily="18" charset="0"/>
              </a:rPr>
              <a:t>8</a:t>
            </a:r>
            <a:r>
              <a:rPr lang="zh-CN" altLang="en-US" dirty="0">
                <a:latin typeface="Times New Roman" pitchFamily="18" charset="0"/>
              </a:rPr>
              <a:t>）公证机制：由第三方使用数字签名为通信方签发数字证书来实现。</a:t>
            </a:r>
          </a:p>
        </p:txBody>
      </p:sp>
      <p:sp>
        <p:nvSpPr>
          <p:cNvPr id="2253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8681A65-BD03-453F-9391-CA4236F3C271}"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253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90AF4F14-806B-4B33-802D-60A33E7EBD19}"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27</a:t>
            </a:fld>
            <a:endParaRPr lang="en-US" altLang="zh-CN" sz="1000" b="0">
              <a:solidFill>
                <a:schemeClr val="bg1"/>
              </a:solidFill>
              <a:latin typeface="Verdana" pitchFamily="34" charset="0"/>
              <a:ea typeface="宋体" pitchFamily="2" charset="-122"/>
            </a:endParaRPr>
          </a:p>
        </p:txBody>
      </p:sp>
      <p:sp>
        <p:nvSpPr>
          <p:cNvPr id="22534"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17414" name="AutoShape 6"/>
          <p:cNvSpPr>
            <a:spLocks noChangeArrowheads="1"/>
          </p:cNvSpPr>
          <p:nvPr/>
        </p:nvSpPr>
        <p:spPr bwMode="auto">
          <a:xfrm>
            <a:off x="4500563" y="3284538"/>
            <a:ext cx="4392612" cy="1008062"/>
          </a:xfrm>
          <a:prstGeom prst="wedgeRoundRectCallout">
            <a:avLst>
              <a:gd name="adj1" fmla="val -41977"/>
              <a:gd name="adj2" fmla="val -68426"/>
              <a:gd name="adj3" fmla="val 16667"/>
            </a:avLst>
          </a:prstGeom>
          <a:solidFill>
            <a:schemeClr val="accent1"/>
          </a:solidFill>
          <a:ln w="9525">
            <a:solidFill>
              <a:schemeClr val="tx1"/>
            </a:solidFill>
            <a:miter lim="800000"/>
            <a:headEnd/>
            <a:tailEnd/>
          </a:ln>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algn="ctr" eaLnBrk="1" hangingPunct="1">
              <a:spcBef>
                <a:spcPct val="0"/>
              </a:spcBef>
              <a:buClrTx/>
              <a:buFontTx/>
              <a:buNone/>
            </a:pPr>
            <a:r>
              <a:rPr lang="zh-CN" altLang="en-US" sz="2000" dirty="0">
                <a:latin typeface="Arial" charset="0"/>
                <a:ea typeface="宋体" pitchFamily="2" charset="-122"/>
              </a:rPr>
              <a:t>对通信方式的研究，分析对象不是报文内容本身，而是它们的特点</a:t>
            </a:r>
          </a:p>
          <a:p>
            <a:pPr algn="ctr" eaLnBrk="1" hangingPunct="1">
              <a:spcBef>
                <a:spcPct val="0"/>
              </a:spcBef>
              <a:buClrTx/>
              <a:buFontTx/>
              <a:buNone/>
            </a:pPr>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通信形式和通信内容同等重要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additive="base">
                                        <p:cTn id="7" dur="500" fill="hold"/>
                                        <p:tgtEl>
                                          <p:spTgt spid="17414"/>
                                        </p:tgtEl>
                                        <p:attrNameLst>
                                          <p:attrName>ppt_x</p:attrName>
                                        </p:attrNameLst>
                                      </p:cBhvr>
                                      <p:tavLst>
                                        <p:tav tm="0">
                                          <p:val>
                                            <p:strVal val="#ppt_x"/>
                                          </p:val>
                                        </p:tav>
                                        <p:tav tm="100000">
                                          <p:val>
                                            <p:strVal val="#ppt_x"/>
                                          </p:val>
                                        </p:tav>
                                      </p:tavLst>
                                    </p:anim>
                                    <p:anim calcmode="lin" valueType="num">
                                      <p:cBhvr additive="base">
                                        <p:cTn id="8"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a:latin typeface="Times New Roman" pitchFamily="18" charset="0"/>
              </a:rPr>
              <a:t>1.5  </a:t>
            </a:r>
            <a:r>
              <a:rPr lang="zh-CN" altLang="en-US">
                <a:latin typeface="Times New Roman" pitchFamily="18" charset="0"/>
              </a:rPr>
              <a:t>网络安全服务及其实现层次</a:t>
            </a:r>
            <a:r>
              <a:rPr lang="zh-CN" altLang="en-US"/>
              <a:t> </a:t>
            </a:r>
          </a:p>
        </p:txBody>
      </p:sp>
      <p:sp>
        <p:nvSpPr>
          <p:cNvPr id="23555" name="Rectangle 3"/>
          <p:cNvSpPr>
            <a:spLocks noGrp="1" noChangeArrowheads="1"/>
          </p:cNvSpPr>
          <p:nvPr>
            <p:ph idx="1"/>
          </p:nvPr>
        </p:nvSpPr>
        <p:spPr/>
        <p:txBody>
          <a:bodyPr/>
          <a:lstStyle/>
          <a:p>
            <a:pPr algn="ctr" eaLnBrk="1" hangingPunct="1">
              <a:buFontTx/>
              <a:buNone/>
            </a:pPr>
            <a:r>
              <a:rPr lang="en-US" altLang="zh-CN">
                <a:latin typeface="Times New Roman" pitchFamily="18" charset="0"/>
              </a:rPr>
              <a:t>1.5.1  </a:t>
            </a:r>
            <a:r>
              <a:rPr lang="zh-CN" altLang="en-US">
                <a:latin typeface="Times New Roman" pitchFamily="18" charset="0"/>
              </a:rPr>
              <a:t>机密性</a:t>
            </a:r>
            <a:r>
              <a:rPr lang="zh-CN" altLang="en-US"/>
              <a:t> </a:t>
            </a:r>
          </a:p>
          <a:p>
            <a:pPr eaLnBrk="1" hangingPunct="1">
              <a:buFontTx/>
              <a:buNone/>
            </a:pPr>
            <a:r>
              <a:rPr lang="zh-CN" altLang="en-US">
                <a:latin typeface="Times New Roman" pitchFamily="18" charset="0"/>
              </a:rPr>
              <a:t>阻止未经授权的用户非法获取保密信息：</a:t>
            </a:r>
          </a:p>
          <a:p>
            <a:pPr eaLnBrk="1" hangingPunct="1">
              <a:buFontTx/>
              <a:buNone/>
            </a:pPr>
            <a:r>
              <a:rPr lang="zh-CN" altLang="en-US"/>
              <a:t>    ① </a:t>
            </a:r>
            <a:r>
              <a:rPr lang="zh-CN" altLang="en-US">
                <a:latin typeface="Times New Roman" pitchFamily="18" charset="0"/>
              </a:rPr>
              <a:t>存储的机密性：数据在系统中存储的过程中不被攻击者获得其内容；</a:t>
            </a:r>
          </a:p>
          <a:p>
            <a:pPr eaLnBrk="1" hangingPunct="1">
              <a:buFontTx/>
              <a:buNone/>
            </a:pPr>
            <a:r>
              <a:rPr lang="zh-CN" altLang="en-US"/>
              <a:t>    ② </a:t>
            </a:r>
            <a:r>
              <a:rPr lang="zh-CN" altLang="en-US">
                <a:latin typeface="Times New Roman" pitchFamily="18" charset="0"/>
              </a:rPr>
              <a:t>传输的机密性：数据在网络中传输的过程中不被第三方获得其内容。 </a:t>
            </a:r>
          </a:p>
          <a:p>
            <a:pPr eaLnBrk="1" hangingPunct="1">
              <a:buFontTx/>
              <a:buNone/>
            </a:pPr>
            <a:endParaRPr lang="zh-CN" altLang="en-US">
              <a:latin typeface="Times New Roman" pitchFamily="18" charset="0"/>
            </a:endParaRPr>
          </a:p>
          <a:p>
            <a:pPr eaLnBrk="1" hangingPunct="1">
              <a:buFontTx/>
              <a:buNone/>
            </a:pPr>
            <a:r>
              <a:rPr lang="zh-CN" altLang="en-US"/>
              <a:t>主要方法：物理保密、防窃听、防辐射、信息加密、通信业务填充机制等。 </a:t>
            </a:r>
          </a:p>
        </p:txBody>
      </p:sp>
      <p:sp>
        <p:nvSpPr>
          <p:cNvPr id="2355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C309BC0D-4C61-4EC5-8ACB-6FEFB0266811}"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355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945FED0F-57FF-4E66-A389-B06EE3377818}"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28</a:t>
            </a:fld>
            <a:endParaRPr lang="en-US" altLang="zh-CN" sz="1000" b="0">
              <a:solidFill>
                <a:schemeClr val="bg1"/>
              </a:solidFill>
              <a:latin typeface="Verdana" pitchFamily="34" charset="0"/>
              <a:ea typeface="宋体" pitchFamily="2" charset="-122"/>
            </a:endParaRPr>
          </a:p>
        </p:txBody>
      </p:sp>
      <p:sp>
        <p:nvSpPr>
          <p:cNvPr id="23558" name="AutoShape 5">
            <a:hlinkClick r:id="rId2" action="ppaction://hlinksldjump" highlightClick="1"/>
          </p:cNvPr>
          <p:cNvSpPr>
            <a:spLocks noChangeArrowheads="1"/>
          </p:cNvSpPr>
          <p:nvPr/>
        </p:nvSpPr>
        <p:spPr bwMode="auto">
          <a:xfrm>
            <a:off x="8388350"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a:latin typeface="Times New Roman" pitchFamily="18" charset="0"/>
              </a:rPr>
              <a:t>1.5.2  </a:t>
            </a:r>
            <a:r>
              <a:rPr lang="zh-CN" altLang="en-US">
                <a:latin typeface="Times New Roman" pitchFamily="18" charset="0"/>
              </a:rPr>
              <a:t>完整性</a:t>
            </a:r>
          </a:p>
        </p:txBody>
      </p:sp>
      <p:sp>
        <p:nvSpPr>
          <p:cNvPr id="24579" name="Rectangle 3"/>
          <p:cNvSpPr>
            <a:spLocks noGrp="1" noChangeArrowheads="1"/>
          </p:cNvSpPr>
          <p:nvPr>
            <p:ph idx="1"/>
          </p:nvPr>
        </p:nvSpPr>
        <p:spPr/>
        <p:txBody>
          <a:bodyPr/>
          <a:lstStyle/>
          <a:p>
            <a:pPr eaLnBrk="1" hangingPunct="1">
              <a:buFontTx/>
              <a:buNone/>
            </a:pPr>
            <a:r>
              <a:rPr lang="zh-CN" altLang="en-US"/>
              <a:t>在未经许可的情况下，保证数据不会被他人删除或修改（至少能发现被修改过）。</a:t>
            </a:r>
          </a:p>
          <a:p>
            <a:pPr eaLnBrk="1" hangingPunct="1">
              <a:buFontTx/>
              <a:buNone/>
            </a:pPr>
            <a:endParaRPr lang="zh-CN" altLang="en-US"/>
          </a:p>
          <a:p>
            <a:pPr eaLnBrk="1" hangingPunct="1">
              <a:buFontTx/>
              <a:buNone/>
            </a:pPr>
            <a:r>
              <a:rPr lang="zh-CN" altLang="en-US"/>
              <a:t>    分为存储的完整性和传输的完整性：数据在存储和传输过程中不被偶然或故意地插入、删除、修改、伪造、乱序和重放。</a:t>
            </a:r>
          </a:p>
          <a:p>
            <a:pPr eaLnBrk="1" hangingPunct="1">
              <a:buFontTx/>
              <a:buNone/>
            </a:pPr>
            <a:endParaRPr lang="zh-CN" altLang="en-US"/>
          </a:p>
          <a:p>
            <a:pPr eaLnBrk="1" hangingPunct="1">
              <a:buFontTx/>
              <a:buNone/>
            </a:pPr>
            <a:r>
              <a:rPr lang="zh-CN" altLang="en-US"/>
              <a:t>主要方法：数据校验和、数字指纹、消息校验码、防重放机制等。</a:t>
            </a:r>
          </a:p>
        </p:txBody>
      </p:sp>
      <p:sp>
        <p:nvSpPr>
          <p:cNvPr id="2458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164F9AA1-0F76-43BE-8D6E-B5D88E3DC0AB}"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4581"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D4290DF-8095-4E01-9518-EB2F0668F9CC}"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29</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a:latin typeface="Times New Roman" pitchFamily="18" charset="0"/>
              </a:rPr>
              <a:t>1.1</a:t>
            </a:r>
            <a:r>
              <a:rPr lang="en-US" altLang="zh-CN"/>
              <a:t>  </a:t>
            </a:r>
            <a:r>
              <a:rPr lang="zh-CN" altLang="en-US"/>
              <a:t>网络安全的概念 </a:t>
            </a:r>
          </a:p>
        </p:txBody>
      </p:sp>
      <p:sp>
        <p:nvSpPr>
          <p:cNvPr id="6147" name="Rectangle 3"/>
          <p:cNvSpPr>
            <a:spLocks noGrp="1" noChangeArrowheads="1"/>
          </p:cNvSpPr>
          <p:nvPr>
            <p:ph idx="1"/>
          </p:nvPr>
        </p:nvSpPr>
        <p:spPr>
          <a:xfrm>
            <a:off x="304800" y="1219200"/>
            <a:ext cx="8382000" cy="1777752"/>
          </a:xfrm>
        </p:spPr>
        <p:txBody>
          <a:bodyPr/>
          <a:lstStyle/>
          <a:p>
            <a:pPr eaLnBrk="1" hangingPunct="1">
              <a:lnSpc>
                <a:spcPct val="90000"/>
              </a:lnSpc>
              <a:buFontTx/>
              <a:buNone/>
            </a:pPr>
            <a:r>
              <a:rPr lang="en-US" altLang="zh-CN" dirty="0"/>
              <a:t>① </a:t>
            </a:r>
            <a:r>
              <a:rPr lang="zh-CN" altLang="en-US" sz="1400" dirty="0"/>
              <a:t>信息是重要的战略资源 </a:t>
            </a:r>
          </a:p>
          <a:p>
            <a:pPr eaLnBrk="1" hangingPunct="1">
              <a:lnSpc>
                <a:spcPct val="90000"/>
              </a:lnSpc>
              <a:buFontTx/>
              <a:buNone/>
            </a:pPr>
            <a:r>
              <a:rPr lang="zh-CN" altLang="en-US" sz="1400" dirty="0"/>
              <a:t>② 危害信息安全的事件不断出现 </a:t>
            </a:r>
          </a:p>
          <a:p>
            <a:pPr eaLnBrk="1" hangingPunct="1">
              <a:lnSpc>
                <a:spcPct val="90000"/>
              </a:lnSpc>
              <a:buFontTx/>
              <a:buNone/>
            </a:pPr>
            <a:r>
              <a:rPr lang="zh-CN" altLang="en-US" sz="1400" dirty="0"/>
              <a:t>    信息安全       国家安全和社会稳定，必须确保我国的信息安全。 </a:t>
            </a:r>
          </a:p>
          <a:p>
            <a:pPr eaLnBrk="1" hangingPunct="1">
              <a:lnSpc>
                <a:spcPct val="90000"/>
              </a:lnSpc>
              <a:buFontTx/>
              <a:buNone/>
            </a:pPr>
            <a:endParaRPr lang="zh-CN" altLang="en-US" sz="1400" dirty="0"/>
          </a:p>
          <a:p>
            <a:pPr eaLnBrk="1" hangingPunct="1">
              <a:lnSpc>
                <a:spcPct val="90000"/>
              </a:lnSpc>
              <a:buFontTx/>
              <a:buNone/>
            </a:pPr>
            <a:r>
              <a:rPr lang="zh-CN" altLang="en-US" sz="1400" dirty="0"/>
              <a:t>    信息           它的载体</a:t>
            </a:r>
          </a:p>
          <a:p>
            <a:pPr eaLnBrk="1" hangingPunct="1">
              <a:lnSpc>
                <a:spcPct val="90000"/>
              </a:lnSpc>
              <a:buFontTx/>
              <a:buNone/>
            </a:pPr>
            <a:r>
              <a:rPr lang="zh-CN" altLang="en-US" sz="1400" dirty="0"/>
              <a:t>    信息安全       信息系统安全</a:t>
            </a:r>
          </a:p>
        </p:txBody>
      </p:sp>
      <p:sp>
        <p:nvSpPr>
          <p:cNvPr id="614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6579C31-A4C1-4EC6-9205-E7EF12C8E329}"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614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7A3B518-2B47-465D-B426-9CBA0BFB69A1}"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3</a:t>
            </a:fld>
            <a:endParaRPr lang="en-US" altLang="zh-CN" sz="1000" b="0">
              <a:solidFill>
                <a:schemeClr val="bg1"/>
              </a:solidFill>
              <a:latin typeface="Verdana" pitchFamily="34" charset="0"/>
              <a:ea typeface="宋体" pitchFamily="2" charset="-122"/>
            </a:endParaRPr>
          </a:p>
        </p:txBody>
      </p:sp>
      <p:sp>
        <p:nvSpPr>
          <p:cNvPr id="6150" name="AutoShape 4"/>
          <p:cNvSpPr>
            <a:spLocks noChangeArrowheads="1"/>
          </p:cNvSpPr>
          <p:nvPr/>
        </p:nvSpPr>
        <p:spPr bwMode="auto">
          <a:xfrm>
            <a:off x="1475656" y="1988840"/>
            <a:ext cx="584919" cy="85228"/>
          </a:xfrm>
          <a:prstGeom prst="leftRightArrow">
            <a:avLst>
              <a:gd name="adj1" fmla="val 50000"/>
              <a:gd name="adj2" fmla="val 6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6151" name="AutoShape 5"/>
          <p:cNvSpPr>
            <a:spLocks noChangeArrowheads="1"/>
          </p:cNvSpPr>
          <p:nvPr/>
        </p:nvSpPr>
        <p:spPr bwMode="auto">
          <a:xfrm>
            <a:off x="1336067" y="2386507"/>
            <a:ext cx="584919" cy="185737"/>
          </a:xfrm>
          <a:prstGeom prst="leftRightArrow">
            <a:avLst>
              <a:gd name="adj1" fmla="val 50000"/>
              <a:gd name="adj2" fmla="val 6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6152" name="AutoShape 6"/>
          <p:cNvSpPr>
            <a:spLocks noChangeArrowheads="1"/>
          </p:cNvSpPr>
          <p:nvPr/>
        </p:nvSpPr>
        <p:spPr bwMode="auto">
          <a:xfrm>
            <a:off x="1444265" y="2591080"/>
            <a:ext cx="647700" cy="215900"/>
          </a:xfrm>
          <a:prstGeom prst="leftRightArrow">
            <a:avLst>
              <a:gd name="adj1" fmla="val 50000"/>
              <a:gd name="adj2" fmla="val 6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6153" name="AutoShape 7">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11" name="文本框 10">
            <a:extLst>
              <a:ext uri="{FF2B5EF4-FFF2-40B4-BE49-F238E27FC236}">
                <a16:creationId xmlns:a16="http://schemas.microsoft.com/office/drawing/2014/main" id="{E3907371-24ED-4888-AF8A-DAD959A2B8CB}"/>
              </a:ext>
            </a:extLst>
          </p:cNvPr>
          <p:cNvSpPr txBox="1"/>
          <p:nvPr/>
        </p:nvSpPr>
        <p:spPr>
          <a:xfrm>
            <a:off x="304800" y="3021089"/>
            <a:ext cx="8075239" cy="3028521"/>
          </a:xfrm>
          <a:prstGeom prst="rect">
            <a:avLst/>
          </a:prstGeom>
          <a:noFill/>
        </p:spPr>
        <p:txBody>
          <a:bodyPr wrap="square">
            <a:spAutoFit/>
          </a:bodyPr>
          <a:lstStyle/>
          <a:p>
            <a:pPr>
              <a:lnSpc>
                <a:spcPct val="90000"/>
              </a:lnSpc>
            </a:pPr>
            <a:r>
              <a:rPr lang="zh-CN" altLang="en-US" sz="2000" dirty="0">
                <a:ea typeface="华文新魏" panose="02010800040101010101" pitchFamily="2" charset="-122"/>
              </a:rPr>
              <a:t>信息安全</a:t>
            </a:r>
            <a:r>
              <a:rPr lang="zh-CN" altLang="en-US" sz="1800" dirty="0">
                <a:latin typeface="微软雅黑" panose="020B0503020204020204" pitchFamily="34" charset="-122"/>
                <a:ea typeface="微软雅黑" panose="020B0503020204020204" pitchFamily="34" charset="-122"/>
              </a:rPr>
              <a:t>是指确保以电磁信号为主要形式的、在计算机网络化（开放互连）系统中进行自动通信、处理和利用的信息内容，在各个物理位置、逻辑区域、存储和传输介质中</a:t>
            </a:r>
            <a:r>
              <a:rPr lang="zh-CN" altLang="en-US" sz="1800" dirty="0"/>
              <a:t>，</a:t>
            </a:r>
            <a:r>
              <a:rPr lang="zh-CN" altLang="en-US" sz="2000" dirty="0"/>
              <a:t>处于</a:t>
            </a:r>
            <a:r>
              <a:rPr lang="zh-CN" altLang="en-US" sz="2000" dirty="0">
                <a:solidFill>
                  <a:srgbClr val="FF0000"/>
                </a:solidFill>
                <a:ea typeface="华文行楷" panose="02010800040101010101" pitchFamily="2" charset="-122"/>
              </a:rPr>
              <a:t>动态</a:t>
            </a:r>
            <a:r>
              <a:rPr lang="zh-CN" altLang="en-US" sz="2000" dirty="0"/>
              <a:t>和</a:t>
            </a:r>
            <a:r>
              <a:rPr lang="zh-CN" altLang="en-US" sz="2000" dirty="0">
                <a:solidFill>
                  <a:srgbClr val="0000FF"/>
                </a:solidFill>
                <a:ea typeface="华文行楷" panose="02010800040101010101" pitchFamily="2" charset="-122"/>
              </a:rPr>
              <a:t>静态</a:t>
            </a:r>
            <a:r>
              <a:rPr lang="zh-CN" altLang="en-US" sz="2000" dirty="0"/>
              <a:t>过程中的</a:t>
            </a:r>
            <a:r>
              <a:rPr lang="zh-CN" altLang="en-US" sz="2000" dirty="0">
                <a:solidFill>
                  <a:srgbClr val="0000FF"/>
                </a:solidFill>
                <a:ea typeface="华文行楷" panose="02010800040101010101" pitchFamily="2" charset="-122"/>
              </a:rPr>
              <a:t>机密性、完整性、可用性、可审查性和抗抵赖性</a:t>
            </a:r>
            <a:r>
              <a:rPr lang="zh-CN" altLang="en-US" sz="2000" dirty="0"/>
              <a:t>，与</a:t>
            </a:r>
            <a:r>
              <a:rPr lang="zh-CN" altLang="en-US" sz="2000" dirty="0">
                <a:solidFill>
                  <a:srgbClr val="FF0000"/>
                </a:solidFill>
                <a:ea typeface="华文行楷" panose="02010800040101010101" pitchFamily="2" charset="-122"/>
              </a:rPr>
              <a:t>人、网络、环境</a:t>
            </a:r>
            <a:r>
              <a:rPr lang="zh-CN" altLang="en-US" sz="2000" dirty="0"/>
              <a:t>有关的</a:t>
            </a:r>
            <a:r>
              <a:rPr lang="zh-CN" altLang="en-US" sz="2000" dirty="0">
                <a:solidFill>
                  <a:srgbClr val="7030A0"/>
                </a:solidFill>
                <a:ea typeface="华文行楷" panose="02010800040101010101" pitchFamily="2" charset="-122"/>
              </a:rPr>
              <a:t>技术安全、结构安全和管理安全</a:t>
            </a:r>
            <a:r>
              <a:rPr lang="zh-CN" altLang="en-US" sz="2000" dirty="0"/>
              <a:t>的总和。</a:t>
            </a:r>
          </a:p>
          <a:p>
            <a:pPr>
              <a:lnSpc>
                <a:spcPct val="90000"/>
              </a:lnSpc>
            </a:pPr>
            <a:r>
              <a:rPr lang="zh-CN" altLang="en-US" sz="2000" dirty="0">
                <a:solidFill>
                  <a:srgbClr val="FF0000"/>
                </a:solidFill>
                <a:latin typeface="微软雅黑" panose="020B0503020204020204" pitchFamily="34" charset="-122"/>
                <a:ea typeface="微软雅黑" panose="020B0503020204020204" pitchFamily="34" charset="-122"/>
              </a:rPr>
              <a:t>人</a:t>
            </a:r>
            <a:r>
              <a:rPr lang="zh-CN" altLang="en-US" sz="1800" dirty="0">
                <a:latin typeface="微软雅黑" panose="020B0503020204020204" pitchFamily="34" charset="-122"/>
                <a:ea typeface="微软雅黑" panose="020B0503020204020204" pitchFamily="34" charset="-122"/>
              </a:rPr>
              <a:t>指信息系统的主体，包括各类用户、支持人员，以及技术管理和行政管理人员。</a:t>
            </a:r>
          </a:p>
          <a:p>
            <a:pPr>
              <a:lnSpc>
                <a:spcPct val="90000"/>
              </a:lnSpc>
            </a:pPr>
            <a:r>
              <a:rPr lang="zh-CN" altLang="en-US" sz="2000" dirty="0">
                <a:solidFill>
                  <a:srgbClr val="FF0000"/>
                </a:solidFill>
                <a:latin typeface="微软雅黑" panose="020B0503020204020204" pitchFamily="34" charset="-122"/>
                <a:ea typeface="微软雅黑" panose="020B0503020204020204" pitchFamily="34" charset="-122"/>
              </a:rPr>
              <a:t>网络</a:t>
            </a:r>
            <a:r>
              <a:rPr lang="zh-CN" altLang="en-US" sz="1800" dirty="0">
                <a:latin typeface="微软雅黑" panose="020B0503020204020204" pitchFamily="34" charset="-122"/>
                <a:ea typeface="微软雅黑" panose="020B0503020204020204" pitchFamily="34" charset="-122"/>
              </a:rPr>
              <a:t>则指以计算机、网络互连设备、传输介质、信息内容及其操作系统、通信协议和应用程序所构成的物理的与逻辑的完整体系。</a:t>
            </a:r>
          </a:p>
          <a:p>
            <a:pPr>
              <a:lnSpc>
                <a:spcPct val="90000"/>
              </a:lnSpc>
            </a:pPr>
            <a:r>
              <a:rPr lang="zh-CN" altLang="en-US" sz="2000" dirty="0">
                <a:solidFill>
                  <a:srgbClr val="FF0000"/>
                </a:solidFill>
                <a:latin typeface="微软雅黑" panose="020B0503020204020204" pitchFamily="34" charset="-122"/>
                <a:ea typeface="微软雅黑" panose="020B0503020204020204" pitchFamily="34" charset="-122"/>
              </a:rPr>
              <a:t>环境</a:t>
            </a:r>
            <a:r>
              <a:rPr lang="zh-CN" altLang="en-US" sz="1800" dirty="0">
                <a:latin typeface="微软雅黑" panose="020B0503020204020204" pitchFamily="34" charset="-122"/>
                <a:ea typeface="微软雅黑" panose="020B0503020204020204" pitchFamily="34" charset="-122"/>
              </a:rPr>
              <a:t>则是系统稳定和可靠运行所需要的保障体系，包括建筑物、机房、动力保障与备份，以及应急与恢复体系。</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latin typeface="Times New Roman" pitchFamily="18" charset="0"/>
              </a:rPr>
              <a:t>1.5.3  </a:t>
            </a:r>
            <a:r>
              <a:rPr lang="zh-CN" altLang="en-US">
                <a:latin typeface="Times New Roman" pitchFamily="18" charset="0"/>
              </a:rPr>
              <a:t>身份认证</a:t>
            </a:r>
            <a:r>
              <a:rPr lang="zh-CN" altLang="en-US"/>
              <a:t> </a:t>
            </a:r>
          </a:p>
        </p:txBody>
      </p:sp>
      <p:sp>
        <p:nvSpPr>
          <p:cNvPr id="25603" name="Rectangle 3"/>
          <p:cNvSpPr>
            <a:spLocks noGrp="1" noChangeArrowheads="1"/>
          </p:cNvSpPr>
          <p:nvPr>
            <p:ph idx="1"/>
          </p:nvPr>
        </p:nvSpPr>
        <p:spPr/>
        <p:txBody>
          <a:bodyPr/>
          <a:lstStyle/>
          <a:p>
            <a:pPr eaLnBrk="1" hangingPunct="1">
              <a:buFontTx/>
              <a:buNone/>
            </a:pPr>
            <a:r>
              <a:rPr lang="zh-CN" altLang="en-US"/>
              <a:t>用户要向系统证明他就是他所声称的那个人，目的是为了防止非法用户访问系统和网络资源。</a:t>
            </a:r>
          </a:p>
          <a:p>
            <a:pPr eaLnBrk="1" hangingPunct="1">
              <a:buFontTx/>
              <a:buNone/>
            </a:pPr>
            <a:r>
              <a:rPr lang="zh-CN" altLang="en-US"/>
              <a:t>    它是确保合法用户使用系统的第一道关卡。</a:t>
            </a:r>
          </a:p>
          <a:p>
            <a:pPr eaLnBrk="1" hangingPunct="1">
              <a:buFontTx/>
              <a:buNone/>
            </a:pPr>
            <a:endParaRPr lang="zh-CN" altLang="en-US"/>
          </a:p>
          <a:p>
            <a:pPr eaLnBrk="1" hangingPunct="1">
              <a:buFontTx/>
              <a:buNone/>
            </a:pPr>
            <a:r>
              <a:rPr lang="zh-CN" altLang="en-US"/>
              <a:t>主要方法：口令、数字证书、基于生物特征以及通过可信第三方进行认证等。</a:t>
            </a:r>
          </a:p>
        </p:txBody>
      </p:sp>
      <p:sp>
        <p:nvSpPr>
          <p:cNvPr id="2560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FE71E20-C285-4D13-839D-B82A8DE9FC04}"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560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3ECEF416-F4A5-4FF7-B46F-F2818389E945}"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30</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a:latin typeface="Times New Roman" pitchFamily="18" charset="0"/>
              </a:rPr>
              <a:t>1.5.4  </a:t>
            </a:r>
            <a:r>
              <a:rPr lang="zh-CN" altLang="en-US">
                <a:latin typeface="Times New Roman" pitchFamily="18" charset="0"/>
              </a:rPr>
              <a:t>访问控制</a:t>
            </a:r>
            <a:r>
              <a:rPr lang="zh-CN" altLang="en-US"/>
              <a:t> </a:t>
            </a:r>
          </a:p>
        </p:txBody>
      </p:sp>
      <p:sp>
        <p:nvSpPr>
          <p:cNvPr id="26627" name="Rectangle 3"/>
          <p:cNvSpPr>
            <a:spLocks noGrp="1" noChangeArrowheads="1"/>
          </p:cNvSpPr>
          <p:nvPr>
            <p:ph idx="1"/>
          </p:nvPr>
        </p:nvSpPr>
        <p:spPr/>
        <p:txBody>
          <a:bodyPr/>
          <a:lstStyle/>
          <a:p>
            <a:pPr eaLnBrk="1" hangingPunct="1">
              <a:buFontTx/>
              <a:buNone/>
            </a:pPr>
            <a:r>
              <a:rPr lang="zh-CN" altLang="en-US"/>
              <a:t>限制主体对访问客体的访问权限，从而使计算机系统在合法范围内使用。</a:t>
            </a:r>
          </a:p>
          <a:p>
            <a:pPr eaLnBrk="1" hangingPunct="1">
              <a:buFontTx/>
              <a:buNone/>
            </a:pPr>
            <a:r>
              <a:rPr lang="zh-CN" altLang="en-US"/>
              <a:t>    建立在身份认证基础上，通过限制对关键资源的访问，防止非法用户的侵入或因为合法用户的不慎操作而造成的破坏。 </a:t>
            </a:r>
          </a:p>
          <a:p>
            <a:pPr eaLnBrk="1" hangingPunct="1">
              <a:buFontTx/>
              <a:buNone/>
            </a:pPr>
            <a:endParaRPr lang="zh-CN" altLang="en-US"/>
          </a:p>
          <a:p>
            <a:pPr eaLnBrk="1" hangingPunct="1">
              <a:buFontTx/>
              <a:buNone/>
            </a:pPr>
            <a:r>
              <a:rPr lang="zh-CN" altLang="en-US"/>
              <a:t>主要方法：</a:t>
            </a:r>
          </a:p>
          <a:p>
            <a:pPr eaLnBrk="1" hangingPunct="1">
              <a:buFontTx/>
              <a:buNone/>
            </a:pPr>
            <a:r>
              <a:rPr lang="zh-CN" altLang="en-US"/>
              <a:t>    ① 宏观上：自主访问控制和强制访问控制等；</a:t>
            </a:r>
          </a:p>
          <a:p>
            <a:pPr eaLnBrk="1" hangingPunct="1">
              <a:buFontTx/>
              <a:buNone/>
            </a:pPr>
            <a:r>
              <a:rPr lang="zh-CN" altLang="en-US"/>
              <a:t>    ② 具体实现上：访问控制矩阵和访问控制表等。</a:t>
            </a:r>
          </a:p>
        </p:txBody>
      </p:sp>
      <p:sp>
        <p:nvSpPr>
          <p:cNvPr id="2662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CA79C5D0-6E93-4739-A9FC-9A4FE826F3CA}"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662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3BB88D7C-1C84-4D85-AF44-30CBB0160E08}"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31</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a:latin typeface="Times New Roman" pitchFamily="18" charset="0"/>
              </a:rPr>
              <a:t>1.5.5  </a:t>
            </a:r>
            <a:r>
              <a:rPr lang="zh-CN" altLang="en-US">
                <a:latin typeface="Times New Roman" pitchFamily="18" charset="0"/>
              </a:rPr>
              <a:t>不可否认</a:t>
            </a:r>
            <a:r>
              <a:rPr lang="zh-CN" altLang="en-US"/>
              <a:t> </a:t>
            </a:r>
          </a:p>
        </p:txBody>
      </p:sp>
      <p:sp>
        <p:nvSpPr>
          <p:cNvPr id="27651" name="Rectangle 3"/>
          <p:cNvSpPr>
            <a:spLocks noGrp="1" noChangeArrowheads="1"/>
          </p:cNvSpPr>
          <p:nvPr>
            <p:ph idx="1"/>
          </p:nvPr>
        </p:nvSpPr>
        <p:spPr/>
        <p:txBody>
          <a:bodyPr/>
          <a:lstStyle/>
          <a:p>
            <a:pPr eaLnBrk="1" hangingPunct="1">
              <a:buFontTx/>
              <a:buNone/>
            </a:pPr>
            <a:r>
              <a:rPr lang="zh-CN" altLang="en-US"/>
              <a:t>发送方</a:t>
            </a:r>
            <a:r>
              <a:rPr lang="en-US" altLang="zh-CN">
                <a:latin typeface="Times New Roman" pitchFamily="18" charset="0"/>
              </a:rPr>
              <a:t>/</a:t>
            </a:r>
            <a:r>
              <a:rPr lang="zh-CN" altLang="en-US"/>
              <a:t>接收方不能否认它曾经在某时发送</a:t>
            </a:r>
            <a:r>
              <a:rPr lang="en-US" altLang="zh-CN">
                <a:latin typeface="Times New Roman" pitchFamily="18" charset="0"/>
              </a:rPr>
              <a:t>/</a:t>
            </a:r>
            <a:r>
              <a:rPr lang="zh-CN" altLang="en-US"/>
              <a:t>接收过的数据。即通信方必须对自己行为负责，而不能也无法事后否认，其他人也无法假冒通信方成功。</a:t>
            </a:r>
          </a:p>
          <a:p>
            <a:pPr eaLnBrk="1" hangingPunct="1">
              <a:buFontTx/>
              <a:buNone/>
            </a:pPr>
            <a:r>
              <a:rPr lang="zh-CN" altLang="en-US"/>
              <a:t>    ① 发送方的不可否认</a:t>
            </a:r>
          </a:p>
          <a:p>
            <a:pPr eaLnBrk="1" hangingPunct="1">
              <a:buFontTx/>
              <a:buNone/>
            </a:pPr>
            <a:r>
              <a:rPr lang="zh-CN" altLang="en-US"/>
              <a:t>    ② 接收方的不可否认</a:t>
            </a:r>
          </a:p>
          <a:p>
            <a:pPr eaLnBrk="1" hangingPunct="1">
              <a:buFontTx/>
              <a:buNone/>
            </a:pPr>
            <a:r>
              <a:rPr lang="zh-CN" altLang="en-US"/>
              <a:t>    </a:t>
            </a:r>
            <a:r>
              <a:rPr lang="zh-CN" altLang="zh-CN"/>
              <a:t>③</a:t>
            </a:r>
            <a:r>
              <a:rPr lang="zh-CN" altLang="en-US"/>
              <a:t> 时间上不可否认 </a:t>
            </a:r>
          </a:p>
          <a:p>
            <a:pPr eaLnBrk="1" hangingPunct="1">
              <a:buFontTx/>
              <a:buNone/>
            </a:pPr>
            <a:r>
              <a:rPr lang="zh-CN" altLang="en-US"/>
              <a:t>    </a:t>
            </a:r>
          </a:p>
          <a:p>
            <a:pPr eaLnBrk="1" hangingPunct="1">
              <a:buFontTx/>
              <a:buNone/>
            </a:pPr>
            <a:r>
              <a:rPr lang="zh-CN" altLang="en-US"/>
              <a:t>主要方法：数字签名、数字签名收条和</a:t>
            </a:r>
            <a:r>
              <a:rPr lang="zh-CN" altLang="en-US">
                <a:solidFill>
                  <a:srgbClr val="FF3300"/>
                </a:solidFill>
              </a:rPr>
              <a:t>时间戳</a:t>
            </a:r>
            <a:r>
              <a:rPr lang="zh-CN" altLang="en-US"/>
              <a:t>等。 </a:t>
            </a:r>
          </a:p>
        </p:txBody>
      </p:sp>
      <p:sp>
        <p:nvSpPr>
          <p:cNvPr id="2765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AAF7468-43CB-4D4E-894D-68AE5146992B}"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765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04F6703-B2B9-42BC-9101-DA186F85661A}"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32</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latin typeface="Times New Roman" pitchFamily="18" charset="0"/>
              </a:rPr>
              <a:t>1.5.6  </a:t>
            </a:r>
            <a:r>
              <a:rPr lang="zh-CN" altLang="en-US">
                <a:latin typeface="Times New Roman" pitchFamily="18" charset="0"/>
              </a:rPr>
              <a:t>可用性</a:t>
            </a:r>
            <a:r>
              <a:rPr lang="zh-CN" altLang="en-US"/>
              <a:t> </a:t>
            </a:r>
          </a:p>
        </p:txBody>
      </p:sp>
      <p:sp>
        <p:nvSpPr>
          <p:cNvPr id="28675" name="Rectangle 3"/>
          <p:cNvSpPr>
            <a:spLocks noGrp="1" noChangeArrowheads="1"/>
          </p:cNvSpPr>
          <p:nvPr>
            <p:ph idx="1"/>
          </p:nvPr>
        </p:nvSpPr>
        <p:spPr/>
        <p:txBody>
          <a:bodyPr/>
          <a:lstStyle/>
          <a:p>
            <a:pPr eaLnBrk="1" hangingPunct="1">
              <a:buFontTx/>
              <a:buNone/>
            </a:pPr>
            <a:r>
              <a:rPr lang="zh-CN" altLang="en-US"/>
              <a:t>我们要求计算机或网络能够在我们期望它以我们所期望的方式运行的时候运行。</a:t>
            </a:r>
          </a:p>
          <a:p>
            <a:pPr eaLnBrk="1" hangingPunct="1">
              <a:buFontTx/>
              <a:buNone/>
            </a:pPr>
            <a:r>
              <a:rPr lang="zh-CN" altLang="en-US"/>
              <a:t>    ① 物理上的可用性</a:t>
            </a:r>
          </a:p>
          <a:p>
            <a:pPr eaLnBrk="1" hangingPunct="1">
              <a:buFontTx/>
              <a:buNone/>
            </a:pPr>
            <a:r>
              <a:rPr lang="zh-CN" altLang="en-US"/>
              <a:t>    ② 防止拒绝服务来实现可用性。 </a:t>
            </a:r>
          </a:p>
          <a:p>
            <a:pPr eaLnBrk="1" hangingPunct="1">
              <a:buFontTx/>
              <a:buNone/>
            </a:pPr>
            <a:endParaRPr lang="zh-CN" altLang="en-US"/>
          </a:p>
          <a:p>
            <a:pPr eaLnBrk="1" hangingPunct="1">
              <a:buFontTx/>
              <a:buNone/>
            </a:pPr>
            <a:r>
              <a:rPr lang="zh-CN" altLang="en-US"/>
              <a:t>主要方法： ① 保证设备的正常使用不受断电、地震、火灾、水灾等影响；</a:t>
            </a:r>
          </a:p>
          <a:p>
            <a:pPr eaLnBrk="1" hangingPunct="1">
              <a:buFontTx/>
              <a:buNone/>
            </a:pPr>
            <a:r>
              <a:rPr lang="zh-CN" altLang="en-US"/>
              <a:t>    ② 对网络阻塞、网络蠕虫、黑客攻击等导致系统崩溃或带宽过度损耗的情况采取措施。 </a:t>
            </a:r>
          </a:p>
        </p:txBody>
      </p:sp>
      <p:sp>
        <p:nvSpPr>
          <p:cNvPr id="2867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5EF58355-84F6-44F0-A8CC-1932AEBCCF93}"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867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40BF93C-B3C2-4D9C-BA88-0FC4A46384F0}"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33</a:t>
            </a:fld>
            <a:endParaRPr lang="en-US" altLang="zh-CN" sz="1000" b="0">
              <a:solidFill>
                <a:schemeClr val="bg1"/>
              </a:solidFill>
              <a:latin typeface="Verdana" pitchFamily="34" charset="0"/>
              <a:ea typeface="宋体" pitchFamily="2" charset="-122"/>
            </a:endParaRPr>
          </a:p>
        </p:txBody>
      </p:sp>
      <p:sp>
        <p:nvSpPr>
          <p:cNvPr id="28678"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74638"/>
            <a:ext cx="8229600" cy="777875"/>
          </a:xfrm>
        </p:spPr>
        <p:txBody>
          <a:bodyPr/>
          <a:lstStyle/>
          <a:p>
            <a:pPr eaLnBrk="1" hangingPunct="1"/>
            <a:r>
              <a:rPr lang="en-US" altLang="zh-CN">
                <a:latin typeface="Times New Roman" pitchFamily="18" charset="0"/>
              </a:rPr>
              <a:t>1.6  TCP/IP</a:t>
            </a:r>
            <a:r>
              <a:rPr lang="zh-CN" altLang="en-US">
                <a:latin typeface="Times New Roman" pitchFamily="18" charset="0"/>
              </a:rPr>
              <a:t>协议簇的安全架构</a:t>
            </a:r>
            <a:r>
              <a:rPr lang="zh-CN" altLang="en-US"/>
              <a:t> </a:t>
            </a:r>
          </a:p>
        </p:txBody>
      </p:sp>
      <p:sp>
        <p:nvSpPr>
          <p:cNvPr id="29699"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E4E83513-79F3-4AA8-AE8F-C56C5F6A17D5}"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29700"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91FA22E5-40B8-4BFD-8299-79AF2851BA0A}"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34</a:t>
            </a:fld>
            <a:endParaRPr lang="en-US" altLang="zh-CN" sz="1000" b="0">
              <a:solidFill>
                <a:schemeClr val="bg1"/>
              </a:solidFill>
              <a:latin typeface="Verdana" pitchFamily="34" charset="0"/>
              <a:ea typeface="宋体" pitchFamily="2" charset="-122"/>
            </a:endParaRPr>
          </a:p>
        </p:txBody>
      </p:sp>
      <p:sp>
        <p:nvSpPr>
          <p:cNvPr id="29701" name="Rectangle 7"/>
          <p:cNvSpPr>
            <a:spLocks noChangeArrowheads="1"/>
          </p:cNvSpPr>
          <p:nvPr/>
        </p:nvSpPr>
        <p:spPr bwMode="auto">
          <a:xfrm>
            <a:off x="0" y="1647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29702" name="Rectangle 9"/>
          <p:cNvSpPr>
            <a:spLocks noChangeArrowheads="1"/>
          </p:cNvSpPr>
          <p:nvPr/>
        </p:nvSpPr>
        <p:spPr bwMode="auto">
          <a:xfrm>
            <a:off x="0" y="1781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graphicFrame>
        <p:nvGraphicFramePr>
          <p:cNvPr id="29703" name="Object 8"/>
          <p:cNvGraphicFramePr>
            <a:graphicFrameLocks noChangeAspect="1"/>
          </p:cNvGraphicFramePr>
          <p:nvPr/>
        </p:nvGraphicFramePr>
        <p:xfrm>
          <a:off x="1116013" y="908050"/>
          <a:ext cx="6877050" cy="5446713"/>
        </p:xfrm>
        <a:graphic>
          <a:graphicData uri="http://schemas.openxmlformats.org/presentationml/2006/ole">
            <mc:AlternateContent xmlns:mc="http://schemas.openxmlformats.org/markup-compatibility/2006">
              <mc:Choice xmlns:v="urn:schemas-microsoft-com:vml" Requires="v">
                <p:oleObj spid="_x0000_s29710" name="Visio" r:id="rId3" imgW="4822653" imgH="3814662" progId="Visio.Drawing.11">
                  <p:embed/>
                </p:oleObj>
              </mc:Choice>
              <mc:Fallback>
                <p:oleObj name="Visio" r:id="rId3" imgW="4822653" imgH="3814662" progId="Visio.Drawing.11">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908050"/>
                        <a:ext cx="6877050" cy="544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4" name="AutoShape 10">
            <a:hlinkClick r:id="rId5"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672BD5E4-4797-4412-9304-B9E5B23DAB29}"/>
              </a:ext>
            </a:extLst>
          </p:cNvPr>
          <p:cNvPicPr>
            <a:picLocks noChangeAspect="1"/>
          </p:cNvPicPr>
          <p:nvPr/>
        </p:nvPicPr>
        <p:blipFill>
          <a:blip r:embed="rId3"/>
          <a:stretch>
            <a:fillRect/>
          </a:stretch>
        </p:blipFill>
        <p:spPr>
          <a:xfrm>
            <a:off x="168052" y="997802"/>
            <a:ext cx="5912296" cy="2113569"/>
          </a:xfrm>
          <a:prstGeom prst="rect">
            <a:avLst/>
          </a:prstGeom>
        </p:spPr>
      </p:pic>
      <p:sp>
        <p:nvSpPr>
          <p:cNvPr id="4" name="灯片编号占位符 5">
            <a:extLst>
              <a:ext uri="{FF2B5EF4-FFF2-40B4-BE49-F238E27FC236}">
                <a16:creationId xmlns:a16="http://schemas.microsoft.com/office/drawing/2014/main" id="{19F70279-1532-4592-8CC8-A49E27A691F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BF0361-1C90-4B25-8A64-996179E2F5DE}" type="slidenum">
              <a:rPr lang="en-US" altLang="zh-CN">
                <a:latin typeface="Garamond" panose="02020404030301010803" pitchFamily="18" charset="0"/>
              </a:rPr>
              <a:pPr eaLnBrk="1" hangingPunct="1"/>
              <a:t>35</a:t>
            </a:fld>
            <a:endParaRPr lang="en-US" altLang="zh-CN">
              <a:latin typeface="Garamond" panose="02020404030301010803" pitchFamily="18" charset="0"/>
            </a:endParaRPr>
          </a:p>
        </p:txBody>
      </p:sp>
      <p:sp>
        <p:nvSpPr>
          <p:cNvPr id="39939" name="Rectangle 2">
            <a:extLst>
              <a:ext uri="{FF2B5EF4-FFF2-40B4-BE49-F238E27FC236}">
                <a16:creationId xmlns:a16="http://schemas.microsoft.com/office/drawing/2014/main" id="{C9BB67D0-BFEE-4BF6-8FBB-83DBC12D3755}"/>
              </a:ext>
            </a:extLst>
          </p:cNvPr>
          <p:cNvSpPr>
            <a:spLocks noGrp="1" noChangeArrowheads="1"/>
          </p:cNvSpPr>
          <p:nvPr>
            <p:ph type="title"/>
          </p:nvPr>
        </p:nvSpPr>
        <p:spPr>
          <a:xfrm>
            <a:off x="374848" y="308211"/>
            <a:ext cx="8229600" cy="8683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数据链路层安全</a:t>
            </a:r>
          </a:p>
        </p:txBody>
      </p:sp>
      <p:sp>
        <p:nvSpPr>
          <p:cNvPr id="39940" name="Rectangle 6">
            <a:extLst>
              <a:ext uri="{FF2B5EF4-FFF2-40B4-BE49-F238E27FC236}">
                <a16:creationId xmlns:a16="http://schemas.microsoft.com/office/drawing/2014/main" id="{D2F58C91-02EC-4424-AE80-C50D8E50605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1" name="Rectangle 11">
            <a:extLst>
              <a:ext uri="{FF2B5EF4-FFF2-40B4-BE49-F238E27FC236}">
                <a16:creationId xmlns:a16="http://schemas.microsoft.com/office/drawing/2014/main" id="{47A8FBA9-21D5-4E84-8865-2E09672A45D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2" name="Rectangle 8">
            <a:extLst>
              <a:ext uri="{FF2B5EF4-FFF2-40B4-BE49-F238E27FC236}">
                <a16:creationId xmlns:a16="http://schemas.microsoft.com/office/drawing/2014/main" id="{5A378FE6-5058-4AEE-8513-7F3274EED72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3" name="Rectangle 2">
            <a:extLst>
              <a:ext uri="{FF2B5EF4-FFF2-40B4-BE49-F238E27FC236}">
                <a16:creationId xmlns:a16="http://schemas.microsoft.com/office/drawing/2014/main" id="{D85FEF7B-D6EE-4AE4-8622-920EB69384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4" name="Rectangle 11">
            <a:extLst>
              <a:ext uri="{FF2B5EF4-FFF2-40B4-BE49-F238E27FC236}">
                <a16:creationId xmlns:a16="http://schemas.microsoft.com/office/drawing/2014/main" id="{5529031E-A7E6-429B-900C-E3DED6C6E96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5" name="Rectangle 11">
            <a:extLst>
              <a:ext uri="{FF2B5EF4-FFF2-40B4-BE49-F238E27FC236}">
                <a16:creationId xmlns:a16="http://schemas.microsoft.com/office/drawing/2014/main" id="{53FCE113-CC0D-45C3-87EC-6E05649FFF9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6" name="Rectangle 2">
            <a:extLst>
              <a:ext uri="{FF2B5EF4-FFF2-40B4-BE49-F238E27FC236}">
                <a16:creationId xmlns:a16="http://schemas.microsoft.com/office/drawing/2014/main" id="{DA36F3B7-E6A7-4E77-993E-81075AA8C38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7" name="Rectangle 2">
            <a:extLst>
              <a:ext uri="{FF2B5EF4-FFF2-40B4-BE49-F238E27FC236}">
                <a16:creationId xmlns:a16="http://schemas.microsoft.com/office/drawing/2014/main" id="{135EECF5-C80B-40B3-8DBD-F9F58321D3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8" name="Rectangle 2">
            <a:extLst>
              <a:ext uri="{FF2B5EF4-FFF2-40B4-BE49-F238E27FC236}">
                <a16:creationId xmlns:a16="http://schemas.microsoft.com/office/drawing/2014/main" id="{A618CF34-E879-47BB-AE2D-ECEFD610949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9" name="Rectangle 4">
            <a:extLst>
              <a:ext uri="{FF2B5EF4-FFF2-40B4-BE49-F238E27FC236}">
                <a16:creationId xmlns:a16="http://schemas.microsoft.com/office/drawing/2014/main" id="{BE565A5B-DDB6-4EBB-A40C-FF00F64D244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图示 2">
            <a:extLst>
              <a:ext uri="{FF2B5EF4-FFF2-40B4-BE49-F238E27FC236}">
                <a16:creationId xmlns:a16="http://schemas.microsoft.com/office/drawing/2014/main" id="{2AF943F1-E2A3-49B9-A30C-0CB45F454F49}"/>
              </a:ext>
            </a:extLst>
          </p:cNvPr>
          <p:cNvGraphicFramePr/>
          <p:nvPr/>
        </p:nvGraphicFramePr>
        <p:xfrm>
          <a:off x="467544" y="1484784"/>
          <a:ext cx="8136904"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图片 5">
            <a:extLst>
              <a:ext uri="{FF2B5EF4-FFF2-40B4-BE49-F238E27FC236}">
                <a16:creationId xmlns:a16="http://schemas.microsoft.com/office/drawing/2014/main" id="{0178568B-0E34-41C7-B260-792885409EC9}"/>
              </a:ext>
            </a:extLst>
          </p:cNvPr>
          <p:cNvPicPr>
            <a:picLocks noChangeAspect="1"/>
          </p:cNvPicPr>
          <p:nvPr/>
        </p:nvPicPr>
        <p:blipFill>
          <a:blip r:embed="rId3"/>
          <a:stretch>
            <a:fillRect/>
          </a:stretch>
        </p:blipFill>
        <p:spPr>
          <a:xfrm>
            <a:off x="3643987" y="3927817"/>
            <a:ext cx="5292080" cy="1133927"/>
          </a:xfrm>
          <a:prstGeom prst="rect">
            <a:avLst/>
          </a:prstGeom>
        </p:spPr>
      </p:pic>
      <p:sp>
        <p:nvSpPr>
          <p:cNvPr id="9" name="矩形 8">
            <a:extLst>
              <a:ext uri="{FF2B5EF4-FFF2-40B4-BE49-F238E27FC236}">
                <a16:creationId xmlns:a16="http://schemas.microsoft.com/office/drawing/2014/main" id="{58104CC6-2351-45D1-A2F1-15086D94E7D7}"/>
              </a:ext>
            </a:extLst>
          </p:cNvPr>
          <p:cNvSpPr/>
          <p:nvPr/>
        </p:nvSpPr>
        <p:spPr>
          <a:xfrm>
            <a:off x="5523749" y="4779476"/>
            <a:ext cx="3395836" cy="1323439"/>
          </a:xfrm>
          <a:prstGeom prst="rect">
            <a:avLst/>
          </a:prstGeom>
          <a:solidFill>
            <a:srgbClr val="0070C0"/>
          </a:solidFill>
        </p:spPr>
        <p:txBody>
          <a:bodyPr wrap="square">
            <a:spAutoFit/>
          </a:bodyPr>
          <a:lstStyle/>
          <a:p>
            <a:r>
              <a:rPr lang="en-US" altLang="zh-CN" sz="1600" b="1" dirty="0">
                <a:solidFill>
                  <a:schemeClr val="bg1"/>
                </a:solidFill>
                <a:latin typeface="Microsoft YaHei" panose="020B0503020204020204" pitchFamily="34" charset="-122"/>
                <a:ea typeface="Microsoft YaHei" panose="020B0503020204020204" pitchFamily="34" charset="-122"/>
              </a:rPr>
              <a:t>PPTP</a:t>
            </a:r>
            <a:r>
              <a:rPr lang="zh-CN" altLang="en-US" sz="1600" dirty="0">
                <a:solidFill>
                  <a:schemeClr val="bg1"/>
                </a:solidFill>
                <a:latin typeface="Microsoft YaHei" panose="020B0503020204020204" pitchFamily="34" charset="-122"/>
                <a:ea typeface="Microsoft YaHei" panose="020B0503020204020204" pitchFamily="34" charset="-122"/>
              </a:rPr>
              <a:t>：由微软牵头设计的，后来标准化，自身内涵加密，因此不能使用</a:t>
            </a:r>
            <a:r>
              <a:rPr lang="en-US" altLang="zh-CN" sz="1600" dirty="0">
                <a:solidFill>
                  <a:schemeClr val="bg1"/>
                </a:solidFill>
                <a:latin typeface="Microsoft YaHei" panose="020B0503020204020204" pitchFamily="34" charset="-122"/>
                <a:ea typeface="Microsoft YaHei" panose="020B0503020204020204" pitchFamily="34" charset="-122"/>
              </a:rPr>
              <a:t>IPSEC</a:t>
            </a:r>
            <a:r>
              <a:rPr lang="zh-CN" altLang="en-US" sz="1600" dirty="0">
                <a:solidFill>
                  <a:schemeClr val="bg1"/>
                </a:solidFill>
                <a:latin typeface="Microsoft YaHei" panose="020B0503020204020204" pitchFamily="34" charset="-122"/>
                <a:ea typeface="Microsoft YaHei" panose="020B0503020204020204" pitchFamily="34" charset="-122"/>
              </a:rPr>
              <a:t>，也不适用</a:t>
            </a:r>
            <a:r>
              <a:rPr lang="en-US" altLang="zh-CN" sz="1600" dirty="0">
                <a:solidFill>
                  <a:schemeClr val="bg1"/>
                </a:solidFill>
                <a:latin typeface="Microsoft YaHei" panose="020B0503020204020204" pitchFamily="34" charset="-122"/>
                <a:ea typeface="Microsoft YaHei" panose="020B0503020204020204" pitchFamily="34" charset="-122"/>
              </a:rPr>
              <a:t>RADIUS or TACACS</a:t>
            </a:r>
            <a:r>
              <a:rPr lang="zh-CN" altLang="en-US" sz="1600" dirty="0">
                <a:solidFill>
                  <a:schemeClr val="bg1"/>
                </a:solidFill>
                <a:latin typeface="Microsoft YaHei" panose="020B0503020204020204" pitchFamily="34" charset="-122"/>
                <a:ea typeface="Microsoft YaHei" panose="020B0503020204020204" pitchFamily="34" charset="-122"/>
              </a:rPr>
              <a:t>，</a:t>
            </a:r>
            <a:r>
              <a:rPr lang="en-US" altLang="zh-CN" sz="1600" dirty="0">
                <a:solidFill>
                  <a:schemeClr val="bg1"/>
                </a:solidFill>
                <a:latin typeface="Microsoft YaHei" panose="020B0503020204020204" pitchFamily="34" charset="-122"/>
                <a:ea typeface="Microsoft YaHei" panose="020B0503020204020204" pitchFamily="34" charset="-122"/>
              </a:rPr>
              <a:t>TCP</a:t>
            </a:r>
            <a:r>
              <a:rPr lang="zh-CN" altLang="en-US" sz="1600" dirty="0">
                <a:solidFill>
                  <a:schemeClr val="bg1"/>
                </a:solidFill>
                <a:latin typeface="Microsoft YaHei" panose="020B0503020204020204" pitchFamily="34" charset="-122"/>
                <a:ea typeface="Microsoft YaHei" panose="020B0503020204020204" pitchFamily="34" charset="-122"/>
              </a:rPr>
              <a:t>会话以及</a:t>
            </a:r>
            <a:r>
              <a:rPr lang="en-US" altLang="zh-CN" sz="1600" dirty="0">
                <a:solidFill>
                  <a:schemeClr val="bg1"/>
                </a:solidFill>
                <a:latin typeface="Microsoft YaHei" panose="020B0503020204020204" pitchFamily="34" charset="-122"/>
                <a:ea typeface="Microsoft YaHei" panose="020B0503020204020204" pitchFamily="34" charset="-122"/>
              </a:rPr>
              <a:t>GRE Tunnel</a:t>
            </a:r>
            <a:r>
              <a:rPr lang="zh-CN" altLang="en-US" sz="1600" dirty="0">
                <a:solidFill>
                  <a:schemeClr val="bg1"/>
                </a:solidFill>
                <a:latin typeface="Microsoft YaHei" panose="020B0503020204020204" pitchFamily="34" charset="-122"/>
                <a:ea typeface="Microsoft YaHei" panose="020B0503020204020204" pitchFamily="34" charset="-122"/>
              </a:rPr>
              <a:t>都是明文方式，安全性较低</a:t>
            </a:r>
            <a:endParaRPr lang="zh-CN" altLang="en-US" sz="1600" dirty="0">
              <a:solidFill>
                <a:schemeClr val="bg1"/>
              </a:solidFill>
            </a:endParaRPr>
          </a:p>
        </p:txBody>
      </p:sp>
      <p:sp>
        <p:nvSpPr>
          <p:cNvPr id="10" name="矩形 9">
            <a:extLst>
              <a:ext uri="{FF2B5EF4-FFF2-40B4-BE49-F238E27FC236}">
                <a16:creationId xmlns:a16="http://schemas.microsoft.com/office/drawing/2014/main" id="{DD424A53-F642-45E2-AA5D-2ADF01193638}"/>
              </a:ext>
            </a:extLst>
          </p:cNvPr>
          <p:cNvSpPr/>
          <p:nvPr/>
        </p:nvSpPr>
        <p:spPr>
          <a:xfrm>
            <a:off x="4478912" y="295823"/>
            <a:ext cx="4572000" cy="923330"/>
          </a:xfrm>
          <a:prstGeom prst="rect">
            <a:avLst/>
          </a:prstGeom>
          <a:solidFill>
            <a:schemeClr val="accent5">
              <a:lumMod val="50000"/>
            </a:schemeClr>
          </a:solidFill>
        </p:spPr>
        <p:txBody>
          <a:bodyPr>
            <a:spAutoFit/>
          </a:bodyPr>
          <a:lstStyle/>
          <a:p>
            <a:r>
              <a:rPr lang="en-US" altLang="zh-CN" b="1" dirty="0">
                <a:solidFill>
                  <a:schemeClr val="bg1"/>
                </a:solidFill>
                <a:latin typeface="Microsoft YaHei" panose="020B0503020204020204" pitchFamily="34" charset="-122"/>
                <a:ea typeface="Microsoft YaHei" panose="020B0503020204020204" pitchFamily="34" charset="-122"/>
              </a:rPr>
              <a:t>L2TP</a:t>
            </a:r>
            <a:r>
              <a:rPr lang="zh-CN" altLang="en-US" dirty="0">
                <a:solidFill>
                  <a:schemeClr val="bg1"/>
                </a:solidFill>
                <a:latin typeface="Microsoft YaHei" panose="020B0503020204020204" pitchFamily="34" charset="-122"/>
                <a:ea typeface="Microsoft YaHei" panose="020B0503020204020204" pitchFamily="34" charset="-122"/>
              </a:rPr>
              <a:t>：由思科公司牵头开发的协议，本身不加密，却可以使用</a:t>
            </a:r>
            <a:r>
              <a:rPr lang="en-US" altLang="zh-CN" dirty="0">
                <a:solidFill>
                  <a:schemeClr val="bg1"/>
                </a:solidFill>
                <a:latin typeface="Microsoft YaHei" panose="020B0503020204020204" pitchFamily="34" charset="-122"/>
                <a:ea typeface="Microsoft YaHei" panose="020B0503020204020204" pitchFamily="34" charset="-122"/>
              </a:rPr>
              <a:t>IPSEC</a:t>
            </a:r>
            <a:r>
              <a:rPr lang="zh-CN" altLang="en-US" dirty="0">
                <a:solidFill>
                  <a:schemeClr val="bg1"/>
                </a:solidFill>
                <a:latin typeface="Microsoft YaHei" panose="020B0503020204020204" pitchFamily="34" charset="-122"/>
                <a:ea typeface="Microsoft YaHei" panose="020B0503020204020204" pitchFamily="34" charset="-122"/>
              </a:rPr>
              <a:t>，因此加密性较高。</a:t>
            </a:r>
            <a:r>
              <a:rPr lang="en-US" altLang="zh-CN" dirty="0">
                <a:solidFill>
                  <a:schemeClr val="bg1"/>
                </a:solidFill>
                <a:latin typeface="Microsoft YaHei" panose="020B0503020204020204" pitchFamily="34" charset="-122"/>
                <a:ea typeface="Microsoft YaHei" panose="020B0503020204020204" pitchFamily="34" charset="-122"/>
              </a:rPr>
              <a:t>L2TP</a:t>
            </a:r>
            <a:r>
              <a:rPr lang="zh-CN" altLang="en-US" dirty="0">
                <a:solidFill>
                  <a:schemeClr val="bg1"/>
                </a:solidFill>
                <a:latin typeface="Microsoft YaHei" panose="020B0503020204020204" pitchFamily="34" charset="-122"/>
                <a:ea typeface="Microsoft YaHei" panose="020B0503020204020204" pitchFamily="34" charset="-122"/>
              </a:rPr>
              <a:t>中部分采用了</a:t>
            </a:r>
            <a:r>
              <a:rPr lang="en-US" altLang="zh-CN" dirty="0">
                <a:solidFill>
                  <a:schemeClr val="bg1"/>
                </a:solidFill>
                <a:latin typeface="Microsoft YaHei" panose="020B0503020204020204" pitchFamily="34" charset="-122"/>
                <a:ea typeface="Microsoft YaHei" panose="020B0503020204020204" pitchFamily="34" charset="-122"/>
              </a:rPr>
              <a:t>PPTP</a:t>
            </a:r>
            <a:r>
              <a:rPr lang="zh-CN" altLang="en-US" dirty="0">
                <a:solidFill>
                  <a:schemeClr val="bg1"/>
                </a:solidFill>
                <a:latin typeface="Microsoft YaHei" panose="020B0503020204020204" pitchFamily="34" charset="-122"/>
                <a:ea typeface="Microsoft YaHei" panose="020B0503020204020204" pitchFamily="34" charset="-122"/>
              </a:rPr>
              <a:t>和</a:t>
            </a:r>
            <a:r>
              <a:rPr lang="en-US" altLang="zh-CN" dirty="0">
                <a:solidFill>
                  <a:schemeClr val="bg1"/>
                </a:solidFill>
                <a:latin typeface="Microsoft YaHei" panose="020B0503020204020204" pitchFamily="34" charset="-122"/>
                <a:ea typeface="Microsoft YaHei" panose="020B0503020204020204" pitchFamily="34" charset="-122"/>
              </a:rPr>
              <a:t>L2F</a:t>
            </a:r>
            <a:r>
              <a:rPr lang="zh-CN" altLang="en-US" dirty="0">
                <a:solidFill>
                  <a:schemeClr val="bg1"/>
                </a:solidFill>
                <a:latin typeface="Microsoft YaHei" panose="020B0503020204020204" pitchFamily="34" charset="-122"/>
                <a:ea typeface="Microsoft YaHei" panose="020B0503020204020204" pitchFamily="34" charset="-122"/>
              </a:rPr>
              <a:t>的内容</a:t>
            </a:r>
            <a:endParaRPr lang="zh-CN" altLang="en-US" dirty="0">
              <a:solidFill>
                <a:schemeClr val="bg1"/>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latin typeface="Times New Roman" pitchFamily="18" charset="0"/>
              </a:rPr>
              <a:t>（</a:t>
            </a:r>
            <a:r>
              <a:rPr lang="en-US" altLang="zh-CN">
                <a:latin typeface="Times New Roman" pitchFamily="18" charset="0"/>
              </a:rPr>
              <a:t>1</a:t>
            </a:r>
            <a:r>
              <a:rPr lang="zh-CN" altLang="en-US">
                <a:latin typeface="Times New Roman" pitchFamily="18" charset="0"/>
              </a:rPr>
              <a:t>）链路层安全协议</a:t>
            </a:r>
          </a:p>
        </p:txBody>
      </p:sp>
      <p:sp>
        <p:nvSpPr>
          <p:cNvPr id="30723" name="Rectangle 3"/>
          <p:cNvSpPr>
            <a:spLocks noGrp="1" noChangeArrowheads="1"/>
          </p:cNvSpPr>
          <p:nvPr>
            <p:ph idx="1"/>
          </p:nvPr>
        </p:nvSpPr>
        <p:spPr/>
        <p:txBody>
          <a:bodyPr/>
          <a:lstStyle/>
          <a:p>
            <a:pPr eaLnBrk="1" hangingPunct="1">
              <a:buFontTx/>
              <a:buNone/>
            </a:pPr>
            <a:r>
              <a:rPr lang="zh-CN" altLang="en-US">
                <a:latin typeface="Times New Roman" pitchFamily="18" charset="0"/>
              </a:rPr>
              <a:t>负责提供通过通信链路连接的主机或路由器之间的安全保证。</a:t>
            </a:r>
          </a:p>
          <a:p>
            <a:pPr eaLnBrk="1" hangingPunct="1">
              <a:buFontTx/>
              <a:buNone/>
            </a:pPr>
            <a:endParaRPr lang="zh-CN" altLang="en-US">
              <a:latin typeface="Times New Roman" pitchFamily="18" charset="0"/>
            </a:endParaRPr>
          </a:p>
          <a:p>
            <a:pPr eaLnBrk="1" hangingPunct="1">
              <a:buFontTx/>
              <a:buNone/>
            </a:pPr>
            <a:r>
              <a:rPr lang="zh-CN" altLang="en-US">
                <a:latin typeface="Times New Roman" pitchFamily="18" charset="0"/>
              </a:rPr>
              <a:t>优点：效率高和容易实施，也被经常使用。</a:t>
            </a:r>
          </a:p>
          <a:p>
            <a:pPr eaLnBrk="1" hangingPunct="1">
              <a:buFontTx/>
              <a:buNone/>
            </a:pPr>
            <a:endParaRPr lang="zh-CN" altLang="en-US">
              <a:latin typeface="Times New Roman" pitchFamily="18" charset="0"/>
            </a:endParaRPr>
          </a:p>
          <a:p>
            <a:pPr eaLnBrk="1" hangingPunct="1">
              <a:buFontTx/>
              <a:buNone/>
            </a:pPr>
            <a:r>
              <a:rPr lang="zh-CN" altLang="en-US">
                <a:latin typeface="Times New Roman" pitchFamily="18" charset="0"/>
              </a:rPr>
              <a:t>缺点：不通用，扩展性不强，在</a:t>
            </a:r>
            <a:r>
              <a:rPr lang="en-US" altLang="zh-CN">
                <a:latin typeface="Times New Roman" pitchFamily="18" charset="0"/>
              </a:rPr>
              <a:t>Internet</a:t>
            </a:r>
            <a:r>
              <a:rPr lang="zh-CN" altLang="en-US">
                <a:latin typeface="Times New Roman" pitchFamily="18" charset="0"/>
              </a:rPr>
              <a:t>环境中并不完全适用。</a:t>
            </a:r>
          </a:p>
        </p:txBody>
      </p:sp>
      <p:sp>
        <p:nvSpPr>
          <p:cNvPr id="3072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001EA130-117F-4089-BC5D-C18ED5B74F26}"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072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E1CAAE45-BA0F-4DC9-A3BE-FFEDC11015A6}"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36</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8663A022-EFAC-4450-B01E-3499FDFEDE0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909FF2-DC36-484C-B507-E4C5D7178CAB}" type="slidenum">
              <a:rPr lang="en-US" altLang="zh-CN">
                <a:latin typeface="Garamond" panose="02020404030301010803" pitchFamily="18" charset="0"/>
              </a:rPr>
              <a:pPr eaLnBrk="1" hangingPunct="1"/>
              <a:t>37</a:t>
            </a:fld>
            <a:endParaRPr lang="en-US" altLang="zh-CN">
              <a:latin typeface="Garamond" panose="02020404030301010803" pitchFamily="18" charset="0"/>
            </a:endParaRPr>
          </a:p>
        </p:txBody>
      </p:sp>
      <p:sp>
        <p:nvSpPr>
          <p:cNvPr id="8196" name="Rectangle 2">
            <a:extLst>
              <a:ext uri="{FF2B5EF4-FFF2-40B4-BE49-F238E27FC236}">
                <a16:creationId xmlns:a16="http://schemas.microsoft.com/office/drawing/2014/main" id="{2921D21F-08F9-473C-B7EB-8737BE2A3C06}"/>
              </a:ext>
            </a:extLst>
          </p:cNvPr>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err="1">
                <a:latin typeface="微软雅黑" panose="020B0503020204020204" pitchFamily="34" charset="-122"/>
                <a:ea typeface="微软雅黑" panose="020B0503020204020204" pitchFamily="34" charset="-122"/>
              </a:rPr>
              <a:t>IPSec</a:t>
            </a: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网络层安全</a:t>
            </a:r>
          </a:p>
        </p:txBody>
      </p:sp>
      <p:sp>
        <p:nvSpPr>
          <p:cNvPr id="8197" name="Rectangle 6">
            <a:extLst>
              <a:ext uri="{FF2B5EF4-FFF2-40B4-BE49-F238E27FC236}">
                <a16:creationId xmlns:a16="http://schemas.microsoft.com/office/drawing/2014/main" id="{38D70DDA-D4F1-486B-9C9F-B6AFA12128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8" name="Rectangle 11">
            <a:extLst>
              <a:ext uri="{FF2B5EF4-FFF2-40B4-BE49-F238E27FC236}">
                <a16:creationId xmlns:a16="http://schemas.microsoft.com/office/drawing/2014/main" id="{E39654E9-93E8-42C0-97FD-25A9117D1E0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9" name="Rectangle 8">
            <a:extLst>
              <a:ext uri="{FF2B5EF4-FFF2-40B4-BE49-F238E27FC236}">
                <a16:creationId xmlns:a16="http://schemas.microsoft.com/office/drawing/2014/main" id="{2FFAA4AF-4A45-4D74-89D0-58F50BFB985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0" name="Rectangle 2">
            <a:extLst>
              <a:ext uri="{FF2B5EF4-FFF2-40B4-BE49-F238E27FC236}">
                <a16:creationId xmlns:a16="http://schemas.microsoft.com/office/drawing/2014/main" id="{49C95547-87D7-487E-B3B0-468FAEC06CD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1" name="Rectangle 11">
            <a:extLst>
              <a:ext uri="{FF2B5EF4-FFF2-40B4-BE49-F238E27FC236}">
                <a16:creationId xmlns:a16="http://schemas.microsoft.com/office/drawing/2014/main" id="{979D7D6C-C486-4992-83A0-0E15B8DA97D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2" name="Rectangle 11">
            <a:extLst>
              <a:ext uri="{FF2B5EF4-FFF2-40B4-BE49-F238E27FC236}">
                <a16:creationId xmlns:a16="http://schemas.microsoft.com/office/drawing/2014/main" id="{D3E8D179-0A30-44A0-8FCF-457875FEB1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3" name="Rectangle 2">
            <a:extLst>
              <a:ext uri="{FF2B5EF4-FFF2-40B4-BE49-F238E27FC236}">
                <a16:creationId xmlns:a16="http://schemas.microsoft.com/office/drawing/2014/main" id="{CC350260-5257-4A0A-8D35-148A794B92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4" name="Rectangle 2">
            <a:extLst>
              <a:ext uri="{FF2B5EF4-FFF2-40B4-BE49-F238E27FC236}">
                <a16:creationId xmlns:a16="http://schemas.microsoft.com/office/drawing/2014/main" id="{6E4C8C78-1AC7-407C-A7C3-06E4A85D722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5" name="Rectangle 2">
            <a:extLst>
              <a:ext uri="{FF2B5EF4-FFF2-40B4-BE49-F238E27FC236}">
                <a16:creationId xmlns:a16="http://schemas.microsoft.com/office/drawing/2014/main" id="{A785694B-A2D5-457B-8D39-871359AAB14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6" name="Rectangle 4">
            <a:extLst>
              <a:ext uri="{FF2B5EF4-FFF2-40B4-BE49-F238E27FC236}">
                <a16:creationId xmlns:a16="http://schemas.microsoft.com/office/drawing/2014/main" id="{3BCBD05C-1510-4744-8C28-9BB19145C4E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7" name="Rectangle 2">
            <a:extLst>
              <a:ext uri="{FF2B5EF4-FFF2-40B4-BE49-F238E27FC236}">
                <a16:creationId xmlns:a16="http://schemas.microsoft.com/office/drawing/2014/main" id="{8112CAD2-DFA0-48AE-93F4-136E7566799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4" name="Object 1">
            <a:extLst>
              <a:ext uri="{FF2B5EF4-FFF2-40B4-BE49-F238E27FC236}">
                <a16:creationId xmlns:a16="http://schemas.microsoft.com/office/drawing/2014/main" id="{88F6FB92-C42F-41AB-B1AA-AF3C4E717E74}"/>
              </a:ext>
            </a:extLst>
          </p:cNvPr>
          <p:cNvGraphicFramePr>
            <a:graphicFrameLocks noChangeAspect="1"/>
          </p:cNvGraphicFramePr>
          <p:nvPr/>
        </p:nvGraphicFramePr>
        <p:xfrm>
          <a:off x="438944" y="1558549"/>
          <a:ext cx="8266112" cy="4289425"/>
        </p:xfrm>
        <a:graphic>
          <a:graphicData uri="http://schemas.openxmlformats.org/presentationml/2006/ole">
            <mc:AlternateContent xmlns:mc="http://schemas.openxmlformats.org/markup-compatibility/2006">
              <mc:Choice xmlns:v="urn:schemas-microsoft-com:vml" Requires="v">
                <p:oleObj spid="_x0000_s34822" name="Visio" r:id="rId3" imgW="3826641" imgH="1995570" progId="Visio.Drawing.11">
                  <p:embed/>
                </p:oleObj>
              </mc:Choice>
              <mc:Fallback>
                <p:oleObj name="Visio" r:id="rId3" imgW="3826641" imgH="1995570" progId="Visio.Drawing.11">
                  <p:embed/>
                  <p:pic>
                    <p:nvPicPr>
                      <p:cNvPr id="8194" name="Object 1">
                        <a:extLst>
                          <a:ext uri="{FF2B5EF4-FFF2-40B4-BE49-F238E27FC236}">
                            <a16:creationId xmlns:a16="http://schemas.microsoft.com/office/drawing/2014/main" id="{88F6FB92-C42F-41AB-B1AA-AF3C4E717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944" y="1558549"/>
                        <a:ext cx="8266112"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图示 16">
            <a:extLst>
              <a:ext uri="{FF2B5EF4-FFF2-40B4-BE49-F238E27FC236}">
                <a16:creationId xmlns:a16="http://schemas.microsoft.com/office/drawing/2014/main" id="{3BF5C134-DADB-4F6C-9168-090AD414D48B}"/>
              </a:ext>
            </a:extLst>
          </p:cNvPr>
          <p:cNvGraphicFramePr/>
          <p:nvPr/>
        </p:nvGraphicFramePr>
        <p:xfrm>
          <a:off x="6372200" y="1052736"/>
          <a:ext cx="2183904" cy="8640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页脚占位符 17">
            <a:extLst>
              <a:ext uri="{FF2B5EF4-FFF2-40B4-BE49-F238E27FC236}">
                <a16:creationId xmlns:a16="http://schemas.microsoft.com/office/drawing/2014/main" id="{FA28D206-8C92-44A9-B965-FECF8BF88CB5}"/>
              </a:ext>
            </a:extLst>
          </p:cNvPr>
          <p:cNvSpPr>
            <a:spLocks noGrp="1"/>
          </p:cNvSpPr>
          <p:nvPr>
            <p:ph type="ftr" sz="quarter" idx="11"/>
          </p:nvPr>
        </p:nvSpPr>
        <p:spPr/>
        <p:txBody>
          <a:bodyPr/>
          <a:lstStyle/>
          <a:p>
            <a:pPr>
              <a:defRPr/>
            </a:pPr>
            <a:r>
              <a:rPr lang="zh-CN" altLang="en-US"/>
              <a:t>计算机网络高级教程（第</a:t>
            </a:r>
            <a:r>
              <a:rPr lang="en-US" altLang="zh-CN"/>
              <a:t>2</a:t>
            </a:r>
            <a:r>
              <a:rPr lang="zh-CN" altLang="en-US"/>
              <a:t>版）</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latin typeface="Times New Roman" pitchFamily="18" charset="0"/>
              </a:rPr>
              <a:t>（</a:t>
            </a:r>
            <a:r>
              <a:rPr lang="en-US" altLang="zh-CN">
                <a:latin typeface="Times New Roman" pitchFamily="18" charset="0"/>
              </a:rPr>
              <a:t>2</a:t>
            </a:r>
            <a:r>
              <a:rPr lang="zh-CN" altLang="en-US">
                <a:latin typeface="Times New Roman" pitchFamily="18" charset="0"/>
              </a:rPr>
              <a:t>）网络层安全协议</a:t>
            </a:r>
          </a:p>
        </p:txBody>
      </p:sp>
      <p:sp>
        <p:nvSpPr>
          <p:cNvPr id="31747" name="Rectangle 3"/>
          <p:cNvSpPr>
            <a:spLocks noGrp="1" noChangeArrowheads="1"/>
          </p:cNvSpPr>
          <p:nvPr>
            <p:ph idx="1"/>
          </p:nvPr>
        </p:nvSpPr>
        <p:spPr/>
        <p:txBody>
          <a:bodyPr/>
          <a:lstStyle/>
          <a:p>
            <a:pPr eaLnBrk="1" hangingPunct="1">
              <a:buFontTx/>
              <a:buNone/>
            </a:pPr>
            <a:r>
              <a:rPr lang="zh-CN" altLang="en-US"/>
              <a:t>主要解决网络层通信的安全问题，</a:t>
            </a:r>
            <a:r>
              <a:rPr lang="en-US" altLang="zh-CN">
                <a:latin typeface="Times New Roman" pitchFamily="18" charset="0"/>
              </a:rPr>
              <a:t>IPSec</a:t>
            </a:r>
            <a:r>
              <a:rPr lang="zh-CN" altLang="en-US"/>
              <a:t>是目前最主要的网络层安全协议。</a:t>
            </a:r>
          </a:p>
          <a:p>
            <a:pPr eaLnBrk="1" hangingPunct="1">
              <a:buFontTx/>
              <a:buNone/>
            </a:pPr>
            <a:endParaRPr lang="zh-CN" altLang="en-US"/>
          </a:p>
          <a:p>
            <a:pPr eaLnBrk="1" hangingPunct="1">
              <a:buFontTx/>
              <a:buNone/>
            </a:pPr>
            <a:r>
              <a:rPr lang="zh-CN" altLang="en-US"/>
              <a:t>优点：对上层应用透明性好，即安全服务的提供不需要应用程序做任何改动，并与物理网络无关。</a:t>
            </a:r>
          </a:p>
          <a:p>
            <a:pPr eaLnBrk="1" hangingPunct="1">
              <a:buFontTx/>
              <a:buNone/>
            </a:pPr>
            <a:endParaRPr lang="zh-CN" altLang="en-US"/>
          </a:p>
          <a:p>
            <a:pPr eaLnBrk="1" hangingPunct="1">
              <a:buFontTx/>
              <a:buNone/>
            </a:pPr>
            <a:r>
              <a:rPr lang="zh-CN" altLang="en-US"/>
              <a:t>缺点：很难实现不可否认性，不能对来自同一主机但不同进程的数据包分别施加安全保证，可能造成系统性能下降。</a:t>
            </a:r>
          </a:p>
        </p:txBody>
      </p:sp>
      <p:sp>
        <p:nvSpPr>
          <p:cNvPr id="3174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56F2B40-EB49-4599-9398-523E4DA6E6F8}"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174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5D885BE-876D-485D-9D8B-13E86064F3EE}"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38</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1BCFC0-3838-4E59-A4A0-7D773891B2A3}"/>
              </a:ext>
            </a:extLst>
          </p:cNvPr>
          <p:cNvSpPr>
            <a:spLocks noGrp="1"/>
          </p:cNvSpPr>
          <p:nvPr>
            <p:ph type="title"/>
          </p:nvPr>
        </p:nvSpPr>
        <p:spPr>
          <a:xfrm>
            <a:off x="457200" y="277813"/>
            <a:ext cx="8229600" cy="77492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a:latin typeface="微软雅黑" panose="020B0503020204020204" pitchFamily="34" charset="-122"/>
                <a:ea typeface="微软雅黑" panose="020B0503020204020204" pitchFamily="34" charset="-122"/>
              </a:rPr>
              <a:t>VPN</a:t>
            </a:r>
            <a:r>
              <a:rPr lang="zh-CN" altLang="en-US" sz="3200" dirty="0">
                <a:latin typeface="微软雅黑" panose="020B0503020204020204" pitchFamily="34" charset="-122"/>
                <a:ea typeface="微软雅黑" panose="020B0503020204020204" pitchFamily="34" charset="-122"/>
              </a:rPr>
              <a:t>的结构和分类</a:t>
            </a:r>
          </a:p>
        </p:txBody>
      </p:sp>
      <p:sp>
        <p:nvSpPr>
          <p:cNvPr id="5" name="灯片编号占位符 4">
            <a:extLst>
              <a:ext uri="{FF2B5EF4-FFF2-40B4-BE49-F238E27FC236}">
                <a16:creationId xmlns:a16="http://schemas.microsoft.com/office/drawing/2014/main" id="{B4A817F9-DB09-422D-A237-E7FDEB0EBC91}"/>
              </a:ext>
            </a:extLst>
          </p:cNvPr>
          <p:cNvSpPr>
            <a:spLocks noGrp="1"/>
          </p:cNvSpPr>
          <p:nvPr>
            <p:ph type="sldNum" sz="quarter" idx="12"/>
          </p:nvPr>
        </p:nvSpPr>
        <p:spPr/>
        <p:txBody>
          <a:bodyPr/>
          <a:lstStyle/>
          <a:p>
            <a:fld id="{68FC2D6A-B82D-472F-84E1-BEF5C5F612DD}" type="slidenum">
              <a:rPr lang="en-US" altLang="zh-CN" smtClean="0"/>
              <a:pPr/>
              <a:t>39</a:t>
            </a:fld>
            <a:endParaRPr lang="en-US" altLang="zh-CN"/>
          </a:p>
        </p:txBody>
      </p:sp>
      <p:pic>
        <p:nvPicPr>
          <p:cNvPr id="6" name="Picture 2">
            <a:extLst>
              <a:ext uri="{FF2B5EF4-FFF2-40B4-BE49-F238E27FC236}">
                <a16:creationId xmlns:a16="http://schemas.microsoft.com/office/drawing/2014/main" id="{3590404D-3B0B-48FA-803D-97C717B5B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1844675"/>
            <a:ext cx="3200400" cy="17018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a:extLst>
              <a:ext uri="{FF2B5EF4-FFF2-40B4-BE49-F238E27FC236}">
                <a16:creationId xmlns:a16="http://schemas.microsoft.com/office/drawing/2014/main" id="{FEA97593-D1ED-45F7-8402-0319313087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6363" y="1979613"/>
            <a:ext cx="12573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5">
            <a:extLst>
              <a:ext uri="{FF2B5EF4-FFF2-40B4-BE49-F238E27FC236}">
                <a16:creationId xmlns:a16="http://schemas.microsoft.com/office/drawing/2014/main" id="{1F8C6C88-4BDB-47AD-BB98-2FF348A1CC69}"/>
              </a:ext>
            </a:extLst>
          </p:cNvPr>
          <p:cNvSpPr>
            <a:spLocks noChangeArrowheads="1"/>
          </p:cNvSpPr>
          <p:nvPr/>
        </p:nvSpPr>
        <p:spPr bwMode="auto">
          <a:xfrm>
            <a:off x="6011863" y="1844675"/>
            <a:ext cx="777875" cy="339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90000"/>
              </a:lnSpc>
            </a:pPr>
            <a:r>
              <a:rPr lang="zh-CN" altLang="en-US" sz="1800">
                <a:latin typeface="Helvetica" panose="020B0604020202020204" pitchFamily="34" charset="0"/>
              </a:rPr>
              <a:t>总部</a:t>
            </a:r>
          </a:p>
        </p:txBody>
      </p:sp>
      <p:sp>
        <p:nvSpPr>
          <p:cNvPr id="9" name="Freeform 6">
            <a:extLst>
              <a:ext uri="{FF2B5EF4-FFF2-40B4-BE49-F238E27FC236}">
                <a16:creationId xmlns:a16="http://schemas.microsoft.com/office/drawing/2014/main" id="{66A44749-4B15-4451-B022-5C7661C66A01}"/>
              </a:ext>
            </a:extLst>
          </p:cNvPr>
          <p:cNvSpPr>
            <a:spLocks/>
          </p:cNvSpPr>
          <p:nvPr/>
        </p:nvSpPr>
        <p:spPr bwMode="auto">
          <a:xfrm rot="5400000" flipV="1">
            <a:off x="6121400" y="2119313"/>
            <a:ext cx="160338" cy="1128712"/>
          </a:xfrm>
          <a:custGeom>
            <a:avLst/>
            <a:gdLst>
              <a:gd name="T0" fmla="*/ 1 w 74"/>
              <a:gd name="T1" fmla="*/ 0 h 743"/>
              <a:gd name="T2" fmla="*/ 0 w 74"/>
              <a:gd name="T3" fmla="*/ 451 h 743"/>
              <a:gd name="T4" fmla="*/ 74 w 74"/>
              <a:gd name="T5" fmla="*/ 303 h 743"/>
              <a:gd name="T6" fmla="*/ 73 w 74"/>
              <a:gd name="T7" fmla="*/ 743 h 743"/>
            </a:gdLst>
            <a:ahLst/>
            <a:cxnLst>
              <a:cxn ang="0">
                <a:pos x="T0" y="T1"/>
              </a:cxn>
              <a:cxn ang="0">
                <a:pos x="T2" y="T3"/>
              </a:cxn>
              <a:cxn ang="0">
                <a:pos x="T4" y="T5"/>
              </a:cxn>
              <a:cxn ang="0">
                <a:pos x="T6" y="T7"/>
              </a:cxn>
            </a:cxnLst>
            <a:rect l="0" t="0" r="r" b="b"/>
            <a:pathLst>
              <a:path w="74" h="743">
                <a:moveTo>
                  <a:pt x="1" y="0"/>
                </a:moveTo>
                <a:lnTo>
                  <a:pt x="0" y="451"/>
                </a:lnTo>
                <a:lnTo>
                  <a:pt x="74" y="303"/>
                </a:lnTo>
                <a:lnTo>
                  <a:pt x="73" y="743"/>
                </a:lnTo>
              </a:path>
            </a:pathLst>
          </a:custGeom>
          <a:noFill/>
          <a:ln w="57150" cap="flat" cmpd="sng">
            <a:solidFill>
              <a:srgbClr val="FF3300"/>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pic>
        <p:nvPicPr>
          <p:cNvPr id="10" name="Picture 7">
            <a:extLst>
              <a:ext uri="{FF2B5EF4-FFF2-40B4-BE49-F238E27FC236}">
                <a16:creationId xmlns:a16="http://schemas.microsoft.com/office/drawing/2014/main" id="{2203DFD1-361C-42E3-B3FB-366E6D112F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4488" y="2543175"/>
            <a:ext cx="73025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Line 9">
            <a:extLst>
              <a:ext uri="{FF2B5EF4-FFF2-40B4-BE49-F238E27FC236}">
                <a16:creationId xmlns:a16="http://schemas.microsoft.com/office/drawing/2014/main" id="{B4DC3CA4-E370-470D-B4D4-B8348E094438}"/>
              </a:ext>
            </a:extLst>
          </p:cNvPr>
          <p:cNvSpPr>
            <a:spLocks noChangeShapeType="1"/>
          </p:cNvSpPr>
          <p:nvPr/>
        </p:nvSpPr>
        <p:spPr bwMode="auto">
          <a:xfrm>
            <a:off x="1547813" y="1989138"/>
            <a:ext cx="4241800" cy="617538"/>
          </a:xfrm>
          <a:prstGeom prst="line">
            <a:avLst/>
          </a:prstGeom>
          <a:noFill/>
          <a:ln w="5715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13" name="Line 10">
            <a:extLst>
              <a:ext uri="{FF2B5EF4-FFF2-40B4-BE49-F238E27FC236}">
                <a16:creationId xmlns:a16="http://schemas.microsoft.com/office/drawing/2014/main" id="{0AE8888B-7BDA-46E2-A0F7-8F2529E1EA97}"/>
              </a:ext>
            </a:extLst>
          </p:cNvPr>
          <p:cNvSpPr>
            <a:spLocks noChangeShapeType="1"/>
          </p:cNvSpPr>
          <p:nvPr/>
        </p:nvSpPr>
        <p:spPr bwMode="auto">
          <a:xfrm flipV="1">
            <a:off x="1476376" y="2606676"/>
            <a:ext cx="4237038" cy="677863"/>
          </a:xfrm>
          <a:prstGeom prst="line">
            <a:avLst/>
          </a:prstGeom>
          <a:noFill/>
          <a:ln w="57150">
            <a:solidFill>
              <a:srgbClr val="7030A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grpSp>
        <p:nvGrpSpPr>
          <p:cNvPr id="14" name="Group 11">
            <a:extLst>
              <a:ext uri="{FF2B5EF4-FFF2-40B4-BE49-F238E27FC236}">
                <a16:creationId xmlns:a16="http://schemas.microsoft.com/office/drawing/2014/main" id="{D7BA8990-6A1D-4C47-B810-205467FEB5E6}"/>
              </a:ext>
            </a:extLst>
          </p:cNvPr>
          <p:cNvGrpSpPr>
            <a:grpSpLocks/>
          </p:cNvGrpSpPr>
          <p:nvPr/>
        </p:nvGrpSpPr>
        <p:grpSpPr bwMode="auto">
          <a:xfrm>
            <a:off x="674688" y="1533526"/>
            <a:ext cx="1228725" cy="755650"/>
            <a:chOff x="1345" y="2635"/>
            <a:chExt cx="774" cy="621"/>
          </a:xfrm>
        </p:grpSpPr>
        <p:sp>
          <p:nvSpPr>
            <p:cNvPr id="39" name="Oval 12">
              <a:extLst>
                <a:ext uri="{FF2B5EF4-FFF2-40B4-BE49-F238E27FC236}">
                  <a16:creationId xmlns:a16="http://schemas.microsoft.com/office/drawing/2014/main" id="{86D09D06-7BC3-4335-BE72-AE050E0D2A64}"/>
                </a:ext>
              </a:extLst>
            </p:cNvPr>
            <p:cNvSpPr>
              <a:spLocks noChangeArrowheads="1"/>
            </p:cNvSpPr>
            <p:nvPr/>
          </p:nvSpPr>
          <p:spPr bwMode="auto">
            <a:xfrm>
              <a:off x="1609" y="2635"/>
              <a:ext cx="338" cy="257"/>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Oval 13">
              <a:extLst>
                <a:ext uri="{FF2B5EF4-FFF2-40B4-BE49-F238E27FC236}">
                  <a16:creationId xmlns:a16="http://schemas.microsoft.com/office/drawing/2014/main" id="{813056EB-1851-40C0-9B55-35EB0C646626}"/>
                </a:ext>
              </a:extLst>
            </p:cNvPr>
            <p:cNvSpPr>
              <a:spLocks noChangeArrowheads="1"/>
            </p:cNvSpPr>
            <p:nvPr/>
          </p:nvSpPr>
          <p:spPr bwMode="auto">
            <a:xfrm>
              <a:off x="1424" y="2703"/>
              <a:ext cx="258" cy="256"/>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Oval 14">
              <a:extLst>
                <a:ext uri="{FF2B5EF4-FFF2-40B4-BE49-F238E27FC236}">
                  <a16:creationId xmlns:a16="http://schemas.microsoft.com/office/drawing/2014/main" id="{294B1475-5E4D-445F-8E03-5C2D978FAA17}"/>
                </a:ext>
              </a:extLst>
            </p:cNvPr>
            <p:cNvSpPr>
              <a:spLocks noChangeArrowheads="1"/>
            </p:cNvSpPr>
            <p:nvPr/>
          </p:nvSpPr>
          <p:spPr bwMode="auto">
            <a:xfrm>
              <a:off x="1345" y="2857"/>
              <a:ext cx="174" cy="209"/>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Oval 15">
              <a:extLst>
                <a:ext uri="{FF2B5EF4-FFF2-40B4-BE49-F238E27FC236}">
                  <a16:creationId xmlns:a16="http://schemas.microsoft.com/office/drawing/2014/main" id="{453D461D-E9E4-4643-BD38-F21CFC350B73}"/>
                </a:ext>
              </a:extLst>
            </p:cNvPr>
            <p:cNvSpPr>
              <a:spLocks noChangeArrowheads="1"/>
            </p:cNvSpPr>
            <p:nvPr/>
          </p:nvSpPr>
          <p:spPr bwMode="auto">
            <a:xfrm>
              <a:off x="1397" y="2949"/>
              <a:ext cx="263" cy="227"/>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Oval 16">
              <a:extLst>
                <a:ext uri="{FF2B5EF4-FFF2-40B4-BE49-F238E27FC236}">
                  <a16:creationId xmlns:a16="http://schemas.microsoft.com/office/drawing/2014/main" id="{41B46742-F37C-4D46-8798-C81A4F41BF5B}"/>
                </a:ext>
              </a:extLst>
            </p:cNvPr>
            <p:cNvSpPr>
              <a:spLocks noChangeArrowheads="1"/>
            </p:cNvSpPr>
            <p:nvPr/>
          </p:nvSpPr>
          <p:spPr bwMode="auto">
            <a:xfrm>
              <a:off x="1583" y="2987"/>
              <a:ext cx="392" cy="269"/>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Oval 17">
              <a:extLst>
                <a:ext uri="{FF2B5EF4-FFF2-40B4-BE49-F238E27FC236}">
                  <a16:creationId xmlns:a16="http://schemas.microsoft.com/office/drawing/2014/main" id="{0CCA9A08-E854-4662-9461-6279B91E819E}"/>
                </a:ext>
              </a:extLst>
            </p:cNvPr>
            <p:cNvSpPr>
              <a:spLocks noChangeArrowheads="1"/>
            </p:cNvSpPr>
            <p:nvPr/>
          </p:nvSpPr>
          <p:spPr bwMode="auto">
            <a:xfrm>
              <a:off x="1832" y="2710"/>
              <a:ext cx="252" cy="202"/>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Oval 18">
              <a:extLst>
                <a:ext uri="{FF2B5EF4-FFF2-40B4-BE49-F238E27FC236}">
                  <a16:creationId xmlns:a16="http://schemas.microsoft.com/office/drawing/2014/main" id="{9A72BBFD-AAF2-4721-A791-F566D481EE7A}"/>
                </a:ext>
              </a:extLst>
            </p:cNvPr>
            <p:cNvSpPr>
              <a:spLocks noChangeArrowheads="1"/>
            </p:cNvSpPr>
            <p:nvPr/>
          </p:nvSpPr>
          <p:spPr bwMode="auto">
            <a:xfrm>
              <a:off x="1870" y="2840"/>
              <a:ext cx="249" cy="201"/>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Oval 19">
              <a:extLst>
                <a:ext uri="{FF2B5EF4-FFF2-40B4-BE49-F238E27FC236}">
                  <a16:creationId xmlns:a16="http://schemas.microsoft.com/office/drawing/2014/main" id="{A1A8762F-BD62-4232-8D59-63DD6F9D09A3}"/>
                </a:ext>
              </a:extLst>
            </p:cNvPr>
            <p:cNvSpPr>
              <a:spLocks noChangeArrowheads="1"/>
            </p:cNvSpPr>
            <p:nvPr/>
          </p:nvSpPr>
          <p:spPr bwMode="auto">
            <a:xfrm>
              <a:off x="1847" y="2882"/>
              <a:ext cx="248" cy="331"/>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Oval 20">
              <a:extLst>
                <a:ext uri="{FF2B5EF4-FFF2-40B4-BE49-F238E27FC236}">
                  <a16:creationId xmlns:a16="http://schemas.microsoft.com/office/drawing/2014/main" id="{87A0C233-516A-400D-BE3B-1F1F8B9CA93A}"/>
                </a:ext>
              </a:extLst>
            </p:cNvPr>
            <p:cNvSpPr>
              <a:spLocks noChangeArrowheads="1"/>
            </p:cNvSpPr>
            <p:nvPr/>
          </p:nvSpPr>
          <p:spPr bwMode="auto">
            <a:xfrm>
              <a:off x="1485" y="2782"/>
              <a:ext cx="503" cy="332"/>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1">
            <a:extLst>
              <a:ext uri="{FF2B5EF4-FFF2-40B4-BE49-F238E27FC236}">
                <a16:creationId xmlns:a16="http://schemas.microsoft.com/office/drawing/2014/main" id="{DD68B6EB-4AAD-4B15-AD50-21B459AC7480}"/>
              </a:ext>
            </a:extLst>
          </p:cNvPr>
          <p:cNvGrpSpPr>
            <a:grpSpLocks/>
          </p:cNvGrpSpPr>
          <p:nvPr/>
        </p:nvGrpSpPr>
        <p:grpSpPr bwMode="auto">
          <a:xfrm>
            <a:off x="674688" y="1530351"/>
            <a:ext cx="1233488" cy="762000"/>
            <a:chOff x="1345" y="2633"/>
            <a:chExt cx="777" cy="626"/>
          </a:xfrm>
        </p:grpSpPr>
        <p:sp>
          <p:nvSpPr>
            <p:cNvPr id="23" name="Arc 22">
              <a:extLst>
                <a:ext uri="{FF2B5EF4-FFF2-40B4-BE49-F238E27FC236}">
                  <a16:creationId xmlns:a16="http://schemas.microsoft.com/office/drawing/2014/main" id="{BAA86B24-9B15-4B8D-A87D-D5BADEB3350D}"/>
                </a:ext>
              </a:extLst>
            </p:cNvPr>
            <p:cNvSpPr>
              <a:spLocks/>
            </p:cNvSpPr>
            <p:nvPr/>
          </p:nvSpPr>
          <p:spPr bwMode="auto">
            <a:xfrm>
              <a:off x="1618" y="2633"/>
              <a:ext cx="320" cy="130"/>
            </a:xfrm>
            <a:custGeom>
              <a:avLst/>
              <a:gdLst>
                <a:gd name="G0" fmla="+- 20465 0 0"/>
                <a:gd name="G1" fmla="+- 21600 0 0"/>
                <a:gd name="G2" fmla="+- 21600 0 0"/>
                <a:gd name="T0" fmla="*/ 0 w 40472"/>
                <a:gd name="T1" fmla="*/ 14691 h 21600"/>
                <a:gd name="T2" fmla="*/ 40472 w 40472"/>
                <a:gd name="T3" fmla="*/ 13459 h 21600"/>
                <a:gd name="T4" fmla="*/ 20465 w 40472"/>
                <a:gd name="T5" fmla="*/ 21600 h 21600"/>
              </a:gdLst>
              <a:ahLst/>
              <a:cxnLst>
                <a:cxn ang="0">
                  <a:pos x="T0" y="T1"/>
                </a:cxn>
                <a:cxn ang="0">
                  <a:pos x="T2" y="T3"/>
                </a:cxn>
                <a:cxn ang="0">
                  <a:pos x="T4" y="T5"/>
                </a:cxn>
              </a:cxnLst>
              <a:rect l="0" t="0" r="r" b="b"/>
              <a:pathLst>
                <a:path w="40472" h="21600" fill="none" extrusionOk="0">
                  <a:moveTo>
                    <a:pt x="-1" y="14690"/>
                  </a:moveTo>
                  <a:cubicBezTo>
                    <a:pt x="2963" y="5910"/>
                    <a:pt x="11198" y="0"/>
                    <a:pt x="20465" y="0"/>
                  </a:cubicBezTo>
                  <a:cubicBezTo>
                    <a:pt x="29250" y="0"/>
                    <a:pt x="37160" y="5321"/>
                    <a:pt x="40472" y="13458"/>
                  </a:cubicBezTo>
                </a:path>
                <a:path w="40472" h="21600" stroke="0" extrusionOk="0">
                  <a:moveTo>
                    <a:pt x="-1" y="14690"/>
                  </a:moveTo>
                  <a:cubicBezTo>
                    <a:pt x="2963" y="5910"/>
                    <a:pt x="11198" y="0"/>
                    <a:pt x="20465" y="0"/>
                  </a:cubicBezTo>
                  <a:cubicBezTo>
                    <a:pt x="29250" y="0"/>
                    <a:pt x="37160" y="5321"/>
                    <a:pt x="40472" y="13458"/>
                  </a:cubicBezTo>
                  <a:lnTo>
                    <a:pt x="20465" y="2160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Arc 23">
              <a:extLst>
                <a:ext uri="{FF2B5EF4-FFF2-40B4-BE49-F238E27FC236}">
                  <a16:creationId xmlns:a16="http://schemas.microsoft.com/office/drawing/2014/main" id="{20CBA787-E4B6-44EC-9292-EC44937FF29C}"/>
                </a:ext>
              </a:extLst>
            </p:cNvPr>
            <p:cNvSpPr>
              <a:spLocks/>
            </p:cNvSpPr>
            <p:nvPr/>
          </p:nvSpPr>
          <p:spPr bwMode="auto">
            <a:xfrm>
              <a:off x="1620" y="2635"/>
              <a:ext cx="317" cy="128"/>
            </a:xfrm>
            <a:custGeom>
              <a:avLst/>
              <a:gdLst>
                <a:gd name="G0" fmla="+- 20457 0 0"/>
                <a:gd name="G1" fmla="+- 21600 0 0"/>
                <a:gd name="G2" fmla="+- 21600 0 0"/>
                <a:gd name="T0" fmla="*/ 0 w 40453"/>
                <a:gd name="T1" fmla="*/ 14667 h 21600"/>
                <a:gd name="T2" fmla="*/ 40453 w 40453"/>
                <a:gd name="T3" fmla="*/ 13433 h 21600"/>
                <a:gd name="T4" fmla="*/ 20457 w 40453"/>
                <a:gd name="T5" fmla="*/ 21600 h 21600"/>
              </a:gdLst>
              <a:ahLst/>
              <a:cxnLst>
                <a:cxn ang="0">
                  <a:pos x="T0" y="T1"/>
                </a:cxn>
                <a:cxn ang="0">
                  <a:pos x="T2" y="T3"/>
                </a:cxn>
                <a:cxn ang="0">
                  <a:pos x="T4" y="T5"/>
                </a:cxn>
              </a:cxnLst>
              <a:rect l="0" t="0" r="r" b="b"/>
              <a:pathLst>
                <a:path w="40453" h="21600" fill="none" extrusionOk="0">
                  <a:moveTo>
                    <a:pt x="-1" y="14666"/>
                  </a:moveTo>
                  <a:cubicBezTo>
                    <a:pt x="2971" y="5899"/>
                    <a:pt x="11199" y="0"/>
                    <a:pt x="20457" y="0"/>
                  </a:cubicBezTo>
                  <a:cubicBezTo>
                    <a:pt x="29232" y="0"/>
                    <a:pt x="37135" y="5309"/>
                    <a:pt x="40453" y="13432"/>
                  </a:cubicBezTo>
                </a:path>
                <a:path w="40453" h="21600" stroke="0" extrusionOk="0">
                  <a:moveTo>
                    <a:pt x="-1" y="14666"/>
                  </a:moveTo>
                  <a:cubicBezTo>
                    <a:pt x="2971" y="5899"/>
                    <a:pt x="11199" y="0"/>
                    <a:pt x="20457" y="0"/>
                  </a:cubicBezTo>
                  <a:cubicBezTo>
                    <a:pt x="29232" y="0"/>
                    <a:pt x="37135" y="5309"/>
                    <a:pt x="40453" y="13432"/>
                  </a:cubicBezTo>
                  <a:lnTo>
                    <a:pt x="20457" y="21600"/>
                  </a:lnTo>
                  <a:close/>
                </a:path>
              </a:pathLst>
            </a:custGeom>
            <a:solidFill>
              <a:srgbClr val="008080"/>
            </a:solidFill>
            <a:ln w="6350">
              <a:solidFill>
                <a:srgbClr val="805D00"/>
              </a:solidFill>
              <a:round/>
              <a:headEnd/>
              <a:tailEnd/>
            </a:ln>
          </p:spPr>
          <p:txBody>
            <a:bodyPr/>
            <a:lstStyle/>
            <a:p>
              <a:endParaRPr lang="zh-CN" altLang="en-US"/>
            </a:p>
          </p:txBody>
        </p:sp>
        <p:sp>
          <p:nvSpPr>
            <p:cNvPr id="25" name="Arc 24">
              <a:extLst>
                <a:ext uri="{FF2B5EF4-FFF2-40B4-BE49-F238E27FC236}">
                  <a16:creationId xmlns:a16="http://schemas.microsoft.com/office/drawing/2014/main" id="{76009B2D-F5F4-42BF-825B-A68A85CB09AC}"/>
                </a:ext>
              </a:extLst>
            </p:cNvPr>
            <p:cNvSpPr>
              <a:spLocks/>
            </p:cNvSpPr>
            <p:nvPr/>
          </p:nvSpPr>
          <p:spPr bwMode="auto">
            <a:xfrm>
              <a:off x="1424" y="2700"/>
              <a:ext cx="198" cy="157"/>
            </a:xfrm>
            <a:custGeom>
              <a:avLst/>
              <a:gdLst>
                <a:gd name="G0" fmla="+- 21600 0 0"/>
                <a:gd name="G1" fmla="+- 21600 0 0"/>
                <a:gd name="G2" fmla="+- 21600 0 0"/>
                <a:gd name="T0" fmla="*/ 502 w 32942"/>
                <a:gd name="T1" fmla="*/ 26229 h 26229"/>
                <a:gd name="T2" fmla="*/ 32942 w 32942"/>
                <a:gd name="T3" fmla="*/ 3217 h 26229"/>
                <a:gd name="T4" fmla="*/ 21600 w 32942"/>
                <a:gd name="T5" fmla="*/ 21600 h 26229"/>
              </a:gdLst>
              <a:ahLst/>
              <a:cxnLst>
                <a:cxn ang="0">
                  <a:pos x="T0" y="T1"/>
                </a:cxn>
                <a:cxn ang="0">
                  <a:pos x="T2" y="T3"/>
                </a:cxn>
                <a:cxn ang="0">
                  <a:pos x="T4" y="T5"/>
                </a:cxn>
              </a:cxnLst>
              <a:rect l="0" t="0" r="r" b="b"/>
              <a:pathLst>
                <a:path w="32942" h="26229" fill="none" extrusionOk="0">
                  <a:moveTo>
                    <a:pt x="501" y="26229"/>
                  </a:moveTo>
                  <a:cubicBezTo>
                    <a:pt x="168" y="24708"/>
                    <a:pt x="0" y="23156"/>
                    <a:pt x="0" y="21600"/>
                  </a:cubicBezTo>
                  <a:cubicBezTo>
                    <a:pt x="0" y="9670"/>
                    <a:pt x="9670" y="0"/>
                    <a:pt x="21600" y="0"/>
                  </a:cubicBezTo>
                  <a:cubicBezTo>
                    <a:pt x="25605" y="0"/>
                    <a:pt x="29532" y="1113"/>
                    <a:pt x="32941" y="3217"/>
                  </a:cubicBezTo>
                </a:path>
                <a:path w="32942" h="26229" stroke="0" extrusionOk="0">
                  <a:moveTo>
                    <a:pt x="501" y="26229"/>
                  </a:moveTo>
                  <a:cubicBezTo>
                    <a:pt x="168" y="24708"/>
                    <a:pt x="0" y="23156"/>
                    <a:pt x="0" y="21600"/>
                  </a:cubicBezTo>
                  <a:cubicBezTo>
                    <a:pt x="0" y="9670"/>
                    <a:pt x="9670" y="0"/>
                    <a:pt x="21600" y="0"/>
                  </a:cubicBezTo>
                  <a:cubicBezTo>
                    <a:pt x="25605" y="0"/>
                    <a:pt x="29532" y="1113"/>
                    <a:pt x="32941" y="3217"/>
                  </a:cubicBezTo>
                  <a:lnTo>
                    <a:pt x="21600" y="2160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Arc 25">
              <a:extLst>
                <a:ext uri="{FF2B5EF4-FFF2-40B4-BE49-F238E27FC236}">
                  <a16:creationId xmlns:a16="http://schemas.microsoft.com/office/drawing/2014/main" id="{4DEC753A-9014-4C73-9ED1-7DB8EF3F02A3}"/>
                </a:ext>
              </a:extLst>
            </p:cNvPr>
            <p:cNvSpPr>
              <a:spLocks/>
            </p:cNvSpPr>
            <p:nvPr/>
          </p:nvSpPr>
          <p:spPr bwMode="auto">
            <a:xfrm>
              <a:off x="1426" y="2702"/>
              <a:ext cx="195" cy="155"/>
            </a:xfrm>
            <a:custGeom>
              <a:avLst/>
              <a:gdLst>
                <a:gd name="G0" fmla="+- 21600 0 0"/>
                <a:gd name="G1" fmla="+- 21600 0 0"/>
                <a:gd name="G2" fmla="+- 21600 0 0"/>
                <a:gd name="T0" fmla="*/ 502 w 32941"/>
                <a:gd name="T1" fmla="*/ 26230 h 26230"/>
                <a:gd name="T2" fmla="*/ 32941 w 32941"/>
                <a:gd name="T3" fmla="*/ 3217 h 26230"/>
                <a:gd name="T4" fmla="*/ 21600 w 32941"/>
                <a:gd name="T5" fmla="*/ 21600 h 26230"/>
              </a:gdLst>
              <a:ahLst/>
              <a:cxnLst>
                <a:cxn ang="0">
                  <a:pos x="T0" y="T1"/>
                </a:cxn>
                <a:cxn ang="0">
                  <a:pos x="T2" y="T3"/>
                </a:cxn>
                <a:cxn ang="0">
                  <a:pos x="T4" y="T5"/>
                </a:cxn>
              </a:cxnLst>
              <a:rect l="0" t="0" r="r" b="b"/>
              <a:pathLst>
                <a:path w="32941" h="26230" fill="none" extrusionOk="0">
                  <a:moveTo>
                    <a:pt x="502" y="26229"/>
                  </a:moveTo>
                  <a:cubicBezTo>
                    <a:pt x="168" y="24709"/>
                    <a:pt x="0" y="23156"/>
                    <a:pt x="0" y="21600"/>
                  </a:cubicBezTo>
                  <a:cubicBezTo>
                    <a:pt x="0" y="9670"/>
                    <a:pt x="9670" y="0"/>
                    <a:pt x="21600" y="0"/>
                  </a:cubicBezTo>
                  <a:cubicBezTo>
                    <a:pt x="25605" y="0"/>
                    <a:pt x="29532" y="1113"/>
                    <a:pt x="32941" y="3216"/>
                  </a:cubicBezTo>
                </a:path>
                <a:path w="32941" h="26230" stroke="0" extrusionOk="0">
                  <a:moveTo>
                    <a:pt x="502" y="26229"/>
                  </a:moveTo>
                  <a:cubicBezTo>
                    <a:pt x="168" y="24709"/>
                    <a:pt x="0" y="23156"/>
                    <a:pt x="0" y="21600"/>
                  </a:cubicBezTo>
                  <a:cubicBezTo>
                    <a:pt x="0" y="9670"/>
                    <a:pt x="9670" y="0"/>
                    <a:pt x="21600" y="0"/>
                  </a:cubicBezTo>
                  <a:cubicBezTo>
                    <a:pt x="25605" y="0"/>
                    <a:pt x="29532" y="1113"/>
                    <a:pt x="32941" y="3216"/>
                  </a:cubicBezTo>
                  <a:lnTo>
                    <a:pt x="21600" y="21600"/>
                  </a:lnTo>
                  <a:close/>
                </a:path>
              </a:pathLst>
            </a:custGeom>
            <a:solidFill>
              <a:srgbClr val="008080"/>
            </a:solidFill>
            <a:ln w="6350">
              <a:solidFill>
                <a:srgbClr val="805D00"/>
              </a:solidFill>
              <a:round/>
              <a:headEnd/>
              <a:tailEnd/>
            </a:ln>
          </p:spPr>
          <p:txBody>
            <a:bodyPr/>
            <a:lstStyle/>
            <a:p>
              <a:endParaRPr lang="zh-CN" altLang="en-US"/>
            </a:p>
          </p:txBody>
        </p:sp>
        <p:sp>
          <p:nvSpPr>
            <p:cNvPr id="27" name="Arc 26">
              <a:extLst>
                <a:ext uri="{FF2B5EF4-FFF2-40B4-BE49-F238E27FC236}">
                  <a16:creationId xmlns:a16="http://schemas.microsoft.com/office/drawing/2014/main" id="{01679F27-0BCC-4AC5-9E68-7A4DE28624E2}"/>
                </a:ext>
              </a:extLst>
            </p:cNvPr>
            <p:cNvSpPr>
              <a:spLocks/>
            </p:cNvSpPr>
            <p:nvPr/>
          </p:nvSpPr>
          <p:spPr bwMode="auto">
            <a:xfrm>
              <a:off x="1395" y="3056"/>
              <a:ext cx="201" cy="122"/>
            </a:xfrm>
            <a:custGeom>
              <a:avLst/>
              <a:gdLst>
                <a:gd name="G0" fmla="+- 21600 0 0"/>
                <a:gd name="G1" fmla="+- 942 0 0"/>
                <a:gd name="G2" fmla="+- 21600 0 0"/>
                <a:gd name="T0" fmla="*/ 32113 w 32113"/>
                <a:gd name="T1" fmla="*/ 19811 h 22542"/>
                <a:gd name="T2" fmla="*/ 21 w 32113"/>
                <a:gd name="T3" fmla="*/ 0 h 22542"/>
                <a:gd name="T4" fmla="*/ 21600 w 32113"/>
                <a:gd name="T5" fmla="*/ 942 h 22542"/>
              </a:gdLst>
              <a:ahLst/>
              <a:cxnLst>
                <a:cxn ang="0">
                  <a:pos x="T0" y="T1"/>
                </a:cxn>
                <a:cxn ang="0">
                  <a:pos x="T2" y="T3"/>
                </a:cxn>
                <a:cxn ang="0">
                  <a:pos x="T4" y="T5"/>
                </a:cxn>
              </a:cxnLst>
              <a:rect l="0" t="0" r="r" b="b"/>
              <a:pathLst>
                <a:path w="32113" h="22542" fill="none" extrusionOk="0">
                  <a:moveTo>
                    <a:pt x="32112" y="19810"/>
                  </a:moveTo>
                  <a:cubicBezTo>
                    <a:pt x="28898" y="21601"/>
                    <a:pt x="25279" y="22542"/>
                    <a:pt x="21600" y="22542"/>
                  </a:cubicBezTo>
                  <a:cubicBezTo>
                    <a:pt x="9670" y="22542"/>
                    <a:pt x="0" y="12871"/>
                    <a:pt x="0" y="942"/>
                  </a:cubicBezTo>
                  <a:cubicBezTo>
                    <a:pt x="0" y="627"/>
                    <a:pt x="6" y="313"/>
                    <a:pt x="20" y="-1"/>
                  </a:cubicBezTo>
                </a:path>
                <a:path w="32113" h="22542" stroke="0" extrusionOk="0">
                  <a:moveTo>
                    <a:pt x="32112" y="19810"/>
                  </a:moveTo>
                  <a:cubicBezTo>
                    <a:pt x="28898" y="21601"/>
                    <a:pt x="25279" y="22542"/>
                    <a:pt x="21600" y="22542"/>
                  </a:cubicBezTo>
                  <a:cubicBezTo>
                    <a:pt x="9670" y="22542"/>
                    <a:pt x="0" y="12871"/>
                    <a:pt x="0" y="942"/>
                  </a:cubicBezTo>
                  <a:cubicBezTo>
                    <a:pt x="0" y="627"/>
                    <a:pt x="6" y="313"/>
                    <a:pt x="20" y="-1"/>
                  </a:cubicBezTo>
                  <a:lnTo>
                    <a:pt x="21600" y="942"/>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Arc 27">
              <a:extLst>
                <a:ext uri="{FF2B5EF4-FFF2-40B4-BE49-F238E27FC236}">
                  <a16:creationId xmlns:a16="http://schemas.microsoft.com/office/drawing/2014/main" id="{C194F35F-5965-488F-86AA-9E6CE9197176}"/>
                </a:ext>
              </a:extLst>
            </p:cNvPr>
            <p:cNvSpPr>
              <a:spLocks/>
            </p:cNvSpPr>
            <p:nvPr/>
          </p:nvSpPr>
          <p:spPr bwMode="auto">
            <a:xfrm>
              <a:off x="1397" y="3056"/>
              <a:ext cx="198" cy="120"/>
            </a:xfrm>
            <a:custGeom>
              <a:avLst/>
              <a:gdLst>
                <a:gd name="G0" fmla="+- 21600 0 0"/>
                <a:gd name="G1" fmla="+- 944 0 0"/>
                <a:gd name="G2" fmla="+- 21600 0 0"/>
                <a:gd name="T0" fmla="*/ 32094 w 32094"/>
                <a:gd name="T1" fmla="*/ 19823 h 22544"/>
                <a:gd name="T2" fmla="*/ 21 w 32094"/>
                <a:gd name="T3" fmla="*/ 0 h 22544"/>
                <a:gd name="T4" fmla="*/ 21600 w 32094"/>
                <a:gd name="T5" fmla="*/ 944 h 22544"/>
              </a:gdLst>
              <a:ahLst/>
              <a:cxnLst>
                <a:cxn ang="0">
                  <a:pos x="T0" y="T1"/>
                </a:cxn>
                <a:cxn ang="0">
                  <a:pos x="T2" y="T3"/>
                </a:cxn>
                <a:cxn ang="0">
                  <a:pos x="T4" y="T5"/>
                </a:cxn>
              </a:cxnLst>
              <a:rect l="0" t="0" r="r" b="b"/>
              <a:pathLst>
                <a:path w="32094" h="22544" fill="none" extrusionOk="0">
                  <a:moveTo>
                    <a:pt x="32094" y="19823"/>
                  </a:moveTo>
                  <a:cubicBezTo>
                    <a:pt x="28884" y="21607"/>
                    <a:pt x="25272" y="22544"/>
                    <a:pt x="21600" y="22544"/>
                  </a:cubicBezTo>
                  <a:cubicBezTo>
                    <a:pt x="9670" y="22544"/>
                    <a:pt x="0" y="12873"/>
                    <a:pt x="0" y="944"/>
                  </a:cubicBezTo>
                  <a:cubicBezTo>
                    <a:pt x="0" y="629"/>
                    <a:pt x="6" y="314"/>
                    <a:pt x="20" y="-1"/>
                  </a:cubicBezTo>
                </a:path>
                <a:path w="32094" h="22544" stroke="0" extrusionOk="0">
                  <a:moveTo>
                    <a:pt x="32094" y="19823"/>
                  </a:moveTo>
                  <a:cubicBezTo>
                    <a:pt x="28884" y="21607"/>
                    <a:pt x="25272" y="22544"/>
                    <a:pt x="21600" y="22544"/>
                  </a:cubicBezTo>
                  <a:cubicBezTo>
                    <a:pt x="9670" y="22544"/>
                    <a:pt x="0" y="12873"/>
                    <a:pt x="0" y="944"/>
                  </a:cubicBezTo>
                  <a:cubicBezTo>
                    <a:pt x="0" y="629"/>
                    <a:pt x="6" y="314"/>
                    <a:pt x="20" y="-1"/>
                  </a:cubicBezTo>
                  <a:lnTo>
                    <a:pt x="21600" y="944"/>
                  </a:lnTo>
                  <a:close/>
                </a:path>
              </a:pathLst>
            </a:custGeom>
            <a:solidFill>
              <a:srgbClr val="008080"/>
            </a:solidFill>
            <a:ln w="6350">
              <a:solidFill>
                <a:srgbClr val="805D00"/>
              </a:solidFill>
              <a:round/>
              <a:headEnd/>
              <a:tailEnd/>
            </a:ln>
          </p:spPr>
          <p:txBody>
            <a:bodyPr/>
            <a:lstStyle/>
            <a:p>
              <a:endParaRPr lang="zh-CN" altLang="en-US"/>
            </a:p>
          </p:txBody>
        </p:sp>
        <p:sp>
          <p:nvSpPr>
            <p:cNvPr id="29" name="Arc 28">
              <a:extLst>
                <a:ext uri="{FF2B5EF4-FFF2-40B4-BE49-F238E27FC236}">
                  <a16:creationId xmlns:a16="http://schemas.microsoft.com/office/drawing/2014/main" id="{704FE551-3394-4A47-8BC4-B2B879284DFA}"/>
                </a:ext>
              </a:extLst>
            </p:cNvPr>
            <p:cNvSpPr>
              <a:spLocks/>
            </p:cNvSpPr>
            <p:nvPr/>
          </p:nvSpPr>
          <p:spPr bwMode="auto">
            <a:xfrm>
              <a:off x="1934" y="2708"/>
              <a:ext cx="152" cy="151"/>
            </a:xfrm>
            <a:custGeom>
              <a:avLst/>
              <a:gdLst>
                <a:gd name="G0" fmla="+- 4391 0 0"/>
                <a:gd name="G1" fmla="+- 21600 0 0"/>
                <a:gd name="G2" fmla="+- 21600 0 0"/>
                <a:gd name="T0" fmla="*/ 0 w 25991"/>
                <a:gd name="T1" fmla="*/ 451 h 32376"/>
                <a:gd name="T2" fmla="*/ 23111 w 25991"/>
                <a:gd name="T3" fmla="*/ 32376 h 32376"/>
                <a:gd name="T4" fmla="*/ 4391 w 25991"/>
                <a:gd name="T5" fmla="*/ 21600 h 32376"/>
              </a:gdLst>
              <a:ahLst/>
              <a:cxnLst>
                <a:cxn ang="0">
                  <a:pos x="T0" y="T1"/>
                </a:cxn>
                <a:cxn ang="0">
                  <a:pos x="T2" y="T3"/>
                </a:cxn>
                <a:cxn ang="0">
                  <a:pos x="T4" y="T5"/>
                </a:cxn>
              </a:cxnLst>
              <a:rect l="0" t="0" r="r" b="b"/>
              <a:pathLst>
                <a:path w="25991" h="32376" fill="none" extrusionOk="0">
                  <a:moveTo>
                    <a:pt x="0" y="451"/>
                  </a:moveTo>
                  <a:cubicBezTo>
                    <a:pt x="1444" y="151"/>
                    <a:pt x="2915" y="0"/>
                    <a:pt x="4391" y="0"/>
                  </a:cubicBezTo>
                  <a:cubicBezTo>
                    <a:pt x="16320" y="0"/>
                    <a:pt x="25991" y="9670"/>
                    <a:pt x="25991" y="21600"/>
                  </a:cubicBezTo>
                  <a:cubicBezTo>
                    <a:pt x="25991" y="25382"/>
                    <a:pt x="24997" y="29098"/>
                    <a:pt x="23110" y="32375"/>
                  </a:cubicBezTo>
                </a:path>
                <a:path w="25991" h="32376" stroke="0" extrusionOk="0">
                  <a:moveTo>
                    <a:pt x="0" y="451"/>
                  </a:moveTo>
                  <a:cubicBezTo>
                    <a:pt x="1444" y="151"/>
                    <a:pt x="2915" y="0"/>
                    <a:pt x="4391" y="0"/>
                  </a:cubicBezTo>
                  <a:cubicBezTo>
                    <a:pt x="16320" y="0"/>
                    <a:pt x="25991" y="9670"/>
                    <a:pt x="25991" y="21600"/>
                  </a:cubicBezTo>
                  <a:cubicBezTo>
                    <a:pt x="25991" y="25382"/>
                    <a:pt x="24997" y="29098"/>
                    <a:pt x="23110" y="32375"/>
                  </a:cubicBezTo>
                  <a:lnTo>
                    <a:pt x="4391" y="2160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Arc 29">
              <a:extLst>
                <a:ext uri="{FF2B5EF4-FFF2-40B4-BE49-F238E27FC236}">
                  <a16:creationId xmlns:a16="http://schemas.microsoft.com/office/drawing/2014/main" id="{1F8B4285-E9B7-4069-8233-D265E78D7D3D}"/>
                </a:ext>
              </a:extLst>
            </p:cNvPr>
            <p:cNvSpPr>
              <a:spLocks/>
            </p:cNvSpPr>
            <p:nvPr/>
          </p:nvSpPr>
          <p:spPr bwMode="auto">
            <a:xfrm>
              <a:off x="1935" y="2710"/>
              <a:ext cx="149" cy="148"/>
            </a:xfrm>
            <a:custGeom>
              <a:avLst/>
              <a:gdLst>
                <a:gd name="G0" fmla="+- 4373 0 0"/>
                <a:gd name="G1" fmla="+- 21600 0 0"/>
                <a:gd name="G2" fmla="+- 21600 0 0"/>
                <a:gd name="T0" fmla="*/ 0 w 25973"/>
                <a:gd name="T1" fmla="*/ 447 h 32409"/>
                <a:gd name="T2" fmla="*/ 23074 w 25973"/>
                <a:gd name="T3" fmla="*/ 32409 h 32409"/>
                <a:gd name="T4" fmla="*/ 4373 w 25973"/>
                <a:gd name="T5" fmla="*/ 21600 h 32409"/>
              </a:gdLst>
              <a:ahLst/>
              <a:cxnLst>
                <a:cxn ang="0">
                  <a:pos x="T0" y="T1"/>
                </a:cxn>
                <a:cxn ang="0">
                  <a:pos x="T2" y="T3"/>
                </a:cxn>
                <a:cxn ang="0">
                  <a:pos x="T4" y="T5"/>
                </a:cxn>
              </a:cxnLst>
              <a:rect l="0" t="0" r="r" b="b"/>
              <a:pathLst>
                <a:path w="25973" h="32409" fill="none" extrusionOk="0">
                  <a:moveTo>
                    <a:pt x="0" y="447"/>
                  </a:moveTo>
                  <a:cubicBezTo>
                    <a:pt x="1438" y="149"/>
                    <a:pt x="2903" y="0"/>
                    <a:pt x="4373" y="0"/>
                  </a:cubicBezTo>
                  <a:cubicBezTo>
                    <a:pt x="16302" y="0"/>
                    <a:pt x="25973" y="9670"/>
                    <a:pt x="25973" y="21600"/>
                  </a:cubicBezTo>
                  <a:cubicBezTo>
                    <a:pt x="25973" y="25395"/>
                    <a:pt x="24973" y="29123"/>
                    <a:pt x="23073" y="32408"/>
                  </a:cubicBezTo>
                </a:path>
                <a:path w="25973" h="32409" stroke="0" extrusionOk="0">
                  <a:moveTo>
                    <a:pt x="0" y="447"/>
                  </a:moveTo>
                  <a:cubicBezTo>
                    <a:pt x="1438" y="149"/>
                    <a:pt x="2903" y="0"/>
                    <a:pt x="4373" y="0"/>
                  </a:cubicBezTo>
                  <a:cubicBezTo>
                    <a:pt x="16302" y="0"/>
                    <a:pt x="25973" y="9670"/>
                    <a:pt x="25973" y="21600"/>
                  </a:cubicBezTo>
                  <a:cubicBezTo>
                    <a:pt x="25973" y="25395"/>
                    <a:pt x="24973" y="29123"/>
                    <a:pt x="23073" y="32408"/>
                  </a:cubicBezTo>
                  <a:lnTo>
                    <a:pt x="4373" y="21600"/>
                  </a:lnTo>
                  <a:close/>
                </a:path>
              </a:pathLst>
            </a:custGeom>
            <a:solidFill>
              <a:srgbClr val="008080"/>
            </a:solidFill>
            <a:ln w="6350">
              <a:solidFill>
                <a:srgbClr val="805D00"/>
              </a:solidFill>
              <a:round/>
              <a:headEnd/>
              <a:tailEnd/>
            </a:ln>
          </p:spPr>
          <p:txBody>
            <a:bodyPr/>
            <a:lstStyle/>
            <a:p>
              <a:endParaRPr lang="zh-CN" altLang="en-US"/>
            </a:p>
          </p:txBody>
        </p:sp>
        <p:sp>
          <p:nvSpPr>
            <p:cNvPr id="31" name="Arc 30">
              <a:extLst>
                <a:ext uri="{FF2B5EF4-FFF2-40B4-BE49-F238E27FC236}">
                  <a16:creationId xmlns:a16="http://schemas.microsoft.com/office/drawing/2014/main" id="{0A2263D9-9D2E-4615-96C0-A0BF09051146}"/>
                </a:ext>
              </a:extLst>
            </p:cNvPr>
            <p:cNvSpPr>
              <a:spLocks/>
            </p:cNvSpPr>
            <p:nvPr/>
          </p:nvSpPr>
          <p:spPr bwMode="auto">
            <a:xfrm>
              <a:off x="1977" y="2856"/>
              <a:ext cx="145" cy="150"/>
            </a:xfrm>
            <a:custGeom>
              <a:avLst/>
              <a:gdLst>
                <a:gd name="G0" fmla="+- 0 0 0"/>
                <a:gd name="G1" fmla="+- 16874 0 0"/>
                <a:gd name="G2" fmla="+- 21600 0 0"/>
                <a:gd name="T0" fmla="*/ 13484 w 21600"/>
                <a:gd name="T1" fmla="*/ 0 h 29511"/>
                <a:gd name="T2" fmla="*/ 17518 w 21600"/>
                <a:gd name="T3" fmla="*/ 29511 h 29511"/>
                <a:gd name="T4" fmla="*/ 0 w 21600"/>
                <a:gd name="T5" fmla="*/ 16874 h 29511"/>
              </a:gdLst>
              <a:ahLst/>
              <a:cxnLst>
                <a:cxn ang="0">
                  <a:pos x="T0" y="T1"/>
                </a:cxn>
                <a:cxn ang="0">
                  <a:pos x="T2" y="T3"/>
                </a:cxn>
                <a:cxn ang="0">
                  <a:pos x="T4" y="T5"/>
                </a:cxn>
              </a:cxnLst>
              <a:rect l="0" t="0" r="r" b="b"/>
              <a:pathLst>
                <a:path w="21600" h="29511" fill="none" extrusionOk="0">
                  <a:moveTo>
                    <a:pt x="13484" y="-1"/>
                  </a:moveTo>
                  <a:cubicBezTo>
                    <a:pt x="18613" y="4098"/>
                    <a:pt x="21600" y="10308"/>
                    <a:pt x="21600" y="16874"/>
                  </a:cubicBezTo>
                  <a:cubicBezTo>
                    <a:pt x="21600" y="21410"/>
                    <a:pt x="20171" y="25831"/>
                    <a:pt x="17517" y="29510"/>
                  </a:cubicBezTo>
                </a:path>
                <a:path w="21600" h="29511" stroke="0" extrusionOk="0">
                  <a:moveTo>
                    <a:pt x="13484" y="-1"/>
                  </a:moveTo>
                  <a:cubicBezTo>
                    <a:pt x="18613" y="4098"/>
                    <a:pt x="21600" y="10308"/>
                    <a:pt x="21600" y="16874"/>
                  </a:cubicBezTo>
                  <a:cubicBezTo>
                    <a:pt x="21600" y="21410"/>
                    <a:pt x="20171" y="25831"/>
                    <a:pt x="17517" y="29510"/>
                  </a:cubicBezTo>
                  <a:lnTo>
                    <a:pt x="0" y="16874"/>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Arc 31">
              <a:extLst>
                <a:ext uri="{FF2B5EF4-FFF2-40B4-BE49-F238E27FC236}">
                  <a16:creationId xmlns:a16="http://schemas.microsoft.com/office/drawing/2014/main" id="{5CDD1A30-4592-426D-9DF1-B87A86CFB5B7}"/>
                </a:ext>
              </a:extLst>
            </p:cNvPr>
            <p:cNvSpPr>
              <a:spLocks/>
            </p:cNvSpPr>
            <p:nvPr/>
          </p:nvSpPr>
          <p:spPr bwMode="auto">
            <a:xfrm>
              <a:off x="1977" y="2858"/>
              <a:ext cx="143" cy="147"/>
            </a:xfrm>
            <a:custGeom>
              <a:avLst/>
              <a:gdLst>
                <a:gd name="G0" fmla="+- 0 0 0"/>
                <a:gd name="G1" fmla="+- 16904 0 0"/>
                <a:gd name="G2" fmla="+- 21600 0 0"/>
                <a:gd name="T0" fmla="*/ 13447 w 21600"/>
                <a:gd name="T1" fmla="*/ 0 h 29579"/>
                <a:gd name="T2" fmla="*/ 17490 w 21600"/>
                <a:gd name="T3" fmla="*/ 29579 h 29579"/>
                <a:gd name="T4" fmla="*/ 0 w 21600"/>
                <a:gd name="T5" fmla="*/ 16904 h 29579"/>
              </a:gdLst>
              <a:ahLst/>
              <a:cxnLst>
                <a:cxn ang="0">
                  <a:pos x="T0" y="T1"/>
                </a:cxn>
                <a:cxn ang="0">
                  <a:pos x="T2" y="T3"/>
                </a:cxn>
                <a:cxn ang="0">
                  <a:pos x="T4" y="T5"/>
                </a:cxn>
              </a:cxnLst>
              <a:rect l="0" t="0" r="r" b="b"/>
              <a:pathLst>
                <a:path w="21600" h="29579" fill="none" extrusionOk="0">
                  <a:moveTo>
                    <a:pt x="13446" y="0"/>
                  </a:moveTo>
                  <a:cubicBezTo>
                    <a:pt x="18598" y="4098"/>
                    <a:pt x="21600" y="10321"/>
                    <a:pt x="21600" y="16904"/>
                  </a:cubicBezTo>
                  <a:cubicBezTo>
                    <a:pt x="21600" y="21456"/>
                    <a:pt x="20161" y="25892"/>
                    <a:pt x="17490" y="29579"/>
                  </a:cubicBezTo>
                </a:path>
                <a:path w="21600" h="29579" stroke="0" extrusionOk="0">
                  <a:moveTo>
                    <a:pt x="13446" y="0"/>
                  </a:moveTo>
                  <a:cubicBezTo>
                    <a:pt x="18598" y="4098"/>
                    <a:pt x="21600" y="10321"/>
                    <a:pt x="21600" y="16904"/>
                  </a:cubicBezTo>
                  <a:cubicBezTo>
                    <a:pt x="21600" y="21456"/>
                    <a:pt x="20161" y="25892"/>
                    <a:pt x="17490" y="29579"/>
                  </a:cubicBezTo>
                  <a:lnTo>
                    <a:pt x="0" y="16904"/>
                  </a:lnTo>
                  <a:close/>
                </a:path>
              </a:pathLst>
            </a:custGeom>
            <a:solidFill>
              <a:srgbClr val="008080"/>
            </a:solidFill>
            <a:ln w="6350">
              <a:solidFill>
                <a:srgbClr val="805D00"/>
              </a:solidFill>
              <a:round/>
              <a:headEnd/>
              <a:tailEnd/>
            </a:ln>
          </p:spPr>
          <p:txBody>
            <a:bodyPr/>
            <a:lstStyle/>
            <a:p>
              <a:endParaRPr lang="zh-CN" altLang="en-US"/>
            </a:p>
          </p:txBody>
        </p:sp>
        <p:sp>
          <p:nvSpPr>
            <p:cNvPr id="33" name="Arc 32">
              <a:extLst>
                <a:ext uri="{FF2B5EF4-FFF2-40B4-BE49-F238E27FC236}">
                  <a16:creationId xmlns:a16="http://schemas.microsoft.com/office/drawing/2014/main" id="{13B2FB73-C700-4877-8F11-B8A9B8CC6C97}"/>
                </a:ext>
              </a:extLst>
            </p:cNvPr>
            <p:cNvSpPr>
              <a:spLocks/>
            </p:cNvSpPr>
            <p:nvPr/>
          </p:nvSpPr>
          <p:spPr bwMode="auto">
            <a:xfrm>
              <a:off x="1930" y="3003"/>
              <a:ext cx="170" cy="215"/>
            </a:xfrm>
            <a:custGeom>
              <a:avLst/>
              <a:gdLst>
                <a:gd name="G0" fmla="+- 7116 0 0"/>
                <a:gd name="G1" fmla="+- 6162 0 0"/>
                <a:gd name="G2" fmla="+- 21600 0 0"/>
                <a:gd name="T0" fmla="*/ 27819 w 28716"/>
                <a:gd name="T1" fmla="*/ 0 h 27762"/>
                <a:gd name="T2" fmla="*/ 0 w 28716"/>
                <a:gd name="T3" fmla="*/ 26556 h 27762"/>
                <a:gd name="T4" fmla="*/ 7116 w 28716"/>
                <a:gd name="T5" fmla="*/ 6162 h 27762"/>
              </a:gdLst>
              <a:ahLst/>
              <a:cxnLst>
                <a:cxn ang="0">
                  <a:pos x="T0" y="T1"/>
                </a:cxn>
                <a:cxn ang="0">
                  <a:pos x="T2" y="T3"/>
                </a:cxn>
                <a:cxn ang="0">
                  <a:pos x="T4" y="T5"/>
                </a:cxn>
              </a:cxnLst>
              <a:rect l="0" t="0" r="r" b="b"/>
              <a:pathLst>
                <a:path w="28716" h="27762" fill="none" extrusionOk="0">
                  <a:moveTo>
                    <a:pt x="27818" y="0"/>
                  </a:moveTo>
                  <a:cubicBezTo>
                    <a:pt x="28413" y="1999"/>
                    <a:pt x="28716" y="4075"/>
                    <a:pt x="28716" y="6162"/>
                  </a:cubicBezTo>
                  <a:cubicBezTo>
                    <a:pt x="28716" y="18091"/>
                    <a:pt x="19045" y="27762"/>
                    <a:pt x="7116" y="27762"/>
                  </a:cubicBezTo>
                  <a:cubicBezTo>
                    <a:pt x="4693" y="27762"/>
                    <a:pt x="2287" y="27354"/>
                    <a:pt x="-1" y="26556"/>
                  </a:cubicBezTo>
                </a:path>
                <a:path w="28716" h="27762" stroke="0" extrusionOk="0">
                  <a:moveTo>
                    <a:pt x="27818" y="0"/>
                  </a:moveTo>
                  <a:cubicBezTo>
                    <a:pt x="28413" y="1999"/>
                    <a:pt x="28716" y="4075"/>
                    <a:pt x="28716" y="6162"/>
                  </a:cubicBezTo>
                  <a:cubicBezTo>
                    <a:pt x="28716" y="18091"/>
                    <a:pt x="19045" y="27762"/>
                    <a:pt x="7116" y="27762"/>
                  </a:cubicBezTo>
                  <a:cubicBezTo>
                    <a:pt x="4693" y="27762"/>
                    <a:pt x="2287" y="27354"/>
                    <a:pt x="-1" y="26556"/>
                  </a:cubicBezTo>
                  <a:lnTo>
                    <a:pt x="7116" y="6162"/>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Arc 33">
              <a:extLst>
                <a:ext uri="{FF2B5EF4-FFF2-40B4-BE49-F238E27FC236}">
                  <a16:creationId xmlns:a16="http://schemas.microsoft.com/office/drawing/2014/main" id="{18D43931-C7E0-4B29-B1FE-96C82DE81810}"/>
                </a:ext>
              </a:extLst>
            </p:cNvPr>
            <p:cNvSpPr>
              <a:spLocks/>
            </p:cNvSpPr>
            <p:nvPr/>
          </p:nvSpPr>
          <p:spPr bwMode="auto">
            <a:xfrm>
              <a:off x="1931" y="3004"/>
              <a:ext cx="167" cy="212"/>
            </a:xfrm>
            <a:custGeom>
              <a:avLst/>
              <a:gdLst>
                <a:gd name="G0" fmla="+- 7139 0 0"/>
                <a:gd name="G1" fmla="+- 6140 0 0"/>
                <a:gd name="G2" fmla="+- 21600 0 0"/>
                <a:gd name="T0" fmla="*/ 27848 w 28739"/>
                <a:gd name="T1" fmla="*/ 0 h 27740"/>
                <a:gd name="T2" fmla="*/ 0 w 28739"/>
                <a:gd name="T3" fmla="*/ 26526 h 27740"/>
                <a:gd name="T4" fmla="*/ 7139 w 28739"/>
                <a:gd name="T5" fmla="*/ 6140 h 27740"/>
              </a:gdLst>
              <a:ahLst/>
              <a:cxnLst>
                <a:cxn ang="0">
                  <a:pos x="T0" y="T1"/>
                </a:cxn>
                <a:cxn ang="0">
                  <a:pos x="T2" y="T3"/>
                </a:cxn>
                <a:cxn ang="0">
                  <a:pos x="T4" y="T5"/>
                </a:cxn>
              </a:cxnLst>
              <a:rect l="0" t="0" r="r" b="b"/>
              <a:pathLst>
                <a:path w="28739" h="27740" fill="none" extrusionOk="0">
                  <a:moveTo>
                    <a:pt x="27847" y="0"/>
                  </a:moveTo>
                  <a:cubicBezTo>
                    <a:pt x="28438" y="1993"/>
                    <a:pt x="28739" y="4061"/>
                    <a:pt x="28739" y="6140"/>
                  </a:cubicBezTo>
                  <a:cubicBezTo>
                    <a:pt x="28739" y="18069"/>
                    <a:pt x="19068" y="27740"/>
                    <a:pt x="7139" y="27740"/>
                  </a:cubicBezTo>
                  <a:cubicBezTo>
                    <a:pt x="4707" y="27740"/>
                    <a:pt x="2294" y="27329"/>
                    <a:pt x="-1" y="26526"/>
                  </a:cubicBezTo>
                </a:path>
                <a:path w="28739" h="27740" stroke="0" extrusionOk="0">
                  <a:moveTo>
                    <a:pt x="27847" y="0"/>
                  </a:moveTo>
                  <a:cubicBezTo>
                    <a:pt x="28438" y="1993"/>
                    <a:pt x="28739" y="4061"/>
                    <a:pt x="28739" y="6140"/>
                  </a:cubicBezTo>
                  <a:cubicBezTo>
                    <a:pt x="28739" y="18069"/>
                    <a:pt x="19068" y="27740"/>
                    <a:pt x="7139" y="27740"/>
                  </a:cubicBezTo>
                  <a:cubicBezTo>
                    <a:pt x="4707" y="27740"/>
                    <a:pt x="2294" y="27329"/>
                    <a:pt x="-1" y="26526"/>
                  </a:cubicBezTo>
                  <a:lnTo>
                    <a:pt x="7139" y="6140"/>
                  </a:lnTo>
                  <a:close/>
                </a:path>
              </a:pathLst>
            </a:custGeom>
            <a:solidFill>
              <a:srgbClr val="008080"/>
            </a:solidFill>
            <a:ln w="6350">
              <a:solidFill>
                <a:srgbClr val="805D00"/>
              </a:solidFill>
              <a:round/>
              <a:headEnd/>
              <a:tailEnd/>
            </a:ln>
          </p:spPr>
          <p:txBody>
            <a:bodyPr/>
            <a:lstStyle/>
            <a:p>
              <a:endParaRPr lang="zh-CN" altLang="en-US"/>
            </a:p>
          </p:txBody>
        </p:sp>
        <p:sp>
          <p:nvSpPr>
            <p:cNvPr id="35" name="Arc 34">
              <a:extLst>
                <a:ext uri="{FF2B5EF4-FFF2-40B4-BE49-F238E27FC236}">
                  <a16:creationId xmlns:a16="http://schemas.microsoft.com/office/drawing/2014/main" id="{55D12CD6-A7D4-4D5B-9FE8-76937B08D539}"/>
                </a:ext>
              </a:extLst>
            </p:cNvPr>
            <p:cNvSpPr>
              <a:spLocks/>
            </p:cNvSpPr>
            <p:nvPr/>
          </p:nvSpPr>
          <p:spPr bwMode="auto">
            <a:xfrm>
              <a:off x="1345" y="2855"/>
              <a:ext cx="92" cy="205"/>
            </a:xfrm>
            <a:custGeom>
              <a:avLst/>
              <a:gdLst>
                <a:gd name="G0" fmla="+- 21600 0 0"/>
                <a:gd name="G1" fmla="+- 21554 0 0"/>
                <a:gd name="G2" fmla="+- 21600 0 0"/>
                <a:gd name="T0" fmla="*/ 12818 w 21600"/>
                <a:gd name="T1" fmla="*/ 41288 h 41288"/>
                <a:gd name="T2" fmla="*/ 20194 w 21600"/>
                <a:gd name="T3" fmla="*/ 0 h 41288"/>
                <a:gd name="T4" fmla="*/ 21600 w 21600"/>
                <a:gd name="T5" fmla="*/ 21554 h 41288"/>
              </a:gdLst>
              <a:ahLst/>
              <a:cxnLst>
                <a:cxn ang="0">
                  <a:pos x="T0" y="T1"/>
                </a:cxn>
                <a:cxn ang="0">
                  <a:pos x="T2" y="T3"/>
                </a:cxn>
                <a:cxn ang="0">
                  <a:pos x="T4" y="T5"/>
                </a:cxn>
              </a:cxnLst>
              <a:rect l="0" t="0" r="r" b="b"/>
              <a:pathLst>
                <a:path w="21600" h="41288" fill="none" extrusionOk="0">
                  <a:moveTo>
                    <a:pt x="12817" y="41288"/>
                  </a:moveTo>
                  <a:cubicBezTo>
                    <a:pt x="5022" y="37819"/>
                    <a:pt x="0" y="30086"/>
                    <a:pt x="0" y="21554"/>
                  </a:cubicBezTo>
                  <a:cubicBezTo>
                    <a:pt x="0" y="10170"/>
                    <a:pt x="8834" y="740"/>
                    <a:pt x="20193" y="-1"/>
                  </a:cubicBezTo>
                </a:path>
                <a:path w="21600" h="41288" stroke="0" extrusionOk="0">
                  <a:moveTo>
                    <a:pt x="12817" y="41288"/>
                  </a:moveTo>
                  <a:cubicBezTo>
                    <a:pt x="5022" y="37819"/>
                    <a:pt x="0" y="30086"/>
                    <a:pt x="0" y="21554"/>
                  </a:cubicBezTo>
                  <a:cubicBezTo>
                    <a:pt x="0" y="10170"/>
                    <a:pt x="8834" y="740"/>
                    <a:pt x="20193" y="-1"/>
                  </a:cubicBezTo>
                  <a:lnTo>
                    <a:pt x="21600" y="21554"/>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Arc 35">
              <a:extLst>
                <a:ext uri="{FF2B5EF4-FFF2-40B4-BE49-F238E27FC236}">
                  <a16:creationId xmlns:a16="http://schemas.microsoft.com/office/drawing/2014/main" id="{6977C22F-D32B-459D-9392-9C7FEE878132}"/>
                </a:ext>
              </a:extLst>
            </p:cNvPr>
            <p:cNvSpPr>
              <a:spLocks/>
            </p:cNvSpPr>
            <p:nvPr/>
          </p:nvSpPr>
          <p:spPr bwMode="auto">
            <a:xfrm>
              <a:off x="1347" y="2857"/>
              <a:ext cx="90" cy="201"/>
            </a:xfrm>
            <a:custGeom>
              <a:avLst/>
              <a:gdLst>
                <a:gd name="G0" fmla="+- 21600 0 0"/>
                <a:gd name="G1" fmla="+- 21554 0 0"/>
                <a:gd name="G2" fmla="+- 21600 0 0"/>
                <a:gd name="T0" fmla="*/ 12795 w 21600"/>
                <a:gd name="T1" fmla="*/ 41278 h 41278"/>
                <a:gd name="T2" fmla="*/ 20190 w 21600"/>
                <a:gd name="T3" fmla="*/ 0 h 41278"/>
                <a:gd name="T4" fmla="*/ 21600 w 21600"/>
                <a:gd name="T5" fmla="*/ 21554 h 41278"/>
              </a:gdLst>
              <a:ahLst/>
              <a:cxnLst>
                <a:cxn ang="0">
                  <a:pos x="T0" y="T1"/>
                </a:cxn>
                <a:cxn ang="0">
                  <a:pos x="T2" y="T3"/>
                </a:cxn>
                <a:cxn ang="0">
                  <a:pos x="T4" y="T5"/>
                </a:cxn>
              </a:cxnLst>
              <a:rect l="0" t="0" r="r" b="b"/>
              <a:pathLst>
                <a:path w="21600" h="41278" fill="none" extrusionOk="0">
                  <a:moveTo>
                    <a:pt x="12795" y="41277"/>
                  </a:moveTo>
                  <a:cubicBezTo>
                    <a:pt x="5012" y="37803"/>
                    <a:pt x="0" y="30077"/>
                    <a:pt x="0" y="21554"/>
                  </a:cubicBezTo>
                  <a:cubicBezTo>
                    <a:pt x="0" y="10172"/>
                    <a:pt x="8832" y="743"/>
                    <a:pt x="20190" y="0"/>
                  </a:cubicBezTo>
                </a:path>
                <a:path w="21600" h="41278" stroke="0" extrusionOk="0">
                  <a:moveTo>
                    <a:pt x="12795" y="41277"/>
                  </a:moveTo>
                  <a:cubicBezTo>
                    <a:pt x="5012" y="37803"/>
                    <a:pt x="0" y="30077"/>
                    <a:pt x="0" y="21554"/>
                  </a:cubicBezTo>
                  <a:cubicBezTo>
                    <a:pt x="0" y="10172"/>
                    <a:pt x="8832" y="743"/>
                    <a:pt x="20190" y="0"/>
                  </a:cubicBezTo>
                  <a:lnTo>
                    <a:pt x="21600" y="21554"/>
                  </a:lnTo>
                  <a:close/>
                </a:path>
              </a:pathLst>
            </a:custGeom>
            <a:solidFill>
              <a:srgbClr val="008080"/>
            </a:solidFill>
            <a:ln w="6350">
              <a:solidFill>
                <a:srgbClr val="805D00"/>
              </a:solidFill>
              <a:round/>
              <a:headEnd/>
              <a:tailEnd/>
            </a:ln>
          </p:spPr>
          <p:txBody>
            <a:bodyPr/>
            <a:lstStyle/>
            <a:p>
              <a:endParaRPr lang="zh-CN" altLang="en-US"/>
            </a:p>
          </p:txBody>
        </p:sp>
        <p:sp>
          <p:nvSpPr>
            <p:cNvPr id="37" name="Arc 36">
              <a:extLst>
                <a:ext uri="{FF2B5EF4-FFF2-40B4-BE49-F238E27FC236}">
                  <a16:creationId xmlns:a16="http://schemas.microsoft.com/office/drawing/2014/main" id="{6A8FE273-9EF5-4816-818A-F7320CE714E9}"/>
                </a:ext>
              </a:extLst>
            </p:cNvPr>
            <p:cNvSpPr>
              <a:spLocks/>
            </p:cNvSpPr>
            <p:nvPr/>
          </p:nvSpPr>
          <p:spPr bwMode="auto">
            <a:xfrm>
              <a:off x="1589" y="3134"/>
              <a:ext cx="347" cy="125"/>
            </a:xfrm>
            <a:custGeom>
              <a:avLst/>
              <a:gdLst>
                <a:gd name="G0" fmla="+- 21189 0 0"/>
                <a:gd name="G1" fmla="+- 0 0 0"/>
                <a:gd name="G2" fmla="+- 21600 0 0"/>
                <a:gd name="T0" fmla="*/ 38996 w 38996"/>
                <a:gd name="T1" fmla="*/ 12225 h 21600"/>
                <a:gd name="T2" fmla="*/ 0 w 38996"/>
                <a:gd name="T3" fmla="*/ 4194 h 21600"/>
                <a:gd name="T4" fmla="*/ 21189 w 38996"/>
                <a:gd name="T5" fmla="*/ 0 h 21600"/>
              </a:gdLst>
              <a:ahLst/>
              <a:cxnLst>
                <a:cxn ang="0">
                  <a:pos x="T0" y="T1"/>
                </a:cxn>
                <a:cxn ang="0">
                  <a:pos x="T2" y="T3"/>
                </a:cxn>
                <a:cxn ang="0">
                  <a:pos x="T4" y="T5"/>
                </a:cxn>
              </a:cxnLst>
              <a:rect l="0" t="0" r="r" b="b"/>
              <a:pathLst>
                <a:path w="38996" h="21600" fill="none" extrusionOk="0">
                  <a:moveTo>
                    <a:pt x="38996" y="12225"/>
                  </a:moveTo>
                  <a:cubicBezTo>
                    <a:pt x="34967" y="18093"/>
                    <a:pt x="28306" y="21600"/>
                    <a:pt x="21189" y="21600"/>
                  </a:cubicBezTo>
                  <a:cubicBezTo>
                    <a:pt x="10876" y="21600"/>
                    <a:pt x="2002" y="14310"/>
                    <a:pt x="0" y="4193"/>
                  </a:cubicBezTo>
                </a:path>
                <a:path w="38996" h="21600" stroke="0" extrusionOk="0">
                  <a:moveTo>
                    <a:pt x="38996" y="12225"/>
                  </a:moveTo>
                  <a:cubicBezTo>
                    <a:pt x="34967" y="18093"/>
                    <a:pt x="28306" y="21600"/>
                    <a:pt x="21189" y="21600"/>
                  </a:cubicBezTo>
                  <a:cubicBezTo>
                    <a:pt x="10876" y="21600"/>
                    <a:pt x="2002" y="14310"/>
                    <a:pt x="0" y="4193"/>
                  </a:cubicBezTo>
                  <a:lnTo>
                    <a:pt x="21189" y="0"/>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Arc 37">
              <a:extLst>
                <a:ext uri="{FF2B5EF4-FFF2-40B4-BE49-F238E27FC236}">
                  <a16:creationId xmlns:a16="http://schemas.microsoft.com/office/drawing/2014/main" id="{A6073184-4CF0-4FBE-BC76-93059E393687}"/>
                </a:ext>
              </a:extLst>
            </p:cNvPr>
            <p:cNvSpPr>
              <a:spLocks/>
            </p:cNvSpPr>
            <p:nvPr/>
          </p:nvSpPr>
          <p:spPr bwMode="auto">
            <a:xfrm>
              <a:off x="1591" y="3134"/>
              <a:ext cx="343" cy="123"/>
            </a:xfrm>
            <a:custGeom>
              <a:avLst/>
              <a:gdLst>
                <a:gd name="G0" fmla="+- 21184 0 0"/>
                <a:gd name="G1" fmla="+- 0 0 0"/>
                <a:gd name="G2" fmla="+- 21600 0 0"/>
                <a:gd name="T0" fmla="*/ 38959 w 38959"/>
                <a:gd name="T1" fmla="*/ 12273 h 21600"/>
                <a:gd name="T2" fmla="*/ 0 w 38959"/>
                <a:gd name="T3" fmla="*/ 4217 h 21600"/>
                <a:gd name="T4" fmla="*/ 21184 w 38959"/>
                <a:gd name="T5" fmla="*/ 0 h 21600"/>
              </a:gdLst>
              <a:ahLst/>
              <a:cxnLst>
                <a:cxn ang="0">
                  <a:pos x="T0" y="T1"/>
                </a:cxn>
                <a:cxn ang="0">
                  <a:pos x="T2" y="T3"/>
                </a:cxn>
                <a:cxn ang="0">
                  <a:pos x="T4" y="T5"/>
                </a:cxn>
              </a:cxnLst>
              <a:rect l="0" t="0" r="r" b="b"/>
              <a:pathLst>
                <a:path w="38959" h="21600" fill="none" extrusionOk="0">
                  <a:moveTo>
                    <a:pt x="38958" y="12272"/>
                  </a:moveTo>
                  <a:cubicBezTo>
                    <a:pt x="34926" y="18113"/>
                    <a:pt x="28281" y="21600"/>
                    <a:pt x="21184" y="21600"/>
                  </a:cubicBezTo>
                  <a:cubicBezTo>
                    <a:pt x="10880" y="21600"/>
                    <a:pt x="2011" y="14322"/>
                    <a:pt x="-1" y="4217"/>
                  </a:cubicBezTo>
                </a:path>
                <a:path w="38959" h="21600" stroke="0" extrusionOk="0">
                  <a:moveTo>
                    <a:pt x="38958" y="12272"/>
                  </a:moveTo>
                  <a:cubicBezTo>
                    <a:pt x="34926" y="18113"/>
                    <a:pt x="28281" y="21600"/>
                    <a:pt x="21184" y="21600"/>
                  </a:cubicBezTo>
                  <a:cubicBezTo>
                    <a:pt x="10880" y="21600"/>
                    <a:pt x="2011" y="14322"/>
                    <a:pt x="-1" y="4217"/>
                  </a:cubicBezTo>
                  <a:lnTo>
                    <a:pt x="21184" y="0"/>
                  </a:lnTo>
                  <a:close/>
                </a:path>
              </a:pathLst>
            </a:custGeom>
            <a:solidFill>
              <a:srgbClr val="008080"/>
            </a:solidFill>
            <a:ln w="6350">
              <a:solidFill>
                <a:srgbClr val="805D00"/>
              </a:solidFill>
              <a:round/>
              <a:headEnd/>
              <a:tailEnd/>
            </a:ln>
          </p:spPr>
          <p:txBody>
            <a:bodyPr/>
            <a:lstStyle/>
            <a:p>
              <a:endParaRPr lang="zh-CN" altLang="en-US"/>
            </a:p>
          </p:txBody>
        </p:sp>
      </p:grpSp>
      <p:sp>
        <p:nvSpPr>
          <p:cNvPr id="16" name="Rectangle 38">
            <a:extLst>
              <a:ext uri="{FF2B5EF4-FFF2-40B4-BE49-F238E27FC236}">
                <a16:creationId xmlns:a16="http://schemas.microsoft.com/office/drawing/2014/main" id="{364F5DAB-A4C7-4F47-9DA0-60F2A880F43C}"/>
              </a:ext>
            </a:extLst>
          </p:cNvPr>
          <p:cNvSpPr>
            <a:spLocks noChangeAspect="1" noChangeArrowheads="1"/>
          </p:cNvSpPr>
          <p:nvPr/>
        </p:nvSpPr>
        <p:spPr bwMode="auto">
          <a:xfrm>
            <a:off x="468313" y="2262188"/>
            <a:ext cx="901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zh-CN" altLang="en-US" sz="1400" dirty="0"/>
              <a:t>分支机构</a:t>
            </a:r>
          </a:p>
        </p:txBody>
      </p:sp>
      <p:pic>
        <p:nvPicPr>
          <p:cNvPr id="17" name="Picture 39">
            <a:extLst>
              <a:ext uri="{FF2B5EF4-FFF2-40B4-BE49-F238E27FC236}">
                <a16:creationId xmlns:a16="http://schemas.microsoft.com/office/drawing/2014/main" id="{6C4943DC-7D36-4510-AE19-E92A81EFA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013" y="1484313"/>
            <a:ext cx="38735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40">
            <a:extLst>
              <a:ext uri="{FF2B5EF4-FFF2-40B4-BE49-F238E27FC236}">
                <a16:creationId xmlns:a16="http://schemas.microsoft.com/office/drawing/2014/main" id="{58E6957B-70D0-4057-B7DE-E8D2210F7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6" y="2973388"/>
            <a:ext cx="11445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1">
            <a:extLst>
              <a:ext uri="{FF2B5EF4-FFF2-40B4-BE49-F238E27FC236}">
                <a16:creationId xmlns:a16="http://schemas.microsoft.com/office/drawing/2014/main" id="{54C4FE4C-21FE-41C4-8D9F-973D53624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897188"/>
            <a:ext cx="311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42">
            <a:extLst>
              <a:ext uri="{FF2B5EF4-FFF2-40B4-BE49-F238E27FC236}">
                <a16:creationId xmlns:a16="http://schemas.microsoft.com/office/drawing/2014/main" id="{67615B42-CB7C-4505-BE7C-57093FD35AED}"/>
              </a:ext>
            </a:extLst>
          </p:cNvPr>
          <p:cNvSpPr>
            <a:spLocks noChangeAspect="1" noChangeArrowheads="1"/>
          </p:cNvSpPr>
          <p:nvPr/>
        </p:nvSpPr>
        <p:spPr bwMode="auto">
          <a:xfrm>
            <a:off x="811213" y="3481388"/>
            <a:ext cx="1073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zh-CN" altLang="en-US" sz="1400"/>
              <a:t>远程办公室</a:t>
            </a:r>
          </a:p>
        </p:txBody>
      </p:sp>
      <p:pic>
        <p:nvPicPr>
          <p:cNvPr id="21" name="Picture 43">
            <a:extLst>
              <a:ext uri="{FF2B5EF4-FFF2-40B4-BE49-F238E27FC236}">
                <a16:creationId xmlns:a16="http://schemas.microsoft.com/office/drawing/2014/main" id="{B5E04C4B-B7F7-4826-A363-7DB34D378379}"/>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70013" y="163671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4">
            <a:extLst>
              <a:ext uri="{FF2B5EF4-FFF2-40B4-BE49-F238E27FC236}">
                <a16:creationId xmlns:a16="http://schemas.microsoft.com/office/drawing/2014/main" id="{553BE293-F74A-4A44-BF24-190D92E06366}"/>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1413" y="2932113"/>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 name="Group 45">
            <a:extLst>
              <a:ext uri="{FF2B5EF4-FFF2-40B4-BE49-F238E27FC236}">
                <a16:creationId xmlns:a16="http://schemas.microsoft.com/office/drawing/2014/main" id="{3EF26C4A-7CFC-44B0-A074-937DDAEEC6B3}"/>
              </a:ext>
            </a:extLst>
          </p:cNvPr>
          <p:cNvGrpSpPr>
            <a:grpSpLocks/>
          </p:cNvGrpSpPr>
          <p:nvPr/>
        </p:nvGrpSpPr>
        <p:grpSpPr bwMode="auto">
          <a:xfrm>
            <a:off x="395288" y="2606675"/>
            <a:ext cx="5394325" cy="3284538"/>
            <a:chOff x="249" y="1642"/>
            <a:chExt cx="3398" cy="2069"/>
          </a:xfrm>
        </p:grpSpPr>
        <p:sp>
          <p:nvSpPr>
            <p:cNvPr id="49" name="Line 46">
              <a:extLst>
                <a:ext uri="{FF2B5EF4-FFF2-40B4-BE49-F238E27FC236}">
                  <a16:creationId xmlns:a16="http://schemas.microsoft.com/office/drawing/2014/main" id="{7D62BEB0-CD51-4867-B6DA-A6F80A98929A}"/>
                </a:ext>
              </a:extLst>
            </p:cNvPr>
            <p:cNvSpPr>
              <a:spLocks noChangeShapeType="1"/>
            </p:cNvSpPr>
            <p:nvPr/>
          </p:nvSpPr>
          <p:spPr bwMode="auto">
            <a:xfrm flipV="1">
              <a:off x="567" y="2432"/>
              <a:ext cx="1179" cy="473"/>
            </a:xfrm>
            <a:prstGeom prst="line">
              <a:avLst/>
            </a:prstGeom>
            <a:noFill/>
            <a:ln w="57150">
              <a:solidFill>
                <a:schemeClr val="accent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sp>
          <p:nvSpPr>
            <p:cNvPr id="50" name="Line 47">
              <a:extLst>
                <a:ext uri="{FF2B5EF4-FFF2-40B4-BE49-F238E27FC236}">
                  <a16:creationId xmlns:a16="http://schemas.microsoft.com/office/drawing/2014/main" id="{0FB62747-52BA-4972-BA6D-C3DDB7E643FE}"/>
                </a:ext>
              </a:extLst>
            </p:cNvPr>
            <p:cNvSpPr>
              <a:spLocks noChangeShapeType="1"/>
            </p:cNvSpPr>
            <p:nvPr/>
          </p:nvSpPr>
          <p:spPr bwMode="auto">
            <a:xfrm flipV="1">
              <a:off x="1156" y="2432"/>
              <a:ext cx="726" cy="590"/>
            </a:xfrm>
            <a:prstGeom prst="line">
              <a:avLst/>
            </a:prstGeom>
            <a:noFill/>
            <a:ln w="57150">
              <a:solidFill>
                <a:schemeClr val="accent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pic>
          <p:nvPicPr>
            <p:cNvPr id="51" name="Picture 48">
              <a:extLst>
                <a:ext uri="{FF2B5EF4-FFF2-40B4-BE49-F238E27FC236}">
                  <a16:creationId xmlns:a16="http://schemas.microsoft.com/office/drawing/2014/main" id="{9071AECD-B992-4C14-862A-A4BA2EEED9CC}"/>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 y="2744"/>
              <a:ext cx="523"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Rectangle 49">
              <a:extLst>
                <a:ext uri="{FF2B5EF4-FFF2-40B4-BE49-F238E27FC236}">
                  <a16:creationId xmlns:a16="http://schemas.microsoft.com/office/drawing/2014/main" id="{50B5C1CB-6B38-4A4C-A6D7-2101216B7932}"/>
                </a:ext>
              </a:extLst>
            </p:cNvPr>
            <p:cNvSpPr>
              <a:spLocks noChangeAspect="1" noChangeArrowheads="1"/>
            </p:cNvSpPr>
            <p:nvPr/>
          </p:nvSpPr>
          <p:spPr bwMode="auto">
            <a:xfrm>
              <a:off x="249" y="3070"/>
              <a:ext cx="5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zh-CN" altLang="en-US" sz="1400"/>
                <a:t>家庭办公</a:t>
              </a:r>
              <a:endParaRPr lang="en-US" altLang="zh-CN" sz="1400"/>
            </a:p>
          </p:txBody>
        </p:sp>
        <p:pic>
          <p:nvPicPr>
            <p:cNvPr id="53" name="Picture 50">
              <a:extLst>
                <a:ext uri="{FF2B5EF4-FFF2-40B4-BE49-F238E27FC236}">
                  <a16:creationId xmlns:a16="http://schemas.microsoft.com/office/drawing/2014/main" id="{F1E5B965-7692-4FCC-9EC3-F9A8806FC0D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7" y="2173"/>
              <a:ext cx="559" cy="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Rectangle 51">
              <a:extLst>
                <a:ext uri="{FF2B5EF4-FFF2-40B4-BE49-F238E27FC236}">
                  <a16:creationId xmlns:a16="http://schemas.microsoft.com/office/drawing/2014/main" id="{86CFB101-792E-4DFF-BEDC-F55ABF2A8585}"/>
                </a:ext>
              </a:extLst>
            </p:cNvPr>
            <p:cNvSpPr>
              <a:spLocks noChangeAspect="1" noChangeArrowheads="1"/>
            </p:cNvSpPr>
            <p:nvPr/>
          </p:nvSpPr>
          <p:spPr bwMode="auto">
            <a:xfrm>
              <a:off x="1633" y="2325"/>
              <a:ext cx="44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eaLnBrk="0" hangingPunct="0"/>
              <a:r>
                <a:rPr lang="en-US" altLang="zh-CN" sz="1600">
                  <a:latin typeface="Times New Roman" panose="02020603050405020304" pitchFamily="18" charset="0"/>
                </a:rPr>
                <a:t>PSTN</a:t>
              </a:r>
            </a:p>
          </p:txBody>
        </p:sp>
        <p:pic>
          <p:nvPicPr>
            <p:cNvPr id="55" name="Picture 52">
              <a:extLst>
                <a:ext uri="{FF2B5EF4-FFF2-40B4-BE49-F238E27FC236}">
                  <a16:creationId xmlns:a16="http://schemas.microsoft.com/office/drawing/2014/main" id="{86F0351D-0878-43E6-A18C-7E98B6CDDF5E}"/>
                </a:ext>
              </a:extLst>
            </p:cNvPr>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75" y="2931"/>
              <a:ext cx="377" cy="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 name="Rectangle 53">
              <a:extLst>
                <a:ext uri="{FF2B5EF4-FFF2-40B4-BE49-F238E27FC236}">
                  <a16:creationId xmlns:a16="http://schemas.microsoft.com/office/drawing/2014/main" id="{B011C28C-EA62-4E0F-84DF-6718A8E638ED}"/>
                </a:ext>
              </a:extLst>
            </p:cNvPr>
            <p:cNvSpPr>
              <a:spLocks noChangeAspect="1" noChangeArrowheads="1"/>
            </p:cNvSpPr>
            <p:nvPr/>
          </p:nvSpPr>
          <p:spPr bwMode="auto">
            <a:xfrm>
              <a:off x="703" y="3385"/>
              <a:ext cx="10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zh-CN" altLang="en-US" sz="1400"/>
                <a:t>安装了</a:t>
              </a:r>
              <a:r>
                <a:rPr lang="en-US" altLang="zh-CN" sz="1400"/>
                <a:t>VPN</a:t>
              </a:r>
              <a:r>
                <a:rPr lang="zh-CN" altLang="en-US" sz="1400"/>
                <a:t>客户</a:t>
              </a:r>
            </a:p>
            <a:p>
              <a:pPr eaLnBrk="0" hangingPunct="0"/>
              <a:r>
                <a:rPr lang="zh-CN" altLang="en-US" sz="1400"/>
                <a:t>端软件的移动用户</a:t>
              </a:r>
            </a:p>
          </p:txBody>
        </p:sp>
        <p:pic>
          <p:nvPicPr>
            <p:cNvPr id="57" name="Picture 54">
              <a:extLst>
                <a:ext uri="{FF2B5EF4-FFF2-40B4-BE49-F238E27FC236}">
                  <a16:creationId xmlns:a16="http://schemas.microsoft.com/office/drawing/2014/main" id="{F8EF8373-5273-49CE-A2C8-CE7F98687C7D}"/>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2" y="2712"/>
              <a:ext cx="240" cy="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Line 55">
              <a:extLst>
                <a:ext uri="{FF2B5EF4-FFF2-40B4-BE49-F238E27FC236}">
                  <a16:creationId xmlns:a16="http://schemas.microsoft.com/office/drawing/2014/main" id="{E67EBBC1-746B-4467-8CE8-CB785594E805}"/>
                </a:ext>
              </a:extLst>
            </p:cNvPr>
            <p:cNvSpPr>
              <a:spLocks noChangeShapeType="1"/>
            </p:cNvSpPr>
            <p:nvPr/>
          </p:nvSpPr>
          <p:spPr bwMode="auto">
            <a:xfrm flipV="1">
              <a:off x="2200" y="1642"/>
              <a:ext cx="1447" cy="518"/>
            </a:xfrm>
            <a:prstGeom prst="line">
              <a:avLst/>
            </a:prstGeom>
            <a:noFill/>
            <a:ln w="5715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spAutoFit/>
            </a:bodyPr>
            <a:lstStyle/>
            <a:p>
              <a:endParaRPr lang="zh-CN" altLang="en-US"/>
            </a:p>
          </p:txBody>
        </p:sp>
        <p:pic>
          <p:nvPicPr>
            <p:cNvPr id="59" name="Picture 56">
              <a:extLst>
                <a:ext uri="{FF2B5EF4-FFF2-40B4-BE49-F238E27FC236}">
                  <a16:creationId xmlns:a16="http://schemas.microsoft.com/office/drawing/2014/main" id="{14CC47F1-7463-4D25-9E4D-ECF8D1C9DFA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78" y="2024"/>
              <a:ext cx="336"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0" name="Rectangle 57">
            <a:extLst>
              <a:ext uri="{FF2B5EF4-FFF2-40B4-BE49-F238E27FC236}">
                <a16:creationId xmlns:a16="http://schemas.microsoft.com/office/drawing/2014/main" id="{8223057B-1B7A-4CF3-808A-6E1087A754B4}"/>
              </a:ext>
            </a:extLst>
          </p:cNvPr>
          <p:cNvSpPr>
            <a:spLocks noChangeArrowheads="1"/>
          </p:cNvSpPr>
          <p:nvPr/>
        </p:nvSpPr>
        <p:spPr bwMode="auto">
          <a:xfrm>
            <a:off x="3667125" y="2395538"/>
            <a:ext cx="1323975"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3188" tIns="52388" rIns="103188" bIns="52388">
            <a:spAutoFit/>
          </a:bodyPr>
          <a:lstStyle>
            <a:lvl1pPr defTabSz="1157288">
              <a:defRPr sz="2400">
                <a:solidFill>
                  <a:schemeClr val="tx1"/>
                </a:solidFill>
                <a:latin typeface="Times New Roman" panose="02020603050405020304" pitchFamily="18" charset="0"/>
              </a:defRPr>
            </a:lvl1pPr>
            <a:lvl2pPr marL="514350" defTabSz="1157288">
              <a:defRPr sz="2400">
                <a:solidFill>
                  <a:schemeClr val="tx1"/>
                </a:solidFill>
                <a:latin typeface="Times New Roman" panose="02020603050405020304" pitchFamily="18" charset="0"/>
              </a:defRPr>
            </a:lvl2pPr>
            <a:lvl3pPr marL="1028700" defTabSz="1157288">
              <a:defRPr sz="2400">
                <a:solidFill>
                  <a:schemeClr val="tx1"/>
                </a:solidFill>
                <a:latin typeface="Times New Roman" panose="02020603050405020304" pitchFamily="18" charset="0"/>
              </a:defRPr>
            </a:lvl3pPr>
            <a:lvl4pPr marL="1543050" defTabSz="1157288">
              <a:defRPr sz="2400">
                <a:solidFill>
                  <a:schemeClr val="tx1"/>
                </a:solidFill>
                <a:latin typeface="Times New Roman" panose="02020603050405020304" pitchFamily="18" charset="0"/>
              </a:defRPr>
            </a:lvl4pPr>
            <a:lvl5pPr marL="2057400" defTabSz="1157288">
              <a:defRPr sz="2400">
                <a:solidFill>
                  <a:schemeClr val="tx1"/>
                </a:solidFill>
                <a:latin typeface="Times New Roman" panose="02020603050405020304" pitchFamily="18" charset="0"/>
              </a:defRPr>
            </a:lvl5pPr>
            <a:lvl6pPr marL="2514600" defTabSz="1157288" fontAlgn="base">
              <a:spcBef>
                <a:spcPct val="0"/>
              </a:spcBef>
              <a:spcAft>
                <a:spcPct val="0"/>
              </a:spcAft>
              <a:defRPr sz="2400">
                <a:solidFill>
                  <a:schemeClr val="tx1"/>
                </a:solidFill>
                <a:latin typeface="Times New Roman" panose="02020603050405020304" pitchFamily="18" charset="0"/>
              </a:defRPr>
            </a:lvl6pPr>
            <a:lvl7pPr marL="2971800" defTabSz="1157288" fontAlgn="base">
              <a:spcBef>
                <a:spcPct val="0"/>
              </a:spcBef>
              <a:spcAft>
                <a:spcPct val="0"/>
              </a:spcAft>
              <a:defRPr sz="2400">
                <a:solidFill>
                  <a:schemeClr val="tx1"/>
                </a:solidFill>
                <a:latin typeface="Times New Roman" panose="02020603050405020304" pitchFamily="18" charset="0"/>
              </a:defRPr>
            </a:lvl7pPr>
            <a:lvl8pPr marL="3429000" defTabSz="1157288" fontAlgn="base">
              <a:spcBef>
                <a:spcPct val="0"/>
              </a:spcBef>
              <a:spcAft>
                <a:spcPct val="0"/>
              </a:spcAft>
              <a:defRPr sz="2400">
                <a:solidFill>
                  <a:schemeClr val="tx1"/>
                </a:solidFill>
                <a:latin typeface="Times New Roman" panose="02020603050405020304" pitchFamily="18" charset="0"/>
              </a:defRPr>
            </a:lvl8pPr>
            <a:lvl9pPr marL="3886200" defTabSz="1157288" fontAlgn="base">
              <a:spcBef>
                <a:spcPct val="0"/>
              </a:spcBef>
              <a:spcAft>
                <a:spcPct val="0"/>
              </a:spcAft>
              <a:defRPr sz="2400">
                <a:solidFill>
                  <a:schemeClr val="tx1"/>
                </a:solidFill>
                <a:latin typeface="Times New Roman" panose="02020603050405020304" pitchFamily="18" charset="0"/>
              </a:defRPr>
            </a:lvl9pPr>
          </a:lstStyle>
          <a:p>
            <a:pPr algn="ctr" eaLnBrk="0" hangingPunct="0">
              <a:lnSpc>
                <a:spcPct val="90000"/>
              </a:lnSpc>
            </a:pPr>
            <a:r>
              <a:rPr lang="en-US" altLang="zh-CN" dirty="0">
                <a:latin typeface="Helvetica" panose="020B0604020202020204" pitchFamily="34" charset="0"/>
              </a:rPr>
              <a:t>Internet</a:t>
            </a:r>
          </a:p>
        </p:txBody>
      </p:sp>
      <p:sp>
        <p:nvSpPr>
          <p:cNvPr id="61" name="Rectangle 58">
            <a:extLst>
              <a:ext uri="{FF2B5EF4-FFF2-40B4-BE49-F238E27FC236}">
                <a16:creationId xmlns:a16="http://schemas.microsoft.com/office/drawing/2014/main" id="{1B3B2738-1C2B-4496-B591-08EB83E37F5F}"/>
              </a:ext>
            </a:extLst>
          </p:cNvPr>
          <p:cNvSpPr>
            <a:spLocks noChangeArrowheads="1"/>
          </p:cNvSpPr>
          <p:nvPr/>
        </p:nvSpPr>
        <p:spPr bwMode="auto">
          <a:xfrm>
            <a:off x="4403725" y="4756151"/>
            <a:ext cx="4105275"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600CC"/>
              </a:buClr>
              <a:buFont typeface="Wingdings" panose="05000000000000000000" pitchFamily="2" charset="2"/>
              <a:buChar char="v"/>
              <a:defRPr sz="2800" b="1">
                <a:solidFill>
                  <a:schemeClr val="tx1"/>
                </a:solidFill>
                <a:latin typeface="Arial" panose="020B0604020202020204" pitchFamily="34" charset="0"/>
                <a:ea typeface="楷体_GB2312" pitchFamily="49" charset="-122"/>
              </a:defRPr>
            </a:lvl1pPr>
            <a:lvl2pPr marL="742950" indent="-285750">
              <a:spcBef>
                <a:spcPct val="20000"/>
              </a:spcBef>
              <a:buClr>
                <a:srgbClr val="6600CC"/>
              </a:buClr>
              <a:buFont typeface="Wingdings" panose="05000000000000000000" pitchFamily="2" charset="2"/>
              <a:buChar char="§"/>
              <a:defRPr sz="2400" b="1">
                <a:solidFill>
                  <a:schemeClr val="tx1"/>
                </a:solidFill>
                <a:latin typeface="Arial" panose="020B0604020202020204" pitchFamily="34" charset="0"/>
                <a:ea typeface="楷体_GB2312" pitchFamily="49" charset="-122"/>
              </a:defRPr>
            </a:lvl2pPr>
            <a:lvl3pPr marL="1143000" indent="-228600">
              <a:spcBef>
                <a:spcPct val="20000"/>
              </a:spcBef>
              <a:buClr>
                <a:schemeClr val="tx1"/>
              </a:buClr>
              <a:buChar char="•"/>
              <a:defRPr sz="2200" b="1">
                <a:solidFill>
                  <a:schemeClr val="tx1"/>
                </a:solidFill>
                <a:latin typeface="Arial" panose="020B0604020202020204" pitchFamily="34" charset="0"/>
                <a:ea typeface="楷体_GB2312" pitchFamily="49" charset="-122"/>
              </a:defRPr>
            </a:lvl3pPr>
            <a:lvl4pPr marL="1600200" indent="-228600">
              <a:spcBef>
                <a:spcPct val="20000"/>
              </a:spcBef>
              <a:buChar char="–"/>
              <a:defRPr sz="2000" b="1">
                <a:solidFill>
                  <a:schemeClr val="tx1"/>
                </a:solidFill>
                <a:latin typeface="Arial" panose="020B0604020202020204" pitchFamily="34" charset="0"/>
                <a:ea typeface="楷体_GB2312" pitchFamily="49" charset="-122"/>
              </a:defRPr>
            </a:lvl4pPr>
            <a:lvl5pPr marL="2057400" indent="-228600">
              <a:spcBef>
                <a:spcPct val="20000"/>
              </a:spcBef>
              <a:buChar char="»"/>
              <a:defRPr sz="2000" b="1">
                <a:solidFill>
                  <a:schemeClr val="tx1"/>
                </a:solidFill>
                <a:latin typeface="Arial" panose="020B0604020202020204" pitchFamily="34" charset="0"/>
                <a:ea typeface="楷体_GB2312" pitchFamily="49" charset="-122"/>
              </a:defRPr>
            </a:lvl5pPr>
            <a:lvl6pPr marL="2514600" indent="-228600" fontAlgn="base">
              <a:spcBef>
                <a:spcPct val="20000"/>
              </a:spcBef>
              <a:spcAft>
                <a:spcPct val="0"/>
              </a:spcAft>
              <a:buChar char="»"/>
              <a:defRPr sz="2000" b="1">
                <a:solidFill>
                  <a:schemeClr val="tx1"/>
                </a:solidFill>
                <a:latin typeface="Arial" panose="020B0604020202020204" pitchFamily="34" charset="0"/>
                <a:ea typeface="楷体_GB2312" pitchFamily="49" charset="-122"/>
              </a:defRPr>
            </a:lvl6pPr>
            <a:lvl7pPr marL="2971800" indent="-228600" fontAlgn="base">
              <a:spcBef>
                <a:spcPct val="20000"/>
              </a:spcBef>
              <a:spcAft>
                <a:spcPct val="0"/>
              </a:spcAft>
              <a:buChar char="»"/>
              <a:defRPr sz="2000" b="1">
                <a:solidFill>
                  <a:schemeClr val="tx1"/>
                </a:solidFill>
                <a:latin typeface="Arial" panose="020B0604020202020204" pitchFamily="34" charset="0"/>
                <a:ea typeface="楷体_GB2312" pitchFamily="49" charset="-122"/>
              </a:defRPr>
            </a:lvl7pPr>
            <a:lvl8pPr marL="3429000" indent="-228600" fontAlgn="base">
              <a:spcBef>
                <a:spcPct val="20000"/>
              </a:spcBef>
              <a:spcAft>
                <a:spcPct val="0"/>
              </a:spcAft>
              <a:buChar char="»"/>
              <a:defRPr sz="2000" b="1">
                <a:solidFill>
                  <a:schemeClr val="tx1"/>
                </a:solidFill>
                <a:latin typeface="Arial" panose="020B0604020202020204" pitchFamily="34" charset="0"/>
                <a:ea typeface="楷体_GB2312" pitchFamily="49" charset="-122"/>
              </a:defRPr>
            </a:lvl8pPr>
            <a:lvl9pPr marL="3886200" indent="-228600" fontAlgn="base">
              <a:spcBef>
                <a:spcPct val="20000"/>
              </a:spcBef>
              <a:spcAft>
                <a:spcPct val="0"/>
              </a:spcAft>
              <a:buChar char="»"/>
              <a:defRPr sz="2000" b="1">
                <a:solidFill>
                  <a:schemeClr val="tx1"/>
                </a:solidFill>
                <a:latin typeface="Arial" panose="020B0604020202020204" pitchFamily="34" charset="0"/>
                <a:ea typeface="楷体_GB2312" pitchFamily="49" charset="-122"/>
              </a:defRPr>
            </a:lvl9pPr>
          </a:lstStyle>
          <a:p>
            <a:r>
              <a:rPr lang="zh-CN" altLang="en-US" dirty="0"/>
              <a:t>远程访问的</a:t>
            </a:r>
            <a:r>
              <a:rPr lang="en-US" altLang="zh-CN" dirty="0"/>
              <a:t>VPN</a:t>
            </a:r>
          </a:p>
          <a:p>
            <a:r>
              <a:rPr lang="zh-CN" altLang="en-US" dirty="0"/>
              <a:t>站点到站点的</a:t>
            </a:r>
            <a:r>
              <a:rPr lang="en-US" altLang="zh-CN" dirty="0"/>
              <a:t>VPN</a:t>
            </a:r>
            <a:endParaRPr lang="zh-CN" altLang="en-US" dirty="0"/>
          </a:p>
        </p:txBody>
      </p:sp>
    </p:spTree>
    <p:extLst>
      <p:ext uri="{BB962C8B-B14F-4D97-AF65-F5344CB8AC3E}">
        <p14:creationId xmlns:p14="http://schemas.microsoft.com/office/powerpoint/2010/main" val="10623976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nodeType="clickEffect">
                                  <p:stCondLst>
                                    <p:cond delay="0"/>
                                  </p:stCondLst>
                                  <p:childTnLst>
                                    <p:anim calcmode="discrete" valueType="str">
                                      <p:cBhvr>
                                        <p:cTn id="6" dur="500" fill="hold"/>
                                        <p:tgtEl>
                                          <p:spTgt spid="48"/>
                                        </p:tgtEl>
                                        <p:attrNameLst>
                                          <p:attrName>style.visibility</p:attrName>
                                        </p:attrNameLst>
                                      </p:cBhvr>
                                      <p:tavLst>
                                        <p:tav tm="0">
                                          <p:val>
                                            <p:strVal val="hidden"/>
                                          </p:val>
                                        </p:tav>
                                        <p:tav tm="50000">
                                          <p:val>
                                            <p:strVal val="visible"/>
                                          </p:val>
                                        </p:tav>
                                      </p:tavLst>
                                    </p:anim>
                                  </p:childTnLst>
                                </p:cTn>
                              </p:par>
                              <p:par>
                                <p:cTn id="7" presetID="16" presetClass="emph" presetSubtype="0" fill="hold" nodeType="withEffect">
                                  <p:stCondLst>
                                    <p:cond delay="0"/>
                                  </p:stCondLst>
                                  <p:iterate type="lt">
                                    <p:tmPct val="4000"/>
                                  </p:iterate>
                                  <p:childTnLst>
                                    <p:set>
                                      <p:cBhvr override="childStyle">
                                        <p:cTn id="8" dur="500" fill="hold"/>
                                        <p:tgtEl>
                                          <p:spTgt spid="61">
                                            <p:txEl>
                                              <p:pRg st="0" end="0"/>
                                            </p:txEl>
                                          </p:spTgt>
                                        </p:tgtEl>
                                        <p:attrNameLst>
                                          <p:attrName>style.color</p:attrName>
                                        </p:attrNameLst>
                                      </p:cBhvr>
                                      <p:to>
                                        <p:clrVal>
                                          <a:srgbClr val="FF0000"/>
                                        </p:clrVal>
                                      </p:to>
                                    </p:set>
                                    <p:set>
                                      <p:cBhvr>
                                        <p:cTn id="9" dur="500" fill="hold"/>
                                        <p:tgtEl>
                                          <p:spTgt spid="61">
                                            <p:txEl>
                                              <p:pRg st="0" end="0"/>
                                            </p:txEl>
                                          </p:spTgt>
                                        </p:tgtEl>
                                        <p:attrNameLst>
                                          <p:attrName>fillcolor</p:attrName>
                                        </p:attrNameLst>
                                      </p:cBhvr>
                                      <p:to>
                                        <p:clrVal>
                                          <a:srgbClr val="FF0000"/>
                                        </p:clrVal>
                                      </p:to>
                                    </p:set>
                                    <p:set>
                                      <p:cBhvr>
                                        <p:cTn id="10" dur="500" fill="hold"/>
                                        <p:tgtEl>
                                          <p:spTgt spid="61">
                                            <p:txEl>
                                              <p:pRg st="0" end="0"/>
                                            </p:txEl>
                                          </p:spTgt>
                                        </p:tgtEl>
                                        <p:attrNameLst>
                                          <p:attrName>fill.type</p:attrName>
                                        </p:attrNameLst>
                                      </p:cBhvr>
                                      <p:to>
                                        <p:strVal val="solid"/>
                                      </p:to>
                                    </p:set>
                                  </p:childTnLst>
                                </p:cTn>
                              </p:par>
                              <p:par>
                                <p:cTn id="11" presetID="16" presetClass="emph" presetSubtype="0" fill="hold" nodeType="withEffect">
                                  <p:stCondLst>
                                    <p:cond delay="0"/>
                                  </p:stCondLst>
                                  <p:iterate type="lt">
                                    <p:tmPct val="4000"/>
                                  </p:iterate>
                                  <p:childTnLst>
                                    <p:set>
                                      <p:cBhvr override="childStyle">
                                        <p:cTn id="12" dur="500" fill="hold"/>
                                        <p:tgtEl>
                                          <p:spTgt spid="61">
                                            <p:txEl>
                                              <p:pRg st="1" end="1"/>
                                            </p:txEl>
                                          </p:spTgt>
                                        </p:tgtEl>
                                        <p:attrNameLst>
                                          <p:attrName>style.color</p:attrName>
                                        </p:attrNameLst>
                                      </p:cBhvr>
                                      <p:to>
                                        <p:clrVal>
                                          <a:srgbClr val="FF0000"/>
                                        </p:clrVal>
                                      </p:to>
                                    </p:set>
                                    <p:set>
                                      <p:cBhvr>
                                        <p:cTn id="13" dur="500" fill="hold"/>
                                        <p:tgtEl>
                                          <p:spTgt spid="61">
                                            <p:txEl>
                                              <p:pRg st="1" end="1"/>
                                            </p:txEl>
                                          </p:spTgt>
                                        </p:tgtEl>
                                        <p:attrNameLst>
                                          <p:attrName>fillcolor</p:attrName>
                                        </p:attrNameLst>
                                      </p:cBhvr>
                                      <p:to>
                                        <p:clrVal>
                                          <a:srgbClr val="FF0000"/>
                                        </p:clrVal>
                                      </p:to>
                                    </p:set>
                                    <p:set>
                                      <p:cBhvr>
                                        <p:cTn id="14" dur="500" fill="hold"/>
                                        <p:tgtEl>
                                          <p:spTgt spid="61">
                                            <p:txEl>
                                              <p:pRg st="1" end="1"/>
                                            </p:txEl>
                                          </p:spTgt>
                                        </p:tgtEl>
                                        <p:attrNameLst>
                                          <p:attrName>fill.type</p:attrName>
                                        </p:attrNameLst>
                                      </p:cBhvr>
                                      <p:to>
                                        <p:strVal val="solid"/>
                                      </p:to>
                                    </p:set>
                                  </p:childTnLst>
                                </p:cTn>
                              </p:par>
                              <p:par>
                                <p:cTn id="15" presetID="16" presetClass="emph" presetSubtype="0" fill="hold" nodeType="withEffect">
                                  <p:stCondLst>
                                    <p:cond delay="0"/>
                                  </p:stCondLst>
                                  <p:iterate type="lt">
                                    <p:tmPct val="4000"/>
                                  </p:iterate>
                                  <p:childTnLst>
                                    <p:set>
                                      <p:cBhvr override="childStyle">
                                        <p:cTn id="16" dur="500" fill="hold"/>
                                        <p:tgtEl>
                                          <p:spTgt spid="61">
                                            <p:txEl>
                                              <p:pRg st="0" end="0"/>
                                            </p:txEl>
                                          </p:spTgt>
                                        </p:tgtEl>
                                        <p:attrNameLst>
                                          <p:attrName>style.color</p:attrName>
                                        </p:attrNameLst>
                                      </p:cBhvr>
                                      <p:to>
                                        <p:clrVal>
                                          <a:schemeClr val="tx1"/>
                                        </p:clrVal>
                                      </p:to>
                                    </p:set>
                                    <p:set>
                                      <p:cBhvr>
                                        <p:cTn id="17" dur="500" fill="hold"/>
                                        <p:tgtEl>
                                          <p:spTgt spid="61">
                                            <p:txEl>
                                              <p:pRg st="0" end="0"/>
                                            </p:txEl>
                                          </p:spTgt>
                                        </p:tgtEl>
                                        <p:attrNameLst>
                                          <p:attrName>fillcolor</p:attrName>
                                        </p:attrNameLst>
                                      </p:cBhvr>
                                      <p:to>
                                        <p:clrVal>
                                          <a:schemeClr val="tx1"/>
                                        </p:clrVal>
                                      </p:to>
                                    </p:set>
                                    <p:set>
                                      <p:cBhvr>
                                        <p:cTn id="18" dur="500" fill="hold"/>
                                        <p:tgtEl>
                                          <p:spTgt spid="61">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4375" y="350838"/>
            <a:ext cx="7572375" cy="563562"/>
          </a:xfrm>
        </p:spPr>
        <p:txBody>
          <a:bodyPr/>
          <a:lstStyle/>
          <a:p>
            <a:pPr eaLnBrk="1" hangingPunct="1"/>
            <a:r>
              <a:rPr lang="zh-CN" altLang="en-US"/>
              <a:t>信息系统安全（信息安全）四个层面</a:t>
            </a:r>
            <a:r>
              <a:rPr lang="zh-CN" altLang="en-US" sz="4000"/>
              <a:t> </a:t>
            </a:r>
          </a:p>
        </p:txBody>
      </p:sp>
      <p:sp>
        <p:nvSpPr>
          <p:cNvPr id="7171" name="Rectangle 3"/>
          <p:cNvSpPr>
            <a:spLocks noGrp="1" noChangeArrowheads="1"/>
          </p:cNvSpPr>
          <p:nvPr>
            <p:ph idx="1"/>
          </p:nvPr>
        </p:nvSpPr>
        <p:spPr/>
        <p:txBody>
          <a:bodyPr/>
          <a:lstStyle/>
          <a:p>
            <a:pPr eaLnBrk="1" hangingPunct="1">
              <a:buFontTx/>
              <a:buNone/>
            </a:pPr>
            <a:r>
              <a:rPr lang="en-US" altLang="zh-CN" dirty="0"/>
              <a:t>① </a:t>
            </a:r>
            <a:r>
              <a:rPr lang="zh-CN" altLang="en-US" dirty="0"/>
              <a:t>硬件安全：</a:t>
            </a:r>
            <a:r>
              <a:rPr lang="zh-CN" altLang="en-US" sz="2400" dirty="0"/>
              <a:t>信息系统安全的首要问题，包括硬件的稳定性、可靠性和可用性。</a:t>
            </a:r>
          </a:p>
          <a:p>
            <a:pPr eaLnBrk="1" hangingPunct="1">
              <a:buFontTx/>
              <a:buNone/>
            </a:pPr>
            <a:r>
              <a:rPr lang="zh-CN" altLang="en-US" dirty="0"/>
              <a:t>② 软件安全：</a:t>
            </a:r>
            <a:r>
              <a:rPr lang="zh-CN" altLang="en-US" sz="2400" dirty="0"/>
              <a:t>如保护信息系统不被非法侵入，系统软件和应用软件不被非法复制、篡改，不受恶意软件侵害等。</a:t>
            </a:r>
          </a:p>
          <a:p>
            <a:pPr eaLnBrk="1" hangingPunct="1">
              <a:buFontTx/>
              <a:buNone/>
            </a:pPr>
            <a:endParaRPr lang="zh-CN" altLang="en-US" dirty="0"/>
          </a:p>
          <a:p>
            <a:pPr eaLnBrk="1" hangingPunct="1">
              <a:buFontTx/>
              <a:buNone/>
            </a:pPr>
            <a:r>
              <a:rPr lang="zh-CN" altLang="en-US" dirty="0"/>
              <a:t>③ 数据安全（传统的信息安全）：</a:t>
            </a:r>
            <a:r>
              <a:rPr lang="zh-CN" altLang="en-US" sz="2400" dirty="0"/>
              <a:t>采取措施确保数据免受未授权的泄露、篡改和毁坏。</a:t>
            </a:r>
          </a:p>
          <a:p>
            <a:pPr eaLnBrk="1" hangingPunct="1">
              <a:buFontTx/>
              <a:buNone/>
            </a:pPr>
            <a:r>
              <a:rPr lang="zh-CN" altLang="en-US" dirty="0"/>
              <a:t>④ 安全管理：</a:t>
            </a:r>
            <a:r>
              <a:rPr lang="zh-CN" altLang="en-US" sz="2400" dirty="0"/>
              <a:t>运行时突发事件的安全处理等，包括建立安全管理制度，开展安全审计和风险分析等。</a:t>
            </a:r>
          </a:p>
        </p:txBody>
      </p:sp>
      <p:sp>
        <p:nvSpPr>
          <p:cNvPr id="717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0FC7AFA-6EEA-404E-A351-D282A97EB256}"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717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627F873-BE39-48EF-93CE-6483736E3C72}"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4</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35BB39F-9341-4274-85DE-BF02425A549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E56D06-4701-4DDF-9B44-DD4EF0BFEDE2}" type="slidenum">
              <a:rPr lang="en-US" altLang="zh-CN">
                <a:latin typeface="Garamond" panose="02020404030301010803" pitchFamily="18" charset="0"/>
              </a:rPr>
              <a:pPr eaLnBrk="1" hangingPunct="1"/>
              <a:t>40</a:t>
            </a:fld>
            <a:endParaRPr lang="en-US" altLang="zh-CN">
              <a:latin typeface="Garamond" panose="02020404030301010803" pitchFamily="18" charset="0"/>
            </a:endParaRPr>
          </a:p>
        </p:txBody>
      </p:sp>
      <p:sp>
        <p:nvSpPr>
          <p:cNvPr id="41987" name="Rectangle 2">
            <a:extLst>
              <a:ext uri="{FF2B5EF4-FFF2-40B4-BE49-F238E27FC236}">
                <a16:creationId xmlns:a16="http://schemas.microsoft.com/office/drawing/2014/main" id="{5D2E7EC2-A447-4158-ABCC-D32BEB08BB3F}"/>
              </a:ext>
            </a:extLst>
          </p:cNvPr>
          <p:cNvSpPr>
            <a:spLocks noGrp="1" noChangeArrowheads="1"/>
          </p:cNvSpPr>
          <p:nvPr>
            <p:ph type="title"/>
          </p:nvPr>
        </p:nvSpPr>
        <p:spPr>
          <a:xfrm>
            <a:off x="374848" y="260103"/>
            <a:ext cx="8229600" cy="7254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a:latin typeface="微软雅黑" panose="020B0503020204020204" pitchFamily="34" charset="-122"/>
                <a:ea typeface="微软雅黑" panose="020B0503020204020204" pitchFamily="34" charset="-122"/>
              </a:rPr>
              <a:t>传输层安全</a:t>
            </a:r>
          </a:p>
        </p:txBody>
      </p:sp>
      <p:sp>
        <p:nvSpPr>
          <p:cNvPr id="41988" name="Rectangle 6">
            <a:extLst>
              <a:ext uri="{FF2B5EF4-FFF2-40B4-BE49-F238E27FC236}">
                <a16:creationId xmlns:a16="http://schemas.microsoft.com/office/drawing/2014/main" id="{7D426EEC-D35E-4FBE-9868-9E7D80F02F6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89" name="Rectangle 11">
            <a:extLst>
              <a:ext uri="{FF2B5EF4-FFF2-40B4-BE49-F238E27FC236}">
                <a16:creationId xmlns:a16="http://schemas.microsoft.com/office/drawing/2014/main" id="{76D20F71-49E0-403F-A4F8-D0F3FCF801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0" name="Rectangle 8">
            <a:extLst>
              <a:ext uri="{FF2B5EF4-FFF2-40B4-BE49-F238E27FC236}">
                <a16:creationId xmlns:a16="http://schemas.microsoft.com/office/drawing/2014/main" id="{A7CD3870-F9C9-4D04-ADCB-2BFD098DA30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1" name="Rectangle 2">
            <a:extLst>
              <a:ext uri="{FF2B5EF4-FFF2-40B4-BE49-F238E27FC236}">
                <a16:creationId xmlns:a16="http://schemas.microsoft.com/office/drawing/2014/main" id="{89360999-3B18-4849-A86B-368BD15683E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Rectangle 11">
            <a:extLst>
              <a:ext uri="{FF2B5EF4-FFF2-40B4-BE49-F238E27FC236}">
                <a16:creationId xmlns:a16="http://schemas.microsoft.com/office/drawing/2014/main" id="{318F5E92-7856-4570-9146-9850417534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3" name="Rectangle 11">
            <a:extLst>
              <a:ext uri="{FF2B5EF4-FFF2-40B4-BE49-F238E27FC236}">
                <a16:creationId xmlns:a16="http://schemas.microsoft.com/office/drawing/2014/main" id="{4DE9F249-7E3C-42B3-87D0-776A5CE178C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4" name="Rectangle 2">
            <a:extLst>
              <a:ext uri="{FF2B5EF4-FFF2-40B4-BE49-F238E27FC236}">
                <a16:creationId xmlns:a16="http://schemas.microsoft.com/office/drawing/2014/main" id="{D7B70ACF-A884-44E4-898D-D826CE8E9FC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5" name="Rectangle 2">
            <a:extLst>
              <a:ext uri="{FF2B5EF4-FFF2-40B4-BE49-F238E27FC236}">
                <a16:creationId xmlns:a16="http://schemas.microsoft.com/office/drawing/2014/main" id="{7021DDE0-5CE5-4EA6-B312-C72C7AC06B4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6" name="Rectangle 2">
            <a:extLst>
              <a:ext uri="{FF2B5EF4-FFF2-40B4-BE49-F238E27FC236}">
                <a16:creationId xmlns:a16="http://schemas.microsoft.com/office/drawing/2014/main" id="{43634AF6-F205-4A7A-A822-8634785EAA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7" name="Rectangle 4">
            <a:extLst>
              <a:ext uri="{FF2B5EF4-FFF2-40B4-BE49-F238E27FC236}">
                <a16:creationId xmlns:a16="http://schemas.microsoft.com/office/drawing/2014/main" id="{312B2FEB-F2A5-4034-889E-9CC8E2D87BB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8" name="Rectangle 2">
            <a:extLst>
              <a:ext uri="{FF2B5EF4-FFF2-40B4-BE49-F238E27FC236}">
                <a16:creationId xmlns:a16="http://schemas.microsoft.com/office/drawing/2014/main" id="{BFAB98EF-A07A-47E2-AB73-D1F65A542E2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 name="图示 17">
            <a:extLst>
              <a:ext uri="{FF2B5EF4-FFF2-40B4-BE49-F238E27FC236}">
                <a16:creationId xmlns:a16="http://schemas.microsoft.com/office/drawing/2014/main" id="{4A9A47A4-47AB-4AF8-AF65-34EDEB3C93EE}"/>
              </a:ext>
            </a:extLst>
          </p:cNvPr>
          <p:cNvGraphicFramePr/>
          <p:nvPr>
            <p:extLst>
              <p:ext uri="{D42A27DB-BD31-4B8C-83A1-F6EECF244321}">
                <p14:modId xmlns:p14="http://schemas.microsoft.com/office/powerpoint/2010/main" val="685412262"/>
              </p:ext>
            </p:extLst>
          </p:nvPr>
        </p:nvGraphicFramePr>
        <p:xfrm>
          <a:off x="539552" y="1556792"/>
          <a:ext cx="806489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a:latin typeface="Times New Roman" pitchFamily="18" charset="0"/>
              </a:rPr>
              <a:t>（</a:t>
            </a:r>
            <a:r>
              <a:rPr lang="en-US" altLang="zh-CN">
                <a:latin typeface="Times New Roman" pitchFamily="18" charset="0"/>
              </a:rPr>
              <a:t>3</a:t>
            </a:r>
            <a:r>
              <a:rPr lang="zh-CN" altLang="en-US">
                <a:latin typeface="Times New Roman" pitchFamily="18" charset="0"/>
              </a:rPr>
              <a:t>）传输层安全协议</a:t>
            </a:r>
          </a:p>
        </p:txBody>
      </p:sp>
      <p:sp>
        <p:nvSpPr>
          <p:cNvPr id="32771" name="Rectangle 3"/>
          <p:cNvSpPr>
            <a:spLocks noGrp="1" noChangeArrowheads="1"/>
          </p:cNvSpPr>
          <p:nvPr>
            <p:ph idx="1"/>
          </p:nvPr>
        </p:nvSpPr>
        <p:spPr/>
        <p:txBody>
          <a:bodyPr/>
          <a:lstStyle/>
          <a:p>
            <a:pPr eaLnBrk="1" hangingPunct="1">
              <a:buFontTx/>
              <a:buNone/>
            </a:pPr>
            <a:r>
              <a:rPr lang="zh-CN" altLang="en-US"/>
              <a:t>主要实现传输层的安全通信，只可实现端到端（进程到进程）的加密。</a:t>
            </a:r>
          </a:p>
          <a:p>
            <a:pPr eaLnBrk="1" hangingPunct="1">
              <a:buFontTx/>
              <a:buNone/>
            </a:pPr>
            <a:endParaRPr lang="zh-CN" altLang="en-US"/>
          </a:p>
          <a:p>
            <a:pPr eaLnBrk="1" hangingPunct="1">
              <a:buFontTx/>
              <a:buNone/>
            </a:pPr>
            <a:r>
              <a:rPr lang="zh-CN" altLang="en-US"/>
              <a:t>优点：提供基于进程到进程的安全服务，并可利用公钥加密机制实现通信的端实体间的相互认证。</a:t>
            </a:r>
          </a:p>
          <a:p>
            <a:pPr eaLnBrk="1" hangingPunct="1">
              <a:buFontTx/>
              <a:buNone/>
            </a:pPr>
            <a:endParaRPr lang="zh-CN" altLang="en-US"/>
          </a:p>
          <a:p>
            <a:pPr eaLnBrk="1" hangingPunct="1">
              <a:buFontTx/>
              <a:buNone/>
            </a:pPr>
            <a:r>
              <a:rPr lang="zh-CN" altLang="en-US"/>
              <a:t>缺点：修改应用程序才能增加相应的安全性，无法根本上解决身份认证和不可否认问题。基于</a:t>
            </a:r>
            <a:r>
              <a:rPr lang="en-US" altLang="zh-CN">
                <a:latin typeface="Times New Roman" pitchFamily="18" charset="0"/>
              </a:rPr>
              <a:t>UDP</a:t>
            </a:r>
            <a:r>
              <a:rPr lang="zh-CN" altLang="en-US"/>
              <a:t>的通信很难在传输层实现安全性。</a:t>
            </a:r>
          </a:p>
        </p:txBody>
      </p:sp>
      <p:sp>
        <p:nvSpPr>
          <p:cNvPr id="3277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0F7A893-1D2A-4FD9-B9B1-2B3994370547}"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277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C3CBEC6F-F1F5-4CB6-A467-FF47A7CE5AFF}"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41</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A50E36C4-3445-450C-8A99-F61B28C8CFA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34F89C-E664-4911-874C-FB7520491C01}" type="slidenum">
              <a:rPr lang="en-US" altLang="zh-CN">
                <a:latin typeface="Garamond" panose="02020404030301010803" pitchFamily="18" charset="0"/>
              </a:rPr>
              <a:pPr eaLnBrk="1" hangingPunct="1"/>
              <a:t>42</a:t>
            </a:fld>
            <a:endParaRPr lang="en-US" altLang="zh-CN">
              <a:latin typeface="Garamond" panose="02020404030301010803" pitchFamily="18" charset="0"/>
            </a:endParaRPr>
          </a:p>
        </p:txBody>
      </p:sp>
      <p:sp>
        <p:nvSpPr>
          <p:cNvPr id="43011" name="Rectangle 2">
            <a:extLst>
              <a:ext uri="{FF2B5EF4-FFF2-40B4-BE49-F238E27FC236}">
                <a16:creationId xmlns:a16="http://schemas.microsoft.com/office/drawing/2014/main" id="{5B84FE43-023A-42CA-8E2F-B80997C93CFB}"/>
              </a:ext>
            </a:extLst>
          </p:cNvPr>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应用层安全</a:t>
            </a:r>
          </a:p>
        </p:txBody>
      </p:sp>
      <p:sp>
        <p:nvSpPr>
          <p:cNvPr id="43012" name="Rectangle 6">
            <a:extLst>
              <a:ext uri="{FF2B5EF4-FFF2-40B4-BE49-F238E27FC236}">
                <a16:creationId xmlns:a16="http://schemas.microsoft.com/office/drawing/2014/main" id="{9CBFA7A8-81AE-48F2-BCE5-DB71C00ECE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3" name="Rectangle 11">
            <a:extLst>
              <a:ext uri="{FF2B5EF4-FFF2-40B4-BE49-F238E27FC236}">
                <a16:creationId xmlns:a16="http://schemas.microsoft.com/office/drawing/2014/main" id="{A7D4D8CF-6068-4AEE-9664-3716E82FD5B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4" name="Rectangle 8">
            <a:extLst>
              <a:ext uri="{FF2B5EF4-FFF2-40B4-BE49-F238E27FC236}">
                <a16:creationId xmlns:a16="http://schemas.microsoft.com/office/drawing/2014/main" id="{27424FCD-8A84-47A5-A13B-024BAC8DA5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5" name="Rectangle 2">
            <a:extLst>
              <a:ext uri="{FF2B5EF4-FFF2-40B4-BE49-F238E27FC236}">
                <a16:creationId xmlns:a16="http://schemas.microsoft.com/office/drawing/2014/main" id="{F020268F-0B98-4D7C-9EE8-347A0B801FC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6" name="Rectangle 11">
            <a:extLst>
              <a:ext uri="{FF2B5EF4-FFF2-40B4-BE49-F238E27FC236}">
                <a16:creationId xmlns:a16="http://schemas.microsoft.com/office/drawing/2014/main" id="{50F4E5A3-D89D-4F74-A769-40DEF4BDDF6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7" name="Rectangle 11">
            <a:extLst>
              <a:ext uri="{FF2B5EF4-FFF2-40B4-BE49-F238E27FC236}">
                <a16:creationId xmlns:a16="http://schemas.microsoft.com/office/drawing/2014/main" id="{0BCB417F-1D13-4489-B409-2F8958FB7D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8" name="Rectangle 2">
            <a:extLst>
              <a:ext uri="{FF2B5EF4-FFF2-40B4-BE49-F238E27FC236}">
                <a16:creationId xmlns:a16="http://schemas.microsoft.com/office/drawing/2014/main" id="{50627676-E11E-4341-B4D6-EA6F07DB960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9" name="Rectangle 2">
            <a:extLst>
              <a:ext uri="{FF2B5EF4-FFF2-40B4-BE49-F238E27FC236}">
                <a16:creationId xmlns:a16="http://schemas.microsoft.com/office/drawing/2014/main" id="{ED34F5E4-05B8-4772-A2E7-7014B3A106D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0" name="Rectangle 2">
            <a:extLst>
              <a:ext uri="{FF2B5EF4-FFF2-40B4-BE49-F238E27FC236}">
                <a16:creationId xmlns:a16="http://schemas.microsoft.com/office/drawing/2014/main" id="{3787202E-3256-4864-9797-C6A43061463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1" name="Rectangle 4">
            <a:extLst>
              <a:ext uri="{FF2B5EF4-FFF2-40B4-BE49-F238E27FC236}">
                <a16:creationId xmlns:a16="http://schemas.microsoft.com/office/drawing/2014/main" id="{3171D068-052F-4E13-A18D-EE12561944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2" name="Rectangle 2">
            <a:extLst>
              <a:ext uri="{FF2B5EF4-FFF2-40B4-BE49-F238E27FC236}">
                <a16:creationId xmlns:a16="http://schemas.microsoft.com/office/drawing/2014/main" id="{D671F741-E289-4DBE-AABE-C0EEBCC9DDB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 name="图示 17">
            <a:extLst>
              <a:ext uri="{FF2B5EF4-FFF2-40B4-BE49-F238E27FC236}">
                <a16:creationId xmlns:a16="http://schemas.microsoft.com/office/drawing/2014/main" id="{DD25A98F-9DC0-4110-B14A-4481C052270E}"/>
              </a:ext>
            </a:extLst>
          </p:cNvPr>
          <p:cNvGraphicFramePr/>
          <p:nvPr/>
        </p:nvGraphicFramePr>
        <p:xfrm>
          <a:off x="683568" y="1412776"/>
          <a:ext cx="7704856" cy="4392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latin typeface="Times New Roman" pitchFamily="18" charset="0"/>
              </a:rPr>
              <a:t>（</a:t>
            </a:r>
            <a:r>
              <a:rPr lang="en-US" altLang="zh-CN">
                <a:latin typeface="Times New Roman" pitchFamily="18" charset="0"/>
              </a:rPr>
              <a:t>4</a:t>
            </a:r>
            <a:r>
              <a:rPr lang="zh-CN" altLang="en-US">
                <a:latin typeface="Times New Roman" pitchFamily="18" charset="0"/>
              </a:rPr>
              <a:t>）应用层安全协议</a:t>
            </a:r>
          </a:p>
        </p:txBody>
      </p:sp>
      <p:sp>
        <p:nvSpPr>
          <p:cNvPr id="33795" name="Rectangle 3"/>
          <p:cNvSpPr>
            <a:spLocks noGrp="1" noChangeArrowheads="1"/>
          </p:cNvSpPr>
          <p:nvPr>
            <p:ph idx="1"/>
          </p:nvPr>
        </p:nvSpPr>
        <p:spPr/>
        <p:txBody>
          <a:bodyPr/>
          <a:lstStyle/>
          <a:p>
            <a:pPr eaLnBrk="1" hangingPunct="1">
              <a:buFontTx/>
              <a:buNone/>
            </a:pPr>
            <a:r>
              <a:rPr lang="zh-CN" altLang="en-US"/>
              <a:t>应用层的安全措施必须在端系统及主机上实施。</a:t>
            </a:r>
          </a:p>
          <a:p>
            <a:pPr eaLnBrk="1" hangingPunct="1">
              <a:buFontTx/>
              <a:buNone/>
            </a:pPr>
            <a:endParaRPr lang="zh-CN" altLang="en-US"/>
          </a:p>
          <a:p>
            <a:pPr eaLnBrk="1" hangingPunct="1">
              <a:buFontTx/>
              <a:buNone/>
            </a:pPr>
            <a:r>
              <a:rPr lang="zh-CN" altLang="en-US"/>
              <a:t>优点：可以给不同应用提供针对性更强的安全功能，能最灵活地处理单个文件安全性：身份认证、访问控制、不可否认、机密性、完整性。</a:t>
            </a:r>
          </a:p>
          <a:p>
            <a:pPr eaLnBrk="1" hangingPunct="1">
              <a:buFontTx/>
              <a:buNone/>
            </a:pPr>
            <a:endParaRPr lang="zh-CN" altLang="en-US"/>
          </a:p>
          <a:p>
            <a:pPr eaLnBrk="1" hangingPunct="1">
              <a:buFontTx/>
              <a:buNone/>
            </a:pPr>
            <a:r>
              <a:rPr lang="zh-CN" altLang="en-US"/>
              <a:t>缺点：需要对操作系统内核做较大调整，而且针对每个应用要单独设计，没有统一的解决方案。</a:t>
            </a:r>
          </a:p>
        </p:txBody>
      </p:sp>
      <p:sp>
        <p:nvSpPr>
          <p:cNvPr id="3379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75FC511-6DB2-47D7-9D04-696DD22A324D}"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379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26685ECF-8476-4D2E-A4E8-BBF486168B14}"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43</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t>不同层次安全协议的比较</a:t>
            </a:r>
          </a:p>
        </p:txBody>
      </p:sp>
      <p:sp>
        <p:nvSpPr>
          <p:cNvPr id="34819" name="Rectangle 3"/>
          <p:cNvSpPr>
            <a:spLocks noGrp="1" noChangeArrowheads="1"/>
          </p:cNvSpPr>
          <p:nvPr>
            <p:ph idx="1"/>
          </p:nvPr>
        </p:nvSpPr>
        <p:spPr/>
        <p:txBody>
          <a:bodyPr/>
          <a:lstStyle/>
          <a:p>
            <a:pPr eaLnBrk="1" hangingPunct="1">
              <a:buFontTx/>
              <a:buNone/>
            </a:pPr>
            <a:r>
              <a:rPr lang="en-US" altLang="zh-CN">
                <a:latin typeface="Times New Roman" pitchFamily="18" charset="0"/>
              </a:rPr>
              <a:t>① </a:t>
            </a:r>
            <a:r>
              <a:rPr lang="zh-CN" altLang="en-US">
                <a:latin typeface="Times New Roman" pitchFamily="18" charset="0"/>
              </a:rPr>
              <a:t>单独一个层次无法提供全部的网络安全服务，从而形成由各层安全协议构成的</a:t>
            </a:r>
            <a:r>
              <a:rPr lang="en-US" altLang="zh-CN">
                <a:latin typeface="Times New Roman" pitchFamily="18" charset="0"/>
              </a:rPr>
              <a:t>TCP/IP</a:t>
            </a:r>
            <a:r>
              <a:rPr lang="zh-CN" altLang="en-US">
                <a:latin typeface="Times New Roman" pitchFamily="18" charset="0"/>
              </a:rPr>
              <a:t>的安全架构。</a:t>
            </a:r>
          </a:p>
          <a:p>
            <a:pPr eaLnBrk="1" hangingPunct="1">
              <a:buFontTx/>
              <a:buNone/>
            </a:pPr>
            <a:endParaRPr lang="zh-CN" altLang="en-US">
              <a:latin typeface="Times New Roman" pitchFamily="18" charset="0"/>
            </a:endParaRPr>
          </a:p>
          <a:p>
            <a:pPr eaLnBrk="1" hangingPunct="1">
              <a:buFontTx/>
              <a:buNone/>
            </a:pPr>
            <a:r>
              <a:rPr lang="zh-CN" altLang="en-US">
                <a:latin typeface="Times New Roman" pitchFamily="18" charset="0"/>
              </a:rPr>
              <a:t>② 安全协议实现的层次越低越具有通用性，能够提供整个数据包安全，且该协议运行性能就越好，对用户的影响就越小。</a:t>
            </a:r>
          </a:p>
          <a:p>
            <a:pPr eaLnBrk="1" hangingPunct="1">
              <a:buFontTx/>
              <a:buNone/>
            </a:pPr>
            <a:endParaRPr lang="zh-CN" altLang="en-US">
              <a:latin typeface="Times New Roman" pitchFamily="18" charset="0"/>
            </a:endParaRPr>
          </a:p>
          <a:p>
            <a:pPr eaLnBrk="1" hangingPunct="1">
              <a:buFontTx/>
              <a:buNone/>
            </a:pPr>
            <a:r>
              <a:rPr lang="zh-CN" altLang="en-US">
                <a:latin typeface="Times New Roman" pitchFamily="18" charset="0"/>
              </a:rPr>
              <a:t>③ 高层的安全协议能针对用户和应用提供不同级别更灵活的安全功能。 </a:t>
            </a:r>
          </a:p>
        </p:txBody>
      </p:sp>
      <p:sp>
        <p:nvSpPr>
          <p:cNvPr id="3482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EE56E251-4374-48C9-ABEE-E6E969559B27}"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4821"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5C70FE7F-2818-4CF7-A5C4-2CC34B8F22CC}"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44</a:t>
            </a:fld>
            <a:endParaRPr lang="en-US" altLang="zh-CN" sz="1000" b="0">
              <a:solidFill>
                <a:schemeClr val="bg1"/>
              </a:solidFill>
              <a:latin typeface="Verdana" pitchFamily="34" charset="0"/>
              <a:ea typeface="宋体" pitchFamily="2" charset="-122"/>
            </a:endParaRPr>
          </a:p>
        </p:txBody>
      </p:sp>
      <p:sp>
        <p:nvSpPr>
          <p:cNvPr id="34822"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8936CB4A-8C0B-4C1D-8989-9BF8391B5377}"/>
              </a:ext>
            </a:extLst>
          </p:cNvPr>
          <p:cNvSpPr>
            <a:spLocks noGrp="1" noChangeArrowheads="1"/>
          </p:cNvSpPr>
          <p:nvPr>
            <p:ph type="title"/>
          </p:nvPr>
        </p:nvSpPr>
        <p:spPr>
          <a:xfrm>
            <a:off x="457200" y="245457"/>
            <a:ext cx="8229600" cy="9413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攻击者的角度</a:t>
            </a:r>
          </a:p>
        </p:txBody>
      </p:sp>
      <p:sp>
        <p:nvSpPr>
          <p:cNvPr id="28676" name="Rectangle 6">
            <a:extLst>
              <a:ext uri="{FF2B5EF4-FFF2-40B4-BE49-F238E27FC236}">
                <a16:creationId xmlns:a16="http://schemas.microsoft.com/office/drawing/2014/main" id="{47E378FE-E67A-4FAA-A6D9-E2B2B76169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7" name="Rectangle 8">
            <a:extLst>
              <a:ext uri="{FF2B5EF4-FFF2-40B4-BE49-F238E27FC236}">
                <a16:creationId xmlns:a16="http://schemas.microsoft.com/office/drawing/2014/main" id="{4A6AA199-AEB6-4850-BB01-CB2AAE1856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8" name="Rectangle 8">
            <a:extLst>
              <a:ext uri="{FF2B5EF4-FFF2-40B4-BE49-F238E27FC236}">
                <a16:creationId xmlns:a16="http://schemas.microsoft.com/office/drawing/2014/main" id="{87DABA16-B59C-49D5-825D-6B9F78AC7A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8679" name="Picture 2">
            <a:extLst>
              <a:ext uri="{FF2B5EF4-FFF2-40B4-BE49-F238E27FC236}">
                <a16:creationId xmlns:a16="http://schemas.microsoft.com/office/drawing/2014/main" id="{B999DB7F-6AE6-4DA6-BA8D-B3D4C52A3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97000"/>
            <a:ext cx="5665787"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图示 9">
            <a:extLst>
              <a:ext uri="{FF2B5EF4-FFF2-40B4-BE49-F238E27FC236}">
                <a16:creationId xmlns:a16="http://schemas.microsoft.com/office/drawing/2014/main" id="{604502E4-9431-499C-81AB-4DEC011BB16F}"/>
              </a:ext>
            </a:extLst>
          </p:cNvPr>
          <p:cNvGraphicFramePr/>
          <p:nvPr/>
        </p:nvGraphicFramePr>
        <p:xfrm>
          <a:off x="5796136" y="1196752"/>
          <a:ext cx="2808312"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914D280F-3929-43CC-B7E1-F4F4EFBE5D3A}"/>
              </a:ext>
            </a:extLst>
          </p:cNvPr>
          <p:cNvSpPr>
            <a:spLocks noGrp="1" noChangeArrowheads="1"/>
          </p:cNvSpPr>
          <p:nvPr>
            <p:ph type="title"/>
          </p:nvPr>
        </p:nvSpPr>
        <p:spPr>
          <a:xfrm>
            <a:off x="457200" y="296047"/>
            <a:ext cx="8229600" cy="63740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网络攻击发展趋势</a:t>
            </a:r>
          </a:p>
        </p:txBody>
      </p:sp>
      <p:sp>
        <p:nvSpPr>
          <p:cNvPr id="29700" name="Rectangle 6">
            <a:extLst>
              <a:ext uri="{FF2B5EF4-FFF2-40B4-BE49-F238E27FC236}">
                <a16:creationId xmlns:a16="http://schemas.microsoft.com/office/drawing/2014/main" id="{E30DB180-4402-4A33-98FF-7C034578C0B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1" name="Rectangle 11">
            <a:extLst>
              <a:ext uri="{FF2B5EF4-FFF2-40B4-BE49-F238E27FC236}">
                <a16:creationId xmlns:a16="http://schemas.microsoft.com/office/drawing/2014/main" id="{2EA8F5BB-6345-45A7-A4D2-D33EDC1F144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2" name="Rectangle 8">
            <a:extLst>
              <a:ext uri="{FF2B5EF4-FFF2-40B4-BE49-F238E27FC236}">
                <a16:creationId xmlns:a16="http://schemas.microsoft.com/office/drawing/2014/main" id="{DE307E72-BED7-4C25-973C-474EF6167A2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3" name="Rectangle 2">
            <a:extLst>
              <a:ext uri="{FF2B5EF4-FFF2-40B4-BE49-F238E27FC236}">
                <a16:creationId xmlns:a16="http://schemas.microsoft.com/office/drawing/2014/main" id="{1B5B2AE0-A483-47CA-8CE7-70138C8607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4" name="Rectangle 11">
            <a:extLst>
              <a:ext uri="{FF2B5EF4-FFF2-40B4-BE49-F238E27FC236}">
                <a16:creationId xmlns:a16="http://schemas.microsoft.com/office/drawing/2014/main" id="{560DD015-FB47-4C86-A562-5BB5FE65DB6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5" name="Rectangle 11">
            <a:extLst>
              <a:ext uri="{FF2B5EF4-FFF2-40B4-BE49-F238E27FC236}">
                <a16:creationId xmlns:a16="http://schemas.microsoft.com/office/drawing/2014/main" id="{938EFBA5-D7C2-40A4-83DF-89FE56CC31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6" name="Rectangle 2">
            <a:extLst>
              <a:ext uri="{FF2B5EF4-FFF2-40B4-BE49-F238E27FC236}">
                <a16:creationId xmlns:a16="http://schemas.microsoft.com/office/drawing/2014/main" id="{749E917E-DD87-4347-A542-2325990675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07" name="Rectangle 2">
            <a:extLst>
              <a:ext uri="{FF2B5EF4-FFF2-40B4-BE49-F238E27FC236}">
                <a16:creationId xmlns:a16="http://schemas.microsoft.com/office/drawing/2014/main" id="{FF3EEAE9-A63E-436A-B76A-23F237B1484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7" name="图示 16">
            <a:extLst>
              <a:ext uri="{FF2B5EF4-FFF2-40B4-BE49-F238E27FC236}">
                <a16:creationId xmlns:a16="http://schemas.microsoft.com/office/drawing/2014/main" id="{B9CBF3E0-6CD8-4D79-9891-A3CEA61EE2A5}"/>
              </a:ext>
            </a:extLst>
          </p:cNvPr>
          <p:cNvGraphicFramePr/>
          <p:nvPr/>
        </p:nvGraphicFramePr>
        <p:xfrm>
          <a:off x="575556" y="1556792"/>
          <a:ext cx="7992888"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10">
            <a:extLst>
              <a:ext uri="{FF2B5EF4-FFF2-40B4-BE49-F238E27FC236}">
                <a16:creationId xmlns:a16="http://schemas.microsoft.com/office/drawing/2014/main" id="{F9350E21-7E73-429F-924A-721A1858087B}"/>
              </a:ext>
            </a:extLst>
          </p:cNvPr>
          <p:cNvGrpSpPr>
            <a:grpSpLocks/>
          </p:cNvGrpSpPr>
          <p:nvPr/>
        </p:nvGrpSpPr>
        <p:grpSpPr bwMode="auto">
          <a:xfrm>
            <a:off x="539750" y="404813"/>
            <a:ext cx="7993063" cy="1728787"/>
            <a:chOff x="0" y="209620"/>
            <a:chExt cx="7992887" cy="1872000"/>
          </a:xfrm>
        </p:grpSpPr>
        <p:sp>
          <p:nvSpPr>
            <p:cNvPr id="12" name="矩形 11">
              <a:extLst>
                <a:ext uri="{FF2B5EF4-FFF2-40B4-BE49-F238E27FC236}">
                  <a16:creationId xmlns:a16="http://schemas.microsoft.com/office/drawing/2014/main" id="{08A27976-F1ED-4F3B-A907-A8B4A2C039A9}"/>
                </a:ext>
              </a:extLst>
            </p:cNvPr>
            <p:cNvSpPr/>
            <p:nvPr/>
          </p:nvSpPr>
          <p:spPr>
            <a:xfrm>
              <a:off x="0" y="209620"/>
              <a:ext cx="7992887" cy="1872000"/>
            </a:xfrm>
            <a:prstGeom prst="rect">
              <a:avLst/>
            </a:prstGeom>
          </p:spPr>
          <p:style>
            <a:lnRef idx="2">
              <a:schemeClr val="accent1">
                <a:shade val="50000"/>
                <a:hueOff val="0"/>
                <a:satOff val="0"/>
                <a:lumOff val="0"/>
                <a:alphaOff val="0"/>
              </a:schemeClr>
            </a:lnRef>
            <a:fillRef idx="1">
              <a:schemeClr val="accent1">
                <a:shade val="50000"/>
                <a:hueOff val="0"/>
                <a:satOff val="0"/>
                <a:lumOff val="0"/>
                <a:alphaOff val="0"/>
              </a:schemeClr>
            </a:fillRef>
            <a:effectRef idx="0">
              <a:schemeClr val="accent1">
                <a:shade val="50000"/>
                <a:hueOff val="0"/>
                <a:satOff val="0"/>
                <a:lumOff val="0"/>
                <a:alphaOff val="0"/>
              </a:schemeClr>
            </a:effectRef>
            <a:fontRef idx="minor">
              <a:schemeClr val="lt1"/>
            </a:fontRef>
          </p:style>
        </p:sp>
        <p:sp>
          <p:nvSpPr>
            <p:cNvPr id="13" name="矩形 12">
              <a:extLst>
                <a:ext uri="{FF2B5EF4-FFF2-40B4-BE49-F238E27FC236}">
                  <a16:creationId xmlns:a16="http://schemas.microsoft.com/office/drawing/2014/main" id="{B143C960-3F3A-470D-B6D2-3530E2550E17}"/>
                </a:ext>
              </a:extLst>
            </p:cNvPr>
            <p:cNvSpPr/>
            <p:nvPr/>
          </p:nvSpPr>
          <p:spPr>
            <a:xfrm>
              <a:off x="0" y="209620"/>
              <a:ext cx="7992887" cy="1872000"/>
            </a:xfrm>
            <a:prstGeom prst="rect">
              <a:avLst/>
            </a:prstGeom>
          </p:spPr>
          <p:style>
            <a:lnRef idx="0">
              <a:scrgbClr r="0" g="0" b="0"/>
            </a:lnRef>
            <a:fillRef idx="0">
              <a:scrgbClr r="0" g="0" b="0"/>
            </a:fillRef>
            <a:effectRef idx="0">
              <a:scrgbClr r="0" g="0" b="0"/>
            </a:effectRef>
            <a:fontRef idx="minor">
              <a:schemeClr val="lt1"/>
            </a:fontRef>
          </p:style>
          <p:txBody>
            <a:bodyPr lIns="284480" tIns="162560" rIns="284480" bIns="162560" spcCol="1270" anchor="ctr"/>
            <a:lstStyle/>
            <a:p>
              <a:pPr defTabSz="1778000">
                <a:lnSpc>
                  <a:spcPct val="90000"/>
                </a:lnSpc>
                <a:spcAft>
                  <a:spcPct val="35000"/>
                </a:spcAft>
                <a:defRPr/>
              </a:pPr>
              <a:r>
                <a:rPr lang="zh-CN" altLang="en-US" sz="4000" dirty="0"/>
                <a:t>如何认识密码学在网络 安全中的作用？</a:t>
              </a:r>
              <a:endParaRPr lang="zh-CN" altLang="zh-CN" sz="4000" dirty="0"/>
            </a:p>
          </p:txBody>
        </p:sp>
      </p:grpSp>
      <p:sp>
        <p:nvSpPr>
          <p:cNvPr id="30724" name="Rectangle 9">
            <a:extLst>
              <a:ext uri="{FF2B5EF4-FFF2-40B4-BE49-F238E27FC236}">
                <a16:creationId xmlns:a16="http://schemas.microsoft.com/office/drawing/2014/main" id="{F3C31003-799D-4412-9A7D-D8B40B4227D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 name="图示 2">
            <a:extLst>
              <a:ext uri="{FF2B5EF4-FFF2-40B4-BE49-F238E27FC236}">
                <a16:creationId xmlns:a16="http://schemas.microsoft.com/office/drawing/2014/main" id="{CDDC6EA0-509D-4C4B-8D22-EBA268377FE0}"/>
              </a:ext>
            </a:extLst>
          </p:cNvPr>
          <p:cNvGraphicFramePr/>
          <p:nvPr/>
        </p:nvGraphicFramePr>
        <p:xfrm>
          <a:off x="0" y="2111912"/>
          <a:ext cx="8532813"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a:latin typeface="Times New Roman" pitchFamily="18" charset="0"/>
              </a:rPr>
              <a:t>1.7  PPDR</a:t>
            </a:r>
            <a:r>
              <a:rPr lang="zh-CN" altLang="en-US">
                <a:latin typeface="Times New Roman" pitchFamily="18" charset="0"/>
              </a:rPr>
              <a:t>安全模型</a:t>
            </a:r>
            <a:r>
              <a:rPr lang="zh-CN" altLang="en-US"/>
              <a:t> </a:t>
            </a:r>
          </a:p>
        </p:txBody>
      </p:sp>
      <p:sp>
        <p:nvSpPr>
          <p:cNvPr id="35843" name="Rectangle 3"/>
          <p:cNvSpPr>
            <a:spLocks noGrp="1" noChangeArrowheads="1"/>
          </p:cNvSpPr>
          <p:nvPr>
            <p:ph idx="1"/>
          </p:nvPr>
        </p:nvSpPr>
        <p:spPr>
          <a:xfrm>
            <a:off x="107950" y="1600200"/>
            <a:ext cx="4114800" cy="4525963"/>
          </a:xfrm>
        </p:spPr>
        <p:txBody>
          <a:bodyPr/>
          <a:lstStyle/>
          <a:p>
            <a:pPr eaLnBrk="1" hangingPunct="1">
              <a:lnSpc>
                <a:spcPct val="90000"/>
              </a:lnSpc>
              <a:buFontTx/>
              <a:buNone/>
            </a:pPr>
            <a:r>
              <a:rPr lang="zh-CN" altLang="en-US">
                <a:latin typeface="Times New Roman" pitchFamily="18" charset="0"/>
              </a:rPr>
              <a:t>动态的自适应网络安全模型：可量化、可由数学证明、且基于时间特性。</a:t>
            </a:r>
          </a:p>
          <a:p>
            <a:pPr eaLnBrk="1" hangingPunct="1">
              <a:lnSpc>
                <a:spcPct val="90000"/>
              </a:lnSpc>
              <a:buFontTx/>
              <a:buNone/>
            </a:pPr>
            <a:endParaRPr lang="zh-CN" altLang="en-US">
              <a:latin typeface="Times New Roman" pitchFamily="18" charset="0"/>
            </a:endParaRPr>
          </a:p>
          <a:p>
            <a:pPr eaLnBrk="1" hangingPunct="1">
              <a:lnSpc>
                <a:spcPct val="90000"/>
              </a:lnSpc>
              <a:buFontTx/>
              <a:buNone/>
            </a:pPr>
            <a:r>
              <a:rPr lang="zh-CN" altLang="en-US">
                <a:latin typeface="Times New Roman" pitchFamily="18" charset="0"/>
              </a:rPr>
              <a:t>在整体安全策略的指导下，综合运用防护工具的同时，利用检测工具评估系统的安全状态，将系统调整为“最安全”和“风险最低” 。 </a:t>
            </a:r>
          </a:p>
        </p:txBody>
      </p:sp>
      <p:sp>
        <p:nvSpPr>
          <p:cNvPr id="3584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1A8ECFA-BE7A-4612-911D-A8BFF355DEFF}"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584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058C6259-7F86-435C-98F3-A40A547999DE}"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48</a:t>
            </a:fld>
            <a:endParaRPr lang="en-US" altLang="zh-CN" sz="1000" b="0">
              <a:solidFill>
                <a:schemeClr val="bg1"/>
              </a:solidFill>
              <a:latin typeface="Verdana" pitchFamily="34" charset="0"/>
              <a:ea typeface="宋体" pitchFamily="2" charset="-122"/>
            </a:endParaRPr>
          </a:p>
        </p:txBody>
      </p:sp>
      <p:sp>
        <p:nvSpPr>
          <p:cNvPr id="35846" name="Rectangle 5"/>
          <p:cNvSpPr>
            <a:spLocks noChangeArrowheads="1"/>
          </p:cNvSpPr>
          <p:nvPr/>
        </p:nvSpPr>
        <p:spPr bwMode="auto">
          <a:xfrm>
            <a:off x="0" y="2495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pic>
        <p:nvPicPr>
          <p:cNvPr id="3584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1844675"/>
            <a:ext cx="4103687"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9788" y="1773238"/>
            <a:ext cx="646112"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AutoShape 9">
            <a:hlinkClick r:id="rId4"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a:latin typeface="Times New Roman" pitchFamily="18" charset="0"/>
              </a:rPr>
              <a:t>PPDR</a:t>
            </a:r>
            <a:r>
              <a:rPr lang="zh-CN" altLang="en-US">
                <a:latin typeface="Times New Roman" pitchFamily="18" charset="0"/>
              </a:rPr>
              <a:t>模型的四个环节（</a:t>
            </a:r>
            <a:r>
              <a:rPr lang="en-US" altLang="zh-CN">
                <a:latin typeface="Times New Roman" pitchFamily="18" charset="0"/>
              </a:rPr>
              <a:t>1</a:t>
            </a:r>
            <a:r>
              <a:rPr lang="zh-CN" altLang="en-US">
                <a:latin typeface="Times New Roman" pitchFamily="18" charset="0"/>
              </a:rPr>
              <a:t>）</a:t>
            </a:r>
          </a:p>
        </p:txBody>
      </p:sp>
      <p:sp>
        <p:nvSpPr>
          <p:cNvPr id="36867" name="Rectangle 3"/>
          <p:cNvSpPr>
            <a:spLocks noGrp="1" noChangeArrowheads="1"/>
          </p:cNvSpPr>
          <p:nvPr>
            <p:ph idx="1"/>
          </p:nvPr>
        </p:nvSpPr>
        <p:spPr/>
        <p:txBody>
          <a:bodyPr/>
          <a:lstStyle/>
          <a:p>
            <a:pPr eaLnBrk="1" hangingPunct="1">
              <a:buFontTx/>
              <a:buNone/>
            </a:pPr>
            <a:r>
              <a:rPr lang="zh-CN" altLang="en-US">
                <a:latin typeface="Times New Roman" pitchFamily="18" charset="0"/>
              </a:rPr>
              <a:t>（</a:t>
            </a:r>
            <a:r>
              <a:rPr lang="en-US" altLang="zh-CN">
                <a:latin typeface="Times New Roman" pitchFamily="18" charset="0"/>
              </a:rPr>
              <a:t>1</a:t>
            </a:r>
            <a:r>
              <a:rPr lang="zh-CN" altLang="en-US">
                <a:latin typeface="Times New Roman" pitchFamily="18" charset="0"/>
              </a:rPr>
              <a:t>）</a:t>
            </a:r>
            <a:r>
              <a:rPr lang="en-US" altLang="zh-CN">
                <a:latin typeface="Times New Roman" pitchFamily="18" charset="0"/>
              </a:rPr>
              <a:t>Policy</a:t>
            </a:r>
            <a:r>
              <a:rPr lang="zh-CN" altLang="en-US">
                <a:latin typeface="Times New Roman" pitchFamily="18" charset="0"/>
              </a:rPr>
              <a:t>（安全策略）</a:t>
            </a:r>
          </a:p>
          <a:p>
            <a:pPr eaLnBrk="1" hangingPunct="1">
              <a:buFontTx/>
              <a:buNone/>
            </a:pPr>
            <a:r>
              <a:rPr lang="zh-CN" altLang="en-US">
                <a:latin typeface="Times New Roman" pitchFamily="18" charset="0"/>
              </a:rPr>
              <a:t>    </a:t>
            </a:r>
            <a:r>
              <a:rPr lang="en-US" altLang="zh-CN">
                <a:latin typeface="Times New Roman" pitchFamily="18" charset="0"/>
              </a:rPr>
              <a:t>PPDR</a:t>
            </a:r>
            <a:r>
              <a:rPr lang="zh-CN" altLang="en-US">
                <a:latin typeface="Times New Roman" pitchFamily="18" charset="0"/>
              </a:rPr>
              <a:t>安全模型的核心，描述系统哪些资源需要保护，如何实现保护。</a:t>
            </a:r>
          </a:p>
          <a:p>
            <a:pPr eaLnBrk="1" hangingPunct="1">
              <a:buFontTx/>
              <a:buNone/>
            </a:pPr>
            <a:r>
              <a:rPr lang="zh-CN" altLang="en-US">
                <a:latin typeface="Times New Roman" pitchFamily="18" charset="0"/>
              </a:rPr>
              <a:t>（</a:t>
            </a:r>
            <a:r>
              <a:rPr lang="en-US" altLang="zh-CN">
                <a:latin typeface="Times New Roman" pitchFamily="18" charset="0"/>
              </a:rPr>
              <a:t>2</a:t>
            </a:r>
            <a:r>
              <a:rPr lang="zh-CN" altLang="en-US">
                <a:latin typeface="Times New Roman" pitchFamily="18" charset="0"/>
              </a:rPr>
              <a:t>）</a:t>
            </a:r>
            <a:r>
              <a:rPr lang="en-US" altLang="zh-CN">
                <a:latin typeface="Times New Roman" pitchFamily="18" charset="0"/>
              </a:rPr>
              <a:t>Protection</a:t>
            </a:r>
            <a:r>
              <a:rPr lang="zh-CN" altLang="en-US">
                <a:latin typeface="Times New Roman" pitchFamily="18" charset="0"/>
              </a:rPr>
              <a:t>（防护）</a:t>
            </a:r>
          </a:p>
          <a:p>
            <a:pPr eaLnBrk="1" hangingPunct="1">
              <a:buFontTx/>
              <a:buNone/>
            </a:pPr>
            <a:r>
              <a:rPr lang="zh-CN" altLang="en-US">
                <a:latin typeface="Times New Roman" pitchFamily="18" charset="0"/>
              </a:rPr>
              <a:t>    加密机制、数字签名机制、访问控制机制、认证机制、信息隐藏、防火墙技术等。</a:t>
            </a:r>
            <a:r>
              <a:rPr lang="zh-CN" altLang="en-US"/>
              <a:t> </a:t>
            </a:r>
          </a:p>
          <a:p>
            <a:pPr eaLnBrk="1" hangingPunct="1">
              <a:buFontTx/>
              <a:buNone/>
            </a:pPr>
            <a:r>
              <a:rPr lang="zh-CN" altLang="en-US">
                <a:latin typeface="Times New Roman" pitchFamily="18" charset="0"/>
              </a:rPr>
              <a:t>（</a:t>
            </a:r>
            <a:r>
              <a:rPr lang="en-US" altLang="zh-CN">
                <a:latin typeface="Times New Roman" pitchFamily="18" charset="0"/>
              </a:rPr>
              <a:t>3</a:t>
            </a:r>
            <a:r>
              <a:rPr lang="zh-CN" altLang="en-US">
                <a:latin typeface="Times New Roman" pitchFamily="18" charset="0"/>
              </a:rPr>
              <a:t>）</a:t>
            </a:r>
            <a:r>
              <a:rPr lang="en-US" altLang="zh-CN">
                <a:latin typeface="Times New Roman" pitchFamily="18" charset="0"/>
              </a:rPr>
              <a:t>Detection</a:t>
            </a:r>
            <a:r>
              <a:rPr lang="zh-CN" altLang="en-US">
                <a:latin typeface="Times New Roman" pitchFamily="18" charset="0"/>
              </a:rPr>
              <a:t>（检测）</a:t>
            </a:r>
          </a:p>
          <a:p>
            <a:pPr eaLnBrk="1" hangingPunct="1">
              <a:buFontTx/>
              <a:buNone/>
            </a:pPr>
            <a:r>
              <a:rPr lang="zh-CN" altLang="en-US">
                <a:latin typeface="Times New Roman" pitchFamily="18" charset="0"/>
              </a:rPr>
              <a:t>    入侵检测、系统脆弱性机制、数据完整性机制、攻击性检测等。 </a:t>
            </a:r>
          </a:p>
        </p:txBody>
      </p:sp>
      <p:sp>
        <p:nvSpPr>
          <p:cNvPr id="3686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7293A5D-48D1-4B34-94EA-C758C1FE5924}"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686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ED9C7A33-620E-494B-A2E3-3D9A6E9708ED}"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49</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CD9B7764-3F21-4C6A-B11F-3045638BE33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148220C-C36A-4575-9E05-DD48174B47C9}" type="slidenum">
              <a:rPr lang="en-US" altLang="zh-CN">
                <a:latin typeface="Garamond" panose="02020404030301010803" pitchFamily="18" charset="0"/>
              </a:rPr>
              <a:pPr eaLnBrk="1" hangingPunct="1"/>
              <a:t>5</a:t>
            </a:fld>
            <a:endParaRPr lang="en-US" altLang="zh-CN">
              <a:latin typeface="Garamond" panose="02020404030301010803" pitchFamily="18" charset="0"/>
            </a:endParaRPr>
          </a:p>
        </p:txBody>
      </p:sp>
      <p:sp>
        <p:nvSpPr>
          <p:cNvPr id="1028" name="Rectangle 2">
            <a:extLst>
              <a:ext uri="{FF2B5EF4-FFF2-40B4-BE49-F238E27FC236}">
                <a16:creationId xmlns:a16="http://schemas.microsoft.com/office/drawing/2014/main" id="{9E738A0F-5B91-4EAB-B2EC-17F6CFFEB8A3}"/>
              </a:ext>
            </a:extLst>
          </p:cNvPr>
          <p:cNvSpPr>
            <a:spLocks noGrp="1" noChangeArrowheads="1"/>
          </p:cNvSpPr>
          <p:nvPr>
            <p:ph type="title"/>
          </p:nvPr>
        </p:nvSpPr>
        <p:spPr>
          <a:xfrm>
            <a:off x="457200" y="304130"/>
            <a:ext cx="8229600" cy="57016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网络社会与现实社会</a:t>
            </a:r>
          </a:p>
        </p:txBody>
      </p:sp>
      <p:sp>
        <p:nvSpPr>
          <p:cNvPr id="1029" name="Rectangle 6">
            <a:extLst>
              <a:ext uri="{FF2B5EF4-FFF2-40B4-BE49-F238E27FC236}">
                <a16:creationId xmlns:a16="http://schemas.microsoft.com/office/drawing/2014/main" id="{03052D63-5402-42A3-BC3B-F3DB453534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026" name="对象 4">
            <a:extLst>
              <a:ext uri="{FF2B5EF4-FFF2-40B4-BE49-F238E27FC236}">
                <a16:creationId xmlns:a16="http://schemas.microsoft.com/office/drawing/2014/main" id="{E680D8DF-584C-496E-8B31-C035BEDD1152}"/>
              </a:ext>
            </a:extLst>
          </p:cNvPr>
          <p:cNvGraphicFramePr>
            <a:graphicFrameLocks noChangeAspect="1"/>
          </p:cNvGraphicFramePr>
          <p:nvPr/>
        </p:nvGraphicFramePr>
        <p:xfrm>
          <a:off x="107504" y="1502681"/>
          <a:ext cx="6600825" cy="4229100"/>
        </p:xfrm>
        <a:graphic>
          <a:graphicData uri="http://schemas.openxmlformats.org/presentationml/2006/ole">
            <mc:AlternateContent xmlns:mc="http://schemas.openxmlformats.org/markup-compatibility/2006">
              <mc:Choice xmlns:v="urn:schemas-microsoft-com:vml" Requires="v">
                <p:oleObj spid="_x0000_s30726" name="Visio" r:id="rId3" imgW="3286148" imgH="2104945" progId="Visio.Drawing.11">
                  <p:embed/>
                </p:oleObj>
              </mc:Choice>
              <mc:Fallback>
                <p:oleObj name="Visio" r:id="rId3" imgW="3286148" imgH="2104945" progId="Visio.Drawing.11">
                  <p:embed/>
                  <p:pic>
                    <p:nvPicPr>
                      <p:cNvPr id="1026" name="对象 4">
                        <a:extLst>
                          <a:ext uri="{FF2B5EF4-FFF2-40B4-BE49-F238E27FC236}">
                            <a16:creationId xmlns:a16="http://schemas.microsoft.com/office/drawing/2014/main" id="{E680D8DF-584C-496E-8B31-C035BEDD1152}"/>
                          </a:ext>
                        </a:extLst>
                      </p:cNvPr>
                      <p:cNvPicPr>
                        <a:picLocks noChangeAspect="1" noChangeArrowheads="1"/>
                      </p:cNvPicPr>
                      <p:nvPr/>
                    </p:nvPicPr>
                    <p:blipFill>
                      <a:blip r:embed="rId4"/>
                      <a:srcRect/>
                      <a:stretch>
                        <a:fillRect/>
                      </a:stretch>
                    </p:blipFill>
                    <p:spPr bwMode="auto">
                      <a:xfrm>
                        <a:off x="107504" y="1502681"/>
                        <a:ext cx="66008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图示 6">
            <a:extLst>
              <a:ext uri="{FF2B5EF4-FFF2-40B4-BE49-F238E27FC236}">
                <a16:creationId xmlns:a16="http://schemas.microsoft.com/office/drawing/2014/main" id="{3E929905-589B-4463-AE23-2D7E9399DF5B}"/>
              </a:ext>
            </a:extLst>
          </p:cNvPr>
          <p:cNvGraphicFramePr/>
          <p:nvPr/>
        </p:nvGraphicFramePr>
        <p:xfrm>
          <a:off x="6675025" y="1528999"/>
          <a:ext cx="2327920" cy="417646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a:latin typeface="Times New Roman" pitchFamily="18" charset="0"/>
              </a:rPr>
              <a:t>PPDR</a:t>
            </a:r>
            <a:r>
              <a:rPr lang="zh-CN" altLang="en-US">
                <a:latin typeface="Times New Roman" pitchFamily="18" charset="0"/>
              </a:rPr>
              <a:t>模型的四个环节（</a:t>
            </a:r>
            <a:r>
              <a:rPr lang="en-US" altLang="zh-CN">
                <a:latin typeface="Times New Roman" pitchFamily="18" charset="0"/>
              </a:rPr>
              <a:t>2</a:t>
            </a:r>
            <a:r>
              <a:rPr lang="zh-CN" altLang="en-US">
                <a:latin typeface="Times New Roman" pitchFamily="18" charset="0"/>
              </a:rPr>
              <a:t>）</a:t>
            </a:r>
          </a:p>
        </p:txBody>
      </p:sp>
      <p:sp>
        <p:nvSpPr>
          <p:cNvPr id="37891" name="Rectangle 3"/>
          <p:cNvSpPr>
            <a:spLocks noGrp="1" noChangeArrowheads="1"/>
          </p:cNvSpPr>
          <p:nvPr>
            <p:ph idx="1"/>
          </p:nvPr>
        </p:nvSpPr>
        <p:spPr/>
        <p:txBody>
          <a:bodyPr/>
          <a:lstStyle/>
          <a:p>
            <a:pPr eaLnBrk="1" hangingPunct="1">
              <a:buFontTx/>
              <a:buNone/>
            </a:pPr>
            <a:r>
              <a:rPr lang="zh-CN" altLang="en-US">
                <a:latin typeface="Times New Roman" pitchFamily="18" charset="0"/>
              </a:rPr>
              <a:t>（</a:t>
            </a:r>
            <a:r>
              <a:rPr lang="en-US" altLang="zh-CN">
                <a:latin typeface="Times New Roman" pitchFamily="18" charset="0"/>
              </a:rPr>
              <a:t>4</a:t>
            </a:r>
            <a:r>
              <a:rPr lang="zh-CN" altLang="en-US">
                <a:latin typeface="Times New Roman" pitchFamily="18" charset="0"/>
              </a:rPr>
              <a:t>）</a:t>
            </a:r>
            <a:r>
              <a:rPr lang="en-US" altLang="zh-CN">
                <a:latin typeface="Times New Roman" pitchFamily="18" charset="0"/>
              </a:rPr>
              <a:t>Response</a:t>
            </a:r>
            <a:r>
              <a:rPr lang="zh-CN" altLang="en-US">
                <a:latin typeface="Times New Roman" pitchFamily="18" charset="0"/>
              </a:rPr>
              <a:t>（响应）</a:t>
            </a:r>
          </a:p>
          <a:p>
            <a:pPr eaLnBrk="1" hangingPunct="1">
              <a:buFontTx/>
              <a:buNone/>
            </a:pPr>
            <a:r>
              <a:rPr lang="zh-CN" altLang="en-US">
                <a:latin typeface="Times New Roman" pitchFamily="18" charset="0"/>
              </a:rPr>
              <a:t>    应急策略、应急机制、应急手段、入侵过程分析、安全状态评估等。 </a:t>
            </a:r>
          </a:p>
          <a:p>
            <a:pPr eaLnBrk="1" hangingPunct="1">
              <a:buFontTx/>
              <a:buNone/>
            </a:pPr>
            <a:endParaRPr lang="zh-CN" altLang="en-US">
              <a:latin typeface="Times New Roman" pitchFamily="18" charset="0"/>
            </a:endParaRPr>
          </a:p>
          <a:p>
            <a:pPr eaLnBrk="1" hangingPunct="1">
              <a:buFontTx/>
              <a:buNone/>
            </a:pPr>
            <a:r>
              <a:rPr lang="zh-CN" altLang="en-US"/>
              <a:t>① </a:t>
            </a:r>
            <a:r>
              <a:rPr lang="zh-CN" altLang="en-US">
                <a:latin typeface="Times New Roman" pitchFamily="18" charset="0"/>
              </a:rPr>
              <a:t>没有一项防护技术完美，检测和响应是最基本的，因此防护不是必须的，检测和响应是必须的。</a:t>
            </a:r>
          </a:p>
          <a:p>
            <a:pPr eaLnBrk="1" hangingPunct="1">
              <a:buFontTx/>
              <a:buNone/>
            </a:pPr>
            <a:r>
              <a:rPr lang="zh-CN" altLang="en-US"/>
              <a:t>② </a:t>
            </a:r>
            <a:r>
              <a:rPr lang="zh-CN" altLang="en-US">
                <a:latin typeface="Times New Roman" pitchFamily="18" charset="0"/>
              </a:rPr>
              <a:t>防护、检测和响应组成了一个完整的、动态的安全循环，在安全策略指导下保证信息系统的安全。</a:t>
            </a:r>
          </a:p>
        </p:txBody>
      </p:sp>
      <p:sp>
        <p:nvSpPr>
          <p:cNvPr id="3789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93B71A5D-4988-42C1-AE23-87EB03F96066}"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789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9AD58B4-8E71-4FBE-83EA-A21F8D19965B}"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50</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a:latin typeface="Times New Roman" pitchFamily="18" charset="0"/>
              </a:rPr>
              <a:t>PPDR</a:t>
            </a:r>
            <a:r>
              <a:rPr lang="zh-CN" altLang="en-US">
                <a:latin typeface="Times New Roman" pitchFamily="18" charset="0"/>
              </a:rPr>
              <a:t>模型的时间特性（</a:t>
            </a:r>
            <a:r>
              <a:rPr lang="en-US" altLang="zh-CN">
                <a:latin typeface="Times New Roman" pitchFamily="18" charset="0"/>
              </a:rPr>
              <a:t>1</a:t>
            </a:r>
            <a:r>
              <a:rPr lang="zh-CN" altLang="en-US">
                <a:latin typeface="Times New Roman" pitchFamily="18" charset="0"/>
              </a:rPr>
              <a:t>）</a:t>
            </a:r>
          </a:p>
        </p:txBody>
      </p:sp>
      <p:sp>
        <p:nvSpPr>
          <p:cNvPr id="38915" name="Rectangle 3"/>
          <p:cNvSpPr>
            <a:spLocks noGrp="1" noChangeArrowheads="1"/>
          </p:cNvSpPr>
          <p:nvPr>
            <p:ph idx="1"/>
          </p:nvPr>
        </p:nvSpPr>
        <p:spPr/>
        <p:txBody>
          <a:bodyPr/>
          <a:lstStyle/>
          <a:p>
            <a:pPr eaLnBrk="1" hangingPunct="1">
              <a:buFontTx/>
              <a:buNone/>
            </a:pPr>
            <a:r>
              <a:rPr lang="zh-CN" altLang="en-US">
                <a:latin typeface="Times New Roman" pitchFamily="18" charset="0"/>
              </a:rPr>
              <a:t>（</a:t>
            </a:r>
            <a:r>
              <a:rPr lang="en-US" altLang="zh-CN">
                <a:latin typeface="Times New Roman" pitchFamily="18" charset="0"/>
              </a:rPr>
              <a:t>1</a:t>
            </a:r>
            <a:r>
              <a:rPr lang="zh-CN" altLang="en-US">
                <a:latin typeface="Times New Roman" pitchFamily="18" charset="0"/>
              </a:rPr>
              <a:t>）攻击时间</a:t>
            </a:r>
            <a:r>
              <a:rPr lang="en-US" altLang="zh-CN">
                <a:latin typeface="Times New Roman" pitchFamily="18" charset="0"/>
              </a:rPr>
              <a:t>Pt</a:t>
            </a:r>
          </a:p>
          <a:p>
            <a:pPr eaLnBrk="1" hangingPunct="1">
              <a:buFontTx/>
              <a:buNone/>
            </a:pPr>
            <a:r>
              <a:rPr lang="en-US" altLang="zh-CN">
                <a:latin typeface="Times New Roman" pitchFamily="18" charset="0"/>
              </a:rPr>
              <a:t>    </a:t>
            </a:r>
            <a:r>
              <a:rPr lang="zh-CN" altLang="en-US">
                <a:latin typeface="Times New Roman" pitchFamily="18" charset="0"/>
              </a:rPr>
              <a:t>黑客从开始入侵到侵入系统的时间（对系统是保护时间）。高水平入侵和安全薄弱系统使</a:t>
            </a:r>
            <a:r>
              <a:rPr lang="en-US" altLang="zh-CN">
                <a:latin typeface="Times New Roman" pitchFamily="18" charset="0"/>
              </a:rPr>
              <a:t>Pt</a:t>
            </a:r>
            <a:r>
              <a:rPr lang="zh-CN" altLang="en-US">
                <a:latin typeface="Times New Roman" pitchFamily="18" charset="0"/>
              </a:rPr>
              <a:t>缩短。</a:t>
            </a:r>
          </a:p>
          <a:p>
            <a:pPr eaLnBrk="1" hangingPunct="1">
              <a:buFontTx/>
              <a:buNone/>
            </a:pPr>
            <a:r>
              <a:rPr lang="zh-CN" altLang="en-US">
                <a:latin typeface="Times New Roman" pitchFamily="18" charset="0"/>
              </a:rPr>
              <a:t>（</a:t>
            </a:r>
            <a:r>
              <a:rPr lang="en-US" altLang="zh-CN">
                <a:latin typeface="Times New Roman" pitchFamily="18" charset="0"/>
              </a:rPr>
              <a:t>2</a:t>
            </a:r>
            <a:r>
              <a:rPr lang="zh-CN" altLang="en-US">
                <a:latin typeface="Times New Roman" pitchFamily="18" charset="0"/>
              </a:rPr>
              <a:t>）检测时间</a:t>
            </a:r>
            <a:r>
              <a:rPr lang="en-US" altLang="zh-CN">
                <a:latin typeface="Times New Roman" pitchFamily="18" charset="0"/>
              </a:rPr>
              <a:t>Dt</a:t>
            </a:r>
          </a:p>
          <a:p>
            <a:pPr eaLnBrk="1" hangingPunct="1">
              <a:buFontTx/>
              <a:buNone/>
            </a:pPr>
            <a:r>
              <a:rPr lang="en-US" altLang="zh-CN">
                <a:latin typeface="Times New Roman" pitchFamily="18" charset="0"/>
              </a:rPr>
              <a:t>    </a:t>
            </a:r>
            <a:r>
              <a:rPr lang="zh-CN" altLang="en-US">
                <a:latin typeface="Times New Roman" pitchFamily="18" charset="0"/>
              </a:rPr>
              <a:t>黑客发动入侵到系统能够检测到入侵行为所花费的时间。适当的防护措施可以缩短</a:t>
            </a:r>
            <a:r>
              <a:rPr lang="en-US" altLang="zh-CN">
                <a:latin typeface="Times New Roman" pitchFamily="18" charset="0"/>
              </a:rPr>
              <a:t>Dt</a:t>
            </a:r>
            <a:r>
              <a:rPr lang="zh-CN" altLang="en-US">
                <a:latin typeface="Times New Roman" pitchFamily="18" charset="0"/>
              </a:rPr>
              <a:t>。</a:t>
            </a:r>
          </a:p>
          <a:p>
            <a:pPr eaLnBrk="1" hangingPunct="1">
              <a:buFontTx/>
              <a:buNone/>
            </a:pPr>
            <a:r>
              <a:rPr lang="zh-CN" altLang="en-US">
                <a:latin typeface="Times New Roman" pitchFamily="18" charset="0"/>
              </a:rPr>
              <a:t>（</a:t>
            </a:r>
            <a:r>
              <a:rPr lang="en-US" altLang="zh-CN">
                <a:latin typeface="Times New Roman" pitchFamily="18" charset="0"/>
              </a:rPr>
              <a:t>3</a:t>
            </a:r>
            <a:r>
              <a:rPr lang="zh-CN" altLang="en-US">
                <a:latin typeface="Times New Roman" pitchFamily="18" charset="0"/>
              </a:rPr>
              <a:t>）响应时间</a:t>
            </a:r>
            <a:r>
              <a:rPr lang="en-US" altLang="zh-CN">
                <a:latin typeface="Times New Roman" pitchFamily="18" charset="0"/>
              </a:rPr>
              <a:t>Rt</a:t>
            </a:r>
          </a:p>
          <a:p>
            <a:pPr eaLnBrk="1" hangingPunct="1">
              <a:buFontTx/>
              <a:buNone/>
            </a:pPr>
            <a:r>
              <a:rPr lang="en-US" altLang="zh-CN">
                <a:latin typeface="Times New Roman" pitchFamily="18" charset="0"/>
              </a:rPr>
              <a:t>    </a:t>
            </a:r>
            <a:r>
              <a:rPr lang="zh-CN" altLang="en-US">
                <a:latin typeface="Times New Roman" pitchFamily="18" charset="0"/>
              </a:rPr>
              <a:t>从检测到系统漏洞或监控到非法攻击到系统做出响应（如切换、报警、跟踪、反击等）的时间。</a:t>
            </a:r>
          </a:p>
        </p:txBody>
      </p:sp>
      <p:sp>
        <p:nvSpPr>
          <p:cNvPr id="3891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03EA274-9B27-49C2-933C-37B9A246FC60}"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891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8CC2D72-0139-4801-84EC-CD336B582409}"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51</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latin typeface="Times New Roman" pitchFamily="18" charset="0"/>
              </a:rPr>
              <a:t>PPDR</a:t>
            </a:r>
            <a:r>
              <a:rPr lang="zh-CN" altLang="en-US">
                <a:latin typeface="Times New Roman" pitchFamily="18" charset="0"/>
              </a:rPr>
              <a:t>模型的时间特性（</a:t>
            </a:r>
            <a:r>
              <a:rPr lang="en-US" altLang="zh-CN">
                <a:latin typeface="Times New Roman" pitchFamily="18" charset="0"/>
              </a:rPr>
              <a:t>2</a:t>
            </a:r>
            <a:r>
              <a:rPr lang="zh-CN" altLang="en-US">
                <a:latin typeface="Times New Roman" pitchFamily="18" charset="0"/>
              </a:rPr>
              <a:t>）</a:t>
            </a:r>
          </a:p>
        </p:txBody>
      </p:sp>
      <p:sp>
        <p:nvSpPr>
          <p:cNvPr id="39939" name="Rectangle 3"/>
          <p:cNvSpPr>
            <a:spLocks noGrp="1" noChangeArrowheads="1"/>
          </p:cNvSpPr>
          <p:nvPr>
            <p:ph idx="1"/>
          </p:nvPr>
        </p:nvSpPr>
        <p:spPr/>
        <p:txBody>
          <a:bodyPr/>
          <a:lstStyle/>
          <a:p>
            <a:pPr eaLnBrk="1" hangingPunct="1">
              <a:lnSpc>
                <a:spcPct val="90000"/>
              </a:lnSpc>
              <a:buFontTx/>
              <a:buNone/>
            </a:pPr>
            <a:r>
              <a:rPr lang="zh-CN" altLang="en-US">
                <a:latin typeface="Times New Roman" pitchFamily="18" charset="0"/>
              </a:rPr>
              <a:t>（</a:t>
            </a:r>
            <a:r>
              <a:rPr lang="en-US" altLang="zh-CN">
                <a:latin typeface="Times New Roman" pitchFamily="18" charset="0"/>
              </a:rPr>
              <a:t>4</a:t>
            </a:r>
            <a:r>
              <a:rPr lang="zh-CN" altLang="en-US">
                <a:latin typeface="Times New Roman" pitchFamily="18" charset="0"/>
              </a:rPr>
              <a:t>）系统暴露时间</a:t>
            </a:r>
            <a:r>
              <a:rPr lang="en-US" altLang="zh-CN">
                <a:latin typeface="Times New Roman" pitchFamily="18" charset="0"/>
              </a:rPr>
              <a:t>Et=Dt+Rt-Pt</a:t>
            </a:r>
          </a:p>
          <a:p>
            <a:pPr eaLnBrk="1" hangingPunct="1">
              <a:lnSpc>
                <a:spcPct val="90000"/>
              </a:lnSpc>
              <a:buFontTx/>
              <a:buNone/>
            </a:pPr>
            <a:r>
              <a:rPr lang="en-US" altLang="zh-CN">
                <a:latin typeface="Times New Roman" pitchFamily="18" charset="0"/>
              </a:rPr>
              <a:t>    </a:t>
            </a:r>
            <a:r>
              <a:rPr lang="zh-CN" altLang="en-US">
                <a:latin typeface="Times New Roman" pitchFamily="18" charset="0"/>
              </a:rPr>
              <a:t>系统处于不安全状态的时间。</a:t>
            </a:r>
          </a:p>
          <a:p>
            <a:pPr eaLnBrk="1" hangingPunct="1">
              <a:lnSpc>
                <a:spcPct val="90000"/>
              </a:lnSpc>
              <a:buFontTx/>
              <a:buNone/>
            </a:pPr>
            <a:r>
              <a:rPr lang="zh-CN" altLang="en-US">
                <a:latin typeface="Times New Roman" pitchFamily="18" charset="0"/>
              </a:rPr>
              <a:t>    系统的检测时间和响应时间越长，或系统的保护时间越短，则系统暴露时间越长，就越不安全。</a:t>
            </a:r>
          </a:p>
          <a:p>
            <a:pPr eaLnBrk="1" hangingPunct="1">
              <a:lnSpc>
                <a:spcPct val="90000"/>
              </a:lnSpc>
              <a:buFontTx/>
              <a:buNone/>
            </a:pPr>
            <a:endParaRPr lang="zh-CN" altLang="en-US">
              <a:latin typeface="Times New Roman" pitchFamily="18" charset="0"/>
            </a:endParaRPr>
          </a:p>
          <a:p>
            <a:pPr eaLnBrk="1" hangingPunct="1">
              <a:lnSpc>
                <a:spcPct val="90000"/>
              </a:lnSpc>
              <a:buFontTx/>
              <a:buNone/>
            </a:pPr>
            <a:r>
              <a:rPr lang="zh-CN" altLang="en-US">
                <a:latin typeface="Times New Roman" pitchFamily="18" charset="0"/>
              </a:rPr>
              <a:t>    如果</a:t>
            </a:r>
            <a:r>
              <a:rPr lang="en-US" altLang="zh-CN">
                <a:latin typeface="Times New Roman" pitchFamily="18" charset="0"/>
              </a:rPr>
              <a:t>Et</a:t>
            </a:r>
            <a:r>
              <a:rPr lang="zh-CN" altLang="en-US">
                <a:latin typeface="Times New Roman" pitchFamily="18" charset="0"/>
              </a:rPr>
              <a:t>小于等于</a:t>
            </a:r>
            <a:r>
              <a:rPr lang="en-US" altLang="zh-CN">
                <a:latin typeface="Times New Roman" pitchFamily="18" charset="0"/>
              </a:rPr>
              <a:t>0</a:t>
            </a:r>
            <a:r>
              <a:rPr lang="zh-CN" altLang="en-US">
                <a:latin typeface="Times New Roman" pitchFamily="18" charset="0"/>
              </a:rPr>
              <a:t>，那么基于</a:t>
            </a:r>
            <a:r>
              <a:rPr lang="en-US" altLang="zh-CN">
                <a:latin typeface="Times New Roman" pitchFamily="18" charset="0"/>
              </a:rPr>
              <a:t>PPDR</a:t>
            </a:r>
            <a:r>
              <a:rPr lang="zh-CN" altLang="en-US">
                <a:latin typeface="Times New Roman" pitchFamily="18" charset="0"/>
              </a:rPr>
              <a:t>模型，认为系统安全。要达到安全的目标需要尽可能增大保护时间，尽量减少检测时间和响应时间。</a:t>
            </a:r>
          </a:p>
          <a:p>
            <a:pPr eaLnBrk="1" hangingPunct="1">
              <a:lnSpc>
                <a:spcPct val="90000"/>
              </a:lnSpc>
              <a:buFontTx/>
              <a:buNone/>
            </a:pPr>
            <a:endParaRPr lang="zh-CN" altLang="en-US">
              <a:latin typeface="Times New Roman" pitchFamily="18" charset="0"/>
            </a:endParaRPr>
          </a:p>
          <a:p>
            <a:pPr eaLnBrk="1" hangingPunct="1">
              <a:lnSpc>
                <a:spcPct val="90000"/>
              </a:lnSpc>
              <a:buFontTx/>
              <a:buNone/>
            </a:pPr>
            <a:r>
              <a:rPr lang="zh-CN" altLang="en-US">
                <a:latin typeface="Times New Roman" pitchFamily="18" charset="0"/>
              </a:rPr>
              <a:t>补充：</a:t>
            </a:r>
            <a:r>
              <a:rPr lang="en-US" altLang="zh-CN">
                <a:latin typeface="Times New Roman" pitchFamily="18" charset="0"/>
              </a:rPr>
              <a:t>PPDR</a:t>
            </a:r>
            <a:r>
              <a:rPr lang="zh-CN" altLang="en-US">
                <a:latin typeface="Times New Roman" pitchFamily="18" charset="0"/>
              </a:rPr>
              <a:t>模型的局限性 </a:t>
            </a:r>
          </a:p>
        </p:txBody>
      </p:sp>
      <p:sp>
        <p:nvSpPr>
          <p:cNvPr id="3994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B1B174E-01F6-485B-BB2B-0A2001F4F42F}"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39941"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CF1D1899-1E27-4975-B8E6-72585FE32E55}"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52</a:t>
            </a:fld>
            <a:endParaRPr lang="en-US" altLang="zh-CN" sz="1000" b="0">
              <a:solidFill>
                <a:schemeClr val="bg1"/>
              </a:solidFill>
              <a:latin typeface="Verdana" pitchFamily="34" charset="0"/>
              <a:ea typeface="宋体" pitchFamily="2" charset="-122"/>
            </a:endParaRPr>
          </a:p>
        </p:txBody>
      </p:sp>
      <p:sp>
        <p:nvSpPr>
          <p:cNvPr id="39942"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12738" y="274638"/>
            <a:ext cx="8507412" cy="1143000"/>
          </a:xfrm>
        </p:spPr>
        <p:txBody>
          <a:bodyPr/>
          <a:lstStyle/>
          <a:p>
            <a:pPr eaLnBrk="1" hangingPunct="1"/>
            <a:r>
              <a:rPr lang="en-US" altLang="zh-CN" sz="4000">
                <a:latin typeface="Times New Roman" pitchFamily="18" charset="0"/>
              </a:rPr>
              <a:t>1.8  </a:t>
            </a:r>
            <a:r>
              <a:rPr lang="zh-CN" altLang="en-US" sz="4000">
                <a:latin typeface="Times New Roman" pitchFamily="18" charset="0"/>
              </a:rPr>
              <a:t>可信计算机系统评价准则</a:t>
            </a:r>
            <a:r>
              <a:rPr lang="en-US" altLang="zh-CN" sz="4000">
                <a:latin typeface="Times New Roman" pitchFamily="18" charset="0"/>
              </a:rPr>
              <a:t>TCSEC</a:t>
            </a:r>
            <a:r>
              <a:rPr lang="en-US" altLang="zh-CN" sz="4000"/>
              <a:t> </a:t>
            </a:r>
          </a:p>
        </p:txBody>
      </p:sp>
      <p:sp>
        <p:nvSpPr>
          <p:cNvPr id="40963"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2CE4F34D-760F-4BE3-AC71-FFDCB146887A}"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40964"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5CD1CC2-A953-40E1-BBC9-C228DED96AE1}"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53</a:t>
            </a:fld>
            <a:endParaRPr lang="en-US" altLang="zh-CN" sz="1000" b="0">
              <a:solidFill>
                <a:schemeClr val="bg1"/>
              </a:solidFill>
              <a:latin typeface="Verdana" pitchFamily="34" charset="0"/>
              <a:ea typeface="宋体" pitchFamily="2" charset="-122"/>
            </a:endParaRPr>
          </a:p>
        </p:txBody>
      </p:sp>
      <p:sp>
        <p:nvSpPr>
          <p:cNvPr id="40965" name="Rectangle 5"/>
          <p:cNvSpPr>
            <a:spLocks noChangeArrowheads="1"/>
          </p:cNvSpPr>
          <p:nvPr/>
        </p:nvSpPr>
        <p:spPr bwMode="auto">
          <a:xfrm>
            <a:off x="0" y="2552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40966" name="AutoShape 7">
            <a:hlinkClick r:id="rId2" action="ppaction://hlinksldjump" highlightClick="1"/>
          </p:cNvPr>
          <p:cNvSpPr>
            <a:spLocks noChangeArrowheads="1"/>
          </p:cNvSpPr>
          <p:nvPr/>
        </p:nvSpPr>
        <p:spPr bwMode="auto">
          <a:xfrm>
            <a:off x="8388350" y="44450"/>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pic>
        <p:nvPicPr>
          <p:cNvPr id="4096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1181100"/>
            <a:ext cx="893445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9"/>
          <p:cNvSpPr>
            <a:spLocks noChangeArrowheads="1"/>
          </p:cNvSpPr>
          <p:nvPr/>
        </p:nvSpPr>
        <p:spPr bwMode="auto">
          <a:xfrm>
            <a:off x="107950" y="4868863"/>
            <a:ext cx="3311525" cy="1873250"/>
          </a:xfrm>
          <a:prstGeom prst="wedgeRoundRectCallout">
            <a:avLst>
              <a:gd name="adj1" fmla="val -34278"/>
              <a:gd name="adj2" fmla="val -50255"/>
              <a:gd name="adj3" fmla="val 16667"/>
            </a:avLst>
          </a:prstGeom>
          <a:solidFill>
            <a:schemeClr val="accent1"/>
          </a:solidFill>
          <a:ln w="9525">
            <a:solidFill>
              <a:schemeClr val="tx1"/>
            </a:solidFill>
            <a:miter lim="800000"/>
            <a:headEnd/>
            <a:tailEnd/>
          </a:ln>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r>
              <a:rPr lang="zh-CN" altLang="en-US" sz="2000">
                <a:latin typeface="Arial" charset="0"/>
                <a:ea typeface="宋体" pitchFamily="2" charset="-122"/>
              </a:rPr>
              <a:t>功能、性能、易用性、向后兼容、各种来源</a:t>
            </a:r>
            <a:r>
              <a:rPr lang="en-US" altLang="zh-CN" sz="2000">
                <a:latin typeface="Times New Roman" pitchFamily="18" charset="0"/>
                <a:ea typeface="宋体" pitchFamily="2" charset="-122"/>
              </a:rPr>
              <a:t>/</a:t>
            </a:r>
            <a:r>
              <a:rPr lang="zh-CN" altLang="en-US" sz="2000">
                <a:latin typeface="Arial" charset="0"/>
                <a:ea typeface="宋体" pitchFamily="2" charset="-122"/>
              </a:rPr>
              <a:t>用途软件产品对</a:t>
            </a:r>
            <a:r>
              <a:rPr lang="en-US" altLang="zh-CN" sz="2000">
                <a:latin typeface="Times New Roman" pitchFamily="18" charset="0"/>
                <a:ea typeface="宋体" pitchFamily="2" charset="-122"/>
              </a:rPr>
              <a:t>Windows</a:t>
            </a:r>
            <a:r>
              <a:rPr lang="zh-CN" altLang="en-US" sz="2000">
                <a:latin typeface="Arial" charset="0"/>
                <a:ea typeface="宋体" pitchFamily="2" charset="-122"/>
              </a:rPr>
              <a:t>的影响</a:t>
            </a:r>
          </a:p>
          <a:p>
            <a:pPr eaLnBrk="1" hangingPunct="1">
              <a:spcBef>
                <a:spcPct val="0"/>
              </a:spcBef>
              <a:buClrTx/>
              <a:buFontTx/>
              <a:buNone/>
            </a:pPr>
            <a:endParaRPr lang="zh-CN" altLang="en-US">
              <a:latin typeface="Arial" charset="0"/>
              <a:ea typeface="宋体" pitchFamily="2" charset="-122"/>
            </a:endParaRPr>
          </a:p>
          <a:p>
            <a:pPr algn="ctr" eaLnBrk="1" hangingPunct="1">
              <a:spcBef>
                <a:spcPct val="0"/>
              </a:spcBef>
              <a:buClrTx/>
              <a:buFontTx/>
              <a:buNone/>
            </a:pPr>
            <a:r>
              <a:rPr lang="zh-CN" altLang="en-US" sz="2000">
                <a:latin typeface="Times New Roman" pitchFamily="18" charset="0"/>
                <a:ea typeface="宋体" pitchFamily="2" charset="-122"/>
              </a:rPr>
              <a:t>安全性</a:t>
            </a:r>
          </a:p>
        </p:txBody>
      </p:sp>
      <p:sp>
        <p:nvSpPr>
          <p:cNvPr id="40969" name="AutoShape 10"/>
          <p:cNvSpPr>
            <a:spLocks noChangeArrowheads="1"/>
          </p:cNvSpPr>
          <p:nvPr/>
        </p:nvSpPr>
        <p:spPr bwMode="auto">
          <a:xfrm>
            <a:off x="1592263" y="5949950"/>
            <a:ext cx="360362" cy="358775"/>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40970" name="TextBox 12"/>
          <p:cNvSpPr txBox="1">
            <a:spLocks noChangeArrowheads="1"/>
          </p:cNvSpPr>
          <p:nvPr/>
        </p:nvSpPr>
        <p:spPr bwMode="auto">
          <a:xfrm>
            <a:off x="1500188" y="2033588"/>
            <a:ext cx="6429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r>
              <a:rPr lang="en-US" altLang="zh-CN" sz="1500">
                <a:latin typeface="Times New Roman" pitchFamily="18" charset="0"/>
                <a:ea typeface="宋体" pitchFamily="2" charset="-122"/>
                <a:cs typeface="Times New Roman" pitchFamily="18" charset="0"/>
              </a:rPr>
              <a:t>DOS</a:t>
            </a:r>
            <a:endParaRPr lang="zh-CN" altLang="en-US" sz="1500">
              <a:latin typeface="Times New Roman" pitchFamily="18" charset="0"/>
              <a:ea typeface="宋体" pitchFamily="2" charset="-122"/>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a:solidFill>
                  <a:schemeClr val="tx1"/>
                </a:solidFill>
              </a:rPr>
              <a:t>安全性级别划分的原则</a:t>
            </a:r>
          </a:p>
        </p:txBody>
      </p:sp>
      <p:sp>
        <p:nvSpPr>
          <p:cNvPr id="41987" name="Rectangle 3"/>
          <p:cNvSpPr>
            <a:spLocks noGrp="1" noChangeArrowheads="1"/>
          </p:cNvSpPr>
          <p:nvPr>
            <p:ph idx="1"/>
          </p:nvPr>
        </p:nvSpPr>
        <p:spPr/>
        <p:txBody>
          <a:bodyPr/>
          <a:lstStyle/>
          <a:p>
            <a:pPr eaLnBrk="1" hangingPunct="1">
              <a:buFontTx/>
              <a:buNone/>
            </a:pPr>
            <a:r>
              <a:rPr lang="en-US" altLang="zh-CN">
                <a:latin typeface="Times New Roman" pitchFamily="18" charset="0"/>
              </a:rPr>
              <a:t>    </a:t>
            </a:r>
            <a:r>
              <a:rPr lang="zh-CN" altLang="en-US">
                <a:latin typeface="Times New Roman" pitchFamily="18" charset="0"/>
              </a:rPr>
              <a:t>根据安全性相近原则，安全级别分为如下四类：</a:t>
            </a:r>
          </a:p>
          <a:p>
            <a:pPr eaLnBrk="1" hangingPunct="1">
              <a:buFontTx/>
              <a:buNone/>
            </a:pPr>
            <a:r>
              <a:rPr lang="zh-CN" altLang="en-US"/>
              <a:t>① </a:t>
            </a:r>
            <a:r>
              <a:rPr lang="en-US" altLang="zh-CN">
                <a:latin typeface="Times New Roman" pitchFamily="18" charset="0"/>
              </a:rPr>
              <a:t>D</a:t>
            </a:r>
            <a:r>
              <a:rPr lang="zh-CN" altLang="en-US">
                <a:latin typeface="Times New Roman" pitchFamily="18" charset="0"/>
              </a:rPr>
              <a:t>级，什么保护要求都没有；</a:t>
            </a:r>
          </a:p>
          <a:p>
            <a:pPr eaLnBrk="1" hangingPunct="1">
              <a:buFontTx/>
              <a:buNone/>
            </a:pPr>
            <a:r>
              <a:rPr lang="zh-CN" altLang="en-US"/>
              <a:t>② </a:t>
            </a:r>
            <a:r>
              <a:rPr lang="en-US" altLang="zh-CN">
                <a:latin typeface="Times New Roman" pitchFamily="18" charset="0"/>
              </a:rPr>
              <a:t>C1</a:t>
            </a:r>
            <a:r>
              <a:rPr lang="zh-CN" altLang="en-US">
                <a:latin typeface="Times New Roman" pitchFamily="18" charset="0"/>
              </a:rPr>
              <a:t>、</a:t>
            </a:r>
            <a:r>
              <a:rPr lang="en-US" altLang="zh-CN">
                <a:latin typeface="Times New Roman" pitchFamily="18" charset="0"/>
              </a:rPr>
              <a:t>C2</a:t>
            </a:r>
            <a:r>
              <a:rPr lang="zh-CN" altLang="en-US">
                <a:latin typeface="Times New Roman" pitchFamily="18" charset="0"/>
              </a:rPr>
              <a:t>级，目前流行的商用操作系统；</a:t>
            </a:r>
          </a:p>
          <a:p>
            <a:pPr eaLnBrk="1" hangingPunct="1">
              <a:buFontTx/>
              <a:buNone/>
            </a:pPr>
            <a:r>
              <a:rPr lang="zh-CN" altLang="en-US"/>
              <a:t>③ </a:t>
            </a:r>
            <a:r>
              <a:rPr lang="en-US" altLang="zh-CN">
                <a:latin typeface="Times New Roman" pitchFamily="18" charset="0"/>
              </a:rPr>
              <a:t>B1</a:t>
            </a:r>
            <a:r>
              <a:rPr lang="zh-CN" altLang="en-US">
                <a:latin typeface="Times New Roman" pitchFamily="18" charset="0"/>
              </a:rPr>
              <a:t>、</a:t>
            </a:r>
            <a:r>
              <a:rPr lang="en-US" altLang="zh-CN">
                <a:latin typeface="Times New Roman" pitchFamily="18" charset="0"/>
              </a:rPr>
              <a:t>B2</a:t>
            </a:r>
            <a:r>
              <a:rPr lang="zh-CN" altLang="en-US">
                <a:latin typeface="Times New Roman" pitchFamily="18" charset="0"/>
              </a:rPr>
              <a:t>级，要求对基础模型的安全性给出精确证明，</a:t>
            </a:r>
            <a:r>
              <a:rPr lang="en-US" altLang="zh-CN">
                <a:latin typeface="Times New Roman" pitchFamily="18" charset="0"/>
              </a:rPr>
              <a:t>TCB</a:t>
            </a:r>
            <a:r>
              <a:rPr lang="zh-CN" altLang="en-US">
                <a:latin typeface="Times New Roman" pitchFamily="18" charset="0"/>
              </a:rPr>
              <a:t>有清楚的技术规范说明；</a:t>
            </a:r>
          </a:p>
          <a:p>
            <a:pPr eaLnBrk="1" hangingPunct="1">
              <a:buFontTx/>
              <a:buNone/>
            </a:pPr>
            <a:r>
              <a:rPr lang="zh-CN" altLang="en-US"/>
              <a:t>④ </a:t>
            </a:r>
            <a:r>
              <a:rPr lang="en-US" altLang="zh-CN">
                <a:latin typeface="Times New Roman" pitchFamily="18" charset="0"/>
              </a:rPr>
              <a:t>B3</a:t>
            </a:r>
            <a:r>
              <a:rPr lang="zh-CN" altLang="en-US">
                <a:latin typeface="Times New Roman" pitchFamily="18" charset="0"/>
              </a:rPr>
              <a:t>和</a:t>
            </a:r>
            <a:r>
              <a:rPr lang="en-US" altLang="zh-CN">
                <a:latin typeface="Times New Roman" pitchFamily="18" charset="0"/>
              </a:rPr>
              <a:t>A1</a:t>
            </a:r>
            <a:r>
              <a:rPr lang="zh-CN" altLang="en-US">
                <a:latin typeface="Times New Roman" pitchFamily="18" charset="0"/>
              </a:rPr>
              <a:t>级，要求更精确证明</a:t>
            </a:r>
            <a:r>
              <a:rPr lang="en-US" altLang="zh-CN">
                <a:latin typeface="Times New Roman" pitchFamily="18" charset="0"/>
              </a:rPr>
              <a:t>TCB</a:t>
            </a:r>
            <a:r>
              <a:rPr lang="zh-CN" altLang="en-US">
                <a:latin typeface="Times New Roman" pitchFamily="18" charset="0"/>
              </a:rPr>
              <a:t>和形式化设计。</a:t>
            </a:r>
          </a:p>
          <a:p>
            <a:pPr eaLnBrk="1" hangingPunct="1">
              <a:buFontTx/>
              <a:buNone/>
            </a:pPr>
            <a:endParaRPr lang="zh-CN" altLang="en-US">
              <a:latin typeface="Times New Roman" pitchFamily="18" charset="0"/>
            </a:endParaRPr>
          </a:p>
          <a:p>
            <a:pPr eaLnBrk="1" hangingPunct="1">
              <a:buFontTx/>
              <a:buNone/>
            </a:pPr>
            <a:r>
              <a:rPr lang="zh-CN" altLang="en-US">
                <a:latin typeface="Times New Roman" pitchFamily="18" charset="0"/>
              </a:rPr>
              <a:t>    其中</a:t>
            </a:r>
            <a:r>
              <a:rPr lang="en-US" altLang="zh-CN">
                <a:latin typeface="Times New Roman" pitchFamily="18" charset="0"/>
              </a:rPr>
              <a:t>B1</a:t>
            </a:r>
            <a:r>
              <a:rPr lang="zh-CN" altLang="en-US">
                <a:latin typeface="Times New Roman" pitchFamily="18" charset="0"/>
              </a:rPr>
              <a:t>和</a:t>
            </a:r>
            <a:r>
              <a:rPr lang="en-US" altLang="zh-CN">
                <a:latin typeface="Times New Roman" pitchFamily="18" charset="0"/>
              </a:rPr>
              <a:t>B2</a:t>
            </a:r>
            <a:r>
              <a:rPr lang="zh-CN" altLang="en-US">
                <a:latin typeface="Times New Roman" pitchFamily="18" charset="0"/>
              </a:rPr>
              <a:t>的安全强度有明显区别，</a:t>
            </a:r>
            <a:r>
              <a:rPr lang="en-US" altLang="zh-CN">
                <a:latin typeface="Times New Roman" pitchFamily="18" charset="0"/>
              </a:rPr>
              <a:t>B2</a:t>
            </a:r>
            <a:r>
              <a:rPr lang="zh-CN" altLang="en-US">
                <a:latin typeface="Times New Roman" pitchFamily="18" charset="0"/>
              </a:rPr>
              <a:t>和</a:t>
            </a:r>
            <a:r>
              <a:rPr lang="en-US" altLang="zh-CN">
                <a:latin typeface="Times New Roman" pitchFamily="18" charset="0"/>
              </a:rPr>
              <a:t>B3</a:t>
            </a:r>
            <a:r>
              <a:rPr lang="zh-CN" altLang="en-US">
                <a:latin typeface="Times New Roman" pitchFamily="18" charset="0"/>
              </a:rPr>
              <a:t>之间也有显著差别。</a:t>
            </a:r>
          </a:p>
        </p:txBody>
      </p:sp>
      <p:sp>
        <p:nvSpPr>
          <p:cNvPr id="4198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6B58EAF-728C-4C94-B98D-A3B2DE273276}"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4198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83E622C-F5E4-41FE-BA79-F50C9EE2D611}"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54</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a:latin typeface="Times New Roman" pitchFamily="18" charset="0"/>
              </a:rPr>
              <a:t>D</a:t>
            </a:r>
            <a:r>
              <a:rPr lang="zh-CN" altLang="en-US">
                <a:latin typeface="Times New Roman" pitchFamily="18" charset="0"/>
              </a:rPr>
              <a:t>级</a:t>
            </a:r>
            <a:r>
              <a:rPr lang="en-US" altLang="zh-CN">
                <a:latin typeface="Times New Roman" pitchFamily="18" charset="0"/>
              </a:rPr>
              <a:t>——</a:t>
            </a:r>
            <a:r>
              <a:rPr lang="zh-CN" altLang="en-US">
                <a:latin typeface="Times New Roman" pitchFamily="18" charset="0"/>
              </a:rPr>
              <a:t>最低保护</a:t>
            </a:r>
          </a:p>
        </p:txBody>
      </p:sp>
      <p:sp>
        <p:nvSpPr>
          <p:cNvPr id="43011" name="Rectangle 3"/>
          <p:cNvSpPr>
            <a:spLocks noGrp="1" noChangeArrowheads="1"/>
          </p:cNvSpPr>
          <p:nvPr>
            <p:ph idx="1"/>
          </p:nvPr>
        </p:nvSpPr>
        <p:spPr/>
        <p:txBody>
          <a:bodyPr/>
          <a:lstStyle/>
          <a:p>
            <a:pPr eaLnBrk="1" hangingPunct="1">
              <a:buFontTx/>
              <a:buNone/>
            </a:pPr>
            <a:r>
              <a:rPr lang="en-US" altLang="zh-CN">
                <a:latin typeface="Times New Roman" pitchFamily="18" charset="0"/>
              </a:rPr>
              <a:t>    </a:t>
            </a:r>
            <a:r>
              <a:rPr lang="zh-CN" altLang="en-US">
                <a:latin typeface="Times New Roman" pitchFamily="18" charset="0"/>
              </a:rPr>
              <a:t>指未加任何实际安全措施，整个系统都不可信任。</a:t>
            </a:r>
          </a:p>
          <a:p>
            <a:pPr eaLnBrk="1" hangingPunct="1">
              <a:buFontTx/>
              <a:buNone/>
            </a:pPr>
            <a:endParaRPr lang="zh-CN" altLang="en-US">
              <a:latin typeface="Times New Roman" pitchFamily="18" charset="0"/>
            </a:endParaRPr>
          </a:p>
          <a:p>
            <a:pPr eaLnBrk="1" hangingPunct="1">
              <a:buFontTx/>
              <a:buNone/>
            </a:pPr>
            <a:r>
              <a:rPr lang="en-US" altLang="en-US"/>
              <a:t>①</a:t>
            </a:r>
            <a:r>
              <a:rPr lang="zh-CN" altLang="en-US"/>
              <a:t> </a:t>
            </a:r>
            <a:r>
              <a:rPr lang="en-US" altLang="zh-CN">
                <a:latin typeface="Times New Roman" pitchFamily="18" charset="0"/>
              </a:rPr>
              <a:t>D</a:t>
            </a:r>
            <a:r>
              <a:rPr lang="zh-CN" altLang="en-US">
                <a:latin typeface="Times New Roman" pitchFamily="18" charset="0"/>
              </a:rPr>
              <a:t>系统只为文件和用户提供安全保护，操作系统很容易受到损害。</a:t>
            </a:r>
          </a:p>
          <a:p>
            <a:pPr eaLnBrk="1" hangingPunct="1">
              <a:buFontTx/>
              <a:buNone/>
            </a:pPr>
            <a:r>
              <a:rPr lang="zh-CN" altLang="en-US"/>
              <a:t>② </a:t>
            </a:r>
            <a:r>
              <a:rPr lang="zh-CN" altLang="en-US">
                <a:latin typeface="Times New Roman" pitchFamily="18" charset="0"/>
              </a:rPr>
              <a:t>任何人不需要任何账户就可进入系统，不受任何限制就可访问他人文件。</a:t>
            </a:r>
          </a:p>
          <a:p>
            <a:pPr eaLnBrk="1" hangingPunct="1">
              <a:buFontTx/>
              <a:buNone/>
            </a:pPr>
            <a:r>
              <a:rPr lang="en-US" altLang="en-US"/>
              <a:t>③</a:t>
            </a:r>
            <a:r>
              <a:rPr lang="zh-CN" altLang="en-US"/>
              <a:t> </a:t>
            </a:r>
            <a:r>
              <a:rPr lang="en-US" altLang="zh-CN">
                <a:latin typeface="Times New Roman" pitchFamily="18" charset="0"/>
              </a:rPr>
              <a:t>D</a:t>
            </a:r>
            <a:r>
              <a:rPr lang="zh-CN" altLang="en-US">
                <a:latin typeface="Times New Roman" pitchFamily="18" charset="0"/>
              </a:rPr>
              <a:t>系统最普遍形式是本地操作系统，或一个完全没有保护的网络。 </a:t>
            </a:r>
          </a:p>
        </p:txBody>
      </p:sp>
      <p:sp>
        <p:nvSpPr>
          <p:cNvPr id="4301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B072693-C93B-4AED-A6FB-217AC617AF45}"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4301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DF422C80-0C97-400E-B461-23433E4EF608}"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55</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latin typeface="Times New Roman" pitchFamily="18" charset="0"/>
              </a:rPr>
              <a:t>C</a:t>
            </a:r>
            <a:r>
              <a:rPr lang="zh-CN" altLang="en-US">
                <a:latin typeface="Times New Roman" pitchFamily="18" charset="0"/>
              </a:rPr>
              <a:t>级</a:t>
            </a:r>
            <a:r>
              <a:rPr lang="en-US" altLang="zh-CN">
                <a:latin typeface="Times New Roman" pitchFamily="18" charset="0"/>
              </a:rPr>
              <a:t>——</a:t>
            </a:r>
            <a:r>
              <a:rPr lang="zh-CN" altLang="en-US"/>
              <a:t>被动的自主访问策略</a:t>
            </a:r>
            <a:r>
              <a:rPr lang="zh-CN" altLang="en-US">
                <a:latin typeface="Times New Roman" pitchFamily="18" charset="0"/>
              </a:rPr>
              <a:t>（</a:t>
            </a:r>
            <a:r>
              <a:rPr lang="en-US" altLang="zh-CN">
                <a:latin typeface="Times New Roman" pitchFamily="18" charset="0"/>
              </a:rPr>
              <a:t>1</a:t>
            </a:r>
            <a:r>
              <a:rPr lang="zh-CN" altLang="en-US">
                <a:latin typeface="Times New Roman" pitchFamily="18" charset="0"/>
              </a:rPr>
              <a:t>）</a:t>
            </a:r>
          </a:p>
        </p:txBody>
      </p:sp>
      <p:sp>
        <p:nvSpPr>
          <p:cNvPr id="44035" name="Rectangle 3"/>
          <p:cNvSpPr>
            <a:spLocks noGrp="1" noChangeArrowheads="1"/>
          </p:cNvSpPr>
          <p:nvPr>
            <p:ph idx="1"/>
          </p:nvPr>
        </p:nvSpPr>
        <p:spPr/>
        <p:txBody>
          <a:bodyPr/>
          <a:lstStyle/>
          <a:p>
            <a:pPr eaLnBrk="1" hangingPunct="1">
              <a:buFontTx/>
              <a:buNone/>
            </a:pPr>
            <a:r>
              <a:rPr lang="en-US" altLang="zh-CN">
                <a:latin typeface="Times New Roman" pitchFamily="18" charset="0"/>
              </a:rPr>
              <a:t>C1</a:t>
            </a:r>
            <a:r>
              <a:rPr lang="zh-CN" altLang="en-US">
                <a:latin typeface="Times New Roman" pitchFamily="18" charset="0"/>
              </a:rPr>
              <a:t>级：具有一定自主访问控制（</a:t>
            </a:r>
            <a:r>
              <a:rPr lang="en-US" altLang="zh-CN">
                <a:latin typeface="Times New Roman" pitchFamily="18" charset="0"/>
              </a:rPr>
              <a:t>DAC</a:t>
            </a:r>
            <a:r>
              <a:rPr lang="zh-CN" altLang="en-US">
                <a:latin typeface="Times New Roman" pitchFamily="18" charset="0"/>
              </a:rPr>
              <a:t>）机制，通过将用户和数据分开达到安全目的。</a:t>
            </a:r>
          </a:p>
          <a:p>
            <a:pPr eaLnBrk="1" hangingPunct="1">
              <a:buFontTx/>
              <a:buNone/>
            </a:pPr>
            <a:endParaRPr lang="zh-CN" altLang="en-US">
              <a:latin typeface="Times New Roman" pitchFamily="18" charset="0"/>
            </a:endParaRPr>
          </a:p>
          <a:p>
            <a:pPr eaLnBrk="1" hangingPunct="1">
              <a:buFontTx/>
              <a:buNone/>
            </a:pPr>
            <a:r>
              <a:rPr lang="zh-CN" altLang="en-US"/>
              <a:t>① </a:t>
            </a:r>
            <a:r>
              <a:rPr lang="zh-CN" altLang="en-US">
                <a:latin typeface="Times New Roman" pitchFamily="18" charset="0"/>
              </a:rPr>
              <a:t>它要求系统硬件有一定的安全保护。</a:t>
            </a:r>
          </a:p>
          <a:p>
            <a:pPr eaLnBrk="1" hangingPunct="1">
              <a:buFontTx/>
              <a:buNone/>
            </a:pPr>
            <a:r>
              <a:rPr lang="zh-CN" altLang="en-US"/>
              <a:t>② </a:t>
            </a:r>
            <a:r>
              <a:rPr lang="zh-CN" altLang="en-US">
                <a:latin typeface="Times New Roman" pitchFamily="18" charset="0"/>
              </a:rPr>
              <a:t>用户使用前必须登录系统，允许管理员为一些程序和数据设定访问权限。</a:t>
            </a:r>
          </a:p>
          <a:p>
            <a:pPr eaLnBrk="1" hangingPunct="1">
              <a:buFontTx/>
              <a:buNone/>
            </a:pPr>
            <a:r>
              <a:rPr lang="zh-CN" altLang="en-US"/>
              <a:t>③ </a:t>
            </a:r>
            <a:r>
              <a:rPr lang="en-US" altLang="zh-CN">
                <a:latin typeface="Times New Roman" pitchFamily="18" charset="0"/>
              </a:rPr>
              <a:t>C1</a:t>
            </a:r>
            <a:r>
              <a:rPr lang="zh-CN" altLang="en-US">
                <a:latin typeface="Times New Roman" pitchFamily="18" charset="0"/>
              </a:rPr>
              <a:t>系统不能控制进入系统的用户访问级别，而且所有文档具有相同的机密性。</a:t>
            </a:r>
          </a:p>
        </p:txBody>
      </p:sp>
      <p:sp>
        <p:nvSpPr>
          <p:cNvPr id="4403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0EE3C4C9-5629-4289-9665-C3976E278262}"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4403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F7CC5740-B8DC-4D24-B16B-18E5A5CE4654}"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56</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latin typeface="Times New Roman" pitchFamily="18" charset="0"/>
              </a:rPr>
              <a:t>C</a:t>
            </a:r>
            <a:r>
              <a:rPr lang="zh-CN" altLang="en-US">
                <a:latin typeface="Times New Roman" pitchFamily="18" charset="0"/>
              </a:rPr>
              <a:t>级</a:t>
            </a:r>
            <a:r>
              <a:rPr lang="en-US" altLang="zh-CN">
                <a:latin typeface="Times New Roman" pitchFamily="18" charset="0"/>
              </a:rPr>
              <a:t>——</a:t>
            </a:r>
            <a:r>
              <a:rPr lang="zh-CN" altLang="en-US"/>
              <a:t>被动的自主访问策略</a:t>
            </a:r>
            <a:r>
              <a:rPr lang="zh-CN" altLang="en-US">
                <a:latin typeface="Times New Roman" pitchFamily="18" charset="0"/>
              </a:rPr>
              <a:t>（</a:t>
            </a:r>
            <a:r>
              <a:rPr lang="en-US" altLang="zh-CN">
                <a:latin typeface="Times New Roman" pitchFamily="18" charset="0"/>
              </a:rPr>
              <a:t>2</a:t>
            </a:r>
            <a:r>
              <a:rPr lang="zh-CN" altLang="en-US">
                <a:latin typeface="Times New Roman" pitchFamily="18" charset="0"/>
              </a:rPr>
              <a:t>）</a:t>
            </a:r>
          </a:p>
        </p:txBody>
      </p:sp>
      <p:sp>
        <p:nvSpPr>
          <p:cNvPr id="45059" name="Rectangle 3"/>
          <p:cNvSpPr>
            <a:spLocks noGrp="1" noChangeArrowheads="1"/>
          </p:cNvSpPr>
          <p:nvPr>
            <p:ph idx="1"/>
          </p:nvPr>
        </p:nvSpPr>
        <p:spPr/>
        <p:txBody>
          <a:bodyPr/>
          <a:lstStyle/>
          <a:p>
            <a:pPr eaLnBrk="1" hangingPunct="1">
              <a:buFontTx/>
              <a:buNone/>
            </a:pPr>
            <a:r>
              <a:rPr lang="en-US" altLang="zh-CN">
                <a:latin typeface="Times New Roman" pitchFamily="18" charset="0"/>
              </a:rPr>
              <a:t>C2</a:t>
            </a:r>
            <a:r>
              <a:rPr lang="zh-CN" altLang="en-US">
                <a:latin typeface="Times New Roman" pitchFamily="18" charset="0"/>
              </a:rPr>
              <a:t>级：又称为访问控制保护，具有更细分每个用户的</a:t>
            </a:r>
            <a:r>
              <a:rPr lang="en-US" altLang="zh-CN">
                <a:latin typeface="Times New Roman" pitchFamily="18" charset="0"/>
              </a:rPr>
              <a:t>DAC</a:t>
            </a:r>
            <a:r>
              <a:rPr lang="zh-CN" altLang="en-US">
                <a:latin typeface="Times New Roman" pitchFamily="18" charset="0"/>
              </a:rPr>
              <a:t>机制。</a:t>
            </a:r>
          </a:p>
          <a:p>
            <a:pPr eaLnBrk="1" hangingPunct="1">
              <a:buFontTx/>
              <a:buNone/>
            </a:pPr>
            <a:endParaRPr lang="zh-CN" altLang="en-US">
              <a:latin typeface="Times New Roman" pitchFamily="18" charset="0"/>
            </a:endParaRPr>
          </a:p>
          <a:p>
            <a:pPr eaLnBrk="1" hangingPunct="1">
              <a:buFontTx/>
              <a:buNone/>
            </a:pPr>
            <a:r>
              <a:rPr lang="zh-CN" altLang="en-US"/>
              <a:t>① </a:t>
            </a:r>
            <a:r>
              <a:rPr lang="zh-CN" altLang="en-US">
                <a:latin typeface="Times New Roman" pitchFamily="18" charset="0"/>
              </a:rPr>
              <a:t>引入审计机制，并对审计使用身份认证。</a:t>
            </a:r>
          </a:p>
          <a:p>
            <a:pPr eaLnBrk="1" hangingPunct="1">
              <a:buFontTx/>
              <a:buNone/>
            </a:pPr>
            <a:r>
              <a:rPr lang="zh-CN" altLang="en-US"/>
              <a:t>② </a:t>
            </a:r>
            <a:r>
              <a:rPr lang="zh-CN" altLang="en-US">
                <a:latin typeface="Times New Roman" pitchFamily="18" charset="0"/>
              </a:rPr>
              <a:t>连接到网络上时，</a:t>
            </a:r>
            <a:r>
              <a:rPr lang="en-US" altLang="zh-CN">
                <a:latin typeface="Times New Roman" pitchFamily="18" charset="0"/>
              </a:rPr>
              <a:t>C2</a:t>
            </a:r>
            <a:r>
              <a:rPr lang="zh-CN" altLang="en-US">
                <a:latin typeface="Times New Roman" pitchFamily="18" charset="0"/>
              </a:rPr>
              <a:t>系统的用户对各自行为负责。</a:t>
            </a:r>
          </a:p>
          <a:p>
            <a:pPr eaLnBrk="1" hangingPunct="1">
              <a:buFontTx/>
              <a:buNone/>
            </a:pPr>
            <a:r>
              <a:rPr lang="en-US" altLang="en-US"/>
              <a:t>③</a:t>
            </a:r>
            <a:r>
              <a:rPr lang="zh-CN" altLang="en-US"/>
              <a:t> </a:t>
            </a:r>
            <a:r>
              <a:rPr lang="en-US" altLang="zh-CN">
                <a:latin typeface="Times New Roman" pitchFamily="18" charset="0"/>
              </a:rPr>
              <a:t>C2</a:t>
            </a:r>
            <a:r>
              <a:rPr lang="zh-CN" altLang="en-US">
                <a:latin typeface="Times New Roman" pitchFamily="18" charset="0"/>
              </a:rPr>
              <a:t>系统进一步限制用户执行某些命令或访问某些文件的权限，而且还对用户分组进行身份认证。 </a:t>
            </a:r>
          </a:p>
        </p:txBody>
      </p:sp>
      <p:sp>
        <p:nvSpPr>
          <p:cNvPr id="45060"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A53A603F-19CF-45B7-A8E1-E5DF29121D63}"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45061"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45FAABE5-C180-4B45-AEDA-7E7488B698A7}"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57</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a:latin typeface="Times New Roman" pitchFamily="18" charset="0"/>
              </a:rPr>
              <a:t>B</a:t>
            </a:r>
            <a:r>
              <a:rPr lang="zh-CN" altLang="en-US">
                <a:latin typeface="Times New Roman" pitchFamily="18" charset="0"/>
              </a:rPr>
              <a:t>级</a:t>
            </a:r>
            <a:r>
              <a:rPr lang="en-US" altLang="zh-CN">
                <a:latin typeface="Times New Roman" pitchFamily="18" charset="0"/>
              </a:rPr>
              <a:t>——</a:t>
            </a:r>
            <a:r>
              <a:rPr lang="zh-CN" altLang="en-US"/>
              <a:t>被动的强制访问策略</a:t>
            </a:r>
            <a:endParaRPr lang="zh-CN" altLang="en-US">
              <a:latin typeface="Times New Roman" pitchFamily="18" charset="0"/>
            </a:endParaRPr>
          </a:p>
        </p:txBody>
      </p:sp>
      <p:sp>
        <p:nvSpPr>
          <p:cNvPr id="46083" name="Rectangle 3"/>
          <p:cNvSpPr>
            <a:spLocks noGrp="1" noChangeArrowheads="1"/>
          </p:cNvSpPr>
          <p:nvPr>
            <p:ph idx="1"/>
          </p:nvPr>
        </p:nvSpPr>
        <p:spPr/>
        <p:txBody>
          <a:bodyPr/>
          <a:lstStyle/>
          <a:p>
            <a:pPr eaLnBrk="1" hangingPunct="1">
              <a:lnSpc>
                <a:spcPct val="90000"/>
              </a:lnSpc>
              <a:buFontTx/>
              <a:buNone/>
            </a:pPr>
            <a:r>
              <a:rPr lang="en-US" altLang="zh-CN">
                <a:latin typeface="Times New Roman" pitchFamily="18" charset="0"/>
              </a:rPr>
              <a:t>B1</a:t>
            </a:r>
            <a:r>
              <a:rPr lang="zh-CN" altLang="en-US">
                <a:latin typeface="Times New Roman" pitchFamily="18" charset="0"/>
              </a:rPr>
              <a:t>级：满足</a:t>
            </a:r>
            <a:r>
              <a:rPr lang="en-US" altLang="zh-CN">
                <a:latin typeface="Times New Roman" pitchFamily="18" charset="0"/>
              </a:rPr>
              <a:t>C2</a:t>
            </a:r>
            <a:r>
              <a:rPr lang="zh-CN" altLang="en-US">
                <a:latin typeface="Times New Roman" pitchFamily="18" charset="0"/>
              </a:rPr>
              <a:t>级的所有要求，对象还必须在强制访问控制之下，不允许拥有者更改它们的权限。</a:t>
            </a:r>
          </a:p>
          <a:p>
            <a:pPr eaLnBrk="1" hangingPunct="1">
              <a:lnSpc>
                <a:spcPct val="90000"/>
              </a:lnSpc>
              <a:buFontTx/>
              <a:buNone/>
            </a:pPr>
            <a:endParaRPr lang="zh-CN" altLang="en-US">
              <a:latin typeface="Times New Roman" pitchFamily="18" charset="0"/>
            </a:endParaRPr>
          </a:p>
          <a:p>
            <a:pPr eaLnBrk="1" hangingPunct="1">
              <a:lnSpc>
                <a:spcPct val="90000"/>
              </a:lnSpc>
              <a:buFontTx/>
              <a:buNone/>
            </a:pPr>
            <a:r>
              <a:rPr lang="en-US" altLang="zh-CN">
                <a:latin typeface="Times New Roman" pitchFamily="18" charset="0"/>
              </a:rPr>
              <a:t>B2</a:t>
            </a:r>
            <a:r>
              <a:rPr lang="zh-CN" altLang="en-US">
                <a:latin typeface="Times New Roman" pitchFamily="18" charset="0"/>
              </a:rPr>
              <a:t>级：</a:t>
            </a:r>
            <a:r>
              <a:rPr lang="en-US" altLang="zh-CN">
                <a:latin typeface="Times New Roman" pitchFamily="18" charset="0"/>
              </a:rPr>
              <a:t>TCB</a:t>
            </a:r>
            <a:r>
              <a:rPr lang="zh-CN" altLang="en-US">
                <a:latin typeface="Times New Roman" pitchFamily="18" charset="0"/>
              </a:rPr>
              <a:t>基于明确定义的形式化模型，系统中所有主体和客体实施</a:t>
            </a:r>
            <a:r>
              <a:rPr lang="en-US" altLang="zh-CN">
                <a:latin typeface="Times New Roman" pitchFamily="18" charset="0"/>
              </a:rPr>
              <a:t>MAC</a:t>
            </a:r>
            <a:r>
              <a:rPr lang="zh-CN" altLang="en-US">
                <a:latin typeface="Times New Roman" pitchFamily="18" charset="0"/>
              </a:rPr>
              <a:t>。要求系统中的所有对象加标签，具有可信通路机制、系统结构化设计、最小特权管理及对隐藏通道的分析处理。</a:t>
            </a:r>
          </a:p>
          <a:p>
            <a:pPr eaLnBrk="1" hangingPunct="1">
              <a:lnSpc>
                <a:spcPct val="90000"/>
              </a:lnSpc>
              <a:buFontTx/>
              <a:buNone/>
            </a:pPr>
            <a:endParaRPr lang="zh-CN" altLang="en-US">
              <a:latin typeface="Times New Roman" pitchFamily="18" charset="0"/>
            </a:endParaRPr>
          </a:p>
          <a:p>
            <a:pPr eaLnBrk="1" hangingPunct="1">
              <a:lnSpc>
                <a:spcPct val="90000"/>
              </a:lnSpc>
              <a:buFontTx/>
              <a:buNone/>
            </a:pPr>
            <a:r>
              <a:rPr lang="en-US" altLang="zh-CN">
                <a:latin typeface="Times New Roman" pitchFamily="18" charset="0"/>
              </a:rPr>
              <a:t>B3</a:t>
            </a:r>
            <a:r>
              <a:rPr lang="zh-CN" altLang="en-US">
                <a:latin typeface="Times New Roman" pitchFamily="18" charset="0"/>
              </a:rPr>
              <a:t>级：</a:t>
            </a:r>
            <a:r>
              <a:rPr lang="en-US" altLang="zh-CN">
                <a:latin typeface="Times New Roman" pitchFamily="18" charset="0"/>
              </a:rPr>
              <a:t>TCB</a:t>
            </a:r>
            <a:r>
              <a:rPr lang="zh-CN" altLang="en-US">
                <a:latin typeface="Times New Roman" pitchFamily="18" charset="0"/>
              </a:rPr>
              <a:t>要能对系统中所有主体和客体的访问进行控制，不会被非法篡改。</a:t>
            </a:r>
          </a:p>
        </p:txBody>
      </p:sp>
      <p:sp>
        <p:nvSpPr>
          <p:cNvPr id="4608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0E61E64-07A4-4161-9B9D-881AA2EDE7D7}"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4608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D3445BB-3FC6-4940-A37A-44803248E7EC}"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58</a:t>
            </a:fld>
            <a:endParaRPr lang="en-US" altLang="zh-CN" sz="1000" b="0">
              <a:solidFill>
                <a:schemeClr val="bg1"/>
              </a:solidFill>
              <a:latin typeface="Verdana" pitchFamily="34" charset="0"/>
              <a:ea typeface="宋体"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zh-CN">
                <a:latin typeface="Times New Roman" pitchFamily="18" charset="0"/>
              </a:rPr>
              <a:t>A</a:t>
            </a:r>
            <a:r>
              <a:rPr lang="zh-CN" altLang="en-US">
                <a:latin typeface="Times New Roman" pitchFamily="18" charset="0"/>
              </a:rPr>
              <a:t>级</a:t>
            </a:r>
            <a:r>
              <a:rPr lang="en-US" altLang="zh-CN">
                <a:latin typeface="Times New Roman" pitchFamily="18" charset="0"/>
              </a:rPr>
              <a:t>——</a:t>
            </a:r>
            <a:r>
              <a:rPr lang="zh-CN" altLang="en-US">
                <a:latin typeface="Times New Roman" pitchFamily="18" charset="0"/>
              </a:rPr>
              <a:t>形式化证明的安全</a:t>
            </a:r>
          </a:p>
        </p:txBody>
      </p:sp>
      <p:sp>
        <p:nvSpPr>
          <p:cNvPr id="47107" name="Rectangle 3"/>
          <p:cNvSpPr>
            <a:spLocks noGrp="1" noChangeArrowheads="1"/>
          </p:cNvSpPr>
          <p:nvPr>
            <p:ph idx="1"/>
          </p:nvPr>
        </p:nvSpPr>
        <p:spPr/>
        <p:txBody>
          <a:bodyPr/>
          <a:lstStyle/>
          <a:p>
            <a:pPr eaLnBrk="1" hangingPunct="1">
              <a:buFontTx/>
              <a:buNone/>
            </a:pPr>
            <a:r>
              <a:rPr lang="en-US" altLang="zh-CN">
                <a:latin typeface="Times New Roman" pitchFamily="18" charset="0"/>
              </a:rPr>
              <a:t>    </a:t>
            </a:r>
            <a:r>
              <a:rPr lang="zh-CN" altLang="en-US">
                <a:latin typeface="Times New Roman" pitchFamily="18" charset="0"/>
              </a:rPr>
              <a:t>类似于</a:t>
            </a:r>
            <a:r>
              <a:rPr lang="en-US" altLang="zh-CN">
                <a:latin typeface="Times New Roman" pitchFamily="18" charset="0"/>
              </a:rPr>
              <a:t>B3</a:t>
            </a:r>
            <a:r>
              <a:rPr lang="zh-CN" altLang="en-US">
                <a:latin typeface="Times New Roman" pitchFamily="18" charset="0"/>
              </a:rPr>
              <a:t>级，包括一个严格的设计、控制和验证过程。</a:t>
            </a:r>
          </a:p>
          <a:p>
            <a:pPr eaLnBrk="1" hangingPunct="1">
              <a:buFontTx/>
              <a:buNone/>
            </a:pPr>
            <a:endParaRPr lang="zh-CN" altLang="en-US">
              <a:latin typeface="Times New Roman" pitchFamily="18" charset="0"/>
            </a:endParaRPr>
          </a:p>
          <a:p>
            <a:pPr eaLnBrk="1" hangingPunct="1">
              <a:buFontTx/>
              <a:buNone/>
            </a:pPr>
            <a:r>
              <a:rPr lang="zh-CN" altLang="en-US"/>
              <a:t>① </a:t>
            </a:r>
            <a:r>
              <a:rPr lang="zh-CN" altLang="en-US">
                <a:latin typeface="Times New Roman" pitchFamily="18" charset="0"/>
              </a:rPr>
              <a:t>设计必须是从数学角度经过验证的。</a:t>
            </a:r>
          </a:p>
          <a:p>
            <a:pPr eaLnBrk="1" hangingPunct="1">
              <a:buFontTx/>
              <a:buNone/>
            </a:pPr>
            <a:r>
              <a:rPr lang="zh-CN" altLang="en-US"/>
              <a:t>② </a:t>
            </a:r>
            <a:r>
              <a:rPr lang="zh-CN" altLang="en-US">
                <a:latin typeface="Times New Roman" pitchFamily="18" charset="0"/>
              </a:rPr>
              <a:t>特色在于形式化的顶层设计规格</a:t>
            </a:r>
            <a:r>
              <a:rPr lang="en-US" altLang="zh-CN">
                <a:latin typeface="Times New Roman" pitchFamily="18" charset="0"/>
              </a:rPr>
              <a:t>FTDS</a:t>
            </a:r>
            <a:r>
              <a:rPr lang="zh-CN" altLang="en-US">
                <a:latin typeface="Times New Roman" pitchFamily="18" charset="0"/>
              </a:rPr>
              <a:t>、形式化验证</a:t>
            </a:r>
            <a:r>
              <a:rPr lang="en-US" altLang="zh-CN">
                <a:latin typeface="Times New Roman" pitchFamily="18" charset="0"/>
              </a:rPr>
              <a:t>FTDS</a:t>
            </a:r>
            <a:r>
              <a:rPr lang="zh-CN" altLang="en-US">
                <a:latin typeface="Times New Roman" pitchFamily="18" charset="0"/>
              </a:rPr>
              <a:t>与形式化模型的一致性和由此带来的更高的可信度。 </a:t>
            </a:r>
          </a:p>
          <a:p>
            <a:pPr eaLnBrk="1" hangingPunct="1">
              <a:buFontTx/>
              <a:buNone/>
            </a:pPr>
            <a:endParaRPr lang="zh-CN" altLang="en-US">
              <a:latin typeface="Times New Roman" pitchFamily="18" charset="0"/>
            </a:endParaRPr>
          </a:p>
          <a:p>
            <a:pPr eaLnBrk="1" hangingPunct="1">
              <a:buFontTx/>
              <a:buNone/>
            </a:pPr>
            <a:r>
              <a:rPr lang="zh-CN" altLang="en-US">
                <a:latin typeface="Times New Roman" pitchFamily="18" charset="0"/>
              </a:rPr>
              <a:t>补充：</a:t>
            </a:r>
            <a:r>
              <a:rPr lang="en-US" altLang="zh-CN">
                <a:latin typeface="Times New Roman" pitchFamily="18" charset="0"/>
              </a:rPr>
              <a:t>TCSEC</a:t>
            </a:r>
            <a:r>
              <a:rPr lang="zh-CN" altLang="en-US">
                <a:latin typeface="Times New Roman" pitchFamily="18" charset="0"/>
              </a:rPr>
              <a:t>的局限性、可信计算机网络安全说明</a:t>
            </a:r>
            <a:endParaRPr lang="zh-CN" altLang="en-US"/>
          </a:p>
        </p:txBody>
      </p:sp>
      <p:sp>
        <p:nvSpPr>
          <p:cNvPr id="47108"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39F3F7F4-C34F-4DFA-88AF-67A944B29E06}"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47109"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8E86547-817D-4ED6-8C07-51F2C9D74E6C}"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59</a:t>
            </a:fld>
            <a:endParaRPr lang="en-US" altLang="zh-CN" sz="1000" b="0">
              <a:solidFill>
                <a:schemeClr val="bg1"/>
              </a:solidFill>
              <a:latin typeface="Verdana" pitchFamily="34" charset="0"/>
              <a:ea typeface="宋体" pitchFamily="2" charset="-122"/>
            </a:endParaRPr>
          </a:p>
        </p:txBody>
      </p:sp>
      <p:sp>
        <p:nvSpPr>
          <p:cNvPr id="47110" name="AutoShape 5">
            <a:hlinkClick r:id="rId2" action="ppaction://hlinksldjump" highlightClick="1"/>
          </p:cNvPr>
          <p:cNvSpPr>
            <a:spLocks noChangeArrowheads="1"/>
          </p:cNvSpPr>
          <p:nvPr/>
        </p:nvSpPr>
        <p:spPr bwMode="auto">
          <a:xfrm>
            <a:off x="8316913" y="188913"/>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信息安全四个层面的关系</a:t>
            </a:r>
          </a:p>
        </p:txBody>
      </p:sp>
      <p:sp>
        <p:nvSpPr>
          <p:cNvPr id="8195" name="Rectangle 3"/>
          <p:cNvSpPr>
            <a:spLocks noGrp="1" noChangeArrowheads="1"/>
          </p:cNvSpPr>
          <p:nvPr>
            <p:ph idx="1"/>
          </p:nvPr>
        </p:nvSpPr>
        <p:spPr>
          <a:xfrm>
            <a:off x="304800" y="1219200"/>
            <a:ext cx="8482013" cy="3073896"/>
          </a:xfrm>
        </p:spPr>
        <p:txBody>
          <a:bodyPr/>
          <a:lstStyle/>
          <a:p>
            <a:pPr eaLnBrk="1" hangingPunct="1">
              <a:buFontTx/>
              <a:buNone/>
            </a:pPr>
            <a:r>
              <a:rPr lang="en-US" altLang="zh-CN" dirty="0"/>
              <a:t>① </a:t>
            </a:r>
            <a:r>
              <a:rPr lang="zh-CN" altLang="en-US" dirty="0"/>
              <a:t>系统硬件和操作系统的安全       信息安全基础</a:t>
            </a:r>
          </a:p>
          <a:p>
            <a:pPr eaLnBrk="1" hangingPunct="1">
              <a:buFontTx/>
              <a:buNone/>
            </a:pPr>
            <a:r>
              <a:rPr lang="zh-CN" altLang="en-US" dirty="0"/>
              <a:t>② 密码学、网络安全       信息安全的核心和关键</a:t>
            </a:r>
          </a:p>
          <a:p>
            <a:pPr eaLnBrk="1" hangingPunct="1">
              <a:buFontTx/>
              <a:buNone/>
            </a:pPr>
            <a:r>
              <a:rPr lang="zh-CN" altLang="en-US" dirty="0"/>
              <a:t>③ 信息系统安全       信息安全的目标</a:t>
            </a:r>
          </a:p>
          <a:p>
            <a:pPr eaLnBrk="1" hangingPunct="1">
              <a:buFontTx/>
              <a:buNone/>
            </a:pPr>
            <a:r>
              <a:rPr lang="zh-CN" altLang="en-US" dirty="0"/>
              <a:t>    确保信息安全是一项系统工程，必须从整体上采取措施，确保信息在获取、存储、传输和处理各个环节中的安全。</a:t>
            </a:r>
          </a:p>
        </p:txBody>
      </p:sp>
      <p:sp>
        <p:nvSpPr>
          <p:cNvPr id="819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004F4366-35F6-45C7-AE20-3C22C465CC17}"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819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BB68A994-0C2A-4C6A-A59D-82162574CA76}"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6</a:t>
            </a:fld>
            <a:endParaRPr lang="en-US" altLang="zh-CN" sz="1000" b="0">
              <a:solidFill>
                <a:schemeClr val="bg1"/>
              </a:solidFill>
              <a:latin typeface="Verdana" pitchFamily="34" charset="0"/>
              <a:ea typeface="宋体" pitchFamily="2" charset="-122"/>
            </a:endParaRPr>
          </a:p>
        </p:txBody>
      </p:sp>
      <p:sp>
        <p:nvSpPr>
          <p:cNvPr id="8198" name="AutoShape 4"/>
          <p:cNvSpPr>
            <a:spLocks noChangeArrowheads="1"/>
          </p:cNvSpPr>
          <p:nvPr/>
        </p:nvSpPr>
        <p:spPr bwMode="auto">
          <a:xfrm>
            <a:off x="4176713" y="1928813"/>
            <a:ext cx="647700" cy="215900"/>
          </a:xfrm>
          <a:prstGeom prst="leftRightArrow">
            <a:avLst>
              <a:gd name="adj1" fmla="val 50000"/>
              <a:gd name="adj2" fmla="val 6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8199" name="AutoShape 5"/>
          <p:cNvSpPr>
            <a:spLocks noChangeArrowheads="1"/>
          </p:cNvSpPr>
          <p:nvPr/>
        </p:nvSpPr>
        <p:spPr bwMode="auto">
          <a:xfrm>
            <a:off x="5435600" y="1412875"/>
            <a:ext cx="647700" cy="215900"/>
          </a:xfrm>
          <a:prstGeom prst="leftRightArrow">
            <a:avLst>
              <a:gd name="adj1" fmla="val 50000"/>
              <a:gd name="adj2" fmla="val 6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
        <p:nvSpPr>
          <p:cNvPr id="8200" name="AutoShape 6"/>
          <p:cNvSpPr>
            <a:spLocks noChangeArrowheads="1"/>
          </p:cNvSpPr>
          <p:nvPr/>
        </p:nvSpPr>
        <p:spPr bwMode="auto">
          <a:xfrm>
            <a:off x="3425825" y="2428875"/>
            <a:ext cx="647700" cy="215900"/>
          </a:xfrm>
          <a:prstGeom prst="leftRightArrow">
            <a:avLst>
              <a:gd name="adj1" fmla="val 50000"/>
              <a:gd name="adj2" fmla="val 60000"/>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274638"/>
            <a:ext cx="9144000" cy="1143000"/>
          </a:xfrm>
        </p:spPr>
        <p:txBody>
          <a:bodyPr/>
          <a:lstStyle/>
          <a:p>
            <a:pPr eaLnBrk="1" hangingPunct="1"/>
            <a:r>
              <a:rPr lang="en-US" altLang="zh-CN" sz="4000">
                <a:latin typeface="Times New Roman" pitchFamily="18" charset="0"/>
              </a:rPr>
              <a:t>1.9  </a:t>
            </a:r>
            <a:r>
              <a:rPr lang="zh-CN" altLang="en-US" sz="4000">
                <a:latin typeface="Times New Roman" pitchFamily="18" charset="0"/>
              </a:rPr>
              <a:t>信息系统安全保护等级划分准则 </a:t>
            </a:r>
            <a:r>
              <a:rPr lang="en-US" altLang="zh-CN" sz="4000">
                <a:latin typeface="Times New Roman" pitchFamily="18" charset="0"/>
              </a:rPr>
              <a:t>( 1 )</a:t>
            </a:r>
          </a:p>
        </p:txBody>
      </p:sp>
      <p:sp>
        <p:nvSpPr>
          <p:cNvPr id="48131" name="Rectangle 3"/>
          <p:cNvSpPr>
            <a:spLocks noGrp="1" noChangeArrowheads="1"/>
          </p:cNvSpPr>
          <p:nvPr>
            <p:ph idx="1"/>
          </p:nvPr>
        </p:nvSpPr>
        <p:spPr/>
        <p:txBody>
          <a:bodyPr/>
          <a:lstStyle/>
          <a:p>
            <a:pPr eaLnBrk="1" hangingPunct="1">
              <a:buFontTx/>
              <a:buNone/>
            </a:pPr>
            <a:r>
              <a:rPr lang="zh-CN" altLang="en-US"/>
              <a:t>第一级：用户自主保护级</a:t>
            </a:r>
          </a:p>
          <a:p>
            <a:pPr eaLnBrk="1" hangingPunct="1">
              <a:buFontTx/>
              <a:buNone/>
            </a:pPr>
            <a:r>
              <a:rPr lang="zh-CN" altLang="en-US"/>
              <a:t> 对用户实施自主访问控制，保护用户信息免受破坏。</a:t>
            </a:r>
          </a:p>
          <a:p>
            <a:pPr eaLnBrk="1" hangingPunct="1">
              <a:buFontTx/>
              <a:buNone/>
            </a:pPr>
            <a:endParaRPr lang="zh-CN" altLang="en-US"/>
          </a:p>
          <a:p>
            <a:pPr eaLnBrk="1" hangingPunct="1">
              <a:buFontTx/>
              <a:buNone/>
            </a:pPr>
            <a:r>
              <a:rPr lang="zh-CN" altLang="en-US"/>
              <a:t>第二级：系统审计保护级</a:t>
            </a:r>
          </a:p>
          <a:p>
            <a:pPr eaLnBrk="1" hangingPunct="1">
              <a:buFontTx/>
              <a:buNone/>
            </a:pPr>
            <a:r>
              <a:rPr lang="zh-CN" altLang="en-US"/>
              <a:t> 实施更细的自主访问控制，创建访问的审计记录，使用户对自己行为的合法性负责。</a:t>
            </a:r>
          </a:p>
          <a:p>
            <a:pPr eaLnBrk="1" hangingPunct="1">
              <a:buFontTx/>
              <a:buNone/>
            </a:pPr>
            <a:endParaRPr lang="zh-CN" altLang="en-US"/>
          </a:p>
          <a:p>
            <a:pPr eaLnBrk="1" hangingPunct="1">
              <a:buFontTx/>
              <a:buNone/>
            </a:pPr>
            <a:r>
              <a:rPr lang="zh-CN" altLang="en-US"/>
              <a:t>第三级：安全标记保护级</a:t>
            </a:r>
          </a:p>
          <a:p>
            <a:pPr eaLnBrk="1" hangingPunct="1">
              <a:buFontTx/>
              <a:buNone/>
            </a:pPr>
            <a:r>
              <a:rPr lang="zh-CN" altLang="en-US"/>
              <a:t> 以访问对象标记的安全级别限制访问者的访问权限。</a:t>
            </a:r>
          </a:p>
        </p:txBody>
      </p:sp>
      <p:sp>
        <p:nvSpPr>
          <p:cNvPr id="48132"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7A19F674-57D0-4A8A-A221-3A1500483B6D}"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48133"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C09D8802-5B93-4368-840A-AFA199862AA0}"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60</a:t>
            </a:fld>
            <a:endParaRPr lang="en-US" altLang="zh-CN" sz="1000" b="0">
              <a:solidFill>
                <a:schemeClr val="bg1"/>
              </a:solidFill>
              <a:latin typeface="Verdana" pitchFamily="34" charset="0"/>
              <a:ea typeface="宋体" pitchFamily="2" charset="-122"/>
            </a:endParaRPr>
          </a:p>
        </p:txBody>
      </p:sp>
      <p:sp>
        <p:nvSpPr>
          <p:cNvPr id="48134" name="AutoShape 5">
            <a:hlinkClick r:id="rId2" action="ppaction://hlinksldjump" highlightClick="1"/>
          </p:cNvPr>
          <p:cNvSpPr>
            <a:spLocks noChangeArrowheads="1"/>
          </p:cNvSpPr>
          <p:nvPr/>
        </p:nvSpPr>
        <p:spPr bwMode="auto">
          <a:xfrm>
            <a:off x="8316913" y="44450"/>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274638"/>
            <a:ext cx="9144000" cy="1143000"/>
          </a:xfrm>
        </p:spPr>
        <p:txBody>
          <a:bodyPr/>
          <a:lstStyle/>
          <a:p>
            <a:pPr eaLnBrk="1" hangingPunct="1"/>
            <a:r>
              <a:rPr lang="en-US" altLang="zh-CN" sz="4000">
                <a:latin typeface="Times New Roman" pitchFamily="18" charset="0"/>
              </a:rPr>
              <a:t>1.9  </a:t>
            </a:r>
            <a:r>
              <a:rPr lang="zh-CN" altLang="en-US" sz="4000">
                <a:latin typeface="Times New Roman" pitchFamily="18" charset="0"/>
              </a:rPr>
              <a:t>信息系统安全保护等级划分准则 </a:t>
            </a:r>
            <a:r>
              <a:rPr lang="en-US" altLang="zh-CN" sz="4000">
                <a:latin typeface="Times New Roman" pitchFamily="18" charset="0"/>
              </a:rPr>
              <a:t>( 2 )</a:t>
            </a:r>
          </a:p>
        </p:txBody>
      </p:sp>
      <p:sp>
        <p:nvSpPr>
          <p:cNvPr id="49155" name="Rectangle 3"/>
          <p:cNvSpPr>
            <a:spLocks noGrp="1" noChangeArrowheads="1"/>
          </p:cNvSpPr>
          <p:nvPr>
            <p:ph idx="1"/>
          </p:nvPr>
        </p:nvSpPr>
        <p:spPr/>
        <p:txBody>
          <a:bodyPr/>
          <a:lstStyle/>
          <a:p>
            <a:pPr eaLnBrk="1" hangingPunct="1">
              <a:buFontTx/>
              <a:buNone/>
            </a:pPr>
            <a:r>
              <a:rPr lang="zh-CN" altLang="en-US">
                <a:latin typeface="Times New Roman" pitchFamily="18" charset="0"/>
              </a:rPr>
              <a:t>第四级：结构化保护级</a:t>
            </a:r>
          </a:p>
          <a:p>
            <a:pPr eaLnBrk="1" hangingPunct="1">
              <a:buFontTx/>
              <a:buNone/>
            </a:pPr>
            <a:r>
              <a:rPr lang="zh-CN" altLang="en-US">
                <a:latin typeface="Times New Roman" pitchFamily="18" charset="0"/>
              </a:rPr>
              <a:t> 安全保护机制分为关键和非关键部分，对关键部分直接控制访问者存取访问对象。将</a:t>
            </a:r>
            <a:r>
              <a:rPr lang="en-US" altLang="zh-CN">
                <a:latin typeface="Times New Roman" pitchFamily="18" charset="0"/>
              </a:rPr>
              <a:t>DAC</a:t>
            </a:r>
            <a:r>
              <a:rPr lang="zh-CN" altLang="en-US">
                <a:latin typeface="Times New Roman" pitchFamily="18" charset="0"/>
              </a:rPr>
              <a:t>和</a:t>
            </a:r>
            <a:r>
              <a:rPr lang="en-US" altLang="zh-CN">
                <a:latin typeface="Times New Roman" pitchFamily="18" charset="0"/>
              </a:rPr>
              <a:t>MAC</a:t>
            </a:r>
            <a:r>
              <a:rPr lang="zh-CN" altLang="en-US">
                <a:latin typeface="Times New Roman" pitchFamily="18" charset="0"/>
              </a:rPr>
              <a:t>扩展到所有主体和客体，且要考虑隐藏通道。</a:t>
            </a:r>
          </a:p>
          <a:p>
            <a:pPr eaLnBrk="1" hangingPunct="1">
              <a:buFontTx/>
              <a:buNone/>
            </a:pPr>
            <a:endParaRPr lang="zh-CN" altLang="en-US">
              <a:latin typeface="Times New Roman" pitchFamily="18" charset="0"/>
            </a:endParaRPr>
          </a:p>
          <a:p>
            <a:pPr eaLnBrk="1" hangingPunct="1">
              <a:buFontTx/>
              <a:buNone/>
            </a:pPr>
            <a:r>
              <a:rPr lang="zh-CN" altLang="en-US">
                <a:latin typeface="Times New Roman" pitchFamily="18" charset="0"/>
              </a:rPr>
              <a:t>第五级：访问验证保护级</a:t>
            </a:r>
          </a:p>
          <a:p>
            <a:pPr eaLnBrk="1" hangingPunct="1">
              <a:buFontTx/>
              <a:buNone/>
            </a:pPr>
            <a:r>
              <a:rPr lang="zh-CN" altLang="en-US">
                <a:latin typeface="Times New Roman" pitchFamily="18" charset="0"/>
              </a:rPr>
              <a:t> 增设访问验证功能，</a:t>
            </a:r>
            <a:r>
              <a:rPr lang="en-US" altLang="zh-CN">
                <a:latin typeface="Times New Roman" pitchFamily="18" charset="0"/>
              </a:rPr>
              <a:t>TCB</a:t>
            </a:r>
            <a:r>
              <a:rPr lang="zh-CN" altLang="en-US">
                <a:latin typeface="Times New Roman" pitchFamily="18" charset="0"/>
              </a:rPr>
              <a:t>应满足访问监控器需求，访问监控器本身要有抗篡改性，且必须足够小。</a:t>
            </a:r>
          </a:p>
        </p:txBody>
      </p:sp>
      <p:sp>
        <p:nvSpPr>
          <p:cNvPr id="49156"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206C5872-D821-4273-BDFE-A2DFD64465AB}"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49157"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8F08F739-6737-433A-8859-358E2C886634}"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61</a:t>
            </a:fld>
            <a:endParaRPr lang="en-US" altLang="zh-CN" sz="1000" b="0">
              <a:solidFill>
                <a:schemeClr val="bg1"/>
              </a:solidFill>
              <a:latin typeface="Verdana" pitchFamily="34" charset="0"/>
              <a:ea typeface="宋体" pitchFamily="2" charset="-122"/>
            </a:endParaRPr>
          </a:p>
        </p:txBody>
      </p:sp>
      <p:sp>
        <p:nvSpPr>
          <p:cNvPr id="49158" name="AutoShape 5">
            <a:hlinkClick r:id="rId2" action="ppaction://hlinksldjump" highlightClick="1"/>
          </p:cNvPr>
          <p:cNvSpPr>
            <a:spLocks noChangeArrowheads="1"/>
          </p:cNvSpPr>
          <p:nvPr/>
        </p:nvSpPr>
        <p:spPr bwMode="auto">
          <a:xfrm>
            <a:off x="8316913" y="44450"/>
            <a:ext cx="647700" cy="647700"/>
          </a:xfrm>
          <a:prstGeom prst="actionButtonReturn">
            <a:avLst/>
          </a:prstGeom>
          <a:solidFill>
            <a:schemeClr val="tx1"/>
          </a:solidFill>
          <a:ln w="9525">
            <a:solidFill>
              <a:schemeClr val="bg1"/>
            </a:solidFill>
            <a:miter lim="800000"/>
            <a:headEnd/>
            <a:tailEnd/>
          </a:ln>
        </p:spPr>
        <p:txBody>
          <a:bodyPr wrap="none" anchor="ct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endParaRPr lang="zh-CN" altLang="en-US" sz="1800" b="0">
              <a:latin typeface="Arial" charset="0"/>
              <a:ea typeface="宋体"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4284F372-1682-4BE5-83E0-9253A4CAF96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4555A4C-8C88-4A87-B78D-1573FC6F3C6B}" type="slidenum">
              <a:rPr lang="en-US" altLang="zh-CN">
                <a:latin typeface="Garamond" panose="02020404030301010803" pitchFamily="18" charset="0"/>
              </a:rPr>
              <a:pPr eaLnBrk="1" hangingPunct="1"/>
              <a:t>62</a:t>
            </a:fld>
            <a:endParaRPr lang="en-US" altLang="zh-CN">
              <a:latin typeface="Garamond" panose="02020404030301010803" pitchFamily="18" charset="0"/>
            </a:endParaRPr>
          </a:p>
        </p:txBody>
      </p:sp>
      <p:sp>
        <p:nvSpPr>
          <p:cNvPr id="46083" name="Rectangle 2">
            <a:extLst>
              <a:ext uri="{FF2B5EF4-FFF2-40B4-BE49-F238E27FC236}">
                <a16:creationId xmlns:a16="http://schemas.microsoft.com/office/drawing/2014/main" id="{08A12498-13D3-4041-AFE5-77C91DFD27FF}"/>
              </a:ext>
            </a:extLst>
          </p:cNvPr>
          <p:cNvSpPr>
            <a:spLocks noGrp="1" noChangeArrowheads="1"/>
          </p:cNvSpPr>
          <p:nvPr>
            <p:ph type="title"/>
          </p:nvPr>
        </p:nvSpPr>
        <p:spPr>
          <a:xfrm>
            <a:off x="457200" y="360945"/>
            <a:ext cx="8229600" cy="8683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入侵检测技术</a:t>
            </a:r>
          </a:p>
        </p:txBody>
      </p:sp>
      <p:sp>
        <p:nvSpPr>
          <p:cNvPr id="46084" name="Rectangle 6">
            <a:extLst>
              <a:ext uri="{FF2B5EF4-FFF2-40B4-BE49-F238E27FC236}">
                <a16:creationId xmlns:a16="http://schemas.microsoft.com/office/drawing/2014/main" id="{BCE1E0AA-C67B-4727-8A6A-F298CF4DBB3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5" name="Rectangle 11">
            <a:extLst>
              <a:ext uri="{FF2B5EF4-FFF2-40B4-BE49-F238E27FC236}">
                <a16:creationId xmlns:a16="http://schemas.microsoft.com/office/drawing/2014/main" id="{D8A2D8E3-BBAE-49E1-828A-503F22E4231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6" name="Rectangle 8">
            <a:extLst>
              <a:ext uri="{FF2B5EF4-FFF2-40B4-BE49-F238E27FC236}">
                <a16:creationId xmlns:a16="http://schemas.microsoft.com/office/drawing/2014/main" id="{99664A8A-0DA8-4063-8F2E-F89EC4D8259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7" name="Rectangle 2">
            <a:extLst>
              <a:ext uri="{FF2B5EF4-FFF2-40B4-BE49-F238E27FC236}">
                <a16:creationId xmlns:a16="http://schemas.microsoft.com/office/drawing/2014/main" id="{B68553AF-2B44-45EB-8019-080D9F240EB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8" name="Rectangle 11">
            <a:extLst>
              <a:ext uri="{FF2B5EF4-FFF2-40B4-BE49-F238E27FC236}">
                <a16:creationId xmlns:a16="http://schemas.microsoft.com/office/drawing/2014/main" id="{AA6C6449-ADB9-487B-A94B-535AA7FC571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9" name="Rectangle 11">
            <a:extLst>
              <a:ext uri="{FF2B5EF4-FFF2-40B4-BE49-F238E27FC236}">
                <a16:creationId xmlns:a16="http://schemas.microsoft.com/office/drawing/2014/main" id="{9943FED1-4923-4F7A-8CFE-977395C8FE5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0" name="Rectangle 2">
            <a:extLst>
              <a:ext uri="{FF2B5EF4-FFF2-40B4-BE49-F238E27FC236}">
                <a16:creationId xmlns:a16="http://schemas.microsoft.com/office/drawing/2014/main" id="{0CA53420-5FAB-4AB2-8D58-8D03EAFE8A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1" name="Rectangle 2">
            <a:extLst>
              <a:ext uri="{FF2B5EF4-FFF2-40B4-BE49-F238E27FC236}">
                <a16:creationId xmlns:a16="http://schemas.microsoft.com/office/drawing/2014/main" id="{59063921-B58C-4A84-9B24-71820C66318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2" name="Rectangle 2">
            <a:extLst>
              <a:ext uri="{FF2B5EF4-FFF2-40B4-BE49-F238E27FC236}">
                <a16:creationId xmlns:a16="http://schemas.microsoft.com/office/drawing/2014/main" id="{911FFD47-AF5A-485F-8450-44B5DF46148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3" name="Rectangle 4">
            <a:extLst>
              <a:ext uri="{FF2B5EF4-FFF2-40B4-BE49-F238E27FC236}">
                <a16:creationId xmlns:a16="http://schemas.microsoft.com/office/drawing/2014/main" id="{2D8A3E9E-B1DB-46EB-B520-5257C43E228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94" name="Rectangle 2">
            <a:extLst>
              <a:ext uri="{FF2B5EF4-FFF2-40B4-BE49-F238E27FC236}">
                <a16:creationId xmlns:a16="http://schemas.microsoft.com/office/drawing/2014/main" id="{F451228E-DD2A-4344-B960-FAC1EEAC0DC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7" name="图示 16">
            <a:extLst>
              <a:ext uri="{FF2B5EF4-FFF2-40B4-BE49-F238E27FC236}">
                <a16:creationId xmlns:a16="http://schemas.microsoft.com/office/drawing/2014/main" id="{1DD72C39-09E8-4A4F-9A2D-B70A37494287}"/>
              </a:ext>
            </a:extLst>
          </p:cNvPr>
          <p:cNvGraphicFramePr/>
          <p:nvPr/>
        </p:nvGraphicFramePr>
        <p:xfrm>
          <a:off x="539552" y="1988840"/>
          <a:ext cx="8064896"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圆角 1">
            <a:extLst>
              <a:ext uri="{FF2B5EF4-FFF2-40B4-BE49-F238E27FC236}">
                <a16:creationId xmlns:a16="http://schemas.microsoft.com/office/drawing/2014/main" id="{F55CE163-EDB1-400A-B22D-1B8013B52B13}"/>
              </a:ext>
            </a:extLst>
          </p:cNvPr>
          <p:cNvSpPr/>
          <p:nvPr/>
        </p:nvSpPr>
        <p:spPr>
          <a:xfrm>
            <a:off x="539552" y="1004361"/>
            <a:ext cx="8064896" cy="914400"/>
          </a:xfrm>
          <a:prstGeom prst="round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400" dirty="0">
                <a:solidFill>
                  <a:srgbClr val="0000FF"/>
                </a:solidFill>
                <a:latin typeface="微软雅黑" panose="020B0503020204020204" pitchFamily="34" charset="-122"/>
                <a:ea typeface="微软雅黑" panose="020B0503020204020204" pitchFamily="34" charset="-122"/>
              </a:rPr>
              <a:t>潜在的、有预谋的、未经授权的服务操作，目的是使网络系统不可靠或者无法使用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9686" y="1127744"/>
            <a:ext cx="4485321" cy="2000264"/>
            <a:chOff x="2075913" y="1500174"/>
            <a:chExt cx="7157061" cy="2000264"/>
          </a:xfrm>
        </p:grpSpPr>
        <p:sp>
          <p:nvSpPr>
            <p:cNvPr id="3" name="AutoShape 2"/>
            <p:cNvSpPr>
              <a:spLocks noChangeArrowheads="1"/>
            </p:cNvSpPr>
            <p:nvPr/>
          </p:nvSpPr>
          <p:spPr bwMode="gray">
            <a:xfrm>
              <a:off x="2075913" y="1500174"/>
              <a:ext cx="7116059" cy="2000264"/>
            </a:xfrm>
            <a:prstGeom prst="roundRect">
              <a:avLst>
                <a:gd name="adj" fmla="val 11505"/>
              </a:avLst>
            </a:prstGeom>
            <a:gradFill rotWithShape="1">
              <a:gsLst>
                <a:gs pos="0">
                  <a:srgbClr val="F3DA47"/>
                </a:gs>
                <a:gs pos="100000">
                  <a:schemeClr val="bg1"/>
                </a:gs>
              </a:gsLst>
              <a:lin ang="0" scaled="1"/>
            </a:gradFill>
            <a:ln w="6350" algn="ctr">
              <a:noFill/>
              <a:prstDash val="sysDot"/>
              <a:round/>
              <a:headEnd/>
              <a:tailEnd/>
            </a:ln>
          </p:spPr>
          <p:txBody>
            <a:bodyPr wrap="none" anchor="ctr"/>
            <a:lstStyle/>
            <a:p>
              <a:endParaRPr lang="zh-CN" altLang="en-US">
                <a:latin typeface="Times New Roman" pitchFamily="18" charset="0"/>
                <a:ea typeface="微软雅黑" pitchFamily="34" charset="-122"/>
              </a:endParaRPr>
            </a:p>
          </p:txBody>
        </p:sp>
        <p:sp>
          <p:nvSpPr>
            <p:cNvPr id="4" name="AutoShape 4"/>
            <p:cNvSpPr>
              <a:spLocks noChangeArrowheads="1"/>
            </p:cNvSpPr>
            <p:nvPr/>
          </p:nvSpPr>
          <p:spPr bwMode="gray">
            <a:xfrm>
              <a:off x="2098815" y="2255512"/>
              <a:ext cx="533400" cy="381000"/>
            </a:xfrm>
            <a:prstGeom prst="rightArrow">
              <a:avLst>
                <a:gd name="adj1" fmla="val 50000"/>
                <a:gd name="adj2" fmla="val 58333"/>
              </a:avLst>
            </a:prstGeom>
            <a:solidFill>
              <a:srgbClr val="FFFFFF"/>
            </a:solidFill>
            <a:ln w="9525">
              <a:noFill/>
              <a:miter lim="800000"/>
              <a:headEnd/>
              <a:tailEnd/>
            </a:ln>
          </p:spPr>
          <p:txBody>
            <a:bodyPr wrap="none" anchor="ctr"/>
            <a:lstStyle/>
            <a:p>
              <a:endParaRPr lang="zh-CN" altLang="en-US">
                <a:latin typeface="Times New Roman" pitchFamily="18" charset="0"/>
                <a:ea typeface="微软雅黑" pitchFamily="34" charset="-122"/>
              </a:endParaRPr>
            </a:p>
          </p:txBody>
        </p:sp>
        <p:sp>
          <p:nvSpPr>
            <p:cNvPr id="5" name="TextBox 4"/>
            <p:cNvSpPr txBox="1"/>
            <p:nvPr/>
          </p:nvSpPr>
          <p:spPr>
            <a:xfrm>
              <a:off x="2851903" y="1571612"/>
              <a:ext cx="6381071" cy="1865126"/>
            </a:xfrm>
            <a:prstGeom prst="rect">
              <a:avLst/>
            </a:prstGeom>
            <a:noFill/>
          </p:spPr>
          <p:txBody>
            <a:bodyPr wrap="square" rtlCol="0">
              <a:spAutoFit/>
            </a:bodyPr>
            <a:lstStyle/>
            <a:p>
              <a:pPr>
                <a:lnSpc>
                  <a:spcPct val="120000"/>
                </a:lnSpc>
                <a:buBlip>
                  <a:blip r:embed="rId3"/>
                </a:buBlip>
              </a:pPr>
              <a:r>
                <a:rPr lang="zh-CN" altLang="en-US" sz="2400" dirty="0">
                  <a:solidFill>
                    <a:srgbClr val="003399"/>
                  </a:solidFill>
                  <a:latin typeface="Times New Roman" pitchFamily="18" charset="0"/>
                  <a:ea typeface="微软雅黑" pitchFamily="34" charset="-122"/>
                </a:rPr>
                <a:t>系统和网络的日志文件</a:t>
              </a:r>
            </a:p>
            <a:p>
              <a:pPr>
                <a:lnSpc>
                  <a:spcPct val="120000"/>
                </a:lnSpc>
                <a:buBlip>
                  <a:blip r:embed="rId3"/>
                </a:buBlip>
              </a:pPr>
              <a:r>
                <a:rPr lang="zh-CN" altLang="en-US" sz="2400" dirty="0">
                  <a:solidFill>
                    <a:srgbClr val="003399"/>
                  </a:solidFill>
                  <a:latin typeface="Times New Roman" pitchFamily="18" charset="0"/>
                  <a:ea typeface="微软雅黑" pitchFamily="34" charset="-122"/>
                </a:rPr>
                <a:t>目录和文件中的异常改变</a:t>
              </a:r>
            </a:p>
            <a:p>
              <a:pPr>
                <a:lnSpc>
                  <a:spcPct val="120000"/>
                </a:lnSpc>
                <a:buBlip>
                  <a:blip r:embed="rId3"/>
                </a:buBlip>
              </a:pPr>
              <a:r>
                <a:rPr lang="zh-CN" altLang="en-US" sz="2400" dirty="0">
                  <a:solidFill>
                    <a:srgbClr val="003399"/>
                  </a:solidFill>
                  <a:latin typeface="Times New Roman" pitchFamily="18" charset="0"/>
                  <a:ea typeface="微软雅黑" pitchFamily="34" charset="-122"/>
                </a:rPr>
                <a:t>程序执行中的异常行为</a:t>
              </a:r>
            </a:p>
            <a:p>
              <a:pPr>
                <a:lnSpc>
                  <a:spcPct val="120000"/>
                </a:lnSpc>
                <a:buBlip>
                  <a:blip r:embed="rId3"/>
                </a:buBlip>
              </a:pPr>
              <a:r>
                <a:rPr lang="zh-CN" altLang="en-US" sz="2400" dirty="0">
                  <a:solidFill>
                    <a:srgbClr val="003399"/>
                  </a:solidFill>
                  <a:latin typeface="Times New Roman" pitchFamily="18" charset="0"/>
                  <a:ea typeface="微软雅黑" pitchFamily="34" charset="-122"/>
                </a:rPr>
                <a:t>物理形式的入侵信息</a:t>
              </a:r>
            </a:p>
          </p:txBody>
        </p:sp>
      </p:grpSp>
      <p:grpSp>
        <p:nvGrpSpPr>
          <p:cNvPr id="6" name="组合 5"/>
          <p:cNvGrpSpPr/>
          <p:nvPr/>
        </p:nvGrpSpPr>
        <p:grpSpPr>
          <a:xfrm>
            <a:off x="1285884" y="3229926"/>
            <a:ext cx="4412682" cy="1421928"/>
            <a:chOff x="2106315" y="3616694"/>
            <a:chExt cx="7041153" cy="1331959"/>
          </a:xfrm>
        </p:grpSpPr>
        <p:sp>
          <p:nvSpPr>
            <p:cNvPr id="7" name="AutoShape 8"/>
            <p:cNvSpPr>
              <a:spLocks noChangeArrowheads="1"/>
            </p:cNvSpPr>
            <p:nvPr/>
          </p:nvSpPr>
          <p:spPr bwMode="gray">
            <a:xfrm>
              <a:off x="2106315" y="3643316"/>
              <a:ext cx="7041153" cy="1258385"/>
            </a:xfrm>
            <a:prstGeom prst="roundRect">
              <a:avLst>
                <a:gd name="adj" fmla="val 11505"/>
              </a:avLst>
            </a:prstGeom>
            <a:gradFill rotWithShape="1">
              <a:gsLst>
                <a:gs pos="0">
                  <a:srgbClr val="6699FF"/>
                </a:gs>
                <a:gs pos="100000">
                  <a:schemeClr val="bg1"/>
                </a:gs>
              </a:gsLst>
              <a:lin ang="0" scaled="1"/>
            </a:gradFill>
            <a:ln w="6350" algn="ctr">
              <a:noFill/>
              <a:prstDash val="sysDot"/>
              <a:round/>
              <a:headEnd/>
              <a:tailEnd/>
            </a:ln>
          </p:spPr>
          <p:txBody>
            <a:bodyPr wrap="none" anchor="ctr"/>
            <a:lstStyle/>
            <a:p>
              <a:endParaRPr lang="zh-CN" altLang="en-US">
                <a:latin typeface="Times New Roman" pitchFamily="18" charset="0"/>
                <a:ea typeface="微软雅黑" pitchFamily="34" charset="-122"/>
              </a:endParaRPr>
            </a:p>
          </p:txBody>
        </p:sp>
        <p:sp>
          <p:nvSpPr>
            <p:cNvPr id="8" name="AutoShape 4"/>
            <p:cNvSpPr>
              <a:spLocks noChangeArrowheads="1"/>
            </p:cNvSpPr>
            <p:nvPr/>
          </p:nvSpPr>
          <p:spPr bwMode="gray">
            <a:xfrm>
              <a:off x="2106315" y="4152368"/>
              <a:ext cx="533400" cy="357455"/>
            </a:xfrm>
            <a:prstGeom prst="rightArrow">
              <a:avLst>
                <a:gd name="adj1" fmla="val 50000"/>
                <a:gd name="adj2" fmla="val 58333"/>
              </a:avLst>
            </a:prstGeom>
            <a:solidFill>
              <a:srgbClr val="FFFFFF"/>
            </a:solidFill>
            <a:ln w="9525">
              <a:noFill/>
              <a:miter lim="800000"/>
              <a:headEnd/>
              <a:tailEnd/>
            </a:ln>
          </p:spPr>
          <p:txBody>
            <a:bodyPr wrap="none" anchor="ctr"/>
            <a:lstStyle/>
            <a:p>
              <a:endParaRPr lang="zh-CN" altLang="en-US">
                <a:latin typeface="Times New Roman" pitchFamily="18" charset="0"/>
                <a:ea typeface="微软雅黑" pitchFamily="34" charset="-122"/>
              </a:endParaRPr>
            </a:p>
          </p:txBody>
        </p:sp>
        <p:sp>
          <p:nvSpPr>
            <p:cNvPr id="9" name="TextBox 8"/>
            <p:cNvSpPr txBox="1"/>
            <p:nvPr/>
          </p:nvSpPr>
          <p:spPr>
            <a:xfrm>
              <a:off x="2837947" y="3616694"/>
              <a:ext cx="5651811" cy="1331959"/>
            </a:xfrm>
            <a:prstGeom prst="rect">
              <a:avLst/>
            </a:prstGeom>
            <a:noFill/>
          </p:spPr>
          <p:txBody>
            <a:bodyPr wrap="square" rtlCol="0">
              <a:spAutoFit/>
            </a:bodyPr>
            <a:lstStyle/>
            <a:p>
              <a:pPr>
                <a:lnSpc>
                  <a:spcPct val="120000"/>
                </a:lnSpc>
                <a:buBlip>
                  <a:blip r:embed="rId3"/>
                </a:buBlip>
              </a:pPr>
              <a:r>
                <a:rPr lang="zh-CN" altLang="en-US" sz="2400" dirty="0">
                  <a:solidFill>
                    <a:srgbClr val="003399"/>
                  </a:solidFill>
                  <a:latin typeface="Times New Roman" pitchFamily="18" charset="0"/>
                  <a:ea typeface="微软雅黑" pitchFamily="34" charset="-122"/>
                </a:rPr>
                <a:t>模式匹配</a:t>
              </a:r>
            </a:p>
            <a:p>
              <a:pPr>
                <a:lnSpc>
                  <a:spcPct val="120000"/>
                </a:lnSpc>
                <a:buBlip>
                  <a:blip r:embed="rId3"/>
                </a:buBlip>
              </a:pPr>
              <a:r>
                <a:rPr lang="zh-CN" altLang="en-US" sz="2400" dirty="0">
                  <a:solidFill>
                    <a:srgbClr val="003399"/>
                  </a:solidFill>
                  <a:latin typeface="Times New Roman" pitchFamily="18" charset="0"/>
                  <a:ea typeface="微软雅黑" pitchFamily="34" charset="-122"/>
                </a:rPr>
                <a:t>统计分析</a:t>
              </a:r>
            </a:p>
            <a:p>
              <a:pPr>
                <a:lnSpc>
                  <a:spcPct val="120000"/>
                </a:lnSpc>
                <a:buBlip>
                  <a:blip r:embed="rId3"/>
                </a:buBlip>
              </a:pPr>
              <a:r>
                <a:rPr lang="zh-CN" altLang="en-US" sz="2400" dirty="0">
                  <a:solidFill>
                    <a:srgbClr val="003399"/>
                  </a:solidFill>
                  <a:latin typeface="Times New Roman" pitchFamily="18" charset="0"/>
                  <a:ea typeface="微软雅黑" pitchFamily="34" charset="-122"/>
                </a:rPr>
                <a:t>完整性分析</a:t>
              </a:r>
            </a:p>
          </p:txBody>
        </p:sp>
      </p:grpSp>
      <p:grpSp>
        <p:nvGrpSpPr>
          <p:cNvPr id="10" name="组合 9"/>
          <p:cNvGrpSpPr/>
          <p:nvPr/>
        </p:nvGrpSpPr>
        <p:grpSpPr>
          <a:xfrm>
            <a:off x="72360" y="1428737"/>
            <a:ext cx="1342800" cy="1261337"/>
            <a:chOff x="142844" y="1343811"/>
            <a:chExt cx="1624037" cy="1624037"/>
          </a:xfrm>
        </p:grpSpPr>
        <p:pic>
          <p:nvPicPr>
            <p:cNvPr id="11" name="Picture 5" descr="DO_circle001"/>
            <p:cNvPicPr>
              <a:picLocks noChangeAspect="1" noChangeArrowheads="1"/>
            </p:cNvPicPr>
            <p:nvPr/>
          </p:nvPicPr>
          <p:blipFill>
            <a:blip r:embed="rId4" cstate="print"/>
            <a:srcRect/>
            <a:stretch>
              <a:fillRect/>
            </a:stretch>
          </p:blipFill>
          <p:spPr bwMode="auto">
            <a:xfrm>
              <a:off x="142844" y="1343811"/>
              <a:ext cx="1624037" cy="1624037"/>
            </a:xfrm>
            <a:prstGeom prst="rect">
              <a:avLst/>
            </a:prstGeom>
            <a:noFill/>
            <a:ln w="9525">
              <a:noFill/>
              <a:miter lim="800000"/>
              <a:headEnd/>
              <a:tailEnd/>
            </a:ln>
          </p:spPr>
        </p:pic>
        <p:sp>
          <p:nvSpPr>
            <p:cNvPr id="12" name="TextBox 11"/>
            <p:cNvSpPr txBox="1"/>
            <p:nvPr/>
          </p:nvSpPr>
          <p:spPr>
            <a:xfrm>
              <a:off x="332922" y="1619750"/>
              <a:ext cx="1214447" cy="1069952"/>
            </a:xfrm>
            <a:prstGeom prst="rect">
              <a:avLst/>
            </a:prstGeom>
            <a:noFill/>
          </p:spPr>
          <p:txBody>
            <a:bodyPr wrap="square" rtlCol="0">
              <a:spAutoFit/>
            </a:bodyPr>
            <a:lstStyle/>
            <a:p>
              <a:pPr algn="ctr"/>
              <a:r>
                <a:rPr lang="zh-CN" altLang="en-US" sz="2400" dirty="0">
                  <a:solidFill>
                    <a:schemeClr val="bg2">
                      <a:lumMod val="50000"/>
                    </a:schemeClr>
                  </a:solidFill>
                  <a:latin typeface="Times New Roman" pitchFamily="18" charset="0"/>
                  <a:ea typeface="微软雅黑" pitchFamily="34" charset="-122"/>
                </a:rPr>
                <a:t>信息</a:t>
              </a:r>
              <a:endParaRPr lang="en-US" altLang="zh-CN" sz="2400" dirty="0">
                <a:solidFill>
                  <a:schemeClr val="bg2">
                    <a:lumMod val="50000"/>
                  </a:schemeClr>
                </a:solidFill>
                <a:latin typeface="Times New Roman" pitchFamily="18" charset="0"/>
                <a:ea typeface="微软雅黑" pitchFamily="34" charset="-122"/>
              </a:endParaRPr>
            </a:p>
            <a:p>
              <a:pPr algn="ctr"/>
              <a:r>
                <a:rPr lang="zh-CN" altLang="en-US" sz="2400" dirty="0">
                  <a:solidFill>
                    <a:schemeClr val="bg2">
                      <a:lumMod val="50000"/>
                    </a:schemeClr>
                  </a:solidFill>
                  <a:latin typeface="Times New Roman" pitchFamily="18" charset="0"/>
                  <a:ea typeface="微软雅黑" pitchFamily="34" charset="-122"/>
                </a:rPr>
                <a:t>收集</a:t>
              </a:r>
            </a:p>
          </p:txBody>
        </p:sp>
      </p:grpSp>
      <p:grpSp>
        <p:nvGrpSpPr>
          <p:cNvPr id="13" name="组合 12"/>
          <p:cNvGrpSpPr/>
          <p:nvPr/>
        </p:nvGrpSpPr>
        <p:grpSpPr>
          <a:xfrm>
            <a:off x="71406" y="3259688"/>
            <a:ext cx="1345940" cy="1342800"/>
            <a:chOff x="141995" y="4214818"/>
            <a:chExt cx="1428760" cy="1425427"/>
          </a:xfrm>
        </p:grpSpPr>
        <p:pic>
          <p:nvPicPr>
            <p:cNvPr id="14" name="Picture 11" descr="DP_circle001"/>
            <p:cNvPicPr>
              <a:picLocks noChangeAspect="1" noChangeArrowheads="1"/>
            </p:cNvPicPr>
            <p:nvPr/>
          </p:nvPicPr>
          <p:blipFill>
            <a:blip r:embed="rId4" cstate="print"/>
            <a:srcRect/>
            <a:stretch>
              <a:fillRect/>
            </a:stretch>
          </p:blipFill>
          <p:spPr bwMode="auto">
            <a:xfrm>
              <a:off x="142844" y="4214818"/>
              <a:ext cx="1425427" cy="1425427"/>
            </a:xfrm>
            <a:prstGeom prst="rect">
              <a:avLst/>
            </a:prstGeom>
            <a:noFill/>
            <a:ln w="9525">
              <a:noFill/>
              <a:miter lim="800000"/>
              <a:headEnd/>
              <a:tailEnd/>
            </a:ln>
          </p:spPr>
        </p:pic>
        <p:sp>
          <p:nvSpPr>
            <p:cNvPr id="15" name="TextBox 14"/>
            <p:cNvSpPr txBox="1"/>
            <p:nvPr/>
          </p:nvSpPr>
          <p:spPr>
            <a:xfrm>
              <a:off x="141995" y="4463187"/>
              <a:ext cx="1428760" cy="882131"/>
            </a:xfrm>
            <a:prstGeom prst="rect">
              <a:avLst/>
            </a:prstGeom>
            <a:noFill/>
          </p:spPr>
          <p:txBody>
            <a:bodyPr wrap="square" rtlCol="0">
              <a:spAutoFit/>
            </a:bodyPr>
            <a:lstStyle/>
            <a:p>
              <a:pPr algn="ctr"/>
              <a:r>
                <a:rPr lang="zh-CN" altLang="en-US" sz="2400" dirty="0">
                  <a:solidFill>
                    <a:srgbClr val="003399"/>
                  </a:solidFill>
                  <a:latin typeface="Times New Roman" pitchFamily="18" charset="0"/>
                  <a:ea typeface="微软雅黑" pitchFamily="34" charset="-122"/>
                </a:rPr>
                <a:t>信息</a:t>
              </a:r>
              <a:endParaRPr lang="en-US" altLang="zh-CN" sz="2400" dirty="0">
                <a:solidFill>
                  <a:srgbClr val="003399"/>
                </a:solidFill>
                <a:latin typeface="Times New Roman" pitchFamily="18" charset="0"/>
                <a:ea typeface="微软雅黑" pitchFamily="34" charset="-122"/>
              </a:endParaRPr>
            </a:p>
            <a:p>
              <a:pPr algn="ctr"/>
              <a:r>
                <a:rPr lang="zh-CN" altLang="en-US" sz="2400" dirty="0">
                  <a:solidFill>
                    <a:srgbClr val="003399"/>
                  </a:solidFill>
                  <a:latin typeface="Times New Roman" pitchFamily="18" charset="0"/>
                  <a:ea typeface="微软雅黑" pitchFamily="34" charset="-122"/>
                </a:rPr>
                <a:t>分析</a:t>
              </a:r>
            </a:p>
          </p:txBody>
        </p:sp>
      </p:grpSp>
      <p:grpSp>
        <p:nvGrpSpPr>
          <p:cNvPr id="16" name="组合 15"/>
          <p:cNvGrpSpPr/>
          <p:nvPr/>
        </p:nvGrpSpPr>
        <p:grpSpPr>
          <a:xfrm>
            <a:off x="1255404" y="4678299"/>
            <a:ext cx="4459604" cy="2071678"/>
            <a:chOff x="2028007" y="1142984"/>
            <a:chExt cx="7116025" cy="2071678"/>
          </a:xfrm>
        </p:grpSpPr>
        <p:sp>
          <p:nvSpPr>
            <p:cNvPr id="17" name="AutoShape 2"/>
            <p:cNvSpPr>
              <a:spLocks noChangeArrowheads="1"/>
            </p:cNvSpPr>
            <p:nvPr/>
          </p:nvSpPr>
          <p:spPr bwMode="gray">
            <a:xfrm>
              <a:off x="2028007" y="1142984"/>
              <a:ext cx="7116025" cy="2071678"/>
            </a:xfrm>
            <a:prstGeom prst="roundRect">
              <a:avLst>
                <a:gd name="adj" fmla="val 11505"/>
              </a:avLst>
            </a:prstGeom>
            <a:gradFill rotWithShape="1">
              <a:gsLst>
                <a:gs pos="0">
                  <a:srgbClr val="F3DA47"/>
                </a:gs>
                <a:gs pos="100000">
                  <a:schemeClr val="bg1"/>
                </a:gs>
              </a:gsLst>
              <a:lin ang="0" scaled="1"/>
            </a:gradFill>
            <a:ln w="6350" algn="ctr">
              <a:noFill/>
              <a:prstDash val="sysDot"/>
              <a:round/>
              <a:headEnd/>
              <a:tailEnd/>
            </a:ln>
          </p:spPr>
          <p:txBody>
            <a:bodyPr wrap="none" anchor="ctr"/>
            <a:lstStyle/>
            <a:p>
              <a:endParaRPr lang="zh-CN" altLang="en-US">
                <a:latin typeface="Times New Roman" pitchFamily="18" charset="0"/>
                <a:ea typeface="微软雅黑" pitchFamily="34" charset="-122"/>
              </a:endParaRPr>
            </a:p>
          </p:txBody>
        </p:sp>
        <p:sp>
          <p:nvSpPr>
            <p:cNvPr id="18" name="AutoShape 4"/>
            <p:cNvSpPr>
              <a:spLocks noChangeArrowheads="1"/>
            </p:cNvSpPr>
            <p:nvPr/>
          </p:nvSpPr>
          <p:spPr bwMode="gray">
            <a:xfrm>
              <a:off x="2040922" y="1933564"/>
              <a:ext cx="533400" cy="381000"/>
            </a:xfrm>
            <a:prstGeom prst="rightArrow">
              <a:avLst>
                <a:gd name="adj1" fmla="val 50000"/>
                <a:gd name="adj2" fmla="val 58333"/>
              </a:avLst>
            </a:prstGeom>
            <a:solidFill>
              <a:srgbClr val="FFFFFF"/>
            </a:solidFill>
            <a:ln w="9525">
              <a:noFill/>
              <a:miter lim="800000"/>
              <a:headEnd/>
              <a:tailEnd/>
            </a:ln>
          </p:spPr>
          <p:txBody>
            <a:bodyPr wrap="none" anchor="ctr"/>
            <a:lstStyle/>
            <a:p>
              <a:endParaRPr lang="zh-CN" altLang="en-US">
                <a:latin typeface="Times New Roman" pitchFamily="18" charset="0"/>
                <a:ea typeface="微软雅黑" pitchFamily="34" charset="-122"/>
              </a:endParaRPr>
            </a:p>
          </p:txBody>
        </p:sp>
        <p:sp>
          <p:nvSpPr>
            <p:cNvPr id="19" name="TextBox 18"/>
            <p:cNvSpPr txBox="1"/>
            <p:nvPr/>
          </p:nvSpPr>
          <p:spPr>
            <a:xfrm>
              <a:off x="2793679" y="1679635"/>
              <a:ext cx="5666407" cy="940963"/>
            </a:xfrm>
            <a:prstGeom prst="rect">
              <a:avLst/>
            </a:prstGeom>
            <a:noFill/>
          </p:spPr>
          <p:txBody>
            <a:bodyPr wrap="square" rtlCol="0">
              <a:spAutoFit/>
            </a:bodyPr>
            <a:lstStyle/>
            <a:p>
              <a:pPr>
                <a:lnSpc>
                  <a:spcPct val="120000"/>
                </a:lnSpc>
                <a:buBlip>
                  <a:blip r:embed="rId3"/>
                </a:buBlip>
              </a:pPr>
              <a:r>
                <a:rPr lang="zh-CN" altLang="en-US" sz="2400" dirty="0">
                  <a:solidFill>
                    <a:srgbClr val="003399"/>
                  </a:solidFill>
                  <a:latin typeface="Times New Roman" pitchFamily="18" charset="0"/>
                  <a:ea typeface="微软雅黑" pitchFamily="34" charset="-122"/>
                </a:rPr>
                <a:t>主动响应</a:t>
              </a:r>
            </a:p>
            <a:p>
              <a:pPr>
                <a:lnSpc>
                  <a:spcPct val="120000"/>
                </a:lnSpc>
                <a:buBlip>
                  <a:blip r:embed="rId3"/>
                </a:buBlip>
              </a:pPr>
              <a:r>
                <a:rPr lang="zh-CN" altLang="en-US" sz="2400" dirty="0">
                  <a:solidFill>
                    <a:srgbClr val="003399"/>
                  </a:solidFill>
                  <a:latin typeface="Times New Roman" pitchFamily="18" charset="0"/>
                  <a:ea typeface="微软雅黑" pitchFamily="34" charset="-122"/>
                </a:rPr>
                <a:t>被动响应</a:t>
              </a:r>
            </a:p>
          </p:txBody>
        </p:sp>
      </p:grpSp>
      <p:grpSp>
        <p:nvGrpSpPr>
          <p:cNvPr id="20" name="组合 19"/>
          <p:cNvGrpSpPr/>
          <p:nvPr/>
        </p:nvGrpSpPr>
        <p:grpSpPr>
          <a:xfrm>
            <a:off x="71406" y="5015876"/>
            <a:ext cx="1342800" cy="1342800"/>
            <a:chOff x="142844" y="1343810"/>
            <a:chExt cx="1425427" cy="1425427"/>
          </a:xfrm>
        </p:grpSpPr>
        <p:pic>
          <p:nvPicPr>
            <p:cNvPr id="21" name="Picture 5" descr="DO_circle001"/>
            <p:cNvPicPr>
              <a:picLocks noChangeAspect="1" noChangeArrowheads="1"/>
            </p:cNvPicPr>
            <p:nvPr/>
          </p:nvPicPr>
          <p:blipFill>
            <a:blip r:embed="rId4" cstate="print"/>
            <a:srcRect/>
            <a:stretch>
              <a:fillRect/>
            </a:stretch>
          </p:blipFill>
          <p:spPr bwMode="auto">
            <a:xfrm>
              <a:off x="142844" y="1343810"/>
              <a:ext cx="1425427" cy="1425427"/>
            </a:xfrm>
            <a:prstGeom prst="rect">
              <a:avLst/>
            </a:prstGeom>
            <a:noFill/>
            <a:ln w="9525">
              <a:noFill/>
              <a:miter lim="800000"/>
              <a:headEnd/>
              <a:tailEnd/>
            </a:ln>
          </p:spPr>
        </p:pic>
        <p:sp>
          <p:nvSpPr>
            <p:cNvPr id="22" name="TextBox 21"/>
            <p:cNvSpPr txBox="1"/>
            <p:nvPr/>
          </p:nvSpPr>
          <p:spPr>
            <a:xfrm>
              <a:off x="244873" y="1582434"/>
              <a:ext cx="1214446" cy="882131"/>
            </a:xfrm>
            <a:prstGeom prst="rect">
              <a:avLst/>
            </a:prstGeom>
            <a:noFill/>
          </p:spPr>
          <p:txBody>
            <a:bodyPr wrap="square" rtlCol="0">
              <a:spAutoFit/>
            </a:bodyPr>
            <a:lstStyle/>
            <a:p>
              <a:pPr algn="ctr"/>
              <a:r>
                <a:rPr lang="zh-CN" altLang="en-US" sz="2400" dirty="0">
                  <a:solidFill>
                    <a:schemeClr val="bg2">
                      <a:lumMod val="50000"/>
                    </a:schemeClr>
                  </a:solidFill>
                  <a:latin typeface="Times New Roman" pitchFamily="18" charset="0"/>
                  <a:ea typeface="微软雅黑" pitchFamily="34" charset="-122"/>
                </a:rPr>
                <a:t>安全</a:t>
              </a:r>
              <a:endParaRPr lang="en-US" altLang="zh-CN" sz="2400" dirty="0">
                <a:solidFill>
                  <a:schemeClr val="bg2">
                    <a:lumMod val="50000"/>
                  </a:schemeClr>
                </a:solidFill>
                <a:latin typeface="Times New Roman" pitchFamily="18" charset="0"/>
                <a:ea typeface="微软雅黑" pitchFamily="34" charset="-122"/>
              </a:endParaRPr>
            </a:p>
            <a:p>
              <a:pPr algn="ctr"/>
              <a:r>
                <a:rPr lang="zh-CN" altLang="en-US" sz="2400" dirty="0">
                  <a:solidFill>
                    <a:schemeClr val="bg2">
                      <a:lumMod val="50000"/>
                    </a:schemeClr>
                  </a:solidFill>
                  <a:latin typeface="Times New Roman" pitchFamily="18" charset="0"/>
                  <a:ea typeface="微软雅黑" pitchFamily="34" charset="-122"/>
                </a:rPr>
                <a:t>响应</a:t>
              </a:r>
            </a:p>
          </p:txBody>
        </p:sp>
      </p:grpSp>
      <p:sp>
        <p:nvSpPr>
          <p:cNvPr id="23" name="Rectangle 2"/>
          <p:cNvSpPr txBox="1">
            <a:spLocks noChangeArrowheads="1"/>
          </p:cNvSpPr>
          <p:nvPr/>
        </p:nvSpPr>
        <p:spPr bwMode="auto">
          <a:xfrm>
            <a:off x="395536" y="263818"/>
            <a:ext cx="7972974" cy="62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3200">
                <a:solidFill>
                  <a:schemeClr val="tx2"/>
                </a:solidFill>
                <a:latin typeface="微软雅黑" panose="020B0503020204020204" pitchFamily="34" charset="-122"/>
                <a:ea typeface="微软雅黑" panose="020B0503020204020204" pitchFamily="34" charset="-122"/>
                <a:cs typeface="+mj-cs"/>
              </a:defRPr>
            </a:lvl1pPr>
            <a:lvl2pPr eaLnBrk="0" hangingPunct="0">
              <a:defRPr sz="4200">
                <a:solidFill>
                  <a:schemeClr val="tx2"/>
                </a:solidFill>
                <a:latin typeface="Garamond" pitchFamily="18" charset="0"/>
              </a:defRPr>
            </a:lvl2pPr>
            <a:lvl3pPr eaLnBrk="0" hangingPunct="0">
              <a:defRPr sz="4200">
                <a:solidFill>
                  <a:schemeClr val="tx2"/>
                </a:solidFill>
                <a:latin typeface="Garamond" pitchFamily="18" charset="0"/>
              </a:defRPr>
            </a:lvl3pPr>
            <a:lvl4pPr eaLnBrk="0" hangingPunct="0">
              <a:defRPr sz="4200">
                <a:solidFill>
                  <a:schemeClr val="tx2"/>
                </a:solidFill>
                <a:latin typeface="Garamond" pitchFamily="18" charset="0"/>
              </a:defRPr>
            </a:lvl4pPr>
            <a:lvl5pPr eaLnBrk="0" hangingPunct="0">
              <a:defRPr sz="4200">
                <a:solidFill>
                  <a:schemeClr val="tx2"/>
                </a:solidFill>
                <a:latin typeface="Garamond" pitchFamily="18" charset="0"/>
              </a:defRPr>
            </a:lvl5pPr>
            <a:lvl6pPr marL="457200" fontAlgn="base">
              <a:spcBef>
                <a:spcPct val="0"/>
              </a:spcBef>
              <a:spcAft>
                <a:spcPct val="0"/>
              </a:spcAft>
              <a:defRPr sz="4200">
                <a:solidFill>
                  <a:schemeClr val="tx2"/>
                </a:solidFill>
                <a:latin typeface="Garamond" pitchFamily="18" charset="0"/>
              </a:defRPr>
            </a:lvl6pPr>
            <a:lvl7pPr marL="914400" fontAlgn="base">
              <a:spcBef>
                <a:spcPct val="0"/>
              </a:spcBef>
              <a:spcAft>
                <a:spcPct val="0"/>
              </a:spcAft>
              <a:defRPr sz="4200">
                <a:solidFill>
                  <a:schemeClr val="tx2"/>
                </a:solidFill>
                <a:latin typeface="Garamond" pitchFamily="18" charset="0"/>
              </a:defRPr>
            </a:lvl7pPr>
            <a:lvl8pPr marL="1371600" fontAlgn="base">
              <a:spcBef>
                <a:spcPct val="0"/>
              </a:spcBef>
              <a:spcAft>
                <a:spcPct val="0"/>
              </a:spcAft>
              <a:defRPr sz="4200">
                <a:solidFill>
                  <a:schemeClr val="tx2"/>
                </a:solidFill>
                <a:latin typeface="Garamond" pitchFamily="18" charset="0"/>
              </a:defRPr>
            </a:lvl8pPr>
            <a:lvl9pPr marL="1828800" fontAlgn="base">
              <a:spcBef>
                <a:spcPct val="0"/>
              </a:spcBef>
              <a:spcAft>
                <a:spcPct val="0"/>
              </a:spcAft>
              <a:defRPr sz="4200">
                <a:solidFill>
                  <a:schemeClr val="tx2"/>
                </a:solidFill>
                <a:latin typeface="Garamond" pitchFamily="18" charset="0"/>
              </a:defRPr>
            </a:lvl9pPr>
          </a:lstStyle>
          <a:p>
            <a:r>
              <a:rPr lang="en-US" altLang="zh-CN" dirty="0"/>
              <a:t>IDS</a:t>
            </a:r>
            <a:r>
              <a:rPr lang="zh-CN" altLang="en-US" dirty="0"/>
              <a:t>的功能模块</a:t>
            </a:r>
          </a:p>
        </p:txBody>
      </p:sp>
      <p:sp>
        <p:nvSpPr>
          <p:cNvPr id="108" name="AutoShape 4"/>
          <p:cNvSpPr>
            <a:spLocks noChangeArrowheads="1"/>
          </p:cNvSpPr>
          <p:nvPr/>
        </p:nvSpPr>
        <p:spPr bwMode="gray">
          <a:xfrm>
            <a:off x="5602319" y="3226878"/>
            <a:ext cx="3328639" cy="1337934"/>
          </a:xfrm>
          <a:prstGeom prst="roundRect">
            <a:avLst>
              <a:gd name="adj" fmla="val 16667"/>
            </a:avLst>
          </a:prstGeom>
          <a:solidFill>
            <a:schemeClr val="bg1"/>
          </a:solidFill>
          <a:ln w="12700">
            <a:solidFill>
              <a:srgbClr val="002060"/>
            </a:solidFill>
            <a:round/>
            <a:headEnd/>
            <a:tailEnd/>
          </a:ln>
          <a:effectLst/>
        </p:spPr>
        <p:txBody>
          <a:bodyPr wrap="none" anchor="ctr"/>
          <a:lstStyle/>
          <a:p>
            <a:endParaRPr lang="zh-CN" altLang="en-US">
              <a:solidFill>
                <a:srgbClr val="002060"/>
              </a:solidFill>
              <a:latin typeface="Times New Roman" pitchFamily="18" charset="0"/>
              <a:ea typeface="微软雅黑" pitchFamily="34" charset="-122"/>
            </a:endParaRPr>
          </a:p>
        </p:txBody>
      </p:sp>
      <p:sp>
        <p:nvSpPr>
          <p:cNvPr id="78" name="矩形 77"/>
          <p:cNvSpPr/>
          <p:nvPr/>
        </p:nvSpPr>
        <p:spPr>
          <a:xfrm>
            <a:off x="5687741" y="3378607"/>
            <a:ext cx="3171811" cy="1015663"/>
          </a:xfrm>
          <a:prstGeom prst="rect">
            <a:avLst/>
          </a:prstGeom>
        </p:spPr>
        <p:txBody>
          <a:bodyPr wrap="square">
            <a:spAutoFit/>
          </a:bodyPr>
          <a:lstStyle/>
          <a:p>
            <a:r>
              <a:rPr lang="zh-CN" altLang="en-US" sz="2000" dirty="0">
                <a:solidFill>
                  <a:srgbClr val="C00000"/>
                </a:solidFill>
                <a:latin typeface="Times New Roman" pitchFamily="18" charset="0"/>
                <a:ea typeface="微软雅黑" pitchFamily="34" charset="-122"/>
              </a:rPr>
              <a:t>① </a:t>
            </a:r>
            <a:r>
              <a:rPr lang="zh-CN" altLang="en-US" sz="2000" dirty="0">
                <a:solidFill>
                  <a:srgbClr val="003399"/>
                </a:solidFill>
                <a:latin typeface="Times New Roman" pitchFamily="18" charset="0"/>
                <a:ea typeface="微软雅黑" pitchFamily="34" charset="-122"/>
              </a:rPr>
              <a:t>操作模型   </a:t>
            </a:r>
            <a:r>
              <a:rPr lang="zh-CN" altLang="en-US" sz="2000" dirty="0">
                <a:solidFill>
                  <a:srgbClr val="C00000"/>
                </a:solidFill>
                <a:latin typeface="Times New Roman" pitchFamily="18" charset="0"/>
                <a:ea typeface="微软雅黑" pitchFamily="34" charset="-122"/>
              </a:rPr>
              <a:t>② </a:t>
            </a:r>
            <a:r>
              <a:rPr lang="zh-CN" altLang="en-US" sz="2000" dirty="0">
                <a:solidFill>
                  <a:srgbClr val="003399"/>
                </a:solidFill>
                <a:latin typeface="Times New Roman" pitchFamily="18" charset="0"/>
                <a:ea typeface="微软雅黑" pitchFamily="34" charset="-122"/>
              </a:rPr>
              <a:t>方差  </a:t>
            </a:r>
            <a:r>
              <a:rPr lang="zh-CN" altLang="en-US" sz="2000" dirty="0">
                <a:solidFill>
                  <a:srgbClr val="C00000"/>
                </a:solidFill>
                <a:latin typeface="Times New Roman" pitchFamily="18" charset="0"/>
                <a:ea typeface="微软雅黑" pitchFamily="34" charset="-122"/>
              </a:rPr>
              <a:t>③</a:t>
            </a:r>
            <a:r>
              <a:rPr lang="zh-CN" altLang="en-US" sz="2000" dirty="0">
                <a:solidFill>
                  <a:srgbClr val="003399"/>
                </a:solidFill>
                <a:latin typeface="Times New Roman" pitchFamily="18" charset="0"/>
                <a:ea typeface="微软雅黑" pitchFamily="34" charset="-122"/>
              </a:rPr>
              <a:t> 多元模型   </a:t>
            </a:r>
            <a:r>
              <a:rPr lang="zh-CN" altLang="en-US" sz="2000" dirty="0">
                <a:solidFill>
                  <a:srgbClr val="C00000"/>
                </a:solidFill>
                <a:latin typeface="Times New Roman" pitchFamily="18" charset="0"/>
                <a:ea typeface="微软雅黑" pitchFamily="34" charset="-122"/>
              </a:rPr>
              <a:t>④</a:t>
            </a:r>
            <a:r>
              <a:rPr lang="zh-CN" altLang="en-US" sz="2000" dirty="0">
                <a:solidFill>
                  <a:srgbClr val="003399"/>
                </a:solidFill>
                <a:latin typeface="Times New Roman" pitchFamily="18" charset="0"/>
                <a:ea typeface="微软雅黑" pitchFamily="34" charset="-122"/>
              </a:rPr>
              <a:t> 马尔可夫过程模型   </a:t>
            </a:r>
            <a:r>
              <a:rPr lang="zh-CN" altLang="en-US" sz="2000" dirty="0">
                <a:solidFill>
                  <a:srgbClr val="C00000"/>
                </a:solidFill>
                <a:latin typeface="Times New Roman" pitchFamily="18" charset="0"/>
                <a:ea typeface="微软雅黑" pitchFamily="34" charset="-122"/>
              </a:rPr>
              <a:t>⑤ </a:t>
            </a:r>
            <a:r>
              <a:rPr lang="zh-CN" altLang="en-US" sz="2000" dirty="0">
                <a:solidFill>
                  <a:srgbClr val="003399"/>
                </a:solidFill>
                <a:latin typeface="Times New Roman" pitchFamily="18" charset="0"/>
                <a:ea typeface="微软雅黑" pitchFamily="34" charset="-122"/>
              </a:rPr>
              <a:t>时间序列分析</a:t>
            </a:r>
          </a:p>
        </p:txBody>
      </p:sp>
      <p:sp>
        <p:nvSpPr>
          <p:cNvPr id="96" name="AutoShape 16"/>
          <p:cNvSpPr>
            <a:spLocks noChangeArrowheads="1"/>
          </p:cNvSpPr>
          <p:nvPr/>
        </p:nvSpPr>
        <p:spPr bwMode="gray">
          <a:xfrm>
            <a:off x="5584874" y="1216136"/>
            <a:ext cx="3328639" cy="1867866"/>
          </a:xfrm>
          <a:prstGeom prst="roundRect">
            <a:avLst>
              <a:gd name="adj" fmla="val 16667"/>
            </a:avLst>
          </a:prstGeom>
          <a:solidFill>
            <a:schemeClr val="bg1"/>
          </a:solidFill>
          <a:ln w="12700">
            <a:solidFill>
              <a:srgbClr val="002060"/>
            </a:solidFill>
            <a:round/>
            <a:headEnd/>
            <a:tailEnd/>
          </a:ln>
          <a:effectLst/>
        </p:spPr>
        <p:txBody>
          <a:bodyPr wrap="none" anchor="ctr"/>
          <a:lstStyle/>
          <a:p>
            <a:endParaRPr lang="zh-CN" altLang="en-US">
              <a:solidFill>
                <a:srgbClr val="002060"/>
              </a:solidFill>
              <a:latin typeface="Times New Roman" pitchFamily="18" charset="0"/>
              <a:ea typeface="微软雅黑" pitchFamily="34" charset="-122"/>
            </a:endParaRPr>
          </a:p>
        </p:txBody>
      </p:sp>
      <p:sp>
        <p:nvSpPr>
          <p:cNvPr id="80" name="矩形 79"/>
          <p:cNvSpPr/>
          <p:nvPr/>
        </p:nvSpPr>
        <p:spPr>
          <a:xfrm>
            <a:off x="5644842" y="1571612"/>
            <a:ext cx="3286116" cy="1015663"/>
          </a:xfrm>
          <a:prstGeom prst="rect">
            <a:avLst/>
          </a:prstGeom>
        </p:spPr>
        <p:txBody>
          <a:bodyPr wrap="square">
            <a:spAutoFit/>
          </a:bodyPr>
          <a:lstStyle/>
          <a:p>
            <a:r>
              <a:rPr lang="zh-CN" altLang="en-US" sz="2000" dirty="0">
                <a:solidFill>
                  <a:srgbClr val="C00000"/>
                </a:solidFill>
                <a:latin typeface="Times New Roman" pitchFamily="18" charset="0"/>
                <a:ea typeface="微软雅黑" pitchFamily="34" charset="-122"/>
              </a:rPr>
              <a:t>所收集的信息内容：</a:t>
            </a:r>
            <a:r>
              <a:rPr lang="zh-CN" altLang="en-US" sz="2000" dirty="0">
                <a:solidFill>
                  <a:srgbClr val="003399"/>
                </a:solidFill>
                <a:latin typeface="Times New Roman" pitchFamily="18" charset="0"/>
                <a:ea typeface="微软雅黑" pitchFamily="34" charset="-122"/>
              </a:rPr>
              <a:t>用户在网络、系统、数据库及应用系统中活动的状态和行为</a:t>
            </a:r>
          </a:p>
        </p:txBody>
      </p:sp>
      <p:sp>
        <p:nvSpPr>
          <p:cNvPr id="124" name="AutoShape 16"/>
          <p:cNvSpPr>
            <a:spLocks noChangeArrowheads="1"/>
          </p:cNvSpPr>
          <p:nvPr/>
        </p:nvSpPr>
        <p:spPr bwMode="gray">
          <a:xfrm>
            <a:off x="5580112" y="4688785"/>
            <a:ext cx="3328639" cy="2035117"/>
          </a:xfrm>
          <a:prstGeom prst="roundRect">
            <a:avLst>
              <a:gd name="adj" fmla="val 16667"/>
            </a:avLst>
          </a:prstGeom>
          <a:solidFill>
            <a:schemeClr val="bg1"/>
          </a:solidFill>
          <a:ln w="12700">
            <a:solidFill>
              <a:srgbClr val="002060"/>
            </a:solidFill>
            <a:round/>
            <a:headEnd/>
            <a:tailEnd/>
          </a:ln>
          <a:effectLst/>
        </p:spPr>
        <p:txBody>
          <a:bodyPr wrap="none" anchor="ctr"/>
          <a:lstStyle/>
          <a:p>
            <a:endParaRPr lang="zh-CN" altLang="en-US">
              <a:solidFill>
                <a:srgbClr val="002060"/>
              </a:solidFill>
              <a:latin typeface="Times New Roman" pitchFamily="18" charset="0"/>
              <a:ea typeface="微软雅黑" pitchFamily="34" charset="-122"/>
            </a:endParaRPr>
          </a:p>
        </p:txBody>
      </p:sp>
      <p:sp>
        <p:nvSpPr>
          <p:cNvPr id="123" name="矩形 122"/>
          <p:cNvSpPr/>
          <p:nvPr/>
        </p:nvSpPr>
        <p:spPr>
          <a:xfrm>
            <a:off x="5608677" y="4869618"/>
            <a:ext cx="3322281" cy="1631216"/>
          </a:xfrm>
          <a:prstGeom prst="rect">
            <a:avLst/>
          </a:prstGeom>
        </p:spPr>
        <p:txBody>
          <a:bodyPr wrap="square">
            <a:spAutoFit/>
          </a:bodyPr>
          <a:lstStyle/>
          <a:p>
            <a:r>
              <a:rPr lang="zh-CN" altLang="en-US" sz="2000" dirty="0">
                <a:solidFill>
                  <a:srgbClr val="C00000"/>
                </a:solidFill>
                <a:latin typeface="Times New Roman" pitchFamily="18" charset="0"/>
                <a:ea typeface="微软雅黑" pitchFamily="34" charset="-122"/>
              </a:rPr>
              <a:t>流行的响应方式：</a:t>
            </a:r>
            <a:r>
              <a:rPr lang="zh-CN" altLang="en-US" sz="2000" dirty="0">
                <a:solidFill>
                  <a:srgbClr val="003399"/>
                </a:solidFill>
                <a:latin typeface="Times New Roman" pitchFamily="18" charset="0"/>
                <a:ea typeface="微软雅黑" pitchFamily="34" charset="-122"/>
              </a:rPr>
              <a:t>记录日志、实时显示、</a:t>
            </a:r>
            <a:r>
              <a:rPr lang="en-US" altLang="zh-CN" sz="2000" dirty="0">
                <a:solidFill>
                  <a:srgbClr val="003399"/>
                </a:solidFill>
                <a:latin typeface="Times New Roman" pitchFamily="18" charset="0"/>
                <a:ea typeface="微软雅黑" pitchFamily="34" charset="-122"/>
              </a:rPr>
              <a:t>E-mail</a:t>
            </a:r>
            <a:r>
              <a:rPr lang="zh-CN" altLang="en-US" sz="2000" dirty="0">
                <a:solidFill>
                  <a:srgbClr val="003399"/>
                </a:solidFill>
                <a:latin typeface="Times New Roman" pitchFamily="18" charset="0"/>
                <a:ea typeface="微软雅黑" pitchFamily="34" charset="-122"/>
              </a:rPr>
              <a:t>报警、声音报警、</a:t>
            </a:r>
            <a:r>
              <a:rPr lang="en-US" altLang="zh-CN" sz="2000" dirty="0">
                <a:solidFill>
                  <a:srgbClr val="003399"/>
                </a:solidFill>
                <a:latin typeface="Times New Roman" pitchFamily="18" charset="0"/>
                <a:ea typeface="微软雅黑" pitchFamily="34" charset="-122"/>
              </a:rPr>
              <a:t>SNMP</a:t>
            </a:r>
            <a:r>
              <a:rPr lang="zh-CN" altLang="en-US" sz="2000" dirty="0">
                <a:solidFill>
                  <a:srgbClr val="003399"/>
                </a:solidFill>
                <a:latin typeface="Times New Roman" pitchFamily="18" charset="0"/>
                <a:ea typeface="微软雅黑" pitchFamily="34" charset="-122"/>
              </a:rPr>
              <a:t>报警、实时</a:t>
            </a:r>
            <a:r>
              <a:rPr lang="en-US" altLang="zh-CN" sz="2000" dirty="0">
                <a:solidFill>
                  <a:srgbClr val="003399"/>
                </a:solidFill>
                <a:latin typeface="Times New Roman" pitchFamily="18" charset="0"/>
                <a:ea typeface="微软雅黑" pitchFamily="34" charset="-122"/>
              </a:rPr>
              <a:t>TCP</a:t>
            </a:r>
            <a:r>
              <a:rPr lang="zh-CN" altLang="en-US" sz="2000" dirty="0">
                <a:solidFill>
                  <a:srgbClr val="003399"/>
                </a:solidFill>
                <a:latin typeface="Times New Roman" pitchFamily="18" charset="0"/>
                <a:ea typeface="微软雅黑" pitchFamily="34" charset="-122"/>
              </a:rPr>
              <a:t>阻断、防火墙联动、</a:t>
            </a:r>
            <a:r>
              <a:rPr lang="en-US" altLang="zh-CN" sz="2000" dirty="0" err="1">
                <a:solidFill>
                  <a:srgbClr val="003399"/>
                </a:solidFill>
                <a:latin typeface="Times New Roman" pitchFamily="18" charset="0"/>
                <a:ea typeface="微软雅黑" pitchFamily="34" charset="-122"/>
              </a:rPr>
              <a:t>WinPop</a:t>
            </a:r>
            <a:r>
              <a:rPr lang="zh-CN" altLang="en-US" sz="2000" dirty="0">
                <a:solidFill>
                  <a:srgbClr val="003399"/>
                </a:solidFill>
                <a:latin typeface="Times New Roman" pitchFamily="18" charset="0"/>
                <a:ea typeface="微软雅黑" pitchFamily="34" charset="-122"/>
              </a:rPr>
              <a:t>显示、手机短信报警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500" fill="hold"/>
                                        <p:tgtEl>
                                          <p:spTgt spid="96"/>
                                        </p:tgtEl>
                                        <p:attrNameLst>
                                          <p:attrName>ppt_x</p:attrName>
                                        </p:attrNameLst>
                                      </p:cBhvr>
                                      <p:tavLst>
                                        <p:tav tm="0">
                                          <p:val>
                                            <p:strVal val="#ppt_x"/>
                                          </p:val>
                                        </p:tav>
                                        <p:tav tm="100000">
                                          <p:val>
                                            <p:strVal val="#ppt_x"/>
                                          </p:val>
                                        </p:tav>
                                      </p:tavLst>
                                    </p:anim>
                                    <p:anim calcmode="lin" valueType="num">
                                      <p:cBhvr additive="base">
                                        <p:cTn id="16" dur="500" fill="hold"/>
                                        <p:tgtEl>
                                          <p:spTgt spid="9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500" fill="hold"/>
                                        <p:tgtEl>
                                          <p:spTgt spid="80"/>
                                        </p:tgtEl>
                                        <p:attrNameLst>
                                          <p:attrName>ppt_x</p:attrName>
                                        </p:attrNameLst>
                                      </p:cBhvr>
                                      <p:tavLst>
                                        <p:tav tm="0">
                                          <p:val>
                                            <p:strVal val="#ppt_x"/>
                                          </p:val>
                                        </p:tav>
                                        <p:tav tm="100000">
                                          <p:val>
                                            <p:strVal val="#ppt_x"/>
                                          </p:val>
                                        </p:tav>
                                      </p:tavLst>
                                    </p:anim>
                                    <p:anim calcmode="lin" valueType="num">
                                      <p:cBhvr additive="base">
                                        <p:cTn id="2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randombar(horizontal)">
                                      <p:cBhvr>
                                        <p:cTn id="25" dur="500"/>
                                        <p:tgtEl>
                                          <p:spTgt spid="6"/>
                                        </p:tgtEl>
                                      </p:cBhvr>
                                    </p:animEffect>
                                  </p:childTnLst>
                                </p:cTn>
                              </p:par>
                              <p:par>
                                <p:cTn id="26" presetID="14"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randombar(horizontal)">
                                      <p:cBhvr>
                                        <p:cTn id="31" dur="500"/>
                                        <p:tgtEl>
                                          <p:spTgt spid="10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randombar(horizontal)">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1000" fill="hold"/>
                                        <p:tgtEl>
                                          <p:spTgt spid="16"/>
                                        </p:tgtEl>
                                        <p:attrNameLst>
                                          <p:attrName>ppt_w</p:attrName>
                                        </p:attrNameLst>
                                      </p:cBhvr>
                                      <p:tavLst>
                                        <p:tav tm="0">
                                          <p:val>
                                            <p:fltVal val="0"/>
                                          </p:val>
                                        </p:tav>
                                        <p:tav tm="100000">
                                          <p:val>
                                            <p:strVal val="#ppt_w"/>
                                          </p:val>
                                        </p:tav>
                                      </p:tavLst>
                                    </p:anim>
                                    <p:anim calcmode="lin" valueType="num">
                                      <p:cBhvr>
                                        <p:cTn id="40" dur="1000" fill="hold"/>
                                        <p:tgtEl>
                                          <p:spTgt spid="16"/>
                                        </p:tgtEl>
                                        <p:attrNameLst>
                                          <p:attrName>ppt_h</p:attrName>
                                        </p:attrNameLst>
                                      </p:cBhvr>
                                      <p:tavLst>
                                        <p:tav tm="0">
                                          <p:val>
                                            <p:fltVal val="0"/>
                                          </p:val>
                                        </p:tav>
                                        <p:tav tm="100000">
                                          <p:val>
                                            <p:strVal val="#ppt_h"/>
                                          </p:val>
                                        </p:tav>
                                      </p:tavLst>
                                    </p:anim>
                                    <p:anim calcmode="lin" valueType="num">
                                      <p:cBhvr>
                                        <p:cTn id="41" dur="1000" fill="hold"/>
                                        <p:tgtEl>
                                          <p:spTgt spid="16"/>
                                        </p:tgtEl>
                                        <p:attrNameLst>
                                          <p:attrName>style.rotation</p:attrName>
                                        </p:attrNameLst>
                                      </p:cBhvr>
                                      <p:tavLst>
                                        <p:tav tm="0">
                                          <p:val>
                                            <p:fltVal val="90"/>
                                          </p:val>
                                        </p:tav>
                                        <p:tav tm="100000">
                                          <p:val>
                                            <p:fltVal val="0"/>
                                          </p:val>
                                        </p:tav>
                                      </p:tavLst>
                                    </p:anim>
                                    <p:animEffect transition="in" filter="fade">
                                      <p:cBhvr>
                                        <p:cTn id="42" dur="1000"/>
                                        <p:tgtEl>
                                          <p:spTgt spid="16"/>
                                        </p:tgtEl>
                                      </p:cBhvr>
                                    </p:animEffect>
                                  </p:childTnLst>
                                </p:cTn>
                              </p:par>
                              <p:par>
                                <p:cTn id="43" presetID="3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1000" fill="hold"/>
                                        <p:tgtEl>
                                          <p:spTgt spid="20"/>
                                        </p:tgtEl>
                                        <p:attrNameLst>
                                          <p:attrName>ppt_w</p:attrName>
                                        </p:attrNameLst>
                                      </p:cBhvr>
                                      <p:tavLst>
                                        <p:tav tm="0">
                                          <p:val>
                                            <p:fltVal val="0"/>
                                          </p:val>
                                        </p:tav>
                                        <p:tav tm="100000">
                                          <p:val>
                                            <p:strVal val="#ppt_w"/>
                                          </p:val>
                                        </p:tav>
                                      </p:tavLst>
                                    </p:anim>
                                    <p:anim calcmode="lin" valueType="num">
                                      <p:cBhvr>
                                        <p:cTn id="46" dur="1000" fill="hold"/>
                                        <p:tgtEl>
                                          <p:spTgt spid="20"/>
                                        </p:tgtEl>
                                        <p:attrNameLst>
                                          <p:attrName>ppt_h</p:attrName>
                                        </p:attrNameLst>
                                      </p:cBhvr>
                                      <p:tavLst>
                                        <p:tav tm="0">
                                          <p:val>
                                            <p:fltVal val="0"/>
                                          </p:val>
                                        </p:tav>
                                        <p:tav tm="100000">
                                          <p:val>
                                            <p:strVal val="#ppt_h"/>
                                          </p:val>
                                        </p:tav>
                                      </p:tavLst>
                                    </p:anim>
                                    <p:anim calcmode="lin" valueType="num">
                                      <p:cBhvr>
                                        <p:cTn id="47" dur="1000" fill="hold"/>
                                        <p:tgtEl>
                                          <p:spTgt spid="20"/>
                                        </p:tgtEl>
                                        <p:attrNameLst>
                                          <p:attrName>style.rotation</p:attrName>
                                        </p:attrNameLst>
                                      </p:cBhvr>
                                      <p:tavLst>
                                        <p:tav tm="0">
                                          <p:val>
                                            <p:fltVal val="90"/>
                                          </p:val>
                                        </p:tav>
                                        <p:tav tm="100000">
                                          <p:val>
                                            <p:fltVal val="0"/>
                                          </p:val>
                                        </p:tav>
                                      </p:tavLst>
                                    </p:anim>
                                    <p:animEffect transition="in" filter="fade">
                                      <p:cBhvr>
                                        <p:cTn id="48" dur="1000"/>
                                        <p:tgtEl>
                                          <p:spTgt spid="20"/>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124"/>
                                        </p:tgtEl>
                                        <p:attrNameLst>
                                          <p:attrName>style.visibility</p:attrName>
                                        </p:attrNameLst>
                                      </p:cBhvr>
                                      <p:to>
                                        <p:strVal val="visible"/>
                                      </p:to>
                                    </p:set>
                                    <p:anim calcmode="lin" valueType="num">
                                      <p:cBhvr>
                                        <p:cTn id="51" dur="1000" fill="hold"/>
                                        <p:tgtEl>
                                          <p:spTgt spid="124"/>
                                        </p:tgtEl>
                                        <p:attrNameLst>
                                          <p:attrName>ppt_w</p:attrName>
                                        </p:attrNameLst>
                                      </p:cBhvr>
                                      <p:tavLst>
                                        <p:tav tm="0">
                                          <p:val>
                                            <p:fltVal val="0"/>
                                          </p:val>
                                        </p:tav>
                                        <p:tav tm="100000">
                                          <p:val>
                                            <p:strVal val="#ppt_w"/>
                                          </p:val>
                                        </p:tav>
                                      </p:tavLst>
                                    </p:anim>
                                    <p:anim calcmode="lin" valueType="num">
                                      <p:cBhvr>
                                        <p:cTn id="52" dur="1000" fill="hold"/>
                                        <p:tgtEl>
                                          <p:spTgt spid="124"/>
                                        </p:tgtEl>
                                        <p:attrNameLst>
                                          <p:attrName>ppt_h</p:attrName>
                                        </p:attrNameLst>
                                      </p:cBhvr>
                                      <p:tavLst>
                                        <p:tav tm="0">
                                          <p:val>
                                            <p:fltVal val="0"/>
                                          </p:val>
                                        </p:tav>
                                        <p:tav tm="100000">
                                          <p:val>
                                            <p:strVal val="#ppt_h"/>
                                          </p:val>
                                        </p:tav>
                                      </p:tavLst>
                                    </p:anim>
                                    <p:anim calcmode="lin" valueType="num">
                                      <p:cBhvr>
                                        <p:cTn id="53" dur="1000" fill="hold"/>
                                        <p:tgtEl>
                                          <p:spTgt spid="124"/>
                                        </p:tgtEl>
                                        <p:attrNameLst>
                                          <p:attrName>style.rotation</p:attrName>
                                        </p:attrNameLst>
                                      </p:cBhvr>
                                      <p:tavLst>
                                        <p:tav tm="0">
                                          <p:val>
                                            <p:fltVal val="90"/>
                                          </p:val>
                                        </p:tav>
                                        <p:tav tm="100000">
                                          <p:val>
                                            <p:fltVal val="0"/>
                                          </p:val>
                                        </p:tav>
                                      </p:tavLst>
                                    </p:anim>
                                    <p:animEffect transition="in" filter="fade">
                                      <p:cBhvr>
                                        <p:cTn id="54" dur="1000"/>
                                        <p:tgtEl>
                                          <p:spTgt spid="124"/>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p:cTn id="57" dur="1000" fill="hold"/>
                                        <p:tgtEl>
                                          <p:spTgt spid="123"/>
                                        </p:tgtEl>
                                        <p:attrNameLst>
                                          <p:attrName>ppt_w</p:attrName>
                                        </p:attrNameLst>
                                      </p:cBhvr>
                                      <p:tavLst>
                                        <p:tav tm="0">
                                          <p:val>
                                            <p:fltVal val="0"/>
                                          </p:val>
                                        </p:tav>
                                        <p:tav tm="100000">
                                          <p:val>
                                            <p:strVal val="#ppt_w"/>
                                          </p:val>
                                        </p:tav>
                                      </p:tavLst>
                                    </p:anim>
                                    <p:anim calcmode="lin" valueType="num">
                                      <p:cBhvr>
                                        <p:cTn id="58" dur="1000" fill="hold"/>
                                        <p:tgtEl>
                                          <p:spTgt spid="123"/>
                                        </p:tgtEl>
                                        <p:attrNameLst>
                                          <p:attrName>ppt_h</p:attrName>
                                        </p:attrNameLst>
                                      </p:cBhvr>
                                      <p:tavLst>
                                        <p:tav tm="0">
                                          <p:val>
                                            <p:fltVal val="0"/>
                                          </p:val>
                                        </p:tav>
                                        <p:tav tm="100000">
                                          <p:val>
                                            <p:strVal val="#ppt_h"/>
                                          </p:val>
                                        </p:tav>
                                      </p:tavLst>
                                    </p:anim>
                                    <p:anim calcmode="lin" valueType="num">
                                      <p:cBhvr>
                                        <p:cTn id="59" dur="1000" fill="hold"/>
                                        <p:tgtEl>
                                          <p:spTgt spid="123"/>
                                        </p:tgtEl>
                                        <p:attrNameLst>
                                          <p:attrName>style.rotation</p:attrName>
                                        </p:attrNameLst>
                                      </p:cBhvr>
                                      <p:tavLst>
                                        <p:tav tm="0">
                                          <p:val>
                                            <p:fltVal val="90"/>
                                          </p:val>
                                        </p:tav>
                                        <p:tav tm="100000">
                                          <p:val>
                                            <p:fltVal val="0"/>
                                          </p:val>
                                        </p:tav>
                                      </p:tavLst>
                                    </p:anim>
                                    <p:animEffect transition="in" filter="fade">
                                      <p:cBhvr>
                                        <p:cTn id="60"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78" grpId="0"/>
      <p:bldP spid="96" grpId="0" animBg="1"/>
      <p:bldP spid="80" grpId="0"/>
      <p:bldP spid="124" grpId="0" animBg="1"/>
      <p:bldP spid="12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1D8862E-180C-4D43-AD2D-A2DCB439C2E0}"/>
              </a:ext>
            </a:extLst>
          </p:cNvPr>
          <p:cNvSpPr>
            <a:spLocks noGrp="1"/>
          </p:cNvSpPr>
          <p:nvPr>
            <p:ph type="sldNum" sz="quarter" idx="12"/>
          </p:nvPr>
        </p:nvSpPr>
        <p:spPr/>
        <p:txBody>
          <a:bodyPr/>
          <a:lstStyle/>
          <a:p>
            <a:fld id="{0C992F3D-AE48-4951-9919-85A176BB3A8A}" type="slidenum">
              <a:rPr lang="en-US" altLang="zh-CN" smtClean="0"/>
              <a:pPr/>
              <a:t>64</a:t>
            </a:fld>
            <a:endParaRPr lang="en-US" altLang="zh-CN"/>
          </a:p>
        </p:txBody>
      </p:sp>
      <p:pic>
        <p:nvPicPr>
          <p:cNvPr id="5" name="图片 4">
            <a:extLst>
              <a:ext uri="{FF2B5EF4-FFF2-40B4-BE49-F238E27FC236}">
                <a16:creationId xmlns:a16="http://schemas.microsoft.com/office/drawing/2014/main" id="{C1BEA82B-0521-41D0-A5B2-EF5A454BC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465412"/>
            <a:ext cx="6422707" cy="5583786"/>
          </a:xfrm>
          <a:prstGeom prst="rect">
            <a:avLst/>
          </a:prstGeom>
        </p:spPr>
      </p:pic>
    </p:spTree>
    <p:extLst>
      <p:ext uri="{BB962C8B-B14F-4D97-AF65-F5344CB8AC3E}">
        <p14:creationId xmlns:p14="http://schemas.microsoft.com/office/powerpoint/2010/main" val="56528507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
          <p:cNvSpPr txBox="1">
            <a:spLocks noChangeArrowheads="1"/>
          </p:cNvSpPr>
          <p:nvPr/>
        </p:nvSpPr>
        <p:spPr bwMode="auto">
          <a:xfrm>
            <a:off x="364625" y="366139"/>
            <a:ext cx="8311071" cy="55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3200">
                <a:solidFill>
                  <a:schemeClr val="tx2"/>
                </a:solidFill>
                <a:latin typeface="微软雅黑" panose="020B0503020204020204" pitchFamily="34" charset="-122"/>
                <a:ea typeface="微软雅黑" panose="020B0503020204020204" pitchFamily="34" charset="-122"/>
                <a:cs typeface="+mj-cs"/>
              </a:defRPr>
            </a:lvl1pPr>
            <a:lvl2pPr eaLnBrk="0" hangingPunct="0">
              <a:defRPr sz="4200">
                <a:solidFill>
                  <a:schemeClr val="tx2"/>
                </a:solidFill>
                <a:latin typeface="Garamond" pitchFamily="18" charset="0"/>
              </a:defRPr>
            </a:lvl2pPr>
            <a:lvl3pPr eaLnBrk="0" hangingPunct="0">
              <a:defRPr sz="4200">
                <a:solidFill>
                  <a:schemeClr val="tx2"/>
                </a:solidFill>
                <a:latin typeface="Garamond" pitchFamily="18" charset="0"/>
              </a:defRPr>
            </a:lvl3pPr>
            <a:lvl4pPr eaLnBrk="0" hangingPunct="0">
              <a:defRPr sz="4200">
                <a:solidFill>
                  <a:schemeClr val="tx2"/>
                </a:solidFill>
                <a:latin typeface="Garamond" pitchFamily="18" charset="0"/>
              </a:defRPr>
            </a:lvl4pPr>
            <a:lvl5pPr eaLnBrk="0" hangingPunct="0">
              <a:defRPr sz="4200">
                <a:solidFill>
                  <a:schemeClr val="tx2"/>
                </a:solidFill>
                <a:latin typeface="Garamond" pitchFamily="18" charset="0"/>
              </a:defRPr>
            </a:lvl5pPr>
            <a:lvl6pPr marL="457200" fontAlgn="base">
              <a:spcBef>
                <a:spcPct val="0"/>
              </a:spcBef>
              <a:spcAft>
                <a:spcPct val="0"/>
              </a:spcAft>
              <a:defRPr sz="4200">
                <a:solidFill>
                  <a:schemeClr val="tx2"/>
                </a:solidFill>
                <a:latin typeface="Garamond" pitchFamily="18" charset="0"/>
              </a:defRPr>
            </a:lvl6pPr>
            <a:lvl7pPr marL="914400" fontAlgn="base">
              <a:spcBef>
                <a:spcPct val="0"/>
              </a:spcBef>
              <a:spcAft>
                <a:spcPct val="0"/>
              </a:spcAft>
              <a:defRPr sz="4200">
                <a:solidFill>
                  <a:schemeClr val="tx2"/>
                </a:solidFill>
                <a:latin typeface="Garamond" pitchFamily="18" charset="0"/>
              </a:defRPr>
            </a:lvl7pPr>
            <a:lvl8pPr marL="1371600" fontAlgn="base">
              <a:spcBef>
                <a:spcPct val="0"/>
              </a:spcBef>
              <a:spcAft>
                <a:spcPct val="0"/>
              </a:spcAft>
              <a:defRPr sz="4200">
                <a:solidFill>
                  <a:schemeClr val="tx2"/>
                </a:solidFill>
                <a:latin typeface="Garamond" pitchFamily="18" charset="0"/>
              </a:defRPr>
            </a:lvl8pPr>
            <a:lvl9pPr marL="1828800" fontAlgn="base">
              <a:spcBef>
                <a:spcPct val="0"/>
              </a:spcBef>
              <a:spcAft>
                <a:spcPct val="0"/>
              </a:spcAft>
              <a:defRPr sz="4200">
                <a:solidFill>
                  <a:schemeClr val="tx2"/>
                </a:solidFill>
                <a:latin typeface="Garamond" pitchFamily="18" charset="0"/>
              </a:defRPr>
            </a:lvl9pPr>
          </a:lstStyle>
          <a:p>
            <a:r>
              <a:rPr lang="en-US" altLang="zh-CN" dirty="0"/>
              <a:t>IDS</a:t>
            </a:r>
            <a:r>
              <a:rPr lang="zh-CN" altLang="en-US" dirty="0"/>
              <a:t>的主要功能</a:t>
            </a:r>
          </a:p>
        </p:txBody>
      </p:sp>
      <p:grpSp>
        <p:nvGrpSpPr>
          <p:cNvPr id="37" name="Group 14"/>
          <p:cNvGrpSpPr>
            <a:grpSpLocks/>
          </p:cNvGrpSpPr>
          <p:nvPr/>
        </p:nvGrpSpPr>
        <p:grpSpPr bwMode="auto">
          <a:xfrm>
            <a:off x="199042" y="1178308"/>
            <a:ext cx="612000" cy="612000"/>
            <a:chOff x="4320" y="1152"/>
            <a:chExt cx="414" cy="402"/>
          </a:xfrm>
        </p:grpSpPr>
        <p:sp>
          <p:nvSpPr>
            <p:cNvPr id="38" name="AutoShape 15"/>
            <p:cNvSpPr>
              <a:spLocks noChangeArrowheads="1"/>
            </p:cNvSpPr>
            <p:nvPr/>
          </p:nvSpPr>
          <p:spPr bwMode="gray">
            <a:xfrm>
              <a:off x="4320" y="1152"/>
              <a:ext cx="414" cy="402"/>
            </a:xfrm>
            <a:prstGeom prst="roundRect">
              <a:avLst>
                <a:gd name="adj" fmla="val 11921"/>
              </a:avLst>
            </a:prstGeom>
            <a:gradFill rotWithShape="1">
              <a:gsLst>
                <a:gs pos="0">
                  <a:srgbClr val="9BBB59"/>
                </a:gs>
                <a:gs pos="100000">
                  <a:srgbClr val="9BBB59">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rPr>
                <a:t>一</a:t>
              </a:r>
              <a:endParaRPr kumimoji="0" lang="zh-CN" altLang="en-US" sz="2400" b="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endParaRPr>
            </a:p>
          </p:txBody>
        </p:sp>
        <p:sp>
          <p:nvSpPr>
            <p:cNvPr id="39" name="Freeform 16"/>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BBB59">
                    <a:gamma/>
                    <a:tint val="48627"/>
                    <a:invGamma/>
                  </a:srgbClr>
                </a:gs>
                <a:gs pos="50000">
                  <a:srgbClr val="9BBB59">
                    <a:alpha val="0"/>
                  </a:srgbClr>
                </a:gs>
                <a:gs pos="100000">
                  <a:srgbClr val="9BBB59">
                    <a:gamma/>
                    <a:tint val="48627"/>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noProof="0">
                <a:ln>
                  <a:noFill/>
                </a:ln>
                <a:solidFill>
                  <a:sysClr val="windowText" lastClr="000000"/>
                </a:solidFill>
                <a:effectLst/>
                <a:uLnTx/>
                <a:uFillTx/>
                <a:latin typeface="Times New Roman" pitchFamily="18" charset="0"/>
                <a:ea typeface="微软雅黑" pitchFamily="34" charset="-122"/>
              </a:endParaRPr>
            </a:p>
          </p:txBody>
        </p:sp>
      </p:grpSp>
      <p:grpSp>
        <p:nvGrpSpPr>
          <p:cNvPr id="40" name="组合 39"/>
          <p:cNvGrpSpPr/>
          <p:nvPr/>
        </p:nvGrpSpPr>
        <p:grpSpPr>
          <a:xfrm>
            <a:off x="932378" y="1219267"/>
            <a:ext cx="4710410" cy="591112"/>
            <a:chOff x="4061615" y="1886870"/>
            <a:chExt cx="4749037" cy="464583"/>
          </a:xfrm>
        </p:grpSpPr>
        <p:sp>
          <p:nvSpPr>
            <p:cNvPr id="43" name="AutoShape 10"/>
            <p:cNvSpPr>
              <a:spLocks noChangeArrowheads="1"/>
            </p:cNvSpPr>
            <p:nvPr/>
          </p:nvSpPr>
          <p:spPr bwMode="gray">
            <a:xfrm>
              <a:off x="4061615" y="1886870"/>
              <a:ext cx="4749037" cy="464583"/>
            </a:xfrm>
            <a:prstGeom prst="homePlate">
              <a:avLst>
                <a:gd name="adj" fmla="val 26172"/>
              </a:avLst>
            </a:prstGeom>
            <a:solidFill>
              <a:schemeClr val="bg1"/>
            </a:solidFill>
            <a:ln w="9525" algn="ctr">
              <a:solidFill>
                <a:srgbClr val="002060"/>
              </a:solidFill>
              <a:miter lim="800000"/>
              <a:headEnd/>
              <a:tailEnd/>
            </a:ln>
            <a:effectLst/>
          </p:spPr>
          <p:txBody>
            <a:bodyPr wrap="none" anchor="ctr"/>
            <a:lstStyle/>
            <a:p>
              <a:endParaRPr lang="zh-CN" altLang="en-US" b="0" dirty="0">
                <a:latin typeface="Times New Roman" pitchFamily="18" charset="0"/>
                <a:ea typeface="微软雅黑" pitchFamily="34" charset="-122"/>
              </a:endParaRPr>
            </a:p>
          </p:txBody>
        </p:sp>
        <p:sp>
          <p:nvSpPr>
            <p:cNvPr id="42" name="矩形 41"/>
            <p:cNvSpPr/>
            <p:nvPr/>
          </p:nvSpPr>
          <p:spPr>
            <a:xfrm>
              <a:off x="4061615" y="1939524"/>
              <a:ext cx="4531394" cy="391872"/>
            </a:xfrm>
            <a:prstGeom prst="rect">
              <a:avLst/>
            </a:prstGeom>
          </p:spPr>
          <p:txBody>
            <a:bodyPr wrap="square">
              <a:spAutoFit/>
            </a:bodyPr>
            <a:lstStyle/>
            <a:p>
              <a:pPr>
                <a:lnSpc>
                  <a:spcPct val="120000"/>
                </a:lnSpc>
                <a:spcBef>
                  <a:spcPts val="0"/>
                </a:spcBef>
              </a:pPr>
              <a:r>
                <a:rPr lang="zh-CN" altLang="en-US" sz="2200" dirty="0">
                  <a:solidFill>
                    <a:srgbClr val="003399"/>
                  </a:solidFill>
                  <a:latin typeface="Times New Roman" pitchFamily="18" charset="0"/>
                  <a:ea typeface="微软雅黑" pitchFamily="34" charset="-122"/>
                  <a:cs typeface="Times New Roman" pitchFamily="18" charset="0"/>
                </a:rPr>
                <a:t>网络流量的跟踪与分析功能</a:t>
              </a:r>
            </a:p>
          </p:txBody>
        </p:sp>
      </p:grpSp>
      <p:grpSp>
        <p:nvGrpSpPr>
          <p:cNvPr id="45" name="Group 14"/>
          <p:cNvGrpSpPr>
            <a:grpSpLocks/>
          </p:cNvGrpSpPr>
          <p:nvPr/>
        </p:nvGrpSpPr>
        <p:grpSpPr bwMode="auto">
          <a:xfrm>
            <a:off x="203804" y="1871352"/>
            <a:ext cx="612000" cy="612000"/>
            <a:chOff x="4320" y="1152"/>
            <a:chExt cx="414" cy="402"/>
          </a:xfrm>
        </p:grpSpPr>
        <p:sp>
          <p:nvSpPr>
            <p:cNvPr id="46" name="AutoShape 15"/>
            <p:cNvSpPr>
              <a:spLocks noChangeArrowheads="1"/>
            </p:cNvSpPr>
            <p:nvPr/>
          </p:nvSpPr>
          <p:spPr bwMode="gray">
            <a:xfrm>
              <a:off x="4320" y="1152"/>
              <a:ext cx="414" cy="402"/>
            </a:xfrm>
            <a:prstGeom prst="roundRect">
              <a:avLst>
                <a:gd name="adj" fmla="val 11921"/>
              </a:avLst>
            </a:prstGeom>
            <a:gradFill rotWithShape="1">
              <a:gsLst>
                <a:gs pos="0">
                  <a:srgbClr val="9BBB59"/>
                </a:gs>
                <a:gs pos="100000">
                  <a:srgbClr val="9BBB59">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bg1"/>
                  </a:solidFill>
                  <a:effectLst>
                    <a:outerShdw blurRad="38100" dist="38100" dir="2700000" algn="tl">
                      <a:srgbClr val="000000">
                        <a:alpha val="43137"/>
                      </a:srgbClr>
                    </a:outerShdw>
                  </a:effectLst>
                  <a:latin typeface="Times New Roman" pitchFamily="18" charset="0"/>
                  <a:ea typeface="微软雅黑" pitchFamily="34" charset="-122"/>
                </a:rPr>
                <a:t>二</a:t>
              </a:r>
              <a:endParaRPr kumimoji="0" lang="zh-CN" altLang="en-US" sz="2400" b="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endParaRPr>
            </a:p>
          </p:txBody>
        </p:sp>
        <p:sp>
          <p:nvSpPr>
            <p:cNvPr id="47" name="Freeform 16"/>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BBB59">
                    <a:gamma/>
                    <a:tint val="48627"/>
                    <a:invGamma/>
                  </a:srgbClr>
                </a:gs>
                <a:gs pos="50000">
                  <a:srgbClr val="9BBB59">
                    <a:alpha val="0"/>
                  </a:srgbClr>
                </a:gs>
                <a:gs pos="100000">
                  <a:srgbClr val="9BBB59">
                    <a:gamma/>
                    <a:tint val="48627"/>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noProof="0">
                <a:ln>
                  <a:noFill/>
                </a:ln>
                <a:solidFill>
                  <a:sysClr val="windowText" lastClr="000000"/>
                </a:solidFill>
                <a:effectLst/>
                <a:uLnTx/>
                <a:uFillTx/>
                <a:latin typeface="Times New Roman" pitchFamily="18" charset="0"/>
                <a:ea typeface="微软雅黑" pitchFamily="34" charset="-122"/>
              </a:endParaRPr>
            </a:p>
          </p:txBody>
        </p:sp>
      </p:grpSp>
      <p:grpSp>
        <p:nvGrpSpPr>
          <p:cNvPr id="48" name="组合 47"/>
          <p:cNvGrpSpPr/>
          <p:nvPr/>
        </p:nvGrpSpPr>
        <p:grpSpPr>
          <a:xfrm>
            <a:off x="947328" y="1886592"/>
            <a:ext cx="4692507" cy="612000"/>
            <a:chOff x="4061615" y="1886870"/>
            <a:chExt cx="4749037" cy="1410609"/>
          </a:xfrm>
        </p:grpSpPr>
        <p:sp>
          <p:nvSpPr>
            <p:cNvPr id="51" name="AutoShape 10"/>
            <p:cNvSpPr>
              <a:spLocks noChangeArrowheads="1"/>
            </p:cNvSpPr>
            <p:nvPr/>
          </p:nvSpPr>
          <p:spPr bwMode="gray">
            <a:xfrm>
              <a:off x="4061615" y="1886870"/>
              <a:ext cx="4749037" cy="1410609"/>
            </a:xfrm>
            <a:prstGeom prst="homePlate">
              <a:avLst>
                <a:gd name="adj" fmla="val 26172"/>
              </a:avLst>
            </a:prstGeom>
            <a:solidFill>
              <a:schemeClr val="bg1"/>
            </a:solidFill>
            <a:ln w="9525" algn="ctr">
              <a:solidFill>
                <a:srgbClr val="002060"/>
              </a:solidFill>
              <a:miter lim="800000"/>
              <a:headEnd/>
              <a:tailEnd/>
            </a:ln>
            <a:effectLst/>
          </p:spPr>
          <p:txBody>
            <a:bodyPr wrap="none" anchor="ctr"/>
            <a:lstStyle/>
            <a:p>
              <a:endParaRPr lang="zh-CN" altLang="en-US" b="0" dirty="0">
                <a:latin typeface="Times New Roman" pitchFamily="18" charset="0"/>
                <a:ea typeface="微软雅黑" pitchFamily="34" charset="-122"/>
              </a:endParaRPr>
            </a:p>
          </p:txBody>
        </p:sp>
        <p:sp>
          <p:nvSpPr>
            <p:cNvPr id="50" name="矩形 49"/>
            <p:cNvSpPr/>
            <p:nvPr/>
          </p:nvSpPr>
          <p:spPr>
            <a:xfrm>
              <a:off x="4089184" y="1948817"/>
              <a:ext cx="4641091" cy="1059665"/>
            </a:xfrm>
            <a:prstGeom prst="rect">
              <a:avLst/>
            </a:prstGeom>
          </p:spPr>
          <p:txBody>
            <a:bodyPr wrap="square">
              <a:spAutoFit/>
            </a:bodyPr>
            <a:lstStyle/>
            <a:p>
              <a:pPr marL="0" lvl="1">
                <a:lnSpc>
                  <a:spcPct val="120000"/>
                </a:lnSpc>
                <a:spcBef>
                  <a:spcPts val="0"/>
                </a:spcBef>
                <a:buClr>
                  <a:schemeClr val="accent1"/>
                </a:buClr>
              </a:pPr>
              <a:r>
                <a:rPr lang="zh-CN" altLang="en-US" sz="2200" dirty="0">
                  <a:solidFill>
                    <a:srgbClr val="003399"/>
                  </a:solidFill>
                  <a:latin typeface="Times New Roman" pitchFamily="18" charset="0"/>
                  <a:ea typeface="微软雅黑" pitchFamily="34" charset="-122"/>
                  <a:cs typeface="Times New Roman" pitchFamily="18" charset="0"/>
                </a:rPr>
                <a:t>已知攻击特征的识别功能</a:t>
              </a:r>
            </a:p>
          </p:txBody>
        </p:sp>
      </p:grpSp>
      <p:grpSp>
        <p:nvGrpSpPr>
          <p:cNvPr id="53" name="Group 14"/>
          <p:cNvGrpSpPr>
            <a:grpSpLocks/>
          </p:cNvGrpSpPr>
          <p:nvPr/>
        </p:nvGrpSpPr>
        <p:grpSpPr bwMode="auto">
          <a:xfrm>
            <a:off x="206324" y="2602686"/>
            <a:ext cx="612000" cy="612000"/>
            <a:chOff x="4320" y="1152"/>
            <a:chExt cx="414" cy="402"/>
          </a:xfrm>
        </p:grpSpPr>
        <p:sp>
          <p:nvSpPr>
            <p:cNvPr id="54" name="AutoShape 15"/>
            <p:cNvSpPr>
              <a:spLocks noChangeArrowheads="1"/>
            </p:cNvSpPr>
            <p:nvPr/>
          </p:nvSpPr>
          <p:spPr bwMode="gray">
            <a:xfrm>
              <a:off x="4320" y="1152"/>
              <a:ext cx="414" cy="402"/>
            </a:xfrm>
            <a:prstGeom prst="roundRect">
              <a:avLst>
                <a:gd name="adj" fmla="val 11921"/>
              </a:avLst>
            </a:prstGeom>
            <a:gradFill rotWithShape="1">
              <a:gsLst>
                <a:gs pos="0">
                  <a:srgbClr val="9BBB59"/>
                </a:gs>
                <a:gs pos="100000">
                  <a:srgbClr val="9BBB59">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rPr>
                <a:t>三</a:t>
              </a:r>
              <a:endParaRPr kumimoji="0" lang="zh-CN" altLang="en-US" sz="2400" b="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endParaRPr>
            </a:p>
          </p:txBody>
        </p:sp>
        <p:sp>
          <p:nvSpPr>
            <p:cNvPr id="55" name="Freeform 16"/>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BBB59">
                    <a:gamma/>
                    <a:tint val="48627"/>
                    <a:invGamma/>
                  </a:srgbClr>
                </a:gs>
                <a:gs pos="50000">
                  <a:srgbClr val="9BBB59">
                    <a:alpha val="0"/>
                  </a:srgbClr>
                </a:gs>
                <a:gs pos="100000">
                  <a:srgbClr val="9BBB59">
                    <a:gamma/>
                    <a:tint val="48627"/>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noProof="0">
                <a:ln>
                  <a:noFill/>
                </a:ln>
                <a:solidFill>
                  <a:sysClr val="windowText" lastClr="000000"/>
                </a:solidFill>
                <a:effectLst/>
                <a:uLnTx/>
                <a:uFillTx/>
                <a:latin typeface="Times New Roman" pitchFamily="18" charset="0"/>
                <a:ea typeface="微软雅黑" pitchFamily="34" charset="-122"/>
              </a:endParaRPr>
            </a:p>
          </p:txBody>
        </p:sp>
      </p:grpSp>
      <p:grpSp>
        <p:nvGrpSpPr>
          <p:cNvPr id="56" name="组合 55"/>
          <p:cNvGrpSpPr/>
          <p:nvPr/>
        </p:nvGrpSpPr>
        <p:grpSpPr>
          <a:xfrm>
            <a:off x="933160" y="2602687"/>
            <a:ext cx="4710410" cy="591112"/>
            <a:chOff x="4061615" y="1886870"/>
            <a:chExt cx="4749037" cy="464583"/>
          </a:xfrm>
        </p:grpSpPr>
        <p:sp>
          <p:nvSpPr>
            <p:cNvPr id="59" name="AutoShape 10"/>
            <p:cNvSpPr>
              <a:spLocks noChangeArrowheads="1"/>
            </p:cNvSpPr>
            <p:nvPr/>
          </p:nvSpPr>
          <p:spPr bwMode="gray">
            <a:xfrm>
              <a:off x="4061615" y="1886870"/>
              <a:ext cx="4749037" cy="464583"/>
            </a:xfrm>
            <a:prstGeom prst="homePlate">
              <a:avLst>
                <a:gd name="adj" fmla="val 26172"/>
              </a:avLst>
            </a:prstGeom>
            <a:solidFill>
              <a:schemeClr val="bg1"/>
            </a:solidFill>
            <a:ln w="9525" algn="ctr">
              <a:solidFill>
                <a:srgbClr val="76858A"/>
              </a:solidFill>
              <a:miter lim="800000"/>
              <a:headEnd/>
              <a:tailEnd/>
            </a:ln>
            <a:effectLst/>
          </p:spPr>
          <p:txBody>
            <a:bodyPr wrap="none" anchor="ctr"/>
            <a:lstStyle/>
            <a:p>
              <a:endParaRPr lang="zh-CN" altLang="en-US" b="0" dirty="0">
                <a:latin typeface="Times New Roman" pitchFamily="18" charset="0"/>
                <a:ea typeface="微软雅黑" pitchFamily="34" charset="-122"/>
              </a:endParaRPr>
            </a:p>
          </p:txBody>
        </p:sp>
        <p:sp>
          <p:nvSpPr>
            <p:cNvPr id="58" name="矩形 57"/>
            <p:cNvSpPr/>
            <p:nvPr/>
          </p:nvSpPr>
          <p:spPr>
            <a:xfrm>
              <a:off x="4061615" y="1939524"/>
              <a:ext cx="4531394" cy="361332"/>
            </a:xfrm>
            <a:prstGeom prst="rect">
              <a:avLst/>
            </a:prstGeom>
          </p:spPr>
          <p:txBody>
            <a:bodyPr wrap="square">
              <a:spAutoFit/>
            </a:bodyPr>
            <a:lstStyle/>
            <a:p>
              <a:pPr>
                <a:lnSpc>
                  <a:spcPct val="120000"/>
                </a:lnSpc>
                <a:spcBef>
                  <a:spcPts val="0"/>
                </a:spcBef>
              </a:pPr>
              <a:r>
                <a:rPr lang="zh-CN" altLang="en-US" sz="2200" dirty="0">
                  <a:solidFill>
                    <a:srgbClr val="003399"/>
                  </a:solidFill>
                  <a:latin typeface="Times New Roman" pitchFamily="18" charset="0"/>
                  <a:ea typeface="微软雅黑" pitchFamily="34" charset="-122"/>
                  <a:cs typeface="Times New Roman" pitchFamily="18" charset="0"/>
                </a:rPr>
                <a:t>异常行为的分析、统计与响应功能</a:t>
              </a:r>
            </a:p>
          </p:txBody>
        </p:sp>
      </p:grpSp>
      <p:grpSp>
        <p:nvGrpSpPr>
          <p:cNvPr id="61" name="Group 14"/>
          <p:cNvGrpSpPr>
            <a:grpSpLocks/>
          </p:cNvGrpSpPr>
          <p:nvPr/>
        </p:nvGrpSpPr>
        <p:grpSpPr bwMode="auto">
          <a:xfrm>
            <a:off x="196014" y="3343164"/>
            <a:ext cx="612000" cy="612000"/>
            <a:chOff x="4320" y="1152"/>
            <a:chExt cx="414" cy="402"/>
          </a:xfrm>
        </p:grpSpPr>
        <p:sp>
          <p:nvSpPr>
            <p:cNvPr id="62" name="AutoShape 15"/>
            <p:cNvSpPr>
              <a:spLocks noChangeArrowheads="1"/>
            </p:cNvSpPr>
            <p:nvPr/>
          </p:nvSpPr>
          <p:spPr bwMode="gray">
            <a:xfrm>
              <a:off x="4320" y="1152"/>
              <a:ext cx="414" cy="402"/>
            </a:xfrm>
            <a:prstGeom prst="roundRect">
              <a:avLst>
                <a:gd name="adj" fmla="val 11921"/>
              </a:avLst>
            </a:prstGeom>
            <a:gradFill rotWithShape="1">
              <a:gsLst>
                <a:gs pos="0">
                  <a:srgbClr val="9BBB59"/>
                </a:gs>
                <a:gs pos="100000">
                  <a:srgbClr val="9BBB59">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bg1"/>
                  </a:solidFill>
                  <a:effectLst>
                    <a:outerShdw blurRad="38100" dist="38100" dir="2700000" algn="tl">
                      <a:srgbClr val="000000">
                        <a:alpha val="43137"/>
                      </a:srgbClr>
                    </a:outerShdw>
                  </a:effectLst>
                  <a:latin typeface="Times New Roman" pitchFamily="18" charset="0"/>
                  <a:ea typeface="微软雅黑" pitchFamily="34" charset="-122"/>
                </a:rPr>
                <a:t>四</a:t>
              </a:r>
              <a:endParaRPr kumimoji="0" lang="zh-CN" altLang="en-US" sz="2400" b="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endParaRPr>
            </a:p>
          </p:txBody>
        </p:sp>
        <p:sp>
          <p:nvSpPr>
            <p:cNvPr id="63" name="Freeform 16"/>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BBB59">
                    <a:gamma/>
                    <a:tint val="48627"/>
                    <a:invGamma/>
                  </a:srgbClr>
                </a:gs>
                <a:gs pos="50000">
                  <a:srgbClr val="9BBB59">
                    <a:alpha val="0"/>
                  </a:srgbClr>
                </a:gs>
                <a:gs pos="100000">
                  <a:srgbClr val="9BBB59">
                    <a:gamma/>
                    <a:tint val="48627"/>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noProof="0">
                <a:ln>
                  <a:noFill/>
                </a:ln>
                <a:solidFill>
                  <a:sysClr val="windowText" lastClr="000000"/>
                </a:solidFill>
                <a:effectLst/>
                <a:uLnTx/>
                <a:uFillTx/>
                <a:latin typeface="Times New Roman" pitchFamily="18" charset="0"/>
                <a:ea typeface="微软雅黑" pitchFamily="34" charset="-122"/>
              </a:endParaRPr>
            </a:p>
          </p:txBody>
        </p:sp>
      </p:grpSp>
      <p:grpSp>
        <p:nvGrpSpPr>
          <p:cNvPr id="64" name="组合 63"/>
          <p:cNvGrpSpPr/>
          <p:nvPr/>
        </p:nvGrpSpPr>
        <p:grpSpPr>
          <a:xfrm>
            <a:off x="948110" y="3302668"/>
            <a:ext cx="4692507" cy="612000"/>
            <a:chOff x="4061615" y="1886870"/>
            <a:chExt cx="4749037" cy="1410609"/>
          </a:xfrm>
        </p:grpSpPr>
        <p:sp>
          <p:nvSpPr>
            <p:cNvPr id="67" name="AutoShape 10"/>
            <p:cNvSpPr>
              <a:spLocks noChangeArrowheads="1"/>
            </p:cNvSpPr>
            <p:nvPr/>
          </p:nvSpPr>
          <p:spPr bwMode="gray">
            <a:xfrm>
              <a:off x="4061615" y="1886870"/>
              <a:ext cx="4749037" cy="1410609"/>
            </a:xfrm>
            <a:prstGeom prst="homePlate">
              <a:avLst>
                <a:gd name="adj" fmla="val 26172"/>
              </a:avLst>
            </a:prstGeom>
            <a:solidFill>
              <a:schemeClr val="bg1"/>
            </a:solidFill>
            <a:ln w="9525" algn="ctr">
              <a:solidFill>
                <a:srgbClr val="002060"/>
              </a:solidFill>
              <a:miter lim="800000"/>
              <a:headEnd/>
              <a:tailEnd/>
            </a:ln>
            <a:effectLst/>
          </p:spPr>
          <p:txBody>
            <a:bodyPr wrap="none" anchor="ctr"/>
            <a:lstStyle/>
            <a:p>
              <a:endParaRPr lang="zh-CN" altLang="en-US" b="0" dirty="0">
                <a:latin typeface="Times New Roman" pitchFamily="18" charset="0"/>
                <a:ea typeface="微软雅黑" pitchFamily="34" charset="-122"/>
              </a:endParaRPr>
            </a:p>
          </p:txBody>
        </p:sp>
        <p:sp>
          <p:nvSpPr>
            <p:cNvPr id="66" name="矩形 65"/>
            <p:cNvSpPr/>
            <p:nvPr/>
          </p:nvSpPr>
          <p:spPr>
            <a:xfrm>
              <a:off x="4089184" y="1948817"/>
              <a:ext cx="4641091" cy="1059665"/>
            </a:xfrm>
            <a:prstGeom prst="rect">
              <a:avLst/>
            </a:prstGeom>
          </p:spPr>
          <p:txBody>
            <a:bodyPr wrap="square">
              <a:spAutoFit/>
            </a:bodyPr>
            <a:lstStyle/>
            <a:p>
              <a:pPr marL="0" lvl="1">
                <a:lnSpc>
                  <a:spcPct val="120000"/>
                </a:lnSpc>
                <a:spcBef>
                  <a:spcPts val="0"/>
                </a:spcBef>
                <a:buClr>
                  <a:schemeClr val="accent1"/>
                </a:buClr>
              </a:pPr>
              <a:r>
                <a:rPr lang="zh-CN" altLang="en-US" sz="2200" dirty="0">
                  <a:solidFill>
                    <a:srgbClr val="003399"/>
                  </a:solidFill>
                  <a:latin typeface="Times New Roman" pitchFamily="18" charset="0"/>
                  <a:ea typeface="微软雅黑" pitchFamily="34" charset="-122"/>
                  <a:cs typeface="Times New Roman" pitchFamily="18" charset="0"/>
                </a:rPr>
                <a:t>特征库的在线和离线升级功能</a:t>
              </a:r>
            </a:p>
          </p:txBody>
        </p:sp>
      </p:grpSp>
      <p:grpSp>
        <p:nvGrpSpPr>
          <p:cNvPr id="69" name="Group 14"/>
          <p:cNvGrpSpPr>
            <a:grpSpLocks/>
          </p:cNvGrpSpPr>
          <p:nvPr/>
        </p:nvGrpSpPr>
        <p:grpSpPr bwMode="auto">
          <a:xfrm>
            <a:off x="198874" y="4083642"/>
            <a:ext cx="612000" cy="612000"/>
            <a:chOff x="4320" y="1152"/>
            <a:chExt cx="414" cy="402"/>
          </a:xfrm>
        </p:grpSpPr>
        <p:sp>
          <p:nvSpPr>
            <p:cNvPr id="70" name="AutoShape 15"/>
            <p:cNvSpPr>
              <a:spLocks noChangeArrowheads="1"/>
            </p:cNvSpPr>
            <p:nvPr/>
          </p:nvSpPr>
          <p:spPr bwMode="gray">
            <a:xfrm>
              <a:off x="4320" y="1152"/>
              <a:ext cx="414" cy="402"/>
            </a:xfrm>
            <a:prstGeom prst="roundRect">
              <a:avLst>
                <a:gd name="adj" fmla="val 11921"/>
              </a:avLst>
            </a:prstGeom>
            <a:gradFill rotWithShape="1">
              <a:gsLst>
                <a:gs pos="0">
                  <a:srgbClr val="9BBB59"/>
                </a:gs>
                <a:gs pos="100000">
                  <a:srgbClr val="9BBB59">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rPr>
                <a:t>五</a:t>
              </a:r>
            </a:p>
          </p:txBody>
        </p:sp>
        <p:sp>
          <p:nvSpPr>
            <p:cNvPr id="71" name="Freeform 16"/>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BBB59">
                    <a:gamma/>
                    <a:tint val="48627"/>
                    <a:invGamma/>
                  </a:srgbClr>
                </a:gs>
                <a:gs pos="50000">
                  <a:srgbClr val="9BBB59">
                    <a:alpha val="0"/>
                  </a:srgbClr>
                </a:gs>
                <a:gs pos="100000">
                  <a:srgbClr val="9BBB59">
                    <a:gamma/>
                    <a:tint val="48627"/>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noProof="0">
                <a:ln>
                  <a:noFill/>
                </a:ln>
                <a:solidFill>
                  <a:sysClr val="windowText" lastClr="000000"/>
                </a:solidFill>
                <a:effectLst/>
                <a:uLnTx/>
                <a:uFillTx/>
                <a:latin typeface="Times New Roman" pitchFamily="18" charset="0"/>
                <a:ea typeface="微软雅黑" pitchFamily="34" charset="-122"/>
              </a:endParaRPr>
            </a:p>
          </p:txBody>
        </p:sp>
      </p:grpSp>
      <p:grpSp>
        <p:nvGrpSpPr>
          <p:cNvPr id="72" name="组合 71"/>
          <p:cNvGrpSpPr/>
          <p:nvPr/>
        </p:nvGrpSpPr>
        <p:grpSpPr>
          <a:xfrm>
            <a:off x="925710" y="4027445"/>
            <a:ext cx="4710410" cy="591112"/>
            <a:chOff x="4061615" y="1886870"/>
            <a:chExt cx="4749037" cy="464583"/>
          </a:xfrm>
        </p:grpSpPr>
        <p:sp>
          <p:nvSpPr>
            <p:cNvPr id="75" name="AutoShape 10"/>
            <p:cNvSpPr>
              <a:spLocks noChangeArrowheads="1"/>
            </p:cNvSpPr>
            <p:nvPr/>
          </p:nvSpPr>
          <p:spPr bwMode="gray">
            <a:xfrm>
              <a:off x="4061615" y="1886870"/>
              <a:ext cx="4749037" cy="464583"/>
            </a:xfrm>
            <a:prstGeom prst="homePlate">
              <a:avLst>
                <a:gd name="adj" fmla="val 26172"/>
              </a:avLst>
            </a:prstGeom>
            <a:solidFill>
              <a:schemeClr val="bg1"/>
            </a:solidFill>
            <a:ln w="9525" algn="ctr">
              <a:solidFill>
                <a:srgbClr val="002060"/>
              </a:solidFill>
              <a:miter lim="800000"/>
              <a:headEnd/>
              <a:tailEnd/>
            </a:ln>
            <a:effectLst/>
          </p:spPr>
          <p:txBody>
            <a:bodyPr wrap="none" anchor="ctr"/>
            <a:lstStyle/>
            <a:p>
              <a:endParaRPr lang="zh-CN" altLang="en-US" b="0" dirty="0">
                <a:latin typeface="Times New Roman" pitchFamily="18" charset="0"/>
                <a:ea typeface="微软雅黑" pitchFamily="34" charset="-122"/>
              </a:endParaRPr>
            </a:p>
          </p:txBody>
        </p:sp>
        <p:sp>
          <p:nvSpPr>
            <p:cNvPr id="74" name="矩形 73"/>
            <p:cNvSpPr/>
            <p:nvPr/>
          </p:nvSpPr>
          <p:spPr>
            <a:xfrm>
              <a:off x="4061615" y="1939524"/>
              <a:ext cx="4531394" cy="361332"/>
            </a:xfrm>
            <a:prstGeom prst="rect">
              <a:avLst/>
            </a:prstGeom>
          </p:spPr>
          <p:txBody>
            <a:bodyPr wrap="square">
              <a:spAutoFit/>
            </a:bodyPr>
            <a:lstStyle/>
            <a:p>
              <a:pPr>
                <a:lnSpc>
                  <a:spcPct val="120000"/>
                </a:lnSpc>
                <a:spcBef>
                  <a:spcPts val="0"/>
                </a:spcBef>
              </a:pPr>
              <a:r>
                <a:rPr lang="zh-CN" altLang="en-US" sz="2200" dirty="0">
                  <a:solidFill>
                    <a:srgbClr val="003399"/>
                  </a:solidFill>
                  <a:latin typeface="Times New Roman" pitchFamily="18" charset="0"/>
                  <a:ea typeface="微软雅黑" pitchFamily="34" charset="-122"/>
                  <a:cs typeface="Times New Roman" pitchFamily="18" charset="0"/>
                </a:rPr>
                <a:t>数据文件的完整性检查功能</a:t>
              </a:r>
            </a:p>
          </p:txBody>
        </p:sp>
      </p:grpSp>
      <p:grpSp>
        <p:nvGrpSpPr>
          <p:cNvPr id="77" name="Group 14"/>
          <p:cNvGrpSpPr>
            <a:grpSpLocks/>
          </p:cNvGrpSpPr>
          <p:nvPr/>
        </p:nvGrpSpPr>
        <p:grpSpPr bwMode="auto">
          <a:xfrm>
            <a:off x="188564" y="4763160"/>
            <a:ext cx="612000" cy="612000"/>
            <a:chOff x="4320" y="1152"/>
            <a:chExt cx="414" cy="402"/>
          </a:xfrm>
        </p:grpSpPr>
        <p:sp>
          <p:nvSpPr>
            <p:cNvPr id="78" name="AutoShape 15"/>
            <p:cNvSpPr>
              <a:spLocks noChangeArrowheads="1"/>
            </p:cNvSpPr>
            <p:nvPr/>
          </p:nvSpPr>
          <p:spPr bwMode="gray">
            <a:xfrm>
              <a:off x="4320" y="1152"/>
              <a:ext cx="414" cy="402"/>
            </a:xfrm>
            <a:prstGeom prst="roundRect">
              <a:avLst>
                <a:gd name="adj" fmla="val 11921"/>
              </a:avLst>
            </a:prstGeom>
            <a:gradFill rotWithShape="1">
              <a:gsLst>
                <a:gs pos="0">
                  <a:srgbClr val="9BBB59"/>
                </a:gs>
                <a:gs pos="100000">
                  <a:srgbClr val="9BBB59">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rPr>
                <a:t>六</a:t>
              </a:r>
            </a:p>
          </p:txBody>
        </p:sp>
        <p:sp>
          <p:nvSpPr>
            <p:cNvPr id="79" name="Freeform 16"/>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BBB59">
                    <a:gamma/>
                    <a:tint val="48627"/>
                    <a:invGamma/>
                  </a:srgbClr>
                </a:gs>
                <a:gs pos="50000">
                  <a:srgbClr val="9BBB59">
                    <a:alpha val="0"/>
                  </a:srgbClr>
                </a:gs>
                <a:gs pos="100000">
                  <a:srgbClr val="9BBB59">
                    <a:gamma/>
                    <a:tint val="48627"/>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noProof="0">
                <a:ln>
                  <a:noFill/>
                </a:ln>
                <a:solidFill>
                  <a:sysClr val="windowText" lastClr="000000"/>
                </a:solidFill>
                <a:effectLst/>
                <a:uLnTx/>
                <a:uFillTx/>
                <a:latin typeface="Times New Roman" pitchFamily="18" charset="0"/>
                <a:ea typeface="微软雅黑" pitchFamily="34" charset="-122"/>
              </a:endParaRPr>
            </a:p>
          </p:txBody>
        </p:sp>
      </p:grpSp>
      <p:grpSp>
        <p:nvGrpSpPr>
          <p:cNvPr id="80" name="组合 79"/>
          <p:cNvGrpSpPr/>
          <p:nvPr/>
        </p:nvGrpSpPr>
        <p:grpSpPr>
          <a:xfrm>
            <a:off x="940660" y="4706962"/>
            <a:ext cx="4692507" cy="612000"/>
            <a:chOff x="4061615" y="1886870"/>
            <a:chExt cx="4749037" cy="1410609"/>
          </a:xfrm>
        </p:grpSpPr>
        <p:sp>
          <p:nvSpPr>
            <p:cNvPr id="83" name="AutoShape 10"/>
            <p:cNvSpPr>
              <a:spLocks noChangeArrowheads="1"/>
            </p:cNvSpPr>
            <p:nvPr/>
          </p:nvSpPr>
          <p:spPr bwMode="gray">
            <a:xfrm>
              <a:off x="4061615" y="1886870"/>
              <a:ext cx="4749037" cy="1410609"/>
            </a:xfrm>
            <a:prstGeom prst="homePlate">
              <a:avLst>
                <a:gd name="adj" fmla="val 26172"/>
              </a:avLst>
            </a:prstGeom>
            <a:solidFill>
              <a:schemeClr val="bg1"/>
            </a:solidFill>
            <a:ln w="9525" algn="ctr">
              <a:solidFill>
                <a:srgbClr val="002060"/>
              </a:solidFill>
              <a:miter lim="800000"/>
              <a:headEnd/>
              <a:tailEnd/>
            </a:ln>
            <a:effectLst/>
          </p:spPr>
          <p:txBody>
            <a:bodyPr wrap="none" anchor="ctr"/>
            <a:lstStyle/>
            <a:p>
              <a:endParaRPr lang="zh-CN" altLang="en-US" b="0" dirty="0">
                <a:latin typeface="Times New Roman" pitchFamily="18" charset="0"/>
                <a:ea typeface="微软雅黑" pitchFamily="34" charset="-122"/>
              </a:endParaRPr>
            </a:p>
          </p:txBody>
        </p:sp>
        <p:sp>
          <p:nvSpPr>
            <p:cNvPr id="82" name="矩形 81"/>
            <p:cNvSpPr/>
            <p:nvPr/>
          </p:nvSpPr>
          <p:spPr>
            <a:xfrm>
              <a:off x="4089184" y="1948817"/>
              <a:ext cx="4641091" cy="1059665"/>
            </a:xfrm>
            <a:prstGeom prst="rect">
              <a:avLst/>
            </a:prstGeom>
          </p:spPr>
          <p:txBody>
            <a:bodyPr wrap="square">
              <a:spAutoFit/>
            </a:bodyPr>
            <a:lstStyle/>
            <a:p>
              <a:pPr marL="0" lvl="1">
                <a:lnSpc>
                  <a:spcPct val="120000"/>
                </a:lnSpc>
                <a:spcBef>
                  <a:spcPts val="0"/>
                </a:spcBef>
                <a:buClr>
                  <a:schemeClr val="accent1"/>
                </a:buClr>
              </a:pPr>
              <a:r>
                <a:rPr lang="zh-CN" altLang="en-US" sz="2200" dirty="0">
                  <a:solidFill>
                    <a:srgbClr val="003399"/>
                  </a:solidFill>
                  <a:latin typeface="Times New Roman" pitchFamily="18" charset="0"/>
                  <a:ea typeface="微软雅黑" pitchFamily="34" charset="-122"/>
                  <a:cs typeface="Times New Roman" pitchFamily="18" charset="0"/>
                </a:rPr>
                <a:t>自定义的响应功能</a:t>
              </a:r>
            </a:p>
          </p:txBody>
        </p:sp>
      </p:grpSp>
      <p:grpSp>
        <p:nvGrpSpPr>
          <p:cNvPr id="85" name="Group 14"/>
          <p:cNvGrpSpPr>
            <a:grpSpLocks/>
          </p:cNvGrpSpPr>
          <p:nvPr/>
        </p:nvGrpSpPr>
        <p:grpSpPr bwMode="auto">
          <a:xfrm>
            <a:off x="199656" y="5424852"/>
            <a:ext cx="612000" cy="612000"/>
            <a:chOff x="4320" y="1152"/>
            <a:chExt cx="414" cy="402"/>
          </a:xfrm>
        </p:grpSpPr>
        <p:sp>
          <p:nvSpPr>
            <p:cNvPr id="86" name="AutoShape 15"/>
            <p:cNvSpPr>
              <a:spLocks noChangeArrowheads="1"/>
            </p:cNvSpPr>
            <p:nvPr/>
          </p:nvSpPr>
          <p:spPr bwMode="gray">
            <a:xfrm>
              <a:off x="4320" y="1152"/>
              <a:ext cx="414" cy="402"/>
            </a:xfrm>
            <a:prstGeom prst="roundRect">
              <a:avLst>
                <a:gd name="adj" fmla="val 11921"/>
              </a:avLst>
            </a:prstGeom>
            <a:gradFill rotWithShape="1">
              <a:gsLst>
                <a:gs pos="0">
                  <a:srgbClr val="9BBB59"/>
                </a:gs>
                <a:gs pos="100000">
                  <a:srgbClr val="9BBB59">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rPr>
                <a:t>七</a:t>
              </a:r>
            </a:p>
          </p:txBody>
        </p:sp>
        <p:sp>
          <p:nvSpPr>
            <p:cNvPr id="87" name="Freeform 16"/>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BBB59">
                    <a:gamma/>
                    <a:tint val="48627"/>
                    <a:invGamma/>
                  </a:srgbClr>
                </a:gs>
                <a:gs pos="50000">
                  <a:srgbClr val="9BBB59">
                    <a:alpha val="0"/>
                  </a:srgbClr>
                </a:gs>
                <a:gs pos="100000">
                  <a:srgbClr val="9BBB59">
                    <a:gamma/>
                    <a:tint val="48627"/>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noProof="0">
                <a:ln>
                  <a:noFill/>
                </a:ln>
                <a:solidFill>
                  <a:sysClr val="windowText" lastClr="000000"/>
                </a:solidFill>
                <a:effectLst/>
                <a:uLnTx/>
                <a:uFillTx/>
                <a:latin typeface="Times New Roman" pitchFamily="18" charset="0"/>
                <a:ea typeface="微软雅黑" pitchFamily="34" charset="-122"/>
              </a:endParaRPr>
            </a:p>
          </p:txBody>
        </p:sp>
      </p:grpSp>
      <p:grpSp>
        <p:nvGrpSpPr>
          <p:cNvPr id="88" name="组合 87"/>
          <p:cNvGrpSpPr/>
          <p:nvPr/>
        </p:nvGrpSpPr>
        <p:grpSpPr>
          <a:xfrm>
            <a:off x="926492" y="5424853"/>
            <a:ext cx="4710410" cy="591112"/>
            <a:chOff x="4061615" y="1886870"/>
            <a:chExt cx="4749037" cy="464583"/>
          </a:xfrm>
        </p:grpSpPr>
        <p:sp>
          <p:nvSpPr>
            <p:cNvPr id="91" name="AutoShape 10"/>
            <p:cNvSpPr>
              <a:spLocks noChangeArrowheads="1"/>
            </p:cNvSpPr>
            <p:nvPr/>
          </p:nvSpPr>
          <p:spPr bwMode="gray">
            <a:xfrm>
              <a:off x="4061615" y="1886870"/>
              <a:ext cx="4749037" cy="464583"/>
            </a:xfrm>
            <a:prstGeom prst="homePlate">
              <a:avLst>
                <a:gd name="adj" fmla="val 26172"/>
              </a:avLst>
            </a:prstGeom>
            <a:solidFill>
              <a:schemeClr val="bg1"/>
            </a:solidFill>
            <a:ln w="9525" algn="ctr">
              <a:solidFill>
                <a:srgbClr val="002060"/>
              </a:solidFill>
              <a:miter lim="800000"/>
              <a:headEnd/>
              <a:tailEnd/>
            </a:ln>
            <a:effectLst/>
          </p:spPr>
          <p:txBody>
            <a:bodyPr wrap="none" anchor="ctr"/>
            <a:lstStyle/>
            <a:p>
              <a:endParaRPr lang="zh-CN" altLang="en-US" b="0" dirty="0">
                <a:latin typeface="Times New Roman" pitchFamily="18" charset="0"/>
                <a:ea typeface="微软雅黑" pitchFamily="34" charset="-122"/>
              </a:endParaRPr>
            </a:p>
          </p:txBody>
        </p:sp>
        <p:sp>
          <p:nvSpPr>
            <p:cNvPr id="90" name="矩形 89"/>
            <p:cNvSpPr/>
            <p:nvPr/>
          </p:nvSpPr>
          <p:spPr>
            <a:xfrm>
              <a:off x="4061615" y="1939524"/>
              <a:ext cx="4531394" cy="361332"/>
            </a:xfrm>
            <a:prstGeom prst="rect">
              <a:avLst/>
            </a:prstGeom>
          </p:spPr>
          <p:txBody>
            <a:bodyPr wrap="square">
              <a:spAutoFit/>
            </a:bodyPr>
            <a:lstStyle/>
            <a:p>
              <a:pPr>
                <a:lnSpc>
                  <a:spcPct val="120000"/>
                </a:lnSpc>
                <a:spcBef>
                  <a:spcPts val="0"/>
                </a:spcBef>
              </a:pPr>
              <a:r>
                <a:rPr lang="zh-CN" altLang="en-US" sz="2200" dirty="0">
                  <a:solidFill>
                    <a:srgbClr val="003399"/>
                  </a:solidFill>
                  <a:latin typeface="Times New Roman" pitchFamily="18" charset="0"/>
                  <a:ea typeface="微软雅黑" pitchFamily="34" charset="-122"/>
                  <a:cs typeface="Times New Roman" pitchFamily="18" charset="0"/>
                </a:rPr>
                <a:t>系统漏洞的预报警功能</a:t>
              </a:r>
            </a:p>
          </p:txBody>
        </p:sp>
      </p:grpSp>
      <p:grpSp>
        <p:nvGrpSpPr>
          <p:cNvPr id="93" name="Group 14"/>
          <p:cNvGrpSpPr>
            <a:grpSpLocks/>
          </p:cNvGrpSpPr>
          <p:nvPr/>
        </p:nvGrpSpPr>
        <p:grpSpPr bwMode="auto">
          <a:xfrm>
            <a:off x="189346" y="6108290"/>
            <a:ext cx="612000" cy="612000"/>
            <a:chOff x="4320" y="1152"/>
            <a:chExt cx="414" cy="402"/>
          </a:xfrm>
        </p:grpSpPr>
        <p:sp>
          <p:nvSpPr>
            <p:cNvPr id="94" name="AutoShape 15"/>
            <p:cNvSpPr>
              <a:spLocks noChangeArrowheads="1"/>
            </p:cNvSpPr>
            <p:nvPr/>
          </p:nvSpPr>
          <p:spPr bwMode="gray">
            <a:xfrm>
              <a:off x="4320" y="1152"/>
              <a:ext cx="414" cy="402"/>
            </a:xfrm>
            <a:prstGeom prst="roundRect">
              <a:avLst>
                <a:gd name="adj" fmla="val 11921"/>
              </a:avLst>
            </a:prstGeom>
            <a:gradFill rotWithShape="1">
              <a:gsLst>
                <a:gs pos="0">
                  <a:srgbClr val="9BBB59"/>
                </a:gs>
                <a:gs pos="100000">
                  <a:srgbClr val="9BBB59">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noProof="0" dirty="0">
                  <a:ln>
                    <a:noFill/>
                  </a:ln>
                  <a:solidFill>
                    <a:schemeClr val="bg1"/>
                  </a:solidFill>
                  <a:effectLst>
                    <a:outerShdw blurRad="38100" dist="38100" dir="2700000" algn="tl">
                      <a:srgbClr val="000000">
                        <a:alpha val="43137"/>
                      </a:srgbClr>
                    </a:outerShdw>
                  </a:effectLst>
                  <a:uLnTx/>
                  <a:uFillTx/>
                  <a:latin typeface="Times New Roman" pitchFamily="18" charset="0"/>
                  <a:ea typeface="微软雅黑" pitchFamily="34" charset="-122"/>
                </a:rPr>
                <a:t>八</a:t>
              </a:r>
            </a:p>
          </p:txBody>
        </p:sp>
        <p:sp>
          <p:nvSpPr>
            <p:cNvPr id="95" name="Freeform 16"/>
            <p:cNvSpPr>
              <a:spLocks/>
            </p:cNvSpPr>
            <p:nvPr/>
          </p:nvSpPr>
          <p:spPr bwMode="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BBB59">
                    <a:gamma/>
                    <a:tint val="48627"/>
                    <a:invGamma/>
                  </a:srgbClr>
                </a:gs>
                <a:gs pos="50000">
                  <a:srgbClr val="9BBB59">
                    <a:alpha val="0"/>
                  </a:srgbClr>
                </a:gs>
                <a:gs pos="100000">
                  <a:srgbClr val="9BBB59">
                    <a:gamma/>
                    <a:tint val="48627"/>
                    <a:invGamma/>
                  </a:srgbClr>
                </a:gs>
              </a:gsLst>
              <a:lin ang="2700000" scaled="1"/>
            </a:gradFill>
            <a:ln w="0">
              <a:noFill/>
              <a:prstDash val="solid"/>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noProof="0">
                <a:ln>
                  <a:noFill/>
                </a:ln>
                <a:solidFill>
                  <a:sysClr val="windowText" lastClr="000000"/>
                </a:solidFill>
                <a:effectLst/>
                <a:uLnTx/>
                <a:uFillTx/>
                <a:latin typeface="Times New Roman" pitchFamily="18" charset="0"/>
                <a:ea typeface="微软雅黑" pitchFamily="34" charset="-122"/>
              </a:endParaRPr>
            </a:p>
          </p:txBody>
        </p:sp>
      </p:grpSp>
      <p:grpSp>
        <p:nvGrpSpPr>
          <p:cNvPr id="96" name="组合 95"/>
          <p:cNvGrpSpPr/>
          <p:nvPr/>
        </p:nvGrpSpPr>
        <p:grpSpPr>
          <a:xfrm>
            <a:off x="941442" y="6103528"/>
            <a:ext cx="4692507" cy="612000"/>
            <a:chOff x="4061615" y="1886870"/>
            <a:chExt cx="4749037" cy="1410609"/>
          </a:xfrm>
        </p:grpSpPr>
        <p:sp>
          <p:nvSpPr>
            <p:cNvPr id="99" name="AutoShape 10"/>
            <p:cNvSpPr>
              <a:spLocks noChangeArrowheads="1"/>
            </p:cNvSpPr>
            <p:nvPr/>
          </p:nvSpPr>
          <p:spPr bwMode="gray">
            <a:xfrm>
              <a:off x="4061615" y="1886870"/>
              <a:ext cx="4749037" cy="1410609"/>
            </a:xfrm>
            <a:prstGeom prst="homePlate">
              <a:avLst>
                <a:gd name="adj" fmla="val 26172"/>
              </a:avLst>
            </a:prstGeom>
            <a:solidFill>
              <a:schemeClr val="bg1"/>
            </a:solidFill>
            <a:ln w="9525" algn="ctr">
              <a:solidFill>
                <a:srgbClr val="002060"/>
              </a:solidFill>
              <a:miter lim="800000"/>
              <a:headEnd/>
              <a:tailEnd/>
            </a:ln>
            <a:effectLst/>
          </p:spPr>
          <p:txBody>
            <a:bodyPr wrap="none" anchor="ctr"/>
            <a:lstStyle/>
            <a:p>
              <a:endParaRPr lang="zh-CN" altLang="en-US" b="0" dirty="0">
                <a:latin typeface="Times New Roman" pitchFamily="18" charset="0"/>
                <a:ea typeface="微软雅黑" pitchFamily="34" charset="-122"/>
              </a:endParaRPr>
            </a:p>
          </p:txBody>
        </p:sp>
        <p:sp>
          <p:nvSpPr>
            <p:cNvPr id="98" name="矩形 97"/>
            <p:cNvSpPr/>
            <p:nvPr/>
          </p:nvSpPr>
          <p:spPr>
            <a:xfrm>
              <a:off x="4089184" y="1948817"/>
              <a:ext cx="4641091" cy="1059665"/>
            </a:xfrm>
            <a:prstGeom prst="rect">
              <a:avLst/>
            </a:prstGeom>
          </p:spPr>
          <p:txBody>
            <a:bodyPr wrap="square">
              <a:spAutoFit/>
            </a:bodyPr>
            <a:lstStyle/>
            <a:p>
              <a:pPr lvl="0">
                <a:lnSpc>
                  <a:spcPct val="120000"/>
                </a:lnSpc>
              </a:pPr>
              <a:r>
                <a:rPr lang="en-US" altLang="en-US" sz="2200" dirty="0">
                  <a:solidFill>
                    <a:srgbClr val="003399"/>
                  </a:solidFill>
                  <a:latin typeface="Times New Roman" pitchFamily="18" charset="0"/>
                  <a:ea typeface="微软雅黑" pitchFamily="34" charset="-122"/>
                  <a:cs typeface="Times New Roman" pitchFamily="18" charset="0"/>
                </a:rPr>
                <a:t>IDS</a:t>
              </a:r>
              <a:r>
                <a:rPr lang="zh-CN" altLang="en-US" sz="2200" dirty="0">
                  <a:solidFill>
                    <a:srgbClr val="003399"/>
                  </a:solidFill>
                  <a:latin typeface="Times New Roman" pitchFamily="18" charset="0"/>
                  <a:ea typeface="微软雅黑" pitchFamily="34" charset="-122"/>
                  <a:cs typeface="Times New Roman" pitchFamily="18" charset="0"/>
                </a:rPr>
                <a:t>探测器集中管理功能</a:t>
              </a:r>
            </a:p>
          </p:txBody>
        </p:sp>
      </p:grpSp>
      <p:pic>
        <p:nvPicPr>
          <p:cNvPr id="101" name="图片 100" descr="internet-traffic.jpg"/>
          <p:cNvPicPr>
            <a:picLocks noChangeAspect="1"/>
          </p:cNvPicPr>
          <p:nvPr/>
        </p:nvPicPr>
        <p:blipFill>
          <a:blip r:embed="rId2" cstate="print"/>
          <a:stretch>
            <a:fillRect/>
          </a:stretch>
        </p:blipFill>
        <p:spPr>
          <a:xfrm>
            <a:off x="6215074" y="1357298"/>
            <a:ext cx="2460622" cy="2657472"/>
          </a:xfrm>
          <a:prstGeom prst="rect">
            <a:avLst/>
          </a:prstGeom>
        </p:spPr>
      </p:pic>
      <p:pic>
        <p:nvPicPr>
          <p:cNvPr id="102" name="图片 101" descr="NetworkVulnerability.gif"/>
          <p:cNvPicPr>
            <a:picLocks noChangeAspect="1"/>
          </p:cNvPicPr>
          <p:nvPr/>
        </p:nvPicPr>
        <p:blipFill>
          <a:blip r:embed="rId3" cstate="print"/>
          <a:stretch>
            <a:fillRect/>
          </a:stretch>
        </p:blipFill>
        <p:spPr>
          <a:xfrm>
            <a:off x="6500826" y="4133831"/>
            <a:ext cx="2000264" cy="272258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p:cTn id="7" dur="500" fill="hold"/>
                                        <p:tgtEl>
                                          <p:spTgt spid="101"/>
                                        </p:tgtEl>
                                        <p:attrNameLst>
                                          <p:attrName>ppt_w</p:attrName>
                                        </p:attrNameLst>
                                      </p:cBhvr>
                                      <p:tavLst>
                                        <p:tav tm="0">
                                          <p:val>
                                            <p:fltVal val="0"/>
                                          </p:val>
                                        </p:tav>
                                        <p:tav tm="100000">
                                          <p:val>
                                            <p:strVal val="#ppt_w"/>
                                          </p:val>
                                        </p:tav>
                                      </p:tavLst>
                                    </p:anim>
                                    <p:anim calcmode="lin" valueType="num">
                                      <p:cBhvr>
                                        <p:cTn id="8" dur="500" fill="hold"/>
                                        <p:tgtEl>
                                          <p:spTgt spid="101"/>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02"/>
                                        </p:tgtEl>
                                        <p:attrNameLst>
                                          <p:attrName>style.visibility</p:attrName>
                                        </p:attrNameLst>
                                      </p:cBhvr>
                                      <p:to>
                                        <p:strVal val="visible"/>
                                      </p:to>
                                    </p:set>
                                    <p:anim calcmode="lin" valueType="num">
                                      <p:cBhvr>
                                        <p:cTn id="11" dur="500" fill="hold"/>
                                        <p:tgtEl>
                                          <p:spTgt spid="102"/>
                                        </p:tgtEl>
                                        <p:attrNameLst>
                                          <p:attrName>ppt_w</p:attrName>
                                        </p:attrNameLst>
                                      </p:cBhvr>
                                      <p:tavLst>
                                        <p:tav tm="0">
                                          <p:val>
                                            <p:fltVal val="0"/>
                                          </p:val>
                                        </p:tav>
                                        <p:tav tm="100000">
                                          <p:val>
                                            <p:strVal val="#ppt_w"/>
                                          </p:val>
                                        </p:tav>
                                      </p:tavLst>
                                    </p:anim>
                                    <p:anim calcmode="lin" valueType="num">
                                      <p:cBhvr>
                                        <p:cTn id="12" dur="500" fill="hold"/>
                                        <p:tgtEl>
                                          <p:spTgt spid="1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9ED2F58-2EF1-42C6-8680-73B11DE4F2B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E5B01C-EBC2-4DBF-9BC1-C44457E621DB}" type="slidenum">
              <a:rPr lang="en-US" altLang="zh-CN">
                <a:latin typeface="Garamond" panose="02020404030301010803" pitchFamily="18" charset="0"/>
              </a:rPr>
              <a:pPr eaLnBrk="1" hangingPunct="1"/>
              <a:t>66</a:t>
            </a:fld>
            <a:endParaRPr lang="en-US" altLang="zh-CN">
              <a:latin typeface="Garamond" panose="02020404030301010803" pitchFamily="18" charset="0"/>
            </a:endParaRPr>
          </a:p>
        </p:txBody>
      </p:sp>
      <p:sp>
        <p:nvSpPr>
          <p:cNvPr id="13316" name="Rectangle 2">
            <a:extLst>
              <a:ext uri="{FF2B5EF4-FFF2-40B4-BE49-F238E27FC236}">
                <a16:creationId xmlns:a16="http://schemas.microsoft.com/office/drawing/2014/main" id="{D94BB93A-93AE-4847-A5F3-F4C7C6F34989}"/>
              </a:ext>
            </a:extLst>
          </p:cNvPr>
          <p:cNvSpPr>
            <a:spLocks noGrp="1" noChangeArrowheads="1"/>
          </p:cNvSpPr>
          <p:nvPr>
            <p:ph type="title"/>
          </p:nvPr>
        </p:nvSpPr>
        <p:spPr>
          <a:xfrm>
            <a:off x="479425" y="301278"/>
            <a:ext cx="8229600" cy="7194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入侵检测方法</a:t>
            </a:r>
          </a:p>
        </p:txBody>
      </p:sp>
      <p:sp>
        <p:nvSpPr>
          <p:cNvPr id="13317" name="Rectangle 6">
            <a:extLst>
              <a:ext uri="{FF2B5EF4-FFF2-40B4-BE49-F238E27FC236}">
                <a16:creationId xmlns:a16="http://schemas.microsoft.com/office/drawing/2014/main" id="{933F7688-7C53-4189-80DD-8938450280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8" name="Rectangle 11">
            <a:extLst>
              <a:ext uri="{FF2B5EF4-FFF2-40B4-BE49-F238E27FC236}">
                <a16:creationId xmlns:a16="http://schemas.microsoft.com/office/drawing/2014/main" id="{75712E12-7916-497A-B60E-0D93EFCED09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19" name="Rectangle 8">
            <a:extLst>
              <a:ext uri="{FF2B5EF4-FFF2-40B4-BE49-F238E27FC236}">
                <a16:creationId xmlns:a16="http://schemas.microsoft.com/office/drawing/2014/main" id="{BA334D26-2D11-4E4F-A240-74981F25301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0" name="Rectangle 2">
            <a:extLst>
              <a:ext uri="{FF2B5EF4-FFF2-40B4-BE49-F238E27FC236}">
                <a16:creationId xmlns:a16="http://schemas.microsoft.com/office/drawing/2014/main" id="{412C1A60-7D58-49D8-B1D9-5095849AD42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1" name="Rectangle 11">
            <a:extLst>
              <a:ext uri="{FF2B5EF4-FFF2-40B4-BE49-F238E27FC236}">
                <a16:creationId xmlns:a16="http://schemas.microsoft.com/office/drawing/2014/main" id="{0E0386C9-2E54-4EBD-92BB-4A4BD38AEF0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2" name="Rectangle 11">
            <a:extLst>
              <a:ext uri="{FF2B5EF4-FFF2-40B4-BE49-F238E27FC236}">
                <a16:creationId xmlns:a16="http://schemas.microsoft.com/office/drawing/2014/main" id="{3D392D85-8216-4386-AF30-4F8BD78FB95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3" name="Rectangle 2">
            <a:extLst>
              <a:ext uri="{FF2B5EF4-FFF2-40B4-BE49-F238E27FC236}">
                <a16:creationId xmlns:a16="http://schemas.microsoft.com/office/drawing/2014/main" id="{1620D7E4-EDFB-4EB7-8BE0-7E519C57E0A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4" name="Rectangle 2">
            <a:extLst>
              <a:ext uri="{FF2B5EF4-FFF2-40B4-BE49-F238E27FC236}">
                <a16:creationId xmlns:a16="http://schemas.microsoft.com/office/drawing/2014/main" id="{92510E1B-D184-4028-B50C-7C014BC5105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5" name="Rectangle 2">
            <a:extLst>
              <a:ext uri="{FF2B5EF4-FFF2-40B4-BE49-F238E27FC236}">
                <a16:creationId xmlns:a16="http://schemas.microsoft.com/office/drawing/2014/main" id="{5C20F7AE-BEC0-40E5-BF45-29A4C8C0F15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6" name="Rectangle 4">
            <a:extLst>
              <a:ext uri="{FF2B5EF4-FFF2-40B4-BE49-F238E27FC236}">
                <a16:creationId xmlns:a16="http://schemas.microsoft.com/office/drawing/2014/main" id="{E84870F3-9A7B-4822-85AF-CF277B839B8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7" name="Rectangle 2">
            <a:extLst>
              <a:ext uri="{FF2B5EF4-FFF2-40B4-BE49-F238E27FC236}">
                <a16:creationId xmlns:a16="http://schemas.microsoft.com/office/drawing/2014/main" id="{01D17CE3-6FAF-43E7-901A-C4AAA02246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328" name="Rectangle 2">
            <a:extLst>
              <a:ext uri="{FF2B5EF4-FFF2-40B4-BE49-F238E27FC236}">
                <a16:creationId xmlns:a16="http://schemas.microsoft.com/office/drawing/2014/main" id="{0CE4DDEA-4B4D-4211-8AE0-8F3F26A7750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 name="Group 25">
            <a:extLst>
              <a:ext uri="{FF2B5EF4-FFF2-40B4-BE49-F238E27FC236}">
                <a16:creationId xmlns:a16="http://schemas.microsoft.com/office/drawing/2014/main" id="{F9F9FFE8-A60D-4C5A-9EC3-4751DF6EC527}"/>
              </a:ext>
            </a:extLst>
          </p:cNvPr>
          <p:cNvGrpSpPr>
            <a:grpSpLocks noChangeAspect="1"/>
          </p:cNvGrpSpPr>
          <p:nvPr/>
        </p:nvGrpSpPr>
        <p:grpSpPr bwMode="auto">
          <a:xfrm>
            <a:off x="306388" y="1214438"/>
            <a:ext cx="8531225" cy="4429125"/>
            <a:chOff x="193" y="765"/>
            <a:chExt cx="5374" cy="2790"/>
          </a:xfrm>
        </p:grpSpPr>
        <p:sp>
          <p:nvSpPr>
            <p:cNvPr id="6" name="AutoShape 24">
              <a:extLst>
                <a:ext uri="{FF2B5EF4-FFF2-40B4-BE49-F238E27FC236}">
                  <a16:creationId xmlns:a16="http://schemas.microsoft.com/office/drawing/2014/main" id="{81117456-4258-42FF-BB14-9AE0FDBA3277}"/>
                </a:ext>
              </a:extLst>
            </p:cNvPr>
            <p:cNvSpPr>
              <a:spLocks noChangeAspect="1" noChangeArrowheads="1" noTextEdit="1"/>
            </p:cNvSpPr>
            <p:nvPr/>
          </p:nvSpPr>
          <p:spPr bwMode="auto">
            <a:xfrm>
              <a:off x="193" y="765"/>
              <a:ext cx="5374" cy="2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Rectangle 26">
              <a:extLst>
                <a:ext uri="{FF2B5EF4-FFF2-40B4-BE49-F238E27FC236}">
                  <a16:creationId xmlns:a16="http://schemas.microsoft.com/office/drawing/2014/main" id="{75E8B78B-8B55-4D32-BAFF-B136149C3D42}"/>
                </a:ext>
              </a:extLst>
            </p:cNvPr>
            <p:cNvSpPr>
              <a:spLocks noChangeArrowheads="1"/>
            </p:cNvSpPr>
            <p:nvPr/>
          </p:nvSpPr>
          <p:spPr bwMode="auto">
            <a:xfrm>
              <a:off x="207" y="1921"/>
              <a:ext cx="1139" cy="457"/>
            </a:xfrm>
            <a:prstGeom prst="rect">
              <a:avLst/>
            </a:prstGeom>
            <a:solidFill>
              <a:srgbClr val="C4D6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27">
              <a:extLst>
                <a:ext uri="{FF2B5EF4-FFF2-40B4-BE49-F238E27FC236}">
                  <a16:creationId xmlns:a16="http://schemas.microsoft.com/office/drawing/2014/main" id="{11A2763A-6F5A-4E4A-8D53-83A94DEEF880}"/>
                </a:ext>
              </a:extLst>
            </p:cNvPr>
            <p:cNvSpPr>
              <a:spLocks noChangeArrowheads="1"/>
            </p:cNvSpPr>
            <p:nvPr/>
          </p:nvSpPr>
          <p:spPr bwMode="auto">
            <a:xfrm>
              <a:off x="207" y="1921"/>
              <a:ext cx="1139" cy="457"/>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Rectangle 28">
              <a:extLst>
                <a:ext uri="{FF2B5EF4-FFF2-40B4-BE49-F238E27FC236}">
                  <a16:creationId xmlns:a16="http://schemas.microsoft.com/office/drawing/2014/main" id="{1AD0A9E6-FEB9-4DFA-A8DA-E3D7793D067D}"/>
                </a:ext>
              </a:extLst>
            </p:cNvPr>
            <p:cNvSpPr>
              <a:spLocks noChangeArrowheads="1"/>
            </p:cNvSpPr>
            <p:nvPr/>
          </p:nvSpPr>
          <p:spPr bwMode="auto">
            <a:xfrm>
              <a:off x="524" y="2004"/>
              <a:ext cx="33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宋体" panose="02010600030101010101" pitchFamily="2" charset="-122"/>
                  <a:ea typeface="宋体" panose="02010600030101010101" pitchFamily="2" charset="-122"/>
                </a:rPr>
                <a:t>入侵检测</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Rectangle 29">
              <a:extLst>
                <a:ext uri="{FF2B5EF4-FFF2-40B4-BE49-F238E27FC236}">
                  <a16:creationId xmlns:a16="http://schemas.microsoft.com/office/drawing/2014/main" id="{D3751D56-FA64-4AC7-8501-26F4B19685C7}"/>
                </a:ext>
              </a:extLst>
            </p:cNvPr>
            <p:cNvSpPr>
              <a:spLocks noChangeArrowheads="1"/>
            </p:cNvSpPr>
            <p:nvPr/>
          </p:nvSpPr>
          <p:spPr bwMode="auto">
            <a:xfrm>
              <a:off x="460" y="2174"/>
              <a:ext cx="397"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模型与方法</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Line 30">
              <a:extLst>
                <a:ext uri="{FF2B5EF4-FFF2-40B4-BE49-F238E27FC236}">
                  <a16:creationId xmlns:a16="http://schemas.microsoft.com/office/drawing/2014/main" id="{289B5706-9B96-47AB-B9D2-699A262C27C6}"/>
                </a:ext>
              </a:extLst>
            </p:cNvPr>
            <p:cNvSpPr>
              <a:spLocks noChangeShapeType="1"/>
            </p:cNvSpPr>
            <p:nvPr/>
          </p:nvSpPr>
          <p:spPr bwMode="auto">
            <a:xfrm>
              <a:off x="1346" y="2149"/>
              <a:ext cx="227"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31">
              <a:extLst>
                <a:ext uri="{FF2B5EF4-FFF2-40B4-BE49-F238E27FC236}">
                  <a16:creationId xmlns:a16="http://schemas.microsoft.com/office/drawing/2014/main" id="{760FE67E-C9BB-4B40-BF3A-9644F5565F69}"/>
                </a:ext>
              </a:extLst>
            </p:cNvPr>
            <p:cNvSpPr>
              <a:spLocks noChangeArrowheads="1"/>
            </p:cNvSpPr>
            <p:nvPr/>
          </p:nvSpPr>
          <p:spPr bwMode="auto">
            <a:xfrm>
              <a:off x="1802" y="1191"/>
              <a:ext cx="1593" cy="456"/>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32">
              <a:extLst>
                <a:ext uri="{FF2B5EF4-FFF2-40B4-BE49-F238E27FC236}">
                  <a16:creationId xmlns:a16="http://schemas.microsoft.com/office/drawing/2014/main" id="{4FFFA115-105D-4933-8963-75F8A4EEB728}"/>
                </a:ext>
              </a:extLst>
            </p:cNvPr>
            <p:cNvSpPr>
              <a:spLocks noChangeArrowheads="1"/>
            </p:cNvSpPr>
            <p:nvPr/>
          </p:nvSpPr>
          <p:spPr bwMode="auto">
            <a:xfrm>
              <a:off x="1802" y="1191"/>
              <a:ext cx="1593" cy="456"/>
            </a:xfrm>
            <a:prstGeom prst="rect">
              <a:avLst/>
            </a:prstGeom>
            <a:noFill/>
            <a:ln w="6350" cap="rnd">
              <a:noFill/>
              <a:prstDash val="solid"/>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33">
              <a:extLst>
                <a:ext uri="{FF2B5EF4-FFF2-40B4-BE49-F238E27FC236}">
                  <a16:creationId xmlns:a16="http://schemas.microsoft.com/office/drawing/2014/main" id="{8119FA0B-8881-4844-A0BD-C266DF824665}"/>
                </a:ext>
              </a:extLst>
            </p:cNvPr>
            <p:cNvSpPr>
              <a:spLocks noChangeArrowheads="1"/>
            </p:cNvSpPr>
            <p:nvPr/>
          </p:nvSpPr>
          <p:spPr bwMode="auto">
            <a:xfrm>
              <a:off x="2152" y="1275"/>
              <a:ext cx="53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基于系统行为的</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Rectangle 34">
              <a:extLst>
                <a:ext uri="{FF2B5EF4-FFF2-40B4-BE49-F238E27FC236}">
                  <a16:creationId xmlns:a16="http://schemas.microsoft.com/office/drawing/2014/main" id="{3B1F4642-A868-4389-8861-7D6BCF4DFCDA}"/>
                </a:ext>
              </a:extLst>
            </p:cNvPr>
            <p:cNvSpPr>
              <a:spLocks noChangeArrowheads="1"/>
            </p:cNvSpPr>
            <p:nvPr/>
          </p:nvSpPr>
          <p:spPr bwMode="auto">
            <a:xfrm>
              <a:off x="2217" y="1445"/>
              <a:ext cx="47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入侵检测模型</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6" name="Line 35">
              <a:extLst>
                <a:ext uri="{FF2B5EF4-FFF2-40B4-BE49-F238E27FC236}">
                  <a16:creationId xmlns:a16="http://schemas.microsoft.com/office/drawing/2014/main" id="{4C449B85-102B-4001-9E7B-A46D1B94857E}"/>
                </a:ext>
              </a:extLst>
            </p:cNvPr>
            <p:cNvSpPr>
              <a:spLocks noChangeShapeType="1"/>
            </p:cNvSpPr>
            <p:nvPr/>
          </p:nvSpPr>
          <p:spPr bwMode="auto">
            <a:xfrm>
              <a:off x="1573" y="1419"/>
              <a:ext cx="229"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36">
              <a:extLst>
                <a:ext uri="{FF2B5EF4-FFF2-40B4-BE49-F238E27FC236}">
                  <a16:creationId xmlns:a16="http://schemas.microsoft.com/office/drawing/2014/main" id="{4A0CAD71-52F5-403B-ABEF-28795F6BAD78}"/>
                </a:ext>
              </a:extLst>
            </p:cNvPr>
            <p:cNvSpPr>
              <a:spLocks noChangeArrowheads="1"/>
            </p:cNvSpPr>
            <p:nvPr/>
          </p:nvSpPr>
          <p:spPr bwMode="auto">
            <a:xfrm>
              <a:off x="3851" y="780"/>
              <a:ext cx="1708" cy="365"/>
            </a:xfrm>
            <a:prstGeom prst="rect">
              <a:avLst/>
            </a:prstGeom>
            <a:solidFill>
              <a:srgbClr val="5880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37">
              <a:extLst>
                <a:ext uri="{FF2B5EF4-FFF2-40B4-BE49-F238E27FC236}">
                  <a16:creationId xmlns:a16="http://schemas.microsoft.com/office/drawing/2014/main" id="{D1CE80C7-F8A6-4742-A4D6-4E0BC053E27A}"/>
                </a:ext>
              </a:extLst>
            </p:cNvPr>
            <p:cNvSpPr>
              <a:spLocks noChangeArrowheads="1"/>
            </p:cNvSpPr>
            <p:nvPr/>
          </p:nvSpPr>
          <p:spPr bwMode="auto">
            <a:xfrm>
              <a:off x="3851" y="780"/>
              <a:ext cx="1708" cy="365"/>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38">
              <a:extLst>
                <a:ext uri="{FF2B5EF4-FFF2-40B4-BE49-F238E27FC236}">
                  <a16:creationId xmlns:a16="http://schemas.microsoft.com/office/drawing/2014/main" id="{597CB14A-6FBB-4CAD-A0B9-5F6FC105235E}"/>
                </a:ext>
              </a:extLst>
            </p:cNvPr>
            <p:cNvSpPr>
              <a:spLocks noChangeArrowheads="1"/>
            </p:cNvSpPr>
            <p:nvPr/>
          </p:nvSpPr>
          <p:spPr bwMode="auto">
            <a:xfrm>
              <a:off x="4001" y="817"/>
              <a:ext cx="795"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基于神经网络行为分类器</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Rectangle 39">
              <a:extLst>
                <a:ext uri="{FF2B5EF4-FFF2-40B4-BE49-F238E27FC236}">
                  <a16:creationId xmlns:a16="http://schemas.microsoft.com/office/drawing/2014/main" id="{DAD9264E-E8D1-4D33-BE07-34BCD3B0726C}"/>
                </a:ext>
              </a:extLst>
            </p:cNvPr>
            <p:cNvSpPr>
              <a:spLocks noChangeArrowheads="1"/>
            </p:cNvSpPr>
            <p:nvPr/>
          </p:nvSpPr>
          <p:spPr bwMode="auto">
            <a:xfrm>
              <a:off x="4323" y="987"/>
              <a:ext cx="47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的模型与方法</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 name="Line 40">
              <a:extLst>
                <a:ext uri="{FF2B5EF4-FFF2-40B4-BE49-F238E27FC236}">
                  <a16:creationId xmlns:a16="http://schemas.microsoft.com/office/drawing/2014/main" id="{687F2AFE-8A82-4D9C-B06F-E546A4ACC016}"/>
                </a:ext>
              </a:extLst>
            </p:cNvPr>
            <p:cNvSpPr>
              <a:spLocks noChangeShapeType="1"/>
            </p:cNvSpPr>
            <p:nvPr/>
          </p:nvSpPr>
          <p:spPr bwMode="auto">
            <a:xfrm flipV="1">
              <a:off x="3623" y="963"/>
              <a:ext cx="0" cy="913"/>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1">
              <a:extLst>
                <a:ext uri="{FF2B5EF4-FFF2-40B4-BE49-F238E27FC236}">
                  <a16:creationId xmlns:a16="http://schemas.microsoft.com/office/drawing/2014/main" id="{FA00F86C-23B4-4CAF-B56D-392767D5443F}"/>
                </a:ext>
              </a:extLst>
            </p:cNvPr>
            <p:cNvSpPr>
              <a:spLocks noChangeArrowheads="1"/>
            </p:cNvSpPr>
            <p:nvPr/>
          </p:nvSpPr>
          <p:spPr bwMode="auto">
            <a:xfrm>
              <a:off x="3851" y="1237"/>
              <a:ext cx="1708" cy="365"/>
            </a:xfrm>
            <a:prstGeom prst="rect">
              <a:avLst/>
            </a:prstGeom>
            <a:solidFill>
              <a:srgbClr val="548B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2">
              <a:extLst>
                <a:ext uri="{FF2B5EF4-FFF2-40B4-BE49-F238E27FC236}">
                  <a16:creationId xmlns:a16="http://schemas.microsoft.com/office/drawing/2014/main" id="{CCD7197E-62F1-4045-AEF8-BD0D88C0F701}"/>
                </a:ext>
              </a:extLst>
            </p:cNvPr>
            <p:cNvSpPr>
              <a:spLocks noChangeArrowheads="1"/>
            </p:cNvSpPr>
            <p:nvPr/>
          </p:nvSpPr>
          <p:spPr bwMode="auto">
            <a:xfrm>
              <a:off x="3851" y="1237"/>
              <a:ext cx="1708" cy="365"/>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43">
              <a:extLst>
                <a:ext uri="{FF2B5EF4-FFF2-40B4-BE49-F238E27FC236}">
                  <a16:creationId xmlns:a16="http://schemas.microsoft.com/office/drawing/2014/main" id="{5A450DAD-094A-48DB-A59D-16BFD69EB24A}"/>
                </a:ext>
              </a:extLst>
            </p:cNvPr>
            <p:cNvSpPr>
              <a:spLocks noChangeArrowheads="1"/>
            </p:cNvSpPr>
            <p:nvPr/>
          </p:nvSpPr>
          <p:spPr bwMode="auto">
            <a:xfrm>
              <a:off x="3936" y="1275"/>
              <a:ext cx="86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基于概率统计贝叶斯分类器</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6" name="Rectangle 44">
              <a:extLst>
                <a:ext uri="{FF2B5EF4-FFF2-40B4-BE49-F238E27FC236}">
                  <a16:creationId xmlns:a16="http://schemas.microsoft.com/office/drawing/2014/main" id="{AFF4E1C2-FC21-468D-8D9C-6AE63CBCDB4F}"/>
                </a:ext>
              </a:extLst>
            </p:cNvPr>
            <p:cNvSpPr>
              <a:spLocks noChangeArrowheads="1"/>
            </p:cNvSpPr>
            <p:nvPr/>
          </p:nvSpPr>
          <p:spPr bwMode="auto">
            <a:xfrm>
              <a:off x="4323" y="1445"/>
              <a:ext cx="47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的模型与方法</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Line 45">
              <a:extLst>
                <a:ext uri="{FF2B5EF4-FFF2-40B4-BE49-F238E27FC236}">
                  <a16:creationId xmlns:a16="http://schemas.microsoft.com/office/drawing/2014/main" id="{4A847A5E-F4F5-4FE2-88DB-7BBC8190EC06}"/>
                </a:ext>
              </a:extLst>
            </p:cNvPr>
            <p:cNvSpPr>
              <a:spLocks noChangeShapeType="1"/>
            </p:cNvSpPr>
            <p:nvPr/>
          </p:nvSpPr>
          <p:spPr bwMode="auto">
            <a:xfrm>
              <a:off x="3623" y="963"/>
              <a:ext cx="228"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46">
              <a:extLst>
                <a:ext uri="{FF2B5EF4-FFF2-40B4-BE49-F238E27FC236}">
                  <a16:creationId xmlns:a16="http://schemas.microsoft.com/office/drawing/2014/main" id="{88FA24F7-4177-4EC6-9CC9-41776AE5604F}"/>
                </a:ext>
              </a:extLst>
            </p:cNvPr>
            <p:cNvSpPr>
              <a:spLocks noChangeShapeType="1"/>
            </p:cNvSpPr>
            <p:nvPr/>
          </p:nvSpPr>
          <p:spPr bwMode="auto">
            <a:xfrm flipH="1">
              <a:off x="3395" y="1419"/>
              <a:ext cx="228"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47">
              <a:extLst>
                <a:ext uri="{FF2B5EF4-FFF2-40B4-BE49-F238E27FC236}">
                  <a16:creationId xmlns:a16="http://schemas.microsoft.com/office/drawing/2014/main" id="{57237A12-4CF8-4C16-9191-4792E34AA7EA}"/>
                </a:ext>
              </a:extLst>
            </p:cNvPr>
            <p:cNvSpPr>
              <a:spLocks noChangeShapeType="1"/>
            </p:cNvSpPr>
            <p:nvPr/>
          </p:nvSpPr>
          <p:spPr bwMode="auto">
            <a:xfrm flipH="1">
              <a:off x="3623" y="1419"/>
              <a:ext cx="228"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48">
              <a:extLst>
                <a:ext uri="{FF2B5EF4-FFF2-40B4-BE49-F238E27FC236}">
                  <a16:creationId xmlns:a16="http://schemas.microsoft.com/office/drawing/2014/main" id="{5AA31396-8F24-439F-AE17-E4564AB06FDE}"/>
                </a:ext>
              </a:extLst>
            </p:cNvPr>
            <p:cNvSpPr>
              <a:spLocks noChangeShapeType="1"/>
            </p:cNvSpPr>
            <p:nvPr/>
          </p:nvSpPr>
          <p:spPr bwMode="auto">
            <a:xfrm flipV="1">
              <a:off x="1573" y="1419"/>
              <a:ext cx="0" cy="1461"/>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9">
              <a:extLst>
                <a:ext uri="{FF2B5EF4-FFF2-40B4-BE49-F238E27FC236}">
                  <a16:creationId xmlns:a16="http://schemas.microsoft.com/office/drawing/2014/main" id="{0A6A6EBA-E238-41C5-8DE5-61A3E1EC609E}"/>
                </a:ext>
              </a:extLst>
            </p:cNvPr>
            <p:cNvSpPr>
              <a:spLocks noChangeArrowheads="1"/>
            </p:cNvSpPr>
            <p:nvPr/>
          </p:nvSpPr>
          <p:spPr bwMode="auto">
            <a:xfrm>
              <a:off x="3851" y="1693"/>
              <a:ext cx="1708" cy="366"/>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12" name="Rectangle 50">
              <a:extLst>
                <a:ext uri="{FF2B5EF4-FFF2-40B4-BE49-F238E27FC236}">
                  <a16:creationId xmlns:a16="http://schemas.microsoft.com/office/drawing/2014/main" id="{77979B3D-CB31-4491-B8C7-10A2D74D398A}"/>
                </a:ext>
              </a:extLst>
            </p:cNvPr>
            <p:cNvSpPr>
              <a:spLocks noChangeArrowheads="1"/>
            </p:cNvSpPr>
            <p:nvPr/>
          </p:nvSpPr>
          <p:spPr bwMode="auto">
            <a:xfrm>
              <a:off x="3851" y="1693"/>
              <a:ext cx="1708" cy="366"/>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13" name="Rectangle 51">
              <a:extLst>
                <a:ext uri="{FF2B5EF4-FFF2-40B4-BE49-F238E27FC236}">
                  <a16:creationId xmlns:a16="http://schemas.microsoft.com/office/drawing/2014/main" id="{8E97F53B-340B-49B8-BB5C-2D1981CA07FF}"/>
                </a:ext>
              </a:extLst>
            </p:cNvPr>
            <p:cNvSpPr>
              <a:spLocks noChangeArrowheads="1"/>
            </p:cNvSpPr>
            <p:nvPr/>
          </p:nvSpPr>
          <p:spPr bwMode="auto">
            <a:xfrm>
              <a:off x="4130" y="1730"/>
              <a:ext cx="662"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基于进程行为分类器</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3315" name="Rectangle 52">
              <a:extLst>
                <a:ext uri="{FF2B5EF4-FFF2-40B4-BE49-F238E27FC236}">
                  <a16:creationId xmlns:a16="http://schemas.microsoft.com/office/drawing/2014/main" id="{DAAFFB6C-AEA9-44B6-917D-E02BFB3E262B}"/>
                </a:ext>
              </a:extLst>
            </p:cNvPr>
            <p:cNvSpPr>
              <a:spLocks noChangeArrowheads="1"/>
            </p:cNvSpPr>
            <p:nvPr/>
          </p:nvSpPr>
          <p:spPr bwMode="auto">
            <a:xfrm>
              <a:off x="4323" y="1900"/>
              <a:ext cx="47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的模型与方法</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329" name="Line 53">
              <a:extLst>
                <a:ext uri="{FF2B5EF4-FFF2-40B4-BE49-F238E27FC236}">
                  <a16:creationId xmlns:a16="http://schemas.microsoft.com/office/drawing/2014/main" id="{1F7F4429-D26A-4FD3-9CC0-BD3095073194}"/>
                </a:ext>
              </a:extLst>
            </p:cNvPr>
            <p:cNvSpPr>
              <a:spLocks noChangeShapeType="1"/>
            </p:cNvSpPr>
            <p:nvPr/>
          </p:nvSpPr>
          <p:spPr bwMode="auto">
            <a:xfrm flipH="1">
              <a:off x="3623" y="1876"/>
              <a:ext cx="228"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30" name="Rectangle 54">
              <a:extLst>
                <a:ext uri="{FF2B5EF4-FFF2-40B4-BE49-F238E27FC236}">
                  <a16:creationId xmlns:a16="http://schemas.microsoft.com/office/drawing/2014/main" id="{386B8C37-073F-4C0E-9787-EB52B6E5B712}"/>
                </a:ext>
              </a:extLst>
            </p:cNvPr>
            <p:cNvSpPr>
              <a:spLocks noChangeArrowheads="1"/>
            </p:cNvSpPr>
            <p:nvPr/>
          </p:nvSpPr>
          <p:spPr bwMode="auto">
            <a:xfrm>
              <a:off x="1802" y="2652"/>
              <a:ext cx="1593" cy="456"/>
            </a:xfrm>
            <a:prstGeom prst="rect">
              <a:avLst/>
            </a:prstGeom>
            <a:solidFill>
              <a:srgbClr val="9C4A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31" name="Rectangle 55">
              <a:extLst>
                <a:ext uri="{FF2B5EF4-FFF2-40B4-BE49-F238E27FC236}">
                  <a16:creationId xmlns:a16="http://schemas.microsoft.com/office/drawing/2014/main" id="{FAC45FDA-21D8-432C-A1E6-4286A4FE814A}"/>
                </a:ext>
              </a:extLst>
            </p:cNvPr>
            <p:cNvSpPr>
              <a:spLocks noChangeArrowheads="1"/>
            </p:cNvSpPr>
            <p:nvPr/>
          </p:nvSpPr>
          <p:spPr bwMode="auto">
            <a:xfrm>
              <a:off x="1802" y="2652"/>
              <a:ext cx="1593" cy="456"/>
            </a:xfrm>
            <a:prstGeom prst="rect">
              <a:avLst/>
            </a:prstGeom>
            <a:noFill/>
            <a:ln w="6350" cap="rnd">
              <a:solidFill>
                <a:srgbClr val="000000"/>
              </a:solidFill>
              <a:prstDash val="solid"/>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32" name="Rectangle 56">
              <a:extLst>
                <a:ext uri="{FF2B5EF4-FFF2-40B4-BE49-F238E27FC236}">
                  <a16:creationId xmlns:a16="http://schemas.microsoft.com/office/drawing/2014/main" id="{E4C3C80E-8D59-4267-9F4F-8B1F9FB9FA2A}"/>
                </a:ext>
              </a:extLst>
            </p:cNvPr>
            <p:cNvSpPr>
              <a:spLocks noChangeArrowheads="1"/>
            </p:cNvSpPr>
            <p:nvPr/>
          </p:nvSpPr>
          <p:spPr bwMode="auto">
            <a:xfrm>
              <a:off x="2023" y="2734"/>
              <a:ext cx="66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基于网络数据分析的</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3333" name="Rectangle 57">
              <a:extLst>
                <a:ext uri="{FF2B5EF4-FFF2-40B4-BE49-F238E27FC236}">
                  <a16:creationId xmlns:a16="http://schemas.microsoft.com/office/drawing/2014/main" id="{36496B72-C041-4C05-8059-94D74AA9EFBA}"/>
                </a:ext>
              </a:extLst>
            </p:cNvPr>
            <p:cNvSpPr>
              <a:spLocks noChangeArrowheads="1"/>
            </p:cNvSpPr>
            <p:nvPr/>
          </p:nvSpPr>
          <p:spPr bwMode="auto">
            <a:xfrm>
              <a:off x="2217" y="2904"/>
              <a:ext cx="47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入侵检测模型</a:t>
              </a: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3334" name="Line 58">
              <a:extLst>
                <a:ext uri="{FF2B5EF4-FFF2-40B4-BE49-F238E27FC236}">
                  <a16:creationId xmlns:a16="http://schemas.microsoft.com/office/drawing/2014/main" id="{C4554909-279E-4085-89B3-601757588D90}"/>
                </a:ext>
              </a:extLst>
            </p:cNvPr>
            <p:cNvSpPr>
              <a:spLocks noChangeShapeType="1"/>
            </p:cNvSpPr>
            <p:nvPr/>
          </p:nvSpPr>
          <p:spPr bwMode="auto">
            <a:xfrm>
              <a:off x="1573" y="2880"/>
              <a:ext cx="229"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35" name="Rectangle 59">
              <a:extLst>
                <a:ext uri="{FF2B5EF4-FFF2-40B4-BE49-F238E27FC236}">
                  <a16:creationId xmlns:a16="http://schemas.microsoft.com/office/drawing/2014/main" id="{76081F67-5E83-474D-B1EB-18D6B23474A8}"/>
                </a:ext>
              </a:extLst>
            </p:cNvPr>
            <p:cNvSpPr>
              <a:spLocks noChangeArrowheads="1"/>
            </p:cNvSpPr>
            <p:nvPr/>
          </p:nvSpPr>
          <p:spPr bwMode="auto">
            <a:xfrm>
              <a:off x="3851" y="2241"/>
              <a:ext cx="1708" cy="365"/>
            </a:xfrm>
            <a:prstGeom prst="rect">
              <a:avLst/>
            </a:prstGeom>
            <a:solidFill>
              <a:srgbClr val="9239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36" name="Rectangle 60">
              <a:extLst>
                <a:ext uri="{FF2B5EF4-FFF2-40B4-BE49-F238E27FC236}">
                  <a16:creationId xmlns:a16="http://schemas.microsoft.com/office/drawing/2014/main" id="{284A356D-C05E-48C7-B3AC-B1CBB63C09C9}"/>
                </a:ext>
              </a:extLst>
            </p:cNvPr>
            <p:cNvSpPr>
              <a:spLocks noChangeArrowheads="1"/>
            </p:cNvSpPr>
            <p:nvPr/>
          </p:nvSpPr>
          <p:spPr bwMode="auto">
            <a:xfrm>
              <a:off x="3851" y="2241"/>
              <a:ext cx="1708" cy="365"/>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37" name="Rectangle 61">
              <a:extLst>
                <a:ext uri="{FF2B5EF4-FFF2-40B4-BE49-F238E27FC236}">
                  <a16:creationId xmlns:a16="http://schemas.microsoft.com/office/drawing/2014/main" id="{527042AC-C9EF-4A46-9964-0FE840DF015F}"/>
                </a:ext>
              </a:extLst>
            </p:cNvPr>
            <p:cNvSpPr>
              <a:spLocks noChangeArrowheads="1"/>
            </p:cNvSpPr>
            <p:nvPr/>
          </p:nvSpPr>
          <p:spPr bwMode="auto">
            <a:xfrm>
              <a:off x="3936" y="2274"/>
              <a:ext cx="86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基于网络端口业务数据统计</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338" name="Rectangle 62">
              <a:extLst>
                <a:ext uri="{FF2B5EF4-FFF2-40B4-BE49-F238E27FC236}">
                  <a16:creationId xmlns:a16="http://schemas.microsoft.com/office/drawing/2014/main" id="{C72DCB0C-2E9F-401E-A64A-49640B264068}"/>
                </a:ext>
              </a:extLst>
            </p:cNvPr>
            <p:cNvSpPr>
              <a:spLocks noChangeArrowheads="1"/>
            </p:cNvSpPr>
            <p:nvPr/>
          </p:nvSpPr>
          <p:spPr bwMode="auto">
            <a:xfrm>
              <a:off x="4194" y="2440"/>
              <a:ext cx="60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特性的模型与方法</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339" name="Line 63">
              <a:extLst>
                <a:ext uri="{FF2B5EF4-FFF2-40B4-BE49-F238E27FC236}">
                  <a16:creationId xmlns:a16="http://schemas.microsoft.com/office/drawing/2014/main" id="{16239A70-4BB7-4D58-A97D-2CC20D0917B8}"/>
                </a:ext>
              </a:extLst>
            </p:cNvPr>
            <p:cNvSpPr>
              <a:spLocks noChangeShapeType="1"/>
            </p:cNvSpPr>
            <p:nvPr/>
          </p:nvSpPr>
          <p:spPr bwMode="auto">
            <a:xfrm flipV="1">
              <a:off x="3623" y="2423"/>
              <a:ext cx="0" cy="914"/>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40" name="Rectangle 64">
              <a:extLst>
                <a:ext uri="{FF2B5EF4-FFF2-40B4-BE49-F238E27FC236}">
                  <a16:creationId xmlns:a16="http://schemas.microsoft.com/office/drawing/2014/main" id="{B4044B74-4D9B-490E-BE5A-FF62286DDB5E}"/>
                </a:ext>
              </a:extLst>
            </p:cNvPr>
            <p:cNvSpPr>
              <a:spLocks noChangeArrowheads="1"/>
            </p:cNvSpPr>
            <p:nvPr/>
          </p:nvSpPr>
          <p:spPr bwMode="auto">
            <a:xfrm>
              <a:off x="3851" y="2697"/>
              <a:ext cx="1708" cy="366"/>
            </a:xfrm>
            <a:prstGeom prst="rect">
              <a:avLst/>
            </a:prstGeom>
            <a:solidFill>
              <a:srgbClr val="EA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41" name="Rectangle 65">
              <a:extLst>
                <a:ext uri="{FF2B5EF4-FFF2-40B4-BE49-F238E27FC236}">
                  <a16:creationId xmlns:a16="http://schemas.microsoft.com/office/drawing/2014/main" id="{3D2363C8-1223-4935-9AE8-8DFD5CCBDCBF}"/>
                </a:ext>
              </a:extLst>
            </p:cNvPr>
            <p:cNvSpPr>
              <a:spLocks noChangeArrowheads="1"/>
            </p:cNvSpPr>
            <p:nvPr/>
          </p:nvSpPr>
          <p:spPr bwMode="auto">
            <a:xfrm>
              <a:off x="3851" y="2697"/>
              <a:ext cx="1708" cy="366"/>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42" name="Rectangle 66">
              <a:extLst>
                <a:ext uri="{FF2B5EF4-FFF2-40B4-BE49-F238E27FC236}">
                  <a16:creationId xmlns:a16="http://schemas.microsoft.com/office/drawing/2014/main" id="{258EBEF0-9F56-4313-BFEA-45BBE9E31F31}"/>
                </a:ext>
              </a:extLst>
            </p:cNvPr>
            <p:cNvSpPr>
              <a:spLocks noChangeArrowheads="1"/>
            </p:cNvSpPr>
            <p:nvPr/>
          </p:nvSpPr>
          <p:spPr bwMode="auto">
            <a:xfrm>
              <a:off x="4130" y="2734"/>
              <a:ext cx="662"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宋体" panose="02010600030101010101" pitchFamily="2" charset="-122"/>
                  <a:ea typeface="宋体" panose="02010600030101010101" pitchFamily="2" charset="-122"/>
                </a:rPr>
                <a:t>基于规则的入侵检测</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343" name="Rectangle 67">
              <a:extLst>
                <a:ext uri="{FF2B5EF4-FFF2-40B4-BE49-F238E27FC236}">
                  <a16:creationId xmlns:a16="http://schemas.microsoft.com/office/drawing/2014/main" id="{8AB5B921-F976-4E74-A9EF-F0F0B5BE3499}"/>
                </a:ext>
              </a:extLst>
            </p:cNvPr>
            <p:cNvSpPr>
              <a:spLocks noChangeArrowheads="1"/>
            </p:cNvSpPr>
            <p:nvPr/>
          </p:nvSpPr>
          <p:spPr bwMode="auto">
            <a:xfrm>
              <a:off x="4130" y="2904"/>
              <a:ext cx="662"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000000"/>
                  </a:solidFill>
                  <a:effectLst/>
                  <a:latin typeface="宋体" panose="02010600030101010101" pitchFamily="2" charset="-122"/>
                  <a:ea typeface="宋体" panose="02010600030101010101" pitchFamily="2" charset="-122"/>
                </a:rPr>
                <a:t>数据挖掘模型与方法</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344" name="Line 68">
              <a:extLst>
                <a:ext uri="{FF2B5EF4-FFF2-40B4-BE49-F238E27FC236}">
                  <a16:creationId xmlns:a16="http://schemas.microsoft.com/office/drawing/2014/main" id="{2A47DCB1-7489-481D-A197-2E89FAE605BD}"/>
                </a:ext>
              </a:extLst>
            </p:cNvPr>
            <p:cNvSpPr>
              <a:spLocks noChangeShapeType="1"/>
            </p:cNvSpPr>
            <p:nvPr/>
          </p:nvSpPr>
          <p:spPr bwMode="auto">
            <a:xfrm>
              <a:off x="3623" y="2423"/>
              <a:ext cx="228"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45" name="Line 69">
              <a:extLst>
                <a:ext uri="{FF2B5EF4-FFF2-40B4-BE49-F238E27FC236}">
                  <a16:creationId xmlns:a16="http://schemas.microsoft.com/office/drawing/2014/main" id="{53299A91-D073-4B54-97CA-5716B1E02FC7}"/>
                </a:ext>
              </a:extLst>
            </p:cNvPr>
            <p:cNvSpPr>
              <a:spLocks noChangeShapeType="1"/>
            </p:cNvSpPr>
            <p:nvPr/>
          </p:nvSpPr>
          <p:spPr bwMode="auto">
            <a:xfrm flipH="1">
              <a:off x="3395" y="2880"/>
              <a:ext cx="228"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46" name="Line 70">
              <a:extLst>
                <a:ext uri="{FF2B5EF4-FFF2-40B4-BE49-F238E27FC236}">
                  <a16:creationId xmlns:a16="http://schemas.microsoft.com/office/drawing/2014/main" id="{2AD515A7-468F-43EB-80C6-AAC66E115A60}"/>
                </a:ext>
              </a:extLst>
            </p:cNvPr>
            <p:cNvSpPr>
              <a:spLocks noChangeShapeType="1"/>
            </p:cNvSpPr>
            <p:nvPr/>
          </p:nvSpPr>
          <p:spPr bwMode="auto">
            <a:xfrm flipH="1">
              <a:off x="3623" y="2880"/>
              <a:ext cx="228"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47" name="Rectangle 71">
              <a:extLst>
                <a:ext uri="{FF2B5EF4-FFF2-40B4-BE49-F238E27FC236}">
                  <a16:creationId xmlns:a16="http://schemas.microsoft.com/office/drawing/2014/main" id="{60518332-7F7A-4359-929E-3EAD924196AD}"/>
                </a:ext>
              </a:extLst>
            </p:cNvPr>
            <p:cNvSpPr>
              <a:spLocks noChangeArrowheads="1"/>
            </p:cNvSpPr>
            <p:nvPr/>
          </p:nvSpPr>
          <p:spPr bwMode="auto">
            <a:xfrm>
              <a:off x="3851" y="3154"/>
              <a:ext cx="1708" cy="365"/>
            </a:xfrm>
            <a:prstGeom prst="rect">
              <a:avLst/>
            </a:prstGeom>
            <a:solidFill>
              <a:srgbClr val="9C4A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48" name="Rectangle 72">
              <a:extLst>
                <a:ext uri="{FF2B5EF4-FFF2-40B4-BE49-F238E27FC236}">
                  <a16:creationId xmlns:a16="http://schemas.microsoft.com/office/drawing/2014/main" id="{32D32C84-0AA6-43F1-B9D6-65D1A1BB04A0}"/>
                </a:ext>
              </a:extLst>
            </p:cNvPr>
            <p:cNvSpPr>
              <a:spLocks noChangeArrowheads="1"/>
            </p:cNvSpPr>
            <p:nvPr/>
          </p:nvSpPr>
          <p:spPr bwMode="auto">
            <a:xfrm>
              <a:off x="3851" y="3154"/>
              <a:ext cx="1708" cy="365"/>
            </a:xfrm>
            <a:prstGeom prst="rect">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349" name="Rectangle 73">
              <a:extLst>
                <a:ext uri="{FF2B5EF4-FFF2-40B4-BE49-F238E27FC236}">
                  <a16:creationId xmlns:a16="http://schemas.microsoft.com/office/drawing/2014/main" id="{2D267CD3-5368-487A-A78E-D6546A862555}"/>
                </a:ext>
              </a:extLst>
            </p:cNvPr>
            <p:cNvSpPr>
              <a:spLocks noChangeArrowheads="1"/>
            </p:cNvSpPr>
            <p:nvPr/>
          </p:nvSpPr>
          <p:spPr bwMode="auto">
            <a:xfrm>
              <a:off x="4194" y="3192"/>
              <a:ext cx="60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网络事件多维模型</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350" name="Rectangle 74">
              <a:extLst>
                <a:ext uri="{FF2B5EF4-FFF2-40B4-BE49-F238E27FC236}">
                  <a16:creationId xmlns:a16="http://schemas.microsoft.com/office/drawing/2014/main" id="{4E58CE8F-34DD-4AC3-86E9-E499E3CC69C3}"/>
                </a:ext>
              </a:extLst>
            </p:cNvPr>
            <p:cNvSpPr>
              <a:spLocks noChangeArrowheads="1"/>
            </p:cNvSpPr>
            <p:nvPr/>
          </p:nvSpPr>
          <p:spPr bwMode="auto">
            <a:xfrm>
              <a:off x="4194" y="3361"/>
              <a:ext cx="60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eaLnBrk="0" hangingPunct="0">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700" b="1" i="0" u="none" strike="noStrike" cap="none" normalizeH="0" baseline="0">
                  <a:ln>
                    <a:noFill/>
                  </a:ln>
                  <a:solidFill>
                    <a:srgbClr val="FFFFFF"/>
                  </a:solidFill>
                  <a:effectLst/>
                  <a:latin typeface="宋体" panose="02010600030101010101" pitchFamily="2" charset="-122"/>
                  <a:ea typeface="宋体" panose="02010600030101010101" pitchFamily="2" charset="-122"/>
                </a:rPr>
                <a:t>的结构模型与方法</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351" name="Line 75">
              <a:extLst>
                <a:ext uri="{FF2B5EF4-FFF2-40B4-BE49-F238E27FC236}">
                  <a16:creationId xmlns:a16="http://schemas.microsoft.com/office/drawing/2014/main" id="{39126440-6C2D-4D27-B719-648112725877}"/>
                </a:ext>
              </a:extLst>
            </p:cNvPr>
            <p:cNvSpPr>
              <a:spLocks noChangeShapeType="1"/>
            </p:cNvSpPr>
            <p:nvPr/>
          </p:nvSpPr>
          <p:spPr bwMode="auto">
            <a:xfrm flipH="1">
              <a:off x="3623" y="3337"/>
              <a:ext cx="228" cy="0"/>
            </a:xfrm>
            <a:prstGeom prst="line">
              <a:avLst/>
            </a:prstGeom>
            <a:noFill/>
            <a:ln w="174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1DEC3-C154-422D-A369-8B2F3820D5F0}"/>
              </a:ext>
            </a:extLst>
          </p:cNvPr>
          <p:cNvSpPr>
            <a:spLocks noGrp="1"/>
          </p:cNvSpPr>
          <p:nvPr>
            <p:ph type="title"/>
          </p:nvPr>
        </p:nvSpPr>
        <p:spPr>
          <a:xfrm>
            <a:off x="457200" y="277813"/>
            <a:ext cx="8229600" cy="558899"/>
          </a:xfrm>
        </p:spPr>
        <p:txBody>
          <a:bodyPr/>
          <a:lstStyle/>
          <a:p>
            <a:r>
              <a:rPr lang="zh-CN" altLang="en-US" dirty="0"/>
              <a:t>基于</a:t>
            </a:r>
            <a:r>
              <a:rPr lang="en-US" altLang="zh-CN" dirty="0"/>
              <a:t>AI</a:t>
            </a:r>
            <a:r>
              <a:rPr lang="zh-CN" altLang="en-US" dirty="0"/>
              <a:t>的</a:t>
            </a:r>
            <a:r>
              <a:rPr lang="en-US" altLang="zh-CN" dirty="0"/>
              <a:t>IDS</a:t>
            </a:r>
            <a:endParaRPr lang="zh-CN" altLang="en-US" dirty="0"/>
          </a:p>
        </p:txBody>
      </p:sp>
      <p:sp>
        <p:nvSpPr>
          <p:cNvPr id="3" name="内容占位符 2">
            <a:extLst>
              <a:ext uri="{FF2B5EF4-FFF2-40B4-BE49-F238E27FC236}">
                <a16:creationId xmlns:a16="http://schemas.microsoft.com/office/drawing/2014/main" id="{62957116-CE35-4E4A-9A91-BCEBEFD28265}"/>
              </a:ext>
            </a:extLst>
          </p:cNvPr>
          <p:cNvSpPr>
            <a:spLocks noGrp="1"/>
          </p:cNvSpPr>
          <p:nvPr>
            <p:ph idx="1"/>
          </p:nvPr>
        </p:nvSpPr>
        <p:spPr>
          <a:xfrm>
            <a:off x="1325561" y="5684739"/>
            <a:ext cx="7361239" cy="558899"/>
          </a:xfrm>
        </p:spPr>
        <p:txBody>
          <a:bodyPr/>
          <a:lstStyle/>
          <a:p>
            <a:r>
              <a:rPr lang="zh-CN" altLang="en-US" sz="2000" b="1" dirty="0"/>
              <a:t>基于人工智能的</a:t>
            </a:r>
            <a:r>
              <a:rPr lang="zh-CN" altLang="en-US" sz="2000" b="1" dirty="0">
                <a:solidFill>
                  <a:srgbClr val="00B0F0"/>
                </a:solidFill>
              </a:rPr>
              <a:t>预防</a:t>
            </a:r>
            <a:r>
              <a:rPr lang="zh-CN" altLang="en-US" sz="2000" b="1" dirty="0"/>
              <a:t>、</a:t>
            </a:r>
            <a:r>
              <a:rPr lang="zh-CN" altLang="en-US" sz="2000" b="1" dirty="0">
                <a:solidFill>
                  <a:srgbClr val="FF0000"/>
                </a:solidFill>
              </a:rPr>
              <a:t>响应</a:t>
            </a:r>
            <a:r>
              <a:rPr lang="zh-CN" altLang="en-US" sz="2000" b="1" dirty="0"/>
              <a:t>和</a:t>
            </a:r>
            <a:r>
              <a:rPr lang="zh-CN" altLang="en-US" sz="2000" b="1" dirty="0">
                <a:solidFill>
                  <a:srgbClr val="0000FF"/>
                </a:solidFill>
              </a:rPr>
              <a:t>检测</a:t>
            </a:r>
            <a:r>
              <a:rPr lang="zh-CN" altLang="en-US" sz="2000" b="1" dirty="0"/>
              <a:t>系统方案</a:t>
            </a:r>
          </a:p>
        </p:txBody>
      </p:sp>
      <p:sp>
        <p:nvSpPr>
          <p:cNvPr id="5" name="灯片编号占位符 4">
            <a:extLst>
              <a:ext uri="{FF2B5EF4-FFF2-40B4-BE49-F238E27FC236}">
                <a16:creationId xmlns:a16="http://schemas.microsoft.com/office/drawing/2014/main" id="{99B4988A-EF8C-4C8B-B487-D93BD11094EC}"/>
              </a:ext>
            </a:extLst>
          </p:cNvPr>
          <p:cNvSpPr>
            <a:spLocks noGrp="1"/>
          </p:cNvSpPr>
          <p:nvPr>
            <p:ph type="sldNum" sz="quarter" idx="12"/>
          </p:nvPr>
        </p:nvSpPr>
        <p:spPr/>
        <p:txBody>
          <a:bodyPr/>
          <a:lstStyle/>
          <a:p>
            <a:fld id="{68FC2D6A-B82D-472F-84E1-BEF5C5F612DD}" type="slidenum">
              <a:rPr lang="en-US" altLang="zh-CN" smtClean="0"/>
              <a:pPr/>
              <a:t>67</a:t>
            </a:fld>
            <a:endParaRPr lang="en-US" altLang="zh-CN"/>
          </a:p>
        </p:txBody>
      </p:sp>
      <p:pic>
        <p:nvPicPr>
          <p:cNvPr id="7" name="图片 6">
            <a:extLst>
              <a:ext uri="{FF2B5EF4-FFF2-40B4-BE49-F238E27FC236}">
                <a16:creationId xmlns:a16="http://schemas.microsoft.com/office/drawing/2014/main" id="{0F6676EF-262B-4B96-9429-341523120C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943086"/>
            <a:ext cx="6242827" cy="4730660"/>
          </a:xfrm>
          <a:prstGeom prst="rect">
            <a:avLst/>
          </a:prstGeom>
        </p:spPr>
      </p:pic>
    </p:spTree>
    <p:extLst>
      <p:ext uri="{BB962C8B-B14F-4D97-AF65-F5344CB8AC3E}">
        <p14:creationId xmlns:p14="http://schemas.microsoft.com/office/powerpoint/2010/main" val="101079482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9B4988A-EF8C-4C8B-B487-D93BD11094EC}"/>
              </a:ext>
            </a:extLst>
          </p:cNvPr>
          <p:cNvSpPr>
            <a:spLocks noGrp="1"/>
          </p:cNvSpPr>
          <p:nvPr>
            <p:ph type="sldNum" sz="quarter" idx="12"/>
          </p:nvPr>
        </p:nvSpPr>
        <p:spPr/>
        <p:txBody>
          <a:bodyPr/>
          <a:lstStyle/>
          <a:p>
            <a:fld id="{68FC2D6A-B82D-472F-84E1-BEF5C5F612DD}" type="slidenum">
              <a:rPr lang="en-US" altLang="zh-CN" smtClean="0"/>
              <a:pPr/>
              <a:t>68</a:t>
            </a:fld>
            <a:endParaRPr lang="en-US" altLang="zh-CN"/>
          </a:p>
        </p:txBody>
      </p:sp>
      <p:sp>
        <p:nvSpPr>
          <p:cNvPr id="6" name="内容占位符 5">
            <a:extLst>
              <a:ext uri="{FF2B5EF4-FFF2-40B4-BE49-F238E27FC236}">
                <a16:creationId xmlns:a16="http://schemas.microsoft.com/office/drawing/2014/main" id="{764D19A9-CFEA-4F36-A418-23AC79C6B687}"/>
              </a:ext>
            </a:extLst>
          </p:cNvPr>
          <p:cNvSpPr>
            <a:spLocks noGrp="1"/>
          </p:cNvSpPr>
          <p:nvPr>
            <p:ph idx="1"/>
          </p:nvPr>
        </p:nvSpPr>
        <p:spPr>
          <a:xfrm>
            <a:off x="457200" y="5562600"/>
            <a:ext cx="8579296" cy="558899"/>
          </a:xfrm>
        </p:spPr>
        <p:txBody>
          <a:bodyPr/>
          <a:lstStyle/>
          <a:p>
            <a:r>
              <a:rPr lang="en-US" altLang="zh-CN" dirty="0"/>
              <a:t>https://arxiv.org/abs/2312.08667 </a:t>
            </a:r>
            <a:br>
              <a:rPr lang="en-US" altLang="zh-CN" dirty="0"/>
            </a:br>
            <a:endParaRPr lang="zh-CN" altLang="en-US" dirty="0"/>
          </a:p>
        </p:txBody>
      </p:sp>
      <p:pic>
        <p:nvPicPr>
          <p:cNvPr id="9" name="图片 8">
            <a:extLst>
              <a:ext uri="{FF2B5EF4-FFF2-40B4-BE49-F238E27FC236}">
                <a16:creationId xmlns:a16="http://schemas.microsoft.com/office/drawing/2014/main" id="{D43B8068-E743-4EE2-B1F1-CAD764AC4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1940" y="307540"/>
            <a:ext cx="5104537" cy="5137683"/>
          </a:xfrm>
          <a:prstGeom prst="rect">
            <a:avLst/>
          </a:prstGeom>
        </p:spPr>
      </p:pic>
      <p:pic>
        <p:nvPicPr>
          <p:cNvPr id="11" name="图片 10">
            <a:extLst>
              <a:ext uri="{FF2B5EF4-FFF2-40B4-BE49-F238E27FC236}">
                <a16:creationId xmlns:a16="http://schemas.microsoft.com/office/drawing/2014/main" id="{1ABE31AF-E0CA-46C3-8A2F-0210720A2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47" y="980189"/>
            <a:ext cx="3819229" cy="4682046"/>
          </a:xfrm>
          <a:prstGeom prst="rect">
            <a:avLst/>
          </a:prstGeom>
        </p:spPr>
      </p:pic>
      <p:sp>
        <p:nvSpPr>
          <p:cNvPr id="2" name="标题 1">
            <a:extLst>
              <a:ext uri="{FF2B5EF4-FFF2-40B4-BE49-F238E27FC236}">
                <a16:creationId xmlns:a16="http://schemas.microsoft.com/office/drawing/2014/main" id="{B551DEC3-C154-422D-A369-8B2F3820D5F0}"/>
              </a:ext>
            </a:extLst>
          </p:cNvPr>
          <p:cNvSpPr>
            <a:spLocks noGrp="1"/>
          </p:cNvSpPr>
          <p:nvPr>
            <p:ph type="title"/>
          </p:nvPr>
        </p:nvSpPr>
        <p:spPr>
          <a:xfrm>
            <a:off x="457200" y="277813"/>
            <a:ext cx="4690864" cy="558899"/>
          </a:xfrm>
        </p:spPr>
        <p:txBody>
          <a:bodyPr/>
          <a:lstStyle/>
          <a:p>
            <a:r>
              <a:rPr lang="zh-CN" altLang="en-US" sz="3600" dirty="0"/>
              <a:t>基于</a:t>
            </a:r>
            <a:r>
              <a:rPr lang="en-US" altLang="zh-CN" sz="3600" dirty="0"/>
              <a:t>AI</a:t>
            </a:r>
            <a:r>
              <a:rPr lang="zh-CN" altLang="en-US" sz="3600" dirty="0"/>
              <a:t>的</a:t>
            </a:r>
            <a:r>
              <a:rPr lang="en-US" altLang="zh-CN" sz="3600" dirty="0"/>
              <a:t>IDS</a:t>
            </a:r>
            <a:r>
              <a:rPr lang="zh-CN" altLang="en-US" sz="3600" dirty="0"/>
              <a:t>模型攻击</a:t>
            </a:r>
          </a:p>
        </p:txBody>
      </p:sp>
    </p:spTree>
    <p:extLst>
      <p:ext uri="{BB962C8B-B14F-4D97-AF65-F5344CB8AC3E}">
        <p14:creationId xmlns:p14="http://schemas.microsoft.com/office/powerpoint/2010/main" val="14152489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研究网络安全的重要性</a:t>
            </a:r>
          </a:p>
        </p:txBody>
      </p:sp>
      <p:sp>
        <p:nvSpPr>
          <p:cNvPr id="10243" name="Rectangle 3"/>
          <p:cNvSpPr>
            <a:spLocks noGrp="1" noChangeArrowheads="1"/>
          </p:cNvSpPr>
          <p:nvPr>
            <p:ph idx="1"/>
          </p:nvPr>
        </p:nvSpPr>
        <p:spPr/>
        <p:txBody>
          <a:bodyPr/>
          <a:lstStyle/>
          <a:p>
            <a:pPr eaLnBrk="1" hangingPunct="1">
              <a:buFontTx/>
              <a:buNone/>
            </a:pPr>
            <a:r>
              <a:rPr lang="en-US" altLang="zh-CN"/>
              <a:t>① </a:t>
            </a:r>
            <a:r>
              <a:rPr lang="zh-CN" altLang="en-US"/>
              <a:t>网络作为信息的主要收集、存储、分配、传输和应用的载体，其安全对整个信息安全起着至关重要甚至是决定性的作用。</a:t>
            </a:r>
          </a:p>
          <a:p>
            <a:pPr eaLnBrk="1" hangingPunct="1">
              <a:buFontTx/>
              <a:buNone/>
            </a:pPr>
            <a:endParaRPr lang="zh-CN" altLang="en-US"/>
          </a:p>
          <a:p>
            <a:pPr eaLnBrk="1" hangingPunct="1">
              <a:buFontTx/>
              <a:buNone/>
            </a:pPr>
            <a:r>
              <a:rPr lang="zh-CN" altLang="en-US"/>
              <a:t>② </a:t>
            </a:r>
            <a:r>
              <a:rPr lang="zh-CN" altLang="en-US">
                <a:latin typeface="Times New Roman" pitchFamily="18" charset="0"/>
              </a:rPr>
              <a:t>基于</a:t>
            </a:r>
            <a:r>
              <a:rPr lang="en-US" altLang="zh-CN">
                <a:latin typeface="Times New Roman" pitchFamily="18" charset="0"/>
              </a:rPr>
              <a:t>TCP/IP</a:t>
            </a:r>
            <a:r>
              <a:rPr lang="zh-CN" altLang="en-US">
                <a:latin typeface="Times New Roman" pitchFamily="18" charset="0"/>
              </a:rPr>
              <a:t>协议簇实现的</a:t>
            </a:r>
            <a:r>
              <a:rPr lang="en-US" altLang="zh-CN">
                <a:latin typeface="Times New Roman" pitchFamily="18" charset="0"/>
              </a:rPr>
              <a:t>Internet</a:t>
            </a:r>
            <a:r>
              <a:rPr lang="zh-CN" altLang="en-US">
                <a:latin typeface="Times New Roman" pitchFamily="18" charset="0"/>
              </a:rPr>
              <a:t>的体系结构和通信协议，有各种各样的安全漏洞，带来的安全事件层出不穷。 </a:t>
            </a:r>
          </a:p>
        </p:txBody>
      </p:sp>
      <p:sp>
        <p:nvSpPr>
          <p:cNvPr id="10244"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6FED4C46-6854-4F41-A024-E34E366611A5}" type="datetime1">
              <a:rPr lang="zh-CN" altLang="en-US" sz="1000" smtClean="0">
                <a:solidFill>
                  <a:schemeClr val="bg1"/>
                </a:solidFill>
                <a:latin typeface="Verdana" pitchFamily="34" charset="0"/>
                <a:ea typeface="宋体" pitchFamily="2" charset="-122"/>
              </a:rPr>
              <a:pPr eaLnBrk="1" hangingPunct="1">
                <a:spcBef>
                  <a:spcPct val="0"/>
                </a:spcBef>
                <a:buClrTx/>
                <a:buFontTx/>
                <a:buNone/>
              </a:pPr>
              <a:t>2024/3/10</a:t>
            </a:fld>
            <a:endParaRPr lang="en-US" altLang="zh-CN" sz="1000">
              <a:solidFill>
                <a:schemeClr val="bg1"/>
              </a:solidFill>
              <a:latin typeface="Verdana" pitchFamily="34" charset="0"/>
              <a:ea typeface="宋体" pitchFamily="2" charset="-122"/>
            </a:endParaRPr>
          </a:p>
        </p:txBody>
      </p:sp>
      <p:sp>
        <p:nvSpPr>
          <p:cNvPr id="10245" name="灯片编号占位符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tx1"/>
              </a:buClr>
              <a:buFont typeface="Wingdings" pitchFamily="2" charset="2"/>
              <a:buChar char="v"/>
              <a:defRPr sz="2800" b="1">
                <a:solidFill>
                  <a:schemeClr val="tx1"/>
                </a:solidFill>
                <a:latin typeface="黑体" pitchFamily="49" charset="-122"/>
                <a:ea typeface="黑体" pitchFamily="49" charset="-122"/>
              </a:defRPr>
            </a:lvl1pPr>
            <a:lvl2pPr marL="742950" indent="-285750" eaLnBrk="0" hangingPunct="0">
              <a:spcBef>
                <a:spcPct val="20000"/>
              </a:spcBef>
              <a:buClr>
                <a:schemeClr val="tx2"/>
              </a:buClr>
              <a:buFont typeface="Wingdings" pitchFamily="2" charset="2"/>
              <a:buChar char="§"/>
              <a:defRPr sz="2800">
                <a:solidFill>
                  <a:schemeClr val="tx1"/>
                </a:solidFill>
                <a:latin typeface="黑体" pitchFamily="49" charset="-122"/>
                <a:ea typeface="黑体" pitchFamily="49" charset="-122"/>
              </a:defRPr>
            </a:lvl2pPr>
            <a:lvl3pPr marL="1143000" indent="-228600" eaLnBrk="0" hangingPunct="0">
              <a:spcBef>
                <a:spcPct val="20000"/>
              </a:spcBef>
              <a:buClr>
                <a:schemeClr val="hlink"/>
              </a:buClr>
              <a:buChar char="•"/>
              <a:defRPr sz="2400">
                <a:solidFill>
                  <a:schemeClr val="tx1"/>
                </a:solidFill>
                <a:latin typeface="黑体" pitchFamily="49" charset="-122"/>
                <a:ea typeface="黑体" pitchFamily="49" charset="-122"/>
              </a:defRPr>
            </a:lvl3pPr>
            <a:lvl4pPr marL="1600200" indent="-228600" eaLnBrk="0" hangingPunct="0">
              <a:spcBef>
                <a:spcPct val="20000"/>
              </a:spcBef>
              <a:buChar char="–"/>
              <a:defRPr sz="2000">
                <a:solidFill>
                  <a:schemeClr val="tx1"/>
                </a:solidFill>
                <a:latin typeface="黑体" pitchFamily="49" charset="-122"/>
                <a:ea typeface="黑体" pitchFamily="49" charset="-122"/>
              </a:defRPr>
            </a:lvl4pPr>
            <a:lvl5pPr marL="2057400" indent="-228600" eaLnBrk="0" hangingPunct="0">
              <a:spcBef>
                <a:spcPct val="20000"/>
              </a:spcBef>
              <a:buChar char="»"/>
              <a:defRPr sz="2000">
                <a:solidFill>
                  <a:schemeClr val="tx1"/>
                </a:solidFill>
                <a:latin typeface="黑体" pitchFamily="49" charset="-122"/>
                <a:ea typeface="黑体" pitchFamily="49" charset="-122"/>
              </a:defRPr>
            </a:lvl5pPr>
            <a:lvl6pPr marL="25146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6pPr>
            <a:lvl7pPr marL="29718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7pPr>
            <a:lvl8pPr marL="34290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8pPr>
            <a:lvl9pPr marL="3886200" indent="-228600" eaLnBrk="0" fontAlgn="base" hangingPunct="0">
              <a:spcBef>
                <a:spcPct val="20000"/>
              </a:spcBef>
              <a:spcAft>
                <a:spcPct val="0"/>
              </a:spcAft>
              <a:buChar char="»"/>
              <a:defRPr sz="2000">
                <a:solidFill>
                  <a:schemeClr val="tx1"/>
                </a:solidFill>
                <a:latin typeface="黑体" pitchFamily="49" charset="-122"/>
                <a:ea typeface="黑体" pitchFamily="49" charset="-122"/>
              </a:defRPr>
            </a:lvl9pPr>
          </a:lstStyle>
          <a:p>
            <a:pPr eaLnBrk="1" hangingPunct="1">
              <a:spcBef>
                <a:spcPct val="0"/>
              </a:spcBef>
              <a:buClrTx/>
              <a:buFontTx/>
              <a:buNone/>
            </a:pPr>
            <a:fld id="{98D54AFB-D456-47A8-BCD6-9392CEB5D976}" type="slidenum">
              <a:rPr lang="en-US" altLang="zh-CN" sz="1000" b="0" smtClean="0">
                <a:solidFill>
                  <a:schemeClr val="bg1"/>
                </a:solidFill>
                <a:latin typeface="Verdana" pitchFamily="34" charset="0"/>
                <a:ea typeface="宋体" pitchFamily="2" charset="-122"/>
              </a:rPr>
              <a:pPr eaLnBrk="1" hangingPunct="1">
                <a:spcBef>
                  <a:spcPct val="0"/>
                </a:spcBef>
                <a:buClrTx/>
                <a:buFontTx/>
                <a:buNone/>
              </a:pPr>
              <a:t>7</a:t>
            </a:fld>
            <a:endParaRPr lang="en-US" altLang="zh-CN" sz="1000" b="0">
              <a:solidFill>
                <a:schemeClr val="bg1"/>
              </a:solidFill>
              <a:latin typeface="Verdana" pitchFamily="34" charset="0"/>
              <a:ea typeface="宋体" pitchFamily="2" charset="-122"/>
            </a:endParaRPr>
          </a:p>
        </p:txBody>
      </p:sp>
      <p:graphicFrame>
        <p:nvGraphicFramePr>
          <p:cNvPr id="6" name="图示 5">
            <a:extLst>
              <a:ext uri="{FF2B5EF4-FFF2-40B4-BE49-F238E27FC236}">
                <a16:creationId xmlns:a16="http://schemas.microsoft.com/office/drawing/2014/main" id="{7682069D-0425-4EF0-8429-CA3C3DED7227}"/>
              </a:ext>
            </a:extLst>
          </p:cNvPr>
          <p:cNvGraphicFramePr/>
          <p:nvPr>
            <p:extLst>
              <p:ext uri="{D42A27DB-BD31-4B8C-83A1-F6EECF244321}">
                <p14:modId xmlns:p14="http://schemas.microsoft.com/office/powerpoint/2010/main" val="2265857996"/>
              </p:ext>
            </p:extLst>
          </p:nvPr>
        </p:nvGraphicFramePr>
        <p:xfrm>
          <a:off x="1043608" y="2568067"/>
          <a:ext cx="7304930"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A78EE-491E-4186-A2D8-6EA121D0F5DB}"/>
              </a:ext>
            </a:extLst>
          </p:cNvPr>
          <p:cNvSpPr>
            <a:spLocks noGrp="1"/>
          </p:cNvSpPr>
          <p:nvPr>
            <p:ph type="title"/>
          </p:nvPr>
        </p:nvSpPr>
        <p:spPr>
          <a:xfrm>
            <a:off x="457200" y="277813"/>
            <a:ext cx="8229600" cy="70291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网络安全发展新动向</a:t>
            </a:r>
          </a:p>
        </p:txBody>
      </p:sp>
      <p:sp>
        <p:nvSpPr>
          <p:cNvPr id="5" name="灯片编号占位符 4">
            <a:extLst>
              <a:ext uri="{FF2B5EF4-FFF2-40B4-BE49-F238E27FC236}">
                <a16:creationId xmlns:a16="http://schemas.microsoft.com/office/drawing/2014/main" id="{04F8319D-8304-4632-99C9-E95E2278DCE0}"/>
              </a:ext>
            </a:extLst>
          </p:cNvPr>
          <p:cNvSpPr>
            <a:spLocks noGrp="1"/>
          </p:cNvSpPr>
          <p:nvPr>
            <p:ph type="sldNum" sz="quarter" idx="12"/>
          </p:nvPr>
        </p:nvSpPr>
        <p:spPr/>
        <p:txBody>
          <a:bodyPr/>
          <a:lstStyle/>
          <a:p>
            <a:fld id="{68FC2D6A-B82D-472F-84E1-BEF5C5F612DD}" type="slidenum">
              <a:rPr lang="en-US" altLang="zh-CN" smtClean="0"/>
              <a:pPr/>
              <a:t>8</a:t>
            </a:fld>
            <a:endParaRPr lang="en-US" altLang="zh-CN"/>
          </a:p>
        </p:txBody>
      </p:sp>
      <p:grpSp>
        <p:nvGrpSpPr>
          <p:cNvPr id="7" name="组合 6">
            <a:extLst>
              <a:ext uri="{FF2B5EF4-FFF2-40B4-BE49-F238E27FC236}">
                <a16:creationId xmlns:a16="http://schemas.microsoft.com/office/drawing/2014/main" id="{79268D03-E932-4124-A8F7-1FCD2ADC33D2}"/>
              </a:ext>
            </a:extLst>
          </p:cNvPr>
          <p:cNvGrpSpPr/>
          <p:nvPr/>
        </p:nvGrpSpPr>
        <p:grpSpPr>
          <a:xfrm>
            <a:off x="-5293096" y="476672"/>
            <a:ext cx="14041560" cy="6011082"/>
            <a:chOff x="-5293096" y="609148"/>
            <a:chExt cx="14041560" cy="6011082"/>
          </a:xfrm>
        </p:grpSpPr>
        <p:sp>
          <p:nvSpPr>
            <p:cNvPr id="8" name="空心弧 7">
              <a:extLst>
                <a:ext uri="{FF2B5EF4-FFF2-40B4-BE49-F238E27FC236}">
                  <a16:creationId xmlns:a16="http://schemas.microsoft.com/office/drawing/2014/main" id="{AB041AB4-3587-446C-9F28-3224FA051FA9}"/>
                </a:ext>
              </a:extLst>
            </p:cNvPr>
            <p:cNvSpPr/>
            <p:nvPr/>
          </p:nvSpPr>
          <p:spPr>
            <a:xfrm>
              <a:off x="-5293096" y="609148"/>
              <a:ext cx="7129895" cy="6011082"/>
            </a:xfrm>
            <a:prstGeom prst="blockArc">
              <a:avLst>
                <a:gd name="adj1" fmla="val 18900000"/>
                <a:gd name="adj2" fmla="val 2832013"/>
                <a:gd name="adj3" fmla="val 0"/>
              </a:avLst>
            </a:prstGeom>
            <a:scene3d>
              <a:camera prst="orthographicFront"/>
              <a:lightRig rig="threePt" dir="t">
                <a:rot lat="0" lon="0" rev="7500000"/>
              </a:lightRig>
            </a:scene3d>
            <a:sp3d z="-40000" prstMaterial="matte"/>
          </p:spPr>
          <p:style>
            <a:lnRef idx="2">
              <a:schemeClr val="accent6">
                <a:hueOff val="0"/>
                <a:satOff val="0"/>
                <a:lumOff val="0"/>
                <a:alphaOff val="0"/>
              </a:schemeClr>
            </a:lnRef>
            <a:fillRef idx="0">
              <a:schemeClr val="accent6">
                <a:tint val="90000"/>
                <a:hueOff val="0"/>
                <a:satOff val="0"/>
                <a:lumOff val="0"/>
                <a:alphaOff val="0"/>
              </a:schemeClr>
            </a:fillRef>
            <a:effectRef idx="0">
              <a:schemeClr val="accent6">
                <a:tint val="90000"/>
                <a:hueOff val="0"/>
                <a:satOff val="0"/>
                <a:lumOff val="0"/>
                <a:alphaOff val="0"/>
              </a:schemeClr>
            </a:effectRef>
            <a:fontRef idx="minor">
              <a:schemeClr val="tx1">
                <a:hueOff val="0"/>
                <a:satOff val="0"/>
                <a:lumOff val="0"/>
                <a:alphaOff val="0"/>
              </a:schemeClr>
            </a:fontRef>
          </p:style>
        </p:sp>
        <p:sp>
          <p:nvSpPr>
            <p:cNvPr id="9" name="任意多边形: 形状 8">
              <a:extLst>
                <a:ext uri="{FF2B5EF4-FFF2-40B4-BE49-F238E27FC236}">
                  <a16:creationId xmlns:a16="http://schemas.microsoft.com/office/drawing/2014/main" id="{F94ACADD-5747-442B-B7E8-92BAD5D7E210}"/>
                </a:ext>
              </a:extLst>
            </p:cNvPr>
            <p:cNvSpPr/>
            <p:nvPr/>
          </p:nvSpPr>
          <p:spPr>
            <a:xfrm>
              <a:off x="1364851" y="1092340"/>
              <a:ext cx="7321949" cy="702915"/>
            </a:xfrm>
            <a:custGeom>
              <a:avLst/>
              <a:gdLst>
                <a:gd name="connsiteX0" fmla="*/ 0 w 7239597"/>
                <a:gd name="connsiteY0" fmla="*/ 0 h 892899"/>
                <a:gd name="connsiteX1" fmla="*/ 7239597 w 7239597"/>
                <a:gd name="connsiteY1" fmla="*/ 0 h 892899"/>
                <a:gd name="connsiteX2" fmla="*/ 7239597 w 7239597"/>
                <a:gd name="connsiteY2" fmla="*/ 892899 h 892899"/>
                <a:gd name="connsiteX3" fmla="*/ 0 w 7239597"/>
                <a:gd name="connsiteY3" fmla="*/ 892899 h 892899"/>
                <a:gd name="connsiteX4" fmla="*/ 0 w 7239597"/>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597" h="892899">
                  <a:moveTo>
                    <a:pt x="0" y="0"/>
                  </a:moveTo>
                  <a:lnTo>
                    <a:pt x="7239597" y="0"/>
                  </a:lnTo>
                  <a:lnTo>
                    <a:pt x="7239597" y="892899"/>
                  </a:lnTo>
                  <a:lnTo>
                    <a:pt x="0" y="892899"/>
                  </a:lnTo>
                  <a:lnTo>
                    <a:pt x="0" y="0"/>
                  </a:lnTo>
                  <a:close/>
                </a:path>
              </a:pathLst>
            </a:custGeom>
            <a:solidFill>
              <a:srgbClr val="0000FF"/>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txBody>
            <a:bodyPr spcFirstLastPara="0" vert="horz" wrap="square" lIns="708739"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2800" b="1" kern="1200" dirty="0">
                  <a:solidFill>
                    <a:schemeClr val="bg1"/>
                  </a:solidFill>
                  <a:effectLst/>
                  <a:latin typeface="+mj-ea"/>
                  <a:ea typeface="+mj-ea"/>
                </a:rPr>
                <a:t>计算机病毒已经成为网络战的主要工具</a:t>
              </a:r>
            </a:p>
          </p:txBody>
        </p:sp>
        <p:sp>
          <p:nvSpPr>
            <p:cNvPr id="10" name="椭圆 9">
              <a:extLst>
                <a:ext uri="{FF2B5EF4-FFF2-40B4-BE49-F238E27FC236}">
                  <a16:creationId xmlns:a16="http://schemas.microsoft.com/office/drawing/2014/main" id="{79F93893-47D2-481A-8CAD-0D543EA56637}"/>
                </a:ext>
              </a:extLst>
            </p:cNvPr>
            <p:cNvSpPr/>
            <p:nvPr/>
          </p:nvSpPr>
          <p:spPr>
            <a:xfrm flipH="1">
              <a:off x="843239" y="1016732"/>
              <a:ext cx="794349" cy="818862"/>
            </a:xfrm>
            <a:prstGeom prst="ellipse">
              <a:avLst/>
            </a:prstGeom>
            <a:solidFill>
              <a:srgbClr val="0070C0"/>
            </a:solidFill>
            <a:scene3d>
              <a:camera prst="orthographicFront"/>
              <a:lightRig rig="threePt" dir="t">
                <a:rot lat="0" lon="0" rev="7500000"/>
              </a:lightRig>
            </a:scene3d>
            <a:sp3d z="152400" extrusionH="63500" prstMaterial="dkEdge">
              <a:bevelT w="120800" h="19050" prst="relaxedInset"/>
              <a:contourClr>
                <a:schemeClr val="bg1"/>
              </a:contourClr>
            </a:sp3d>
          </p:spPr>
          <p:style>
            <a:lnRef idx="1">
              <a:schemeClr val="accent5">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11" name="任意多边形: 形状 10">
              <a:extLst>
                <a:ext uri="{FF2B5EF4-FFF2-40B4-BE49-F238E27FC236}">
                  <a16:creationId xmlns:a16="http://schemas.microsoft.com/office/drawing/2014/main" id="{DB18F9F8-7F7A-4468-9E7F-51779FF7DA76}"/>
                </a:ext>
              </a:extLst>
            </p:cNvPr>
            <p:cNvSpPr/>
            <p:nvPr/>
          </p:nvSpPr>
          <p:spPr>
            <a:xfrm>
              <a:off x="1689419" y="1977300"/>
              <a:ext cx="7059045" cy="654711"/>
            </a:xfrm>
            <a:custGeom>
              <a:avLst/>
              <a:gdLst>
                <a:gd name="connsiteX0" fmla="*/ 0 w 6915029"/>
                <a:gd name="connsiteY0" fmla="*/ 0 h 892899"/>
                <a:gd name="connsiteX1" fmla="*/ 6915029 w 6915029"/>
                <a:gd name="connsiteY1" fmla="*/ 0 h 892899"/>
                <a:gd name="connsiteX2" fmla="*/ 6915029 w 6915029"/>
                <a:gd name="connsiteY2" fmla="*/ 892899 h 892899"/>
                <a:gd name="connsiteX3" fmla="*/ 0 w 6915029"/>
                <a:gd name="connsiteY3" fmla="*/ 892899 h 892899"/>
                <a:gd name="connsiteX4" fmla="*/ 0 w 6915029"/>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029" h="892899">
                  <a:moveTo>
                    <a:pt x="0" y="0"/>
                  </a:moveTo>
                  <a:lnTo>
                    <a:pt x="6915029" y="0"/>
                  </a:lnTo>
                  <a:lnTo>
                    <a:pt x="6915029" y="892899"/>
                  </a:lnTo>
                  <a:lnTo>
                    <a:pt x="0" y="892899"/>
                  </a:lnTo>
                  <a:lnTo>
                    <a:pt x="0" y="0"/>
                  </a:lnTo>
                  <a:close/>
                </a:path>
              </a:pathLst>
            </a:custGeom>
            <a:solidFill>
              <a:schemeClr val="accent5">
                <a:lumMod val="5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2303808"/>
                <a:satOff val="-1142"/>
                <a:lumOff val="-23334"/>
                <a:alphaOff val="0"/>
              </a:schemeClr>
            </a:effectRef>
            <a:fontRef idx="minor">
              <a:schemeClr val="lt1"/>
            </a:fontRef>
          </p:style>
          <p:txBody>
            <a:bodyPr spcFirstLastPara="0" vert="horz" wrap="square" lIns="708739"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2800" b="1" kern="1200" dirty="0">
                  <a:solidFill>
                    <a:schemeClr val="bg1"/>
                  </a:solidFill>
                  <a:effectLst/>
                  <a:latin typeface="+mj-ea"/>
                  <a:ea typeface="+mj-ea"/>
                </a:rPr>
                <a:t>工业控制系统成为新的攻击重点</a:t>
              </a:r>
            </a:p>
          </p:txBody>
        </p:sp>
        <p:sp>
          <p:nvSpPr>
            <p:cNvPr id="13" name="任意多边形: 形状 12">
              <a:extLst>
                <a:ext uri="{FF2B5EF4-FFF2-40B4-BE49-F238E27FC236}">
                  <a16:creationId xmlns:a16="http://schemas.microsoft.com/office/drawing/2014/main" id="{BF9EFD18-33A0-45F8-96F8-E70290127FA1}"/>
                </a:ext>
              </a:extLst>
            </p:cNvPr>
            <p:cNvSpPr/>
            <p:nvPr/>
          </p:nvSpPr>
          <p:spPr>
            <a:xfrm>
              <a:off x="1796899" y="2841396"/>
              <a:ext cx="6951565" cy="654710"/>
            </a:xfrm>
            <a:custGeom>
              <a:avLst/>
              <a:gdLst>
                <a:gd name="connsiteX0" fmla="*/ 0 w 7239597"/>
                <a:gd name="connsiteY0" fmla="*/ 0 h 892899"/>
                <a:gd name="connsiteX1" fmla="*/ 7239597 w 7239597"/>
                <a:gd name="connsiteY1" fmla="*/ 0 h 892899"/>
                <a:gd name="connsiteX2" fmla="*/ 7239597 w 7239597"/>
                <a:gd name="connsiteY2" fmla="*/ 892899 h 892899"/>
                <a:gd name="connsiteX3" fmla="*/ 0 w 7239597"/>
                <a:gd name="connsiteY3" fmla="*/ 892899 h 892899"/>
                <a:gd name="connsiteX4" fmla="*/ 0 w 7239597"/>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597" h="892899">
                  <a:moveTo>
                    <a:pt x="0" y="0"/>
                  </a:moveTo>
                  <a:lnTo>
                    <a:pt x="7239597" y="0"/>
                  </a:lnTo>
                  <a:lnTo>
                    <a:pt x="7239597" y="892899"/>
                  </a:lnTo>
                  <a:lnTo>
                    <a:pt x="0" y="892899"/>
                  </a:lnTo>
                  <a:lnTo>
                    <a:pt x="0" y="0"/>
                  </a:lnTo>
                  <a:close/>
                </a:path>
              </a:pathLst>
            </a:custGeom>
            <a:solidFill>
              <a:srgbClr val="0070C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4607616"/>
                <a:satOff val="-2283"/>
                <a:lumOff val="-46667"/>
                <a:alphaOff val="0"/>
              </a:schemeClr>
            </a:effectRef>
            <a:fontRef idx="minor">
              <a:schemeClr val="lt1"/>
            </a:fontRef>
          </p:style>
          <p:txBody>
            <a:bodyPr spcFirstLastPara="0" vert="horz" wrap="square" lIns="708739"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2600" b="1" dirty="0">
                  <a:solidFill>
                    <a:schemeClr val="bg1"/>
                  </a:solidFill>
                  <a:latin typeface="+mj-ea"/>
                  <a:ea typeface="+mj-ea"/>
                </a:rPr>
                <a:t>网络信息收集功能将演变成网络攻击工具</a:t>
              </a:r>
              <a:endParaRPr lang="zh-CN" altLang="en-US" sz="2600" b="1" kern="1200" dirty="0">
                <a:solidFill>
                  <a:schemeClr val="bg1"/>
                </a:solidFill>
                <a:effectLst/>
                <a:latin typeface="+mj-ea"/>
                <a:ea typeface="+mj-ea"/>
              </a:endParaRPr>
            </a:p>
          </p:txBody>
        </p:sp>
      </p:grpSp>
      <p:sp>
        <p:nvSpPr>
          <p:cNvPr id="15" name="任意多边形: 形状 14">
            <a:extLst>
              <a:ext uri="{FF2B5EF4-FFF2-40B4-BE49-F238E27FC236}">
                <a16:creationId xmlns:a16="http://schemas.microsoft.com/office/drawing/2014/main" id="{DDD34144-C8A3-44AB-BFA9-FD03F5A09602}"/>
              </a:ext>
            </a:extLst>
          </p:cNvPr>
          <p:cNvSpPr/>
          <p:nvPr/>
        </p:nvSpPr>
        <p:spPr>
          <a:xfrm>
            <a:off x="1836799" y="3573016"/>
            <a:ext cx="6911665" cy="654710"/>
          </a:xfrm>
          <a:custGeom>
            <a:avLst/>
            <a:gdLst>
              <a:gd name="connsiteX0" fmla="*/ 0 w 7239597"/>
              <a:gd name="connsiteY0" fmla="*/ 0 h 892899"/>
              <a:gd name="connsiteX1" fmla="*/ 7239597 w 7239597"/>
              <a:gd name="connsiteY1" fmla="*/ 0 h 892899"/>
              <a:gd name="connsiteX2" fmla="*/ 7239597 w 7239597"/>
              <a:gd name="connsiteY2" fmla="*/ 892899 h 892899"/>
              <a:gd name="connsiteX3" fmla="*/ 0 w 7239597"/>
              <a:gd name="connsiteY3" fmla="*/ 892899 h 892899"/>
              <a:gd name="connsiteX4" fmla="*/ 0 w 7239597"/>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597" h="892899">
                <a:moveTo>
                  <a:pt x="0" y="0"/>
                </a:moveTo>
                <a:lnTo>
                  <a:pt x="7239597" y="0"/>
                </a:lnTo>
                <a:lnTo>
                  <a:pt x="7239597" y="892899"/>
                </a:lnTo>
                <a:lnTo>
                  <a:pt x="0" y="892899"/>
                </a:lnTo>
                <a:lnTo>
                  <a:pt x="0" y="0"/>
                </a:lnTo>
                <a:close/>
              </a:path>
            </a:pathLst>
          </a:custGeom>
          <a:solidFill>
            <a:srgbClr val="00206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4607616"/>
              <a:satOff val="-2283"/>
              <a:lumOff val="-46667"/>
              <a:alphaOff val="0"/>
            </a:schemeClr>
          </a:effectRef>
          <a:fontRef idx="minor">
            <a:schemeClr val="lt1"/>
          </a:fontRef>
        </p:style>
        <p:txBody>
          <a:bodyPr spcFirstLastPara="0" vert="horz" wrap="square" lIns="708739"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2600" b="1" kern="1200" dirty="0">
                <a:solidFill>
                  <a:schemeClr val="bg1"/>
                </a:solidFill>
                <a:effectLst/>
                <a:latin typeface="+mj-ea"/>
                <a:ea typeface="+mj-ea"/>
              </a:rPr>
              <a:t>计算机系统、网络安全协议频频出现漏洞</a:t>
            </a:r>
          </a:p>
        </p:txBody>
      </p:sp>
      <p:sp>
        <p:nvSpPr>
          <p:cNvPr id="17" name="任意多边形: 形状 16">
            <a:extLst>
              <a:ext uri="{FF2B5EF4-FFF2-40B4-BE49-F238E27FC236}">
                <a16:creationId xmlns:a16="http://schemas.microsoft.com/office/drawing/2014/main" id="{48E93399-09EF-4BD6-B498-8E46155C6A0D}"/>
              </a:ext>
            </a:extLst>
          </p:cNvPr>
          <p:cNvSpPr/>
          <p:nvPr/>
        </p:nvSpPr>
        <p:spPr>
          <a:xfrm>
            <a:off x="1637589" y="4521296"/>
            <a:ext cx="7110876" cy="654710"/>
          </a:xfrm>
          <a:custGeom>
            <a:avLst/>
            <a:gdLst>
              <a:gd name="connsiteX0" fmla="*/ 0 w 6915029"/>
              <a:gd name="connsiteY0" fmla="*/ 0 h 892899"/>
              <a:gd name="connsiteX1" fmla="*/ 6915029 w 6915029"/>
              <a:gd name="connsiteY1" fmla="*/ 0 h 892899"/>
              <a:gd name="connsiteX2" fmla="*/ 6915029 w 6915029"/>
              <a:gd name="connsiteY2" fmla="*/ 892899 h 892899"/>
              <a:gd name="connsiteX3" fmla="*/ 0 w 6915029"/>
              <a:gd name="connsiteY3" fmla="*/ 892899 h 892899"/>
              <a:gd name="connsiteX4" fmla="*/ 0 w 6915029"/>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029" h="892899">
                <a:moveTo>
                  <a:pt x="0" y="0"/>
                </a:moveTo>
                <a:lnTo>
                  <a:pt x="6915029" y="0"/>
                </a:lnTo>
                <a:lnTo>
                  <a:pt x="6915029" y="892899"/>
                </a:lnTo>
                <a:lnTo>
                  <a:pt x="0" y="892899"/>
                </a:lnTo>
                <a:lnTo>
                  <a:pt x="0" y="0"/>
                </a:lnTo>
                <a:close/>
              </a:path>
            </a:pathLst>
          </a:custGeom>
          <a:solidFill>
            <a:schemeClr val="accent1">
              <a:lumMod val="75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2303808"/>
              <a:satOff val="-1142"/>
              <a:lumOff val="-23334"/>
              <a:alphaOff val="0"/>
            </a:schemeClr>
          </a:effectRef>
          <a:fontRef idx="minor">
            <a:schemeClr val="lt1"/>
          </a:fontRef>
        </p:style>
        <p:txBody>
          <a:bodyPr spcFirstLastPara="0" vert="horz" wrap="square" lIns="708739"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2800" b="1" dirty="0">
                <a:solidFill>
                  <a:schemeClr val="bg1"/>
                </a:solidFill>
                <a:latin typeface="+mj-ea"/>
                <a:ea typeface="+mj-ea"/>
              </a:rPr>
              <a:t>无线网络正在成为网络攻击的重点</a:t>
            </a:r>
            <a:endParaRPr lang="zh-CN" altLang="en-US" sz="2800" b="1" kern="1200" dirty="0">
              <a:solidFill>
                <a:schemeClr val="bg1"/>
              </a:solidFill>
              <a:effectLst/>
              <a:latin typeface="+mj-ea"/>
              <a:ea typeface="+mj-ea"/>
            </a:endParaRPr>
          </a:p>
        </p:txBody>
      </p:sp>
      <p:sp>
        <p:nvSpPr>
          <p:cNvPr id="19" name="椭圆 18">
            <a:extLst>
              <a:ext uri="{FF2B5EF4-FFF2-40B4-BE49-F238E27FC236}">
                <a16:creationId xmlns:a16="http://schemas.microsoft.com/office/drawing/2014/main" id="{DE322802-E4CB-4477-A0DE-5288D3959F23}"/>
              </a:ext>
            </a:extLst>
          </p:cNvPr>
          <p:cNvSpPr/>
          <p:nvPr/>
        </p:nvSpPr>
        <p:spPr>
          <a:xfrm flipH="1">
            <a:off x="1042450" y="1700808"/>
            <a:ext cx="794349" cy="818862"/>
          </a:xfrm>
          <a:prstGeom prst="ellipse">
            <a:avLst/>
          </a:prstGeom>
          <a:solidFill>
            <a:schemeClr val="accent5">
              <a:lumMod val="75000"/>
            </a:schemeClr>
          </a:solidFill>
          <a:scene3d>
            <a:camera prst="orthographicFront"/>
            <a:lightRig rig="threePt" dir="t">
              <a:rot lat="0" lon="0" rev="7500000"/>
            </a:lightRig>
          </a:scene3d>
          <a:sp3d z="152400" extrusionH="63500" prstMaterial="dkEdge">
            <a:bevelT w="120800" h="19050" prst="relaxedInset"/>
            <a:contourClr>
              <a:schemeClr val="bg1"/>
            </a:contourClr>
          </a:sp3d>
        </p:spPr>
        <p:style>
          <a:lnRef idx="1">
            <a:schemeClr val="accent5">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0" name="内容占位符 19">
            <a:extLst>
              <a:ext uri="{FF2B5EF4-FFF2-40B4-BE49-F238E27FC236}">
                <a16:creationId xmlns:a16="http://schemas.microsoft.com/office/drawing/2014/main" id="{002A746B-F2C3-4285-ACF8-15E0045C9D4A}"/>
              </a:ext>
            </a:extLst>
          </p:cNvPr>
          <p:cNvSpPr>
            <a:spLocks noGrp="1"/>
          </p:cNvSpPr>
          <p:nvPr>
            <p:ph idx="1"/>
          </p:nvPr>
        </p:nvSpPr>
        <p:spPr>
          <a:xfrm>
            <a:off x="1240412" y="5362818"/>
            <a:ext cx="7508051" cy="654711"/>
          </a:xfrm>
          <a:custGeom>
            <a:avLst/>
            <a:gdLst>
              <a:gd name="connsiteX0" fmla="*/ 0 w 7239597"/>
              <a:gd name="connsiteY0" fmla="*/ 0 h 892899"/>
              <a:gd name="connsiteX1" fmla="*/ 7239597 w 7239597"/>
              <a:gd name="connsiteY1" fmla="*/ 0 h 892899"/>
              <a:gd name="connsiteX2" fmla="*/ 7239597 w 7239597"/>
              <a:gd name="connsiteY2" fmla="*/ 892899 h 892899"/>
              <a:gd name="connsiteX3" fmla="*/ 0 w 7239597"/>
              <a:gd name="connsiteY3" fmla="*/ 892899 h 892899"/>
              <a:gd name="connsiteX4" fmla="*/ 0 w 7239597"/>
              <a:gd name="connsiteY4" fmla="*/ 0 h 892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597" h="892899">
                <a:moveTo>
                  <a:pt x="0" y="0"/>
                </a:moveTo>
                <a:lnTo>
                  <a:pt x="7239597" y="0"/>
                </a:lnTo>
                <a:lnTo>
                  <a:pt x="7239597" y="892899"/>
                </a:lnTo>
                <a:lnTo>
                  <a:pt x="0" y="892899"/>
                </a:lnTo>
                <a:lnTo>
                  <a:pt x="0" y="0"/>
                </a:lnTo>
                <a:close/>
              </a:path>
            </a:pathLst>
          </a:custGeom>
          <a:solidFill>
            <a:srgbClr val="C000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txBody>
          <a:bodyPr spcFirstLastPara="0" vert="horz" wrap="square" lIns="708739"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2800" b="1" kern="1200" dirty="0">
                <a:solidFill>
                  <a:schemeClr val="bg1"/>
                </a:solidFill>
                <a:latin typeface="+mj-ea"/>
                <a:ea typeface="+mj-ea"/>
              </a:rPr>
              <a:t>隐私保护成为网络安全的重要课题</a:t>
            </a:r>
            <a:endParaRPr lang="zh-CN" altLang="en-US" sz="2800" b="1" kern="1200" dirty="0">
              <a:solidFill>
                <a:schemeClr val="bg1"/>
              </a:solidFill>
              <a:effectLst/>
              <a:latin typeface="+mj-ea"/>
              <a:ea typeface="+mj-ea"/>
            </a:endParaRPr>
          </a:p>
        </p:txBody>
      </p:sp>
      <p:sp>
        <p:nvSpPr>
          <p:cNvPr id="21" name="椭圆 20">
            <a:extLst>
              <a:ext uri="{FF2B5EF4-FFF2-40B4-BE49-F238E27FC236}">
                <a16:creationId xmlns:a16="http://schemas.microsoft.com/office/drawing/2014/main" id="{12CD5BE5-4D2B-4551-B1D4-DE84553421D9}"/>
              </a:ext>
            </a:extLst>
          </p:cNvPr>
          <p:cNvSpPr/>
          <p:nvPr/>
        </p:nvSpPr>
        <p:spPr>
          <a:xfrm flipH="1">
            <a:off x="1364851" y="2540249"/>
            <a:ext cx="794349" cy="818862"/>
          </a:xfrm>
          <a:prstGeom prst="ellipse">
            <a:avLst/>
          </a:prstGeom>
          <a:solidFill>
            <a:srgbClr val="00B0F0"/>
          </a:solidFill>
          <a:scene3d>
            <a:camera prst="orthographicFront"/>
            <a:lightRig rig="threePt" dir="t">
              <a:rot lat="0" lon="0" rev="7500000"/>
            </a:lightRig>
          </a:scene3d>
          <a:sp3d z="152400" extrusionH="63500" prstMaterial="dkEdge">
            <a:bevelT w="120800" h="19050" prst="relaxedInset"/>
            <a:contourClr>
              <a:schemeClr val="bg1"/>
            </a:contourClr>
          </a:sp3d>
        </p:spPr>
        <p:style>
          <a:lnRef idx="1">
            <a:schemeClr val="accent5">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2" name="椭圆 21">
            <a:extLst>
              <a:ext uri="{FF2B5EF4-FFF2-40B4-BE49-F238E27FC236}">
                <a16:creationId xmlns:a16="http://schemas.microsoft.com/office/drawing/2014/main" id="{376A2575-1DF7-4D29-990B-462EEA0D744C}"/>
              </a:ext>
            </a:extLst>
          </p:cNvPr>
          <p:cNvSpPr/>
          <p:nvPr/>
        </p:nvSpPr>
        <p:spPr>
          <a:xfrm flipH="1">
            <a:off x="1399724" y="3516902"/>
            <a:ext cx="794349" cy="818862"/>
          </a:xfrm>
          <a:prstGeom prst="ellipse">
            <a:avLst/>
          </a:prstGeom>
          <a:solidFill>
            <a:srgbClr val="002060"/>
          </a:solidFill>
          <a:scene3d>
            <a:camera prst="orthographicFront"/>
            <a:lightRig rig="threePt" dir="t">
              <a:rot lat="0" lon="0" rev="7500000"/>
            </a:lightRig>
          </a:scene3d>
          <a:sp3d z="152400" extrusionH="63500" prstMaterial="dkEdge">
            <a:bevelT w="120800" h="19050" prst="relaxedInset"/>
            <a:contourClr>
              <a:schemeClr val="bg1"/>
            </a:contourClr>
          </a:sp3d>
        </p:spPr>
        <p:style>
          <a:lnRef idx="1">
            <a:schemeClr val="accent5">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3" name="椭圆 22">
            <a:extLst>
              <a:ext uri="{FF2B5EF4-FFF2-40B4-BE49-F238E27FC236}">
                <a16:creationId xmlns:a16="http://schemas.microsoft.com/office/drawing/2014/main" id="{0C12294B-A7BE-46F5-8D37-D903093B5794}"/>
              </a:ext>
            </a:extLst>
          </p:cNvPr>
          <p:cNvSpPr/>
          <p:nvPr/>
        </p:nvSpPr>
        <p:spPr>
          <a:xfrm flipH="1">
            <a:off x="1204150" y="4384437"/>
            <a:ext cx="794349" cy="818862"/>
          </a:xfrm>
          <a:prstGeom prst="ellipse">
            <a:avLst/>
          </a:prstGeom>
          <a:solidFill>
            <a:schemeClr val="accent5">
              <a:lumMod val="75000"/>
            </a:schemeClr>
          </a:solidFill>
          <a:scene3d>
            <a:camera prst="orthographicFront"/>
            <a:lightRig rig="threePt" dir="t">
              <a:rot lat="0" lon="0" rev="7500000"/>
            </a:lightRig>
          </a:scene3d>
          <a:sp3d z="152400" extrusionH="63500" prstMaterial="dkEdge">
            <a:bevelT w="120800" h="19050" prst="relaxedInset"/>
            <a:contourClr>
              <a:schemeClr val="bg1"/>
            </a:contourClr>
          </a:sp3d>
        </p:spPr>
        <p:style>
          <a:lnRef idx="1">
            <a:schemeClr val="accent5">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
        <p:nvSpPr>
          <p:cNvPr id="24" name="椭圆 23">
            <a:extLst>
              <a:ext uri="{FF2B5EF4-FFF2-40B4-BE49-F238E27FC236}">
                <a16:creationId xmlns:a16="http://schemas.microsoft.com/office/drawing/2014/main" id="{7CDA0BCC-759C-40C3-B625-4B45AF03A59E}"/>
              </a:ext>
            </a:extLst>
          </p:cNvPr>
          <p:cNvSpPr/>
          <p:nvPr/>
        </p:nvSpPr>
        <p:spPr>
          <a:xfrm flipH="1">
            <a:off x="726126" y="5278476"/>
            <a:ext cx="794349" cy="818862"/>
          </a:xfrm>
          <a:prstGeom prst="ellipse">
            <a:avLst/>
          </a:prstGeom>
          <a:solidFill>
            <a:srgbClr val="FF0000"/>
          </a:solidFill>
          <a:scene3d>
            <a:camera prst="orthographicFront"/>
            <a:lightRig rig="threePt" dir="t">
              <a:rot lat="0" lon="0" rev="7500000"/>
            </a:lightRig>
          </a:scene3d>
          <a:sp3d z="152400" extrusionH="63500" prstMaterial="dkEdge">
            <a:bevelT w="120800" h="19050" prst="relaxedInset"/>
            <a:contourClr>
              <a:schemeClr val="bg1"/>
            </a:contourClr>
          </a:sp3d>
        </p:spPr>
        <p:style>
          <a:lnRef idx="1">
            <a:schemeClr val="accent5">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2556234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D83D9A1D-5C4C-469B-BCCB-149BE9A357F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987708-536B-4822-8A09-20EC73DC2996}" type="slidenum">
              <a:rPr lang="zh-CN" altLang="en-US">
                <a:latin typeface="Garamond" panose="02020404030301010803" pitchFamily="18" charset="0"/>
              </a:rPr>
              <a:pPr eaLnBrk="1" hangingPunct="1"/>
              <a:t>9</a:t>
            </a:fld>
            <a:endParaRPr lang="en-US" altLang="zh-CN" dirty="0">
              <a:latin typeface="Garamond" panose="02020404030301010803" pitchFamily="18" charset="0"/>
            </a:endParaRPr>
          </a:p>
        </p:txBody>
      </p:sp>
      <p:sp>
        <p:nvSpPr>
          <p:cNvPr id="22531" name="Rectangle 2">
            <a:extLst>
              <a:ext uri="{FF2B5EF4-FFF2-40B4-BE49-F238E27FC236}">
                <a16:creationId xmlns:a16="http://schemas.microsoft.com/office/drawing/2014/main" id="{E644FA9E-D84F-4088-94CA-0D613DAA454F}"/>
              </a:ext>
            </a:extLst>
          </p:cNvPr>
          <p:cNvSpPr>
            <a:spLocks noGrp="1" noChangeArrowheads="1"/>
          </p:cNvSpPr>
          <p:nvPr>
            <p:ph type="title"/>
          </p:nvPr>
        </p:nvSpPr>
        <p:spPr>
          <a:xfrm>
            <a:off x="421196" y="152400"/>
            <a:ext cx="8229600" cy="86836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200" dirty="0">
                <a:latin typeface="微软雅黑" panose="020B0503020204020204" pitchFamily="34" charset="-122"/>
                <a:ea typeface="微软雅黑" panose="020B0503020204020204" pitchFamily="34" charset="-122"/>
              </a:rPr>
              <a:t>网络安全研究内容</a:t>
            </a:r>
          </a:p>
        </p:txBody>
      </p:sp>
      <p:sp>
        <p:nvSpPr>
          <p:cNvPr id="22532" name="Rectangle 6">
            <a:extLst>
              <a:ext uri="{FF2B5EF4-FFF2-40B4-BE49-F238E27FC236}">
                <a16:creationId xmlns:a16="http://schemas.microsoft.com/office/drawing/2014/main" id="{7094629B-C0D4-442E-9084-94EED75C0CE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3" name="Rectangle 8">
            <a:extLst>
              <a:ext uri="{FF2B5EF4-FFF2-40B4-BE49-F238E27FC236}">
                <a16:creationId xmlns:a16="http://schemas.microsoft.com/office/drawing/2014/main" id="{9C5E10B8-8B57-4215-8D9C-446EB46DAFA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4" name="Rectangle 9">
            <a:extLst>
              <a:ext uri="{FF2B5EF4-FFF2-40B4-BE49-F238E27FC236}">
                <a16:creationId xmlns:a16="http://schemas.microsoft.com/office/drawing/2014/main" id="{2ECDB16F-7792-4ED6-886B-CC535F312F9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任意多边形: 形状 3">
            <a:extLst>
              <a:ext uri="{FF2B5EF4-FFF2-40B4-BE49-F238E27FC236}">
                <a16:creationId xmlns:a16="http://schemas.microsoft.com/office/drawing/2014/main" id="{476E7AD2-A00E-4F75-B6F1-E9E78F971145}"/>
              </a:ext>
            </a:extLst>
          </p:cNvPr>
          <p:cNvSpPr/>
          <p:nvPr/>
        </p:nvSpPr>
        <p:spPr>
          <a:xfrm>
            <a:off x="421196" y="1386613"/>
            <a:ext cx="3175925" cy="520482"/>
          </a:xfrm>
          <a:custGeom>
            <a:avLst/>
            <a:gdLst>
              <a:gd name="connsiteX0" fmla="*/ 0 w 945843"/>
              <a:gd name="connsiteY0" fmla="*/ 0 h 2376187"/>
              <a:gd name="connsiteX1" fmla="*/ 945843 w 945843"/>
              <a:gd name="connsiteY1" fmla="*/ 0 h 2376187"/>
              <a:gd name="connsiteX2" fmla="*/ 945843 w 945843"/>
              <a:gd name="connsiteY2" fmla="*/ 2376187 h 2376187"/>
              <a:gd name="connsiteX3" fmla="*/ 0 w 945843"/>
              <a:gd name="connsiteY3" fmla="*/ 2376187 h 2376187"/>
              <a:gd name="connsiteX4" fmla="*/ 0 w 945843"/>
              <a:gd name="connsiteY4" fmla="*/ 0 h 237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843" h="2376187">
                <a:moveTo>
                  <a:pt x="0" y="0"/>
                </a:moveTo>
                <a:lnTo>
                  <a:pt x="945843" y="0"/>
                </a:lnTo>
                <a:lnTo>
                  <a:pt x="945843" y="2376187"/>
                </a:lnTo>
                <a:lnTo>
                  <a:pt x="0" y="2376187"/>
                </a:lnTo>
                <a:lnTo>
                  <a:pt x="0" y="0"/>
                </a:lnTo>
                <a:close/>
              </a:path>
            </a:pathLst>
          </a:custGeom>
          <a:solidFill>
            <a:srgbClr val="0070C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0"/>
              <a:satOff val="0"/>
              <a:lumOff val="0"/>
              <a:alphaOff val="0"/>
            </a:schemeClr>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sz="2800" b="1" kern="1200" dirty="0">
                <a:solidFill>
                  <a:schemeClr val="bg1"/>
                </a:solidFill>
                <a:effectLst/>
              </a:rPr>
              <a:t>网络安全体系结构</a:t>
            </a:r>
            <a:endParaRPr lang="zh-CN" altLang="en-US" sz="2800" b="1" kern="1200" dirty="0">
              <a:solidFill>
                <a:schemeClr val="bg1"/>
              </a:solidFill>
              <a:effectLst/>
              <a:latin typeface="Times New Roman" panose="02020603050405020304" pitchFamily="18" charset="0"/>
              <a:cs typeface="Times New Roman" panose="02020603050405020304" pitchFamily="18" charset="0"/>
            </a:endParaRPr>
          </a:p>
        </p:txBody>
      </p:sp>
      <p:sp>
        <p:nvSpPr>
          <p:cNvPr id="6" name="任意多边形: 形状 5">
            <a:extLst>
              <a:ext uri="{FF2B5EF4-FFF2-40B4-BE49-F238E27FC236}">
                <a16:creationId xmlns:a16="http://schemas.microsoft.com/office/drawing/2014/main" id="{950BA8AD-9530-4A90-9F0B-B4DF8210668F}"/>
              </a:ext>
            </a:extLst>
          </p:cNvPr>
          <p:cNvSpPr/>
          <p:nvPr/>
        </p:nvSpPr>
        <p:spPr>
          <a:xfrm>
            <a:off x="406884" y="2087633"/>
            <a:ext cx="3190237" cy="638224"/>
          </a:xfrm>
          <a:custGeom>
            <a:avLst/>
            <a:gdLst>
              <a:gd name="connsiteX0" fmla="*/ 0 w 945843"/>
              <a:gd name="connsiteY0" fmla="*/ 0 h 2376187"/>
              <a:gd name="connsiteX1" fmla="*/ 945843 w 945843"/>
              <a:gd name="connsiteY1" fmla="*/ 0 h 2376187"/>
              <a:gd name="connsiteX2" fmla="*/ 945843 w 945843"/>
              <a:gd name="connsiteY2" fmla="*/ 2376187 h 2376187"/>
              <a:gd name="connsiteX3" fmla="*/ 0 w 945843"/>
              <a:gd name="connsiteY3" fmla="*/ 2376187 h 2376187"/>
              <a:gd name="connsiteX4" fmla="*/ 0 w 945843"/>
              <a:gd name="connsiteY4" fmla="*/ 0 h 237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843" h="2376187">
                <a:moveTo>
                  <a:pt x="0" y="0"/>
                </a:moveTo>
                <a:lnTo>
                  <a:pt x="945843" y="0"/>
                </a:lnTo>
                <a:lnTo>
                  <a:pt x="945843" y="2376187"/>
                </a:lnTo>
                <a:lnTo>
                  <a:pt x="0" y="2376187"/>
                </a:lnTo>
                <a:lnTo>
                  <a:pt x="0" y="0"/>
                </a:lnTo>
                <a:close/>
              </a:path>
            </a:pathLst>
          </a:custGeom>
          <a:solidFill>
            <a:schemeClr val="accent2">
              <a:lumMod val="75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1151904"/>
              <a:satOff val="-571"/>
              <a:lumOff val="-11667"/>
              <a:alphaOff val="0"/>
            </a:schemeClr>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sz="2800" b="1" kern="1200" dirty="0">
                <a:solidFill>
                  <a:schemeClr val="bg1"/>
                </a:solidFill>
                <a:effectLst/>
              </a:rPr>
              <a:t>网络安全防护</a:t>
            </a:r>
            <a:r>
              <a:rPr lang="zh-CN" altLang="en-US" sz="2800" b="1" kern="1200" dirty="0">
                <a:solidFill>
                  <a:schemeClr val="bg1"/>
                </a:solidFill>
                <a:effectLst/>
              </a:rPr>
              <a:t>技术</a:t>
            </a:r>
            <a:endParaRPr lang="en-US" altLang="zh-CN" sz="2800" b="1" kern="1200" dirty="0">
              <a:solidFill>
                <a:schemeClr val="bg1"/>
              </a:solidFill>
              <a:effectLst/>
            </a:endParaRPr>
          </a:p>
        </p:txBody>
      </p:sp>
      <p:sp>
        <p:nvSpPr>
          <p:cNvPr id="7" name="任意多边形: 形状 6">
            <a:extLst>
              <a:ext uri="{FF2B5EF4-FFF2-40B4-BE49-F238E27FC236}">
                <a16:creationId xmlns:a16="http://schemas.microsoft.com/office/drawing/2014/main" id="{C9F9CE0B-AAD5-4490-B80E-0C610730CD64}"/>
              </a:ext>
            </a:extLst>
          </p:cNvPr>
          <p:cNvSpPr/>
          <p:nvPr/>
        </p:nvSpPr>
        <p:spPr>
          <a:xfrm>
            <a:off x="421195" y="3002701"/>
            <a:ext cx="3175925" cy="583818"/>
          </a:xfrm>
          <a:custGeom>
            <a:avLst/>
            <a:gdLst>
              <a:gd name="connsiteX0" fmla="*/ 0 w 945843"/>
              <a:gd name="connsiteY0" fmla="*/ 0 h 2376187"/>
              <a:gd name="connsiteX1" fmla="*/ 945843 w 945843"/>
              <a:gd name="connsiteY1" fmla="*/ 0 h 2376187"/>
              <a:gd name="connsiteX2" fmla="*/ 945843 w 945843"/>
              <a:gd name="connsiteY2" fmla="*/ 2376187 h 2376187"/>
              <a:gd name="connsiteX3" fmla="*/ 0 w 945843"/>
              <a:gd name="connsiteY3" fmla="*/ 2376187 h 2376187"/>
              <a:gd name="connsiteX4" fmla="*/ 0 w 945843"/>
              <a:gd name="connsiteY4" fmla="*/ 0 h 237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843" h="2376187">
                <a:moveTo>
                  <a:pt x="0" y="0"/>
                </a:moveTo>
                <a:lnTo>
                  <a:pt x="945843" y="0"/>
                </a:lnTo>
                <a:lnTo>
                  <a:pt x="945843" y="2376187"/>
                </a:lnTo>
                <a:lnTo>
                  <a:pt x="0" y="2376187"/>
                </a:lnTo>
                <a:lnTo>
                  <a:pt x="0" y="0"/>
                </a:lnTo>
                <a:close/>
              </a:path>
            </a:pathLst>
          </a:custGeom>
          <a:solidFill>
            <a:schemeClr val="accent4">
              <a:lumMod val="75000"/>
              <a:lumOff val="25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2303808"/>
              <a:satOff val="-1142"/>
              <a:lumOff val="-23334"/>
              <a:alphaOff val="0"/>
            </a:schemeClr>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sz="2800" b="1" kern="1200" dirty="0">
                <a:solidFill>
                  <a:schemeClr val="bg1"/>
                </a:solidFill>
                <a:effectLst/>
              </a:rPr>
              <a:t>密码应用技术</a:t>
            </a:r>
            <a:endParaRPr lang="zh-CN" altLang="en-US" sz="2800" b="1" kern="1200" dirty="0">
              <a:solidFill>
                <a:schemeClr val="bg1"/>
              </a:solidFill>
              <a:effectLst/>
            </a:endParaRPr>
          </a:p>
        </p:txBody>
      </p:sp>
      <p:sp>
        <p:nvSpPr>
          <p:cNvPr id="8" name="任意多边形: 形状 7">
            <a:extLst>
              <a:ext uri="{FF2B5EF4-FFF2-40B4-BE49-F238E27FC236}">
                <a16:creationId xmlns:a16="http://schemas.microsoft.com/office/drawing/2014/main" id="{A50D6897-FA9D-4A8A-8E3A-AFD9BD1FD129}"/>
              </a:ext>
            </a:extLst>
          </p:cNvPr>
          <p:cNvSpPr/>
          <p:nvPr/>
        </p:nvSpPr>
        <p:spPr>
          <a:xfrm>
            <a:off x="380067" y="3840384"/>
            <a:ext cx="3217054" cy="638224"/>
          </a:xfrm>
          <a:custGeom>
            <a:avLst/>
            <a:gdLst>
              <a:gd name="connsiteX0" fmla="*/ 0 w 945843"/>
              <a:gd name="connsiteY0" fmla="*/ 0 h 2376187"/>
              <a:gd name="connsiteX1" fmla="*/ 945843 w 945843"/>
              <a:gd name="connsiteY1" fmla="*/ 0 h 2376187"/>
              <a:gd name="connsiteX2" fmla="*/ 945843 w 945843"/>
              <a:gd name="connsiteY2" fmla="*/ 2376187 h 2376187"/>
              <a:gd name="connsiteX3" fmla="*/ 0 w 945843"/>
              <a:gd name="connsiteY3" fmla="*/ 2376187 h 2376187"/>
              <a:gd name="connsiteX4" fmla="*/ 0 w 945843"/>
              <a:gd name="connsiteY4" fmla="*/ 0 h 237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843" h="2376187">
                <a:moveTo>
                  <a:pt x="0" y="0"/>
                </a:moveTo>
                <a:lnTo>
                  <a:pt x="945843" y="0"/>
                </a:lnTo>
                <a:lnTo>
                  <a:pt x="945843" y="2376187"/>
                </a:lnTo>
                <a:lnTo>
                  <a:pt x="0" y="2376187"/>
                </a:lnTo>
                <a:lnTo>
                  <a:pt x="0" y="0"/>
                </a:lnTo>
                <a:close/>
              </a:path>
            </a:pathLst>
          </a:custGeom>
          <a:solidFill>
            <a:srgbClr val="00206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3455712"/>
              <a:satOff val="-1712"/>
              <a:lumOff val="-35000"/>
              <a:alphaOff val="0"/>
            </a:schemeClr>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sz="1800" b="1" kern="1200" dirty="0">
                <a:solidFill>
                  <a:schemeClr val="bg1"/>
                </a:solidFill>
                <a:effectLst/>
              </a:rPr>
              <a:t>网络安全应用</a:t>
            </a:r>
            <a:r>
              <a:rPr lang="zh-CN" altLang="en-US" sz="1800" b="1" kern="1200" dirty="0">
                <a:solidFill>
                  <a:schemeClr val="bg1"/>
                </a:solidFill>
                <a:effectLst/>
              </a:rPr>
              <a:t>技术</a:t>
            </a:r>
          </a:p>
        </p:txBody>
      </p:sp>
      <p:sp>
        <p:nvSpPr>
          <p:cNvPr id="13" name="任意多边形: 形状 12">
            <a:extLst>
              <a:ext uri="{FF2B5EF4-FFF2-40B4-BE49-F238E27FC236}">
                <a16:creationId xmlns:a16="http://schemas.microsoft.com/office/drawing/2014/main" id="{4019A96D-3098-40C9-8A6F-467B9669DF8C}"/>
              </a:ext>
            </a:extLst>
          </p:cNvPr>
          <p:cNvSpPr/>
          <p:nvPr/>
        </p:nvSpPr>
        <p:spPr>
          <a:xfrm>
            <a:off x="380067" y="4781977"/>
            <a:ext cx="3217053" cy="663247"/>
          </a:xfrm>
          <a:custGeom>
            <a:avLst/>
            <a:gdLst>
              <a:gd name="connsiteX0" fmla="*/ 0 w 945843"/>
              <a:gd name="connsiteY0" fmla="*/ 0 h 2376187"/>
              <a:gd name="connsiteX1" fmla="*/ 945843 w 945843"/>
              <a:gd name="connsiteY1" fmla="*/ 0 h 2376187"/>
              <a:gd name="connsiteX2" fmla="*/ 945843 w 945843"/>
              <a:gd name="connsiteY2" fmla="*/ 2376187 h 2376187"/>
              <a:gd name="connsiteX3" fmla="*/ 0 w 945843"/>
              <a:gd name="connsiteY3" fmla="*/ 2376187 h 2376187"/>
              <a:gd name="connsiteX4" fmla="*/ 0 w 945843"/>
              <a:gd name="connsiteY4" fmla="*/ 0 h 2376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843" h="2376187">
                <a:moveTo>
                  <a:pt x="0" y="0"/>
                </a:moveTo>
                <a:lnTo>
                  <a:pt x="945843" y="0"/>
                </a:lnTo>
                <a:lnTo>
                  <a:pt x="945843" y="2376187"/>
                </a:lnTo>
                <a:lnTo>
                  <a:pt x="0" y="2376187"/>
                </a:lnTo>
                <a:lnTo>
                  <a:pt x="0" y="0"/>
                </a:lnTo>
                <a:close/>
              </a:path>
            </a:pathLst>
          </a:custGeom>
          <a:solidFill>
            <a:srgbClr val="C00000"/>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rgbClr r="0" g="0" b="0"/>
          </a:fillRef>
          <a:effectRef idx="2">
            <a:schemeClr val="accent5">
              <a:hueOff val="4607616"/>
              <a:satOff val="-2283"/>
              <a:lumOff val="-46667"/>
              <a:alphaOff val="0"/>
            </a:schemeClr>
          </a:effectRef>
          <a:fontRef idx="minor">
            <a:schemeClr val="lt1"/>
          </a:fontRef>
        </p:style>
        <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solidFill>
                  <a:schemeClr val="bg1"/>
                </a:solidFill>
                <a:effectLst/>
              </a:rPr>
              <a:t>系统安全防护技术</a:t>
            </a:r>
          </a:p>
        </p:txBody>
      </p:sp>
      <p:sp>
        <p:nvSpPr>
          <p:cNvPr id="2" name="文本框 1">
            <a:extLst>
              <a:ext uri="{FF2B5EF4-FFF2-40B4-BE49-F238E27FC236}">
                <a16:creationId xmlns:a16="http://schemas.microsoft.com/office/drawing/2014/main" id="{C2A17425-18B2-4EC7-8667-7A557E14F9B6}"/>
              </a:ext>
            </a:extLst>
          </p:cNvPr>
          <p:cNvSpPr txBox="1"/>
          <p:nvPr/>
        </p:nvSpPr>
        <p:spPr>
          <a:xfrm>
            <a:off x="3597120" y="1453688"/>
            <a:ext cx="4801314"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网络安全威胁、安全模型、安全评价标准</a:t>
            </a:r>
          </a:p>
        </p:txBody>
      </p:sp>
      <p:sp>
        <p:nvSpPr>
          <p:cNvPr id="10" name="文本框 9">
            <a:extLst>
              <a:ext uri="{FF2B5EF4-FFF2-40B4-BE49-F238E27FC236}">
                <a16:creationId xmlns:a16="http://schemas.microsoft.com/office/drawing/2014/main" id="{704143B7-7762-48FE-B67E-2D81B0F87D24}"/>
              </a:ext>
            </a:extLst>
          </p:cNvPr>
          <p:cNvSpPr txBox="1"/>
          <p:nvPr/>
        </p:nvSpPr>
        <p:spPr>
          <a:xfrm>
            <a:off x="3625109" y="2083033"/>
            <a:ext cx="5057795" cy="707886"/>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防火墙、</a:t>
            </a:r>
            <a:r>
              <a:rPr lang="en-US" altLang="zh-CN" sz="2000" dirty="0">
                <a:latin typeface="微软雅黑" panose="020B0503020204020204" pitchFamily="34" charset="-122"/>
                <a:ea typeface="微软雅黑" panose="020B0503020204020204" pitchFamily="34" charset="-122"/>
              </a:rPr>
              <a:t>IDS</a:t>
            </a:r>
            <a:r>
              <a:rPr lang="zh-CN" altLang="en-US" sz="2000" dirty="0">
                <a:latin typeface="微软雅黑" panose="020B0503020204020204" pitchFamily="34" charset="-122"/>
                <a:ea typeface="微软雅黑" panose="020B0503020204020204" pitchFamily="34" charset="-122"/>
              </a:rPr>
              <a:t>、防病毒、</a:t>
            </a:r>
            <a:r>
              <a:rPr lang="en-US" altLang="zh-CN" sz="2000" dirty="0">
                <a:latin typeface="微软雅黑" panose="020B0503020204020204" pitchFamily="34" charset="-122"/>
                <a:ea typeface="微软雅黑" panose="020B0503020204020204" pitchFamily="34" charset="-122"/>
              </a:rPr>
              <a:t>Hack</a:t>
            </a:r>
            <a:r>
              <a:rPr lang="zh-CN" altLang="en-US" sz="2000" dirty="0">
                <a:latin typeface="微软雅黑" panose="020B0503020204020204" pitchFamily="34" charset="-122"/>
                <a:ea typeface="微软雅黑" panose="020B0503020204020204" pitchFamily="34" charset="-122"/>
              </a:rPr>
              <a:t>、安全审计、</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计算机取证等</a:t>
            </a:r>
          </a:p>
        </p:txBody>
      </p:sp>
      <p:sp>
        <p:nvSpPr>
          <p:cNvPr id="12" name="文本框 11">
            <a:extLst>
              <a:ext uri="{FF2B5EF4-FFF2-40B4-BE49-F238E27FC236}">
                <a16:creationId xmlns:a16="http://schemas.microsoft.com/office/drawing/2014/main" id="{A4796A09-E702-4D27-B5FE-97FCB810CD5E}"/>
              </a:ext>
            </a:extLst>
          </p:cNvPr>
          <p:cNvSpPr txBox="1"/>
          <p:nvPr/>
        </p:nvSpPr>
        <p:spPr>
          <a:xfrm>
            <a:off x="3625109" y="2991405"/>
            <a:ext cx="5485797" cy="707886"/>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对称</a:t>
            </a:r>
            <a:r>
              <a:rPr lang="en-US" altLang="zh-CN" sz="2000" dirty="0">
                <a:latin typeface="微软雅黑" panose="020B0503020204020204" pitchFamily="34" charset="-122"/>
                <a:ea typeface="微软雅黑" panose="020B0503020204020204" pitchFamily="34" charset="-122"/>
              </a:rPr>
              <a:t>&amp;</a:t>
            </a:r>
            <a:r>
              <a:rPr lang="zh-CN" altLang="en-US" sz="2000" dirty="0">
                <a:latin typeface="微软雅黑" panose="020B0503020204020204" pitchFamily="34" charset="-122"/>
                <a:ea typeface="微软雅黑" panose="020B0503020204020204" pitchFamily="34" charset="-122"/>
              </a:rPr>
              <a:t>非对称密码体系、消息认证、数字签名、</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信息隐藏、</a:t>
            </a:r>
            <a:r>
              <a:rPr lang="en-US" altLang="zh-CN" sz="2000" dirty="0">
                <a:latin typeface="微软雅黑" panose="020B0503020204020204" pitchFamily="34" charset="-122"/>
                <a:ea typeface="微软雅黑" panose="020B0503020204020204" pitchFamily="34" charset="-122"/>
              </a:rPr>
              <a:t>PKI</a:t>
            </a:r>
            <a:r>
              <a:rPr lang="zh-CN" altLang="en-US" sz="2000" dirty="0">
                <a:latin typeface="微软雅黑" panose="020B0503020204020204" pitchFamily="34" charset="-122"/>
                <a:ea typeface="微软雅黑" panose="020B0503020204020204" pitchFamily="34" charset="-122"/>
              </a:rPr>
              <a:t>等</a:t>
            </a:r>
          </a:p>
        </p:txBody>
      </p:sp>
      <p:sp>
        <p:nvSpPr>
          <p:cNvPr id="18" name="文本框 17">
            <a:extLst>
              <a:ext uri="{FF2B5EF4-FFF2-40B4-BE49-F238E27FC236}">
                <a16:creationId xmlns:a16="http://schemas.microsoft.com/office/drawing/2014/main" id="{533F59D9-AE0B-46F3-A2F9-00071CD11A93}"/>
              </a:ext>
            </a:extLst>
          </p:cNvPr>
          <p:cNvSpPr txBox="1"/>
          <p:nvPr/>
        </p:nvSpPr>
        <p:spPr>
          <a:xfrm>
            <a:off x="3725388" y="4020640"/>
            <a:ext cx="4027256"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、电子邮件、</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、信息过滤等</a:t>
            </a:r>
          </a:p>
        </p:txBody>
      </p:sp>
      <p:sp>
        <p:nvSpPr>
          <p:cNvPr id="19" name="文本框 18">
            <a:extLst>
              <a:ext uri="{FF2B5EF4-FFF2-40B4-BE49-F238E27FC236}">
                <a16:creationId xmlns:a16="http://schemas.microsoft.com/office/drawing/2014/main" id="{60AC28ED-9867-4997-AEF5-ACE76BD95E05}"/>
              </a:ext>
            </a:extLst>
          </p:cNvPr>
          <p:cNvSpPr txBox="1"/>
          <p:nvPr/>
        </p:nvSpPr>
        <p:spPr>
          <a:xfrm>
            <a:off x="3725388" y="4973466"/>
            <a:ext cx="5314275"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网络物理安全、操作系统何数据库等安全技术</a:t>
            </a:r>
          </a:p>
        </p:txBody>
      </p:sp>
    </p:spTree>
  </p:cSld>
  <p:clrMapOvr>
    <a:masterClrMapping/>
  </p:clrMapOvr>
  <p:transition/>
</p:sld>
</file>

<file path=ppt/theme/theme1.xml><?xml version="1.0" encoding="utf-8"?>
<a:theme xmlns:a="http://schemas.openxmlformats.org/drawingml/2006/main" name="主题2">
  <a:themeElements>
    <a:clrScheme name="300TGp_natural_light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fontScheme name="300TGp_natural_light">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黑体" pitchFamily="49" charset="-122"/>
          </a:defRPr>
        </a:defPPr>
      </a:lstStyle>
    </a:lnDef>
  </a:objectDefaults>
  <a:extraClrSchemeLst>
    <a:extraClrScheme>
      <a:clrScheme name="300TGp_natural_light 1">
        <a:dk1>
          <a:srgbClr val="000000"/>
        </a:dk1>
        <a:lt1>
          <a:srgbClr val="FFFFFF"/>
        </a:lt1>
        <a:dk2>
          <a:srgbClr val="51944E"/>
        </a:dk2>
        <a:lt2>
          <a:srgbClr val="DDDDDD"/>
        </a:lt2>
        <a:accent1>
          <a:srgbClr val="646ADE"/>
        </a:accent1>
        <a:accent2>
          <a:srgbClr val="1BAFC3"/>
        </a:accent2>
        <a:accent3>
          <a:srgbClr val="FFFFFF"/>
        </a:accent3>
        <a:accent4>
          <a:srgbClr val="000000"/>
        </a:accent4>
        <a:accent5>
          <a:srgbClr val="B8B9EC"/>
        </a:accent5>
        <a:accent6>
          <a:srgbClr val="179EB0"/>
        </a:accent6>
        <a:hlink>
          <a:srgbClr val="98BF1D"/>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2">
        <a:dk1>
          <a:srgbClr val="4D4D4D"/>
        </a:dk1>
        <a:lt1>
          <a:srgbClr val="FFFFFF"/>
        </a:lt1>
        <a:dk2>
          <a:srgbClr val="347436"/>
        </a:dk2>
        <a:lt2>
          <a:srgbClr val="DDDDDD"/>
        </a:lt2>
        <a:accent1>
          <a:srgbClr val="F28C1C"/>
        </a:accent1>
        <a:accent2>
          <a:srgbClr val="77AE26"/>
        </a:accent2>
        <a:accent3>
          <a:srgbClr val="FFFFFF"/>
        </a:accent3>
        <a:accent4>
          <a:srgbClr val="404040"/>
        </a:accent4>
        <a:accent5>
          <a:srgbClr val="F7C5AB"/>
        </a:accent5>
        <a:accent6>
          <a:srgbClr val="6B9D21"/>
        </a:accent6>
        <a:hlink>
          <a:srgbClr val="449878"/>
        </a:hlink>
        <a:folHlink>
          <a:srgbClr val="90A8B0"/>
        </a:folHlink>
      </a:clrScheme>
      <a:clrMap bg1="lt1" tx1="dk1" bg2="lt2" tx2="dk2" accent1="accent1" accent2="accent2" accent3="accent3" accent4="accent4" accent5="accent5" accent6="accent6" hlink="hlink" folHlink="folHlink"/>
    </a:extraClrScheme>
    <a:extraClrScheme>
      <a:clrScheme name="300TGp_natural_light 3">
        <a:dk1>
          <a:srgbClr val="000000"/>
        </a:dk1>
        <a:lt1>
          <a:srgbClr val="FFFFFF"/>
        </a:lt1>
        <a:dk2>
          <a:srgbClr val="1A578E"/>
        </a:dk2>
        <a:lt2>
          <a:srgbClr val="C0C0C0"/>
        </a:lt2>
        <a:accent1>
          <a:srgbClr val="5EB52D"/>
        </a:accent1>
        <a:accent2>
          <a:srgbClr val="F26D00"/>
        </a:accent2>
        <a:accent3>
          <a:srgbClr val="FFFFFF"/>
        </a:accent3>
        <a:accent4>
          <a:srgbClr val="000000"/>
        </a:accent4>
        <a:accent5>
          <a:srgbClr val="B6D7AD"/>
        </a:accent5>
        <a:accent6>
          <a:srgbClr val="DB6200"/>
        </a:accent6>
        <a:hlink>
          <a:srgbClr val="5983D7"/>
        </a:hlink>
        <a:folHlink>
          <a:srgbClr val="AAAD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1142</TotalTime>
  <Words>5080</Words>
  <Application>Microsoft Office PowerPoint</Application>
  <PresentationFormat>全屏显示(4:3)</PresentationFormat>
  <Paragraphs>631</Paragraphs>
  <Slides>68</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4" baseType="lpstr">
      <vt:lpstr>黑体</vt:lpstr>
      <vt:lpstr>华文细黑</vt:lpstr>
      <vt:lpstr>宋体</vt:lpstr>
      <vt:lpstr>Microsoft YaHei</vt:lpstr>
      <vt:lpstr>Microsoft YaHei</vt:lpstr>
      <vt:lpstr>Arial</vt:lpstr>
      <vt:lpstr>Calibri</vt:lpstr>
      <vt:lpstr>Franklin Gothic Book</vt:lpstr>
      <vt:lpstr>Garamond</vt:lpstr>
      <vt:lpstr>Helvetica</vt:lpstr>
      <vt:lpstr>Tahoma</vt:lpstr>
      <vt:lpstr>Times New Roman</vt:lpstr>
      <vt:lpstr>Verdana</vt:lpstr>
      <vt:lpstr>Wingdings</vt:lpstr>
      <vt:lpstr>主题2</vt:lpstr>
      <vt:lpstr>Visio</vt:lpstr>
      <vt:lpstr>第1章  网络安全基础</vt:lpstr>
      <vt:lpstr>主要内容</vt:lpstr>
      <vt:lpstr>1.1  网络安全的概念 </vt:lpstr>
      <vt:lpstr>信息系统安全（信息安全）四个层面 </vt:lpstr>
      <vt:lpstr>网络社会与现实社会</vt:lpstr>
      <vt:lpstr>信息安全四个层面的关系</vt:lpstr>
      <vt:lpstr>研究网络安全的重要性</vt:lpstr>
      <vt:lpstr>网络安全发展新动向</vt:lpstr>
      <vt:lpstr>网络安全研究内容</vt:lpstr>
      <vt:lpstr>信息安全的概念和所涉及学科</vt:lpstr>
      <vt:lpstr>网络安全的概念</vt:lpstr>
      <vt:lpstr>1.2  主要的网络安全威胁</vt:lpstr>
      <vt:lpstr>1.3  TCP/IP协议簇的安全问题 </vt:lpstr>
      <vt:lpstr>网络攻击手段</vt:lpstr>
      <vt:lpstr>TCP/IP协议簇的架构和协议相关性 </vt:lpstr>
      <vt:lpstr>1.3.1  链路层协议的安全隐患</vt:lpstr>
      <vt:lpstr>1.3.2  网络层协议的安全隐患</vt:lpstr>
      <vt:lpstr>1.3.3  传输层协议的安全隐患 </vt:lpstr>
      <vt:lpstr>什么是DDoS</vt:lpstr>
      <vt:lpstr>DDoS攻击</vt:lpstr>
      <vt:lpstr>ADS流量清洗工作原理</vt:lpstr>
      <vt:lpstr>TCP Connection Flood 攻击与防护</vt:lpstr>
      <vt:lpstr>1.3.4  应用层协议的安全隐患 </vt:lpstr>
      <vt:lpstr>1.4  OSI安全体系结构</vt:lpstr>
      <vt:lpstr>1.4.1  安全服务（2）</vt:lpstr>
      <vt:lpstr>1.4.2  安全机制（1）</vt:lpstr>
      <vt:lpstr>1.4.2  安全机制（2）</vt:lpstr>
      <vt:lpstr>1.5  网络安全服务及其实现层次 </vt:lpstr>
      <vt:lpstr>1.5.2  完整性</vt:lpstr>
      <vt:lpstr>1.5.3  身份认证 </vt:lpstr>
      <vt:lpstr>1.5.4  访问控制 </vt:lpstr>
      <vt:lpstr>1.5.5  不可否认 </vt:lpstr>
      <vt:lpstr>1.5.6  可用性 </vt:lpstr>
      <vt:lpstr>1.6  TCP/IP协议簇的安全架构 </vt:lpstr>
      <vt:lpstr>数据链路层安全</vt:lpstr>
      <vt:lpstr>（1）链路层安全协议</vt:lpstr>
      <vt:lpstr>IPSec 网络层安全</vt:lpstr>
      <vt:lpstr>（2）网络层安全协议</vt:lpstr>
      <vt:lpstr>VPN的结构和分类</vt:lpstr>
      <vt:lpstr>传输层安全</vt:lpstr>
      <vt:lpstr>（3）传输层安全协议</vt:lpstr>
      <vt:lpstr>应用层安全</vt:lpstr>
      <vt:lpstr>（4）应用层安全协议</vt:lpstr>
      <vt:lpstr>不同层次安全协议的比较</vt:lpstr>
      <vt:lpstr>攻击者的角度</vt:lpstr>
      <vt:lpstr>网络攻击发展趋势</vt:lpstr>
      <vt:lpstr>PowerPoint 演示文稿</vt:lpstr>
      <vt:lpstr>1.7  PPDR安全模型 </vt:lpstr>
      <vt:lpstr>PPDR模型的四个环节（1）</vt:lpstr>
      <vt:lpstr>PPDR模型的四个环节（2）</vt:lpstr>
      <vt:lpstr>PPDR模型的时间特性（1）</vt:lpstr>
      <vt:lpstr>PPDR模型的时间特性（2）</vt:lpstr>
      <vt:lpstr>1.8  可信计算机系统评价准则TCSEC </vt:lpstr>
      <vt:lpstr>安全性级别划分的原则</vt:lpstr>
      <vt:lpstr>D级——最低保护</vt:lpstr>
      <vt:lpstr>C级——被动的自主访问策略（1）</vt:lpstr>
      <vt:lpstr>C级——被动的自主访问策略（2）</vt:lpstr>
      <vt:lpstr>B级——被动的强制访问策略</vt:lpstr>
      <vt:lpstr>A级——形式化证明的安全</vt:lpstr>
      <vt:lpstr>1.9  信息系统安全保护等级划分准则 ( 1 )</vt:lpstr>
      <vt:lpstr>1.9  信息系统安全保护等级划分准则 ( 2 )</vt:lpstr>
      <vt:lpstr>入侵检测技术</vt:lpstr>
      <vt:lpstr>PowerPoint 演示文稿</vt:lpstr>
      <vt:lpstr>PowerPoint 演示文稿</vt:lpstr>
      <vt:lpstr>PowerPoint 演示文稿</vt:lpstr>
      <vt:lpstr>入侵检测方法</vt:lpstr>
      <vt:lpstr>基于AI的IDS</vt:lpstr>
      <vt:lpstr>基于AI的IDS模型攻击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网络安全基础</dc:title>
  <dc:creator>island</dc:creator>
  <cp:lastModifiedBy>杨 家红</cp:lastModifiedBy>
  <cp:revision>307</cp:revision>
  <dcterms:created xsi:type="dcterms:W3CDTF">2009-12-20T02:51:39Z</dcterms:created>
  <dcterms:modified xsi:type="dcterms:W3CDTF">2024-03-10T09:09:15Z</dcterms:modified>
</cp:coreProperties>
</file>