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7"/>
  </p:notesMasterIdLst>
  <p:sldIdLst>
    <p:sldId id="276" r:id="rId2"/>
    <p:sldId id="347" r:id="rId3"/>
    <p:sldId id="32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29" r:id="rId14"/>
    <p:sldId id="330" r:id="rId15"/>
    <p:sldId id="290" r:id="rId16"/>
    <p:sldId id="331" r:id="rId17"/>
    <p:sldId id="291" r:id="rId18"/>
    <p:sldId id="292" r:id="rId19"/>
    <p:sldId id="332" r:id="rId20"/>
    <p:sldId id="333" r:id="rId21"/>
    <p:sldId id="334" r:id="rId22"/>
    <p:sldId id="335" r:id="rId23"/>
    <p:sldId id="297" r:id="rId24"/>
    <p:sldId id="298" r:id="rId25"/>
    <p:sldId id="299" r:id="rId26"/>
    <p:sldId id="300" r:id="rId27"/>
    <p:sldId id="301" r:id="rId28"/>
    <p:sldId id="336" r:id="rId29"/>
    <p:sldId id="302" r:id="rId30"/>
    <p:sldId id="303" r:id="rId31"/>
    <p:sldId id="304" r:id="rId32"/>
    <p:sldId id="305" r:id="rId33"/>
    <p:sldId id="306" r:id="rId34"/>
    <p:sldId id="307" r:id="rId35"/>
    <p:sldId id="33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38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8" r:id="rId65"/>
    <p:sldId id="346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000099"/>
    <a:srgbClr val="3366FF"/>
    <a:srgbClr val="FFFF66"/>
    <a:srgbClr val="00FF00"/>
    <a:srgbClr val="FF3300"/>
    <a:srgbClr val="FF0000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6" autoAdjust="0"/>
    <p:restoredTop sz="94940" autoAdjust="0"/>
  </p:normalViewPr>
  <p:slideViewPr>
    <p:cSldViewPr>
      <p:cViewPr varScale="1">
        <p:scale>
          <a:sx n="124" d="100"/>
          <a:sy n="124" d="100"/>
        </p:scale>
        <p:origin x="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1" Type="http://schemas.openxmlformats.org/officeDocument/2006/relationships/image" Target="../media/image53.wmf"/><Relationship Id="rId2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60.wmf"/><Relationship Id="rId5" Type="http://schemas.openxmlformats.org/officeDocument/2006/relationships/image" Target="../media/image61.wmf"/><Relationship Id="rId6" Type="http://schemas.openxmlformats.org/officeDocument/2006/relationships/image" Target="../media/image62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4" Type="http://schemas.openxmlformats.org/officeDocument/2006/relationships/image" Target="../media/image65.wmf"/><Relationship Id="rId5" Type="http://schemas.openxmlformats.org/officeDocument/2006/relationships/image" Target="../media/image62.wmf"/><Relationship Id="rId6" Type="http://schemas.openxmlformats.org/officeDocument/2006/relationships/image" Target="../media/image53.wmf"/><Relationship Id="rId1" Type="http://schemas.openxmlformats.org/officeDocument/2006/relationships/image" Target="../media/image61.wmf"/><Relationship Id="rId2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1" Type="http://schemas.openxmlformats.org/officeDocument/2006/relationships/image" Target="../media/image66.w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49.wmf"/><Relationship Id="rId3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wmf"/><Relationship Id="rId3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Relationship Id="rId2" Type="http://schemas.openxmlformats.org/officeDocument/2006/relationships/image" Target="../media/image83.wmf"/><Relationship Id="rId3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Relationship Id="rId2" Type="http://schemas.openxmlformats.org/officeDocument/2006/relationships/image" Target="../media/image85.wmf"/><Relationship Id="rId3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0.wmf"/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4" Type="http://schemas.openxmlformats.org/officeDocument/2006/relationships/image" Target="../media/image95.wmf"/><Relationship Id="rId5" Type="http://schemas.openxmlformats.org/officeDocument/2006/relationships/image" Target="../media/image96.wmf"/><Relationship Id="rId1" Type="http://schemas.openxmlformats.org/officeDocument/2006/relationships/image" Target="../media/image92.wmf"/><Relationship Id="rId2" Type="http://schemas.openxmlformats.org/officeDocument/2006/relationships/image" Target="../media/image9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Relationship Id="rId2" Type="http://schemas.openxmlformats.org/officeDocument/2006/relationships/image" Target="../media/image98.wmf"/><Relationship Id="rId3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image" Target="../media/image101.wmf"/><Relationship Id="rId3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4" Type="http://schemas.openxmlformats.org/officeDocument/2006/relationships/image" Target="../media/image106.wmf"/><Relationship Id="rId5" Type="http://schemas.openxmlformats.org/officeDocument/2006/relationships/image" Target="../media/image107.wmf"/><Relationship Id="rId1" Type="http://schemas.openxmlformats.org/officeDocument/2006/relationships/image" Target="../media/image103.wmf"/><Relationship Id="rId2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4" Type="http://schemas.openxmlformats.org/officeDocument/2006/relationships/image" Target="../media/image106.wmf"/><Relationship Id="rId5" Type="http://schemas.openxmlformats.org/officeDocument/2006/relationships/image" Target="../media/image107.wmf"/><Relationship Id="rId6" Type="http://schemas.openxmlformats.org/officeDocument/2006/relationships/image" Target="../media/image111.wmf"/><Relationship Id="rId7" Type="http://schemas.openxmlformats.org/officeDocument/2006/relationships/image" Target="../media/image112.wmf"/><Relationship Id="rId8" Type="http://schemas.openxmlformats.org/officeDocument/2006/relationships/image" Target="../media/image113.wmf"/><Relationship Id="rId1" Type="http://schemas.openxmlformats.org/officeDocument/2006/relationships/image" Target="../media/image108.wmf"/><Relationship Id="rId2" Type="http://schemas.openxmlformats.org/officeDocument/2006/relationships/image" Target="../media/image1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4" Type="http://schemas.openxmlformats.org/officeDocument/2006/relationships/image" Target="../media/image117.wmf"/><Relationship Id="rId5" Type="http://schemas.openxmlformats.org/officeDocument/2006/relationships/image" Target="../media/image118.wmf"/><Relationship Id="rId1" Type="http://schemas.openxmlformats.org/officeDocument/2006/relationships/image" Target="../media/image114.wmf"/><Relationship Id="rId2" Type="http://schemas.openxmlformats.org/officeDocument/2006/relationships/image" Target="../media/image11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Relationship Id="rId2" Type="http://schemas.openxmlformats.org/officeDocument/2006/relationships/image" Target="../media/image120.wmf"/><Relationship Id="rId3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Relationship Id="rId2" Type="http://schemas.openxmlformats.org/officeDocument/2006/relationships/image" Target="../media/image122.wmf"/><Relationship Id="rId3" Type="http://schemas.openxmlformats.org/officeDocument/2006/relationships/image" Target="../media/image1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4" Type="http://schemas.openxmlformats.org/officeDocument/2006/relationships/image" Target="../media/image127.wmf"/><Relationship Id="rId5" Type="http://schemas.openxmlformats.org/officeDocument/2006/relationships/image" Target="../media/image128.wmf"/><Relationship Id="rId6" Type="http://schemas.openxmlformats.org/officeDocument/2006/relationships/image" Target="../media/image129.wmf"/><Relationship Id="rId7" Type="http://schemas.openxmlformats.org/officeDocument/2006/relationships/image" Target="../media/image130.wmf"/><Relationship Id="rId8" Type="http://schemas.openxmlformats.org/officeDocument/2006/relationships/image" Target="../media/image131.wmf"/><Relationship Id="rId1" Type="http://schemas.openxmlformats.org/officeDocument/2006/relationships/image" Target="../media/image124.wmf"/><Relationship Id="rId2" Type="http://schemas.openxmlformats.org/officeDocument/2006/relationships/image" Target="../media/image12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Relationship Id="rId2" Type="http://schemas.openxmlformats.org/officeDocument/2006/relationships/image" Target="../media/image133.wmf"/><Relationship Id="rId3" Type="http://schemas.openxmlformats.org/officeDocument/2006/relationships/image" Target="../media/image13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Relationship Id="rId2" Type="http://schemas.openxmlformats.org/officeDocument/2006/relationships/image" Target="../media/image13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4" Type="http://schemas.openxmlformats.org/officeDocument/2006/relationships/image" Target="../media/image140.wmf"/><Relationship Id="rId1" Type="http://schemas.openxmlformats.org/officeDocument/2006/relationships/image" Target="../media/image137.wmf"/><Relationship Id="rId2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4" Type="http://schemas.openxmlformats.org/officeDocument/2006/relationships/image" Target="../media/image143.wmf"/><Relationship Id="rId1" Type="http://schemas.openxmlformats.org/officeDocument/2006/relationships/image" Target="../media/image138.wmf"/><Relationship Id="rId2" Type="http://schemas.openxmlformats.org/officeDocument/2006/relationships/image" Target="../media/image14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4" Type="http://schemas.openxmlformats.org/officeDocument/2006/relationships/image" Target="../media/image147.wmf"/><Relationship Id="rId5" Type="http://schemas.openxmlformats.org/officeDocument/2006/relationships/image" Target="../media/image148.wmf"/><Relationship Id="rId1" Type="http://schemas.openxmlformats.org/officeDocument/2006/relationships/image" Target="../media/image144.wmf"/><Relationship Id="rId2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Relationship Id="rId2" Type="http://schemas.openxmlformats.org/officeDocument/2006/relationships/image" Target="../media/image150.wmf"/><Relationship Id="rId3" Type="http://schemas.openxmlformats.org/officeDocument/2006/relationships/image" Target="../media/image15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4" Type="http://schemas.openxmlformats.org/officeDocument/2006/relationships/image" Target="../media/image155.wmf"/><Relationship Id="rId5" Type="http://schemas.openxmlformats.org/officeDocument/2006/relationships/image" Target="../media/image156.wmf"/><Relationship Id="rId1" Type="http://schemas.openxmlformats.org/officeDocument/2006/relationships/image" Target="../media/image152.wmf"/><Relationship Id="rId2" Type="http://schemas.openxmlformats.org/officeDocument/2006/relationships/image" Target="../media/image15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4" Type="http://schemas.openxmlformats.org/officeDocument/2006/relationships/image" Target="../media/image160.wmf"/><Relationship Id="rId1" Type="http://schemas.openxmlformats.org/officeDocument/2006/relationships/image" Target="../media/image157.wmf"/><Relationship Id="rId2" Type="http://schemas.openxmlformats.org/officeDocument/2006/relationships/image" Target="../media/image15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19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wmf"/><Relationship Id="rId12" Type="http://schemas.openxmlformats.org/officeDocument/2006/relationships/image" Target="../media/image42.wmf"/><Relationship Id="rId13" Type="http://schemas.openxmlformats.org/officeDocument/2006/relationships/image" Target="../media/image43.wmf"/><Relationship Id="rId14" Type="http://schemas.openxmlformats.org/officeDocument/2006/relationships/image" Target="../media/image44.wmf"/><Relationship Id="rId15" Type="http://schemas.openxmlformats.org/officeDocument/2006/relationships/image" Target="../media/image45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6" Type="http://schemas.openxmlformats.org/officeDocument/2006/relationships/image" Target="../media/image36.wmf"/><Relationship Id="rId7" Type="http://schemas.openxmlformats.org/officeDocument/2006/relationships/image" Target="../media/image37.wmf"/><Relationship Id="rId8" Type="http://schemas.openxmlformats.org/officeDocument/2006/relationships/image" Target="../media/image38.wmf"/><Relationship Id="rId9" Type="http://schemas.openxmlformats.org/officeDocument/2006/relationships/image" Target="../media/image39.wmf"/><Relationship Id="rId10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7F7ED6E-1003-4ED8-91D9-CDC44D36B0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4940863-9595-4C17-AC89-E867EBD88F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xmlns="" id="{AE739494-E8F9-4FA9-A97F-D3C2AE1D26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E889B9BE-6E63-4AE3-BC6F-0E57D1CEC4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xmlns="" id="{1ACAFC48-B673-43E9-96BB-2A90591471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xmlns="" id="{E43743E5-94DC-4002-A7EA-1FA58AB77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BEC49B57-FD68-4961-8979-F72AA72431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07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2B0170D-4593-4C6B-84C1-A3BCC3984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639A0-0866-4BAC-AE56-301A2A4CA1D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xmlns="" id="{7DCF1EAE-DBB7-4BD8-8919-7E276FF6E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xmlns="" id="{86357A64-56DE-4D97-98A8-69C471A6A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279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74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91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2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4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2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92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9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5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9B57-FD68-4961-8979-F72AA724318E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62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5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DAB9EBA-B726-42AD-A384-1EDA7FD6DF55}"/>
              </a:ext>
            </a:extLst>
          </p:cNvPr>
          <p:cNvSpPr txBox="1"/>
          <p:nvPr userDrawn="1"/>
        </p:nvSpPr>
        <p:spPr>
          <a:xfrm>
            <a:off x="7092280" y="6381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</a:t>
            </a:r>
            <a:fld id="{4E843DC8-034C-4734-938D-56938502EC6F}" type="slidenum">
              <a:rPr lang="zh-CN" altLang="en-US" smtClean="0"/>
              <a:pPr/>
              <a:t>‹#›</a:t>
            </a:fld>
            <a:endParaRPr lang="zh-CN" altLang="en-US" sz="1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85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DAB9EBA-B726-42AD-A384-1EDA7FD6DF55}"/>
              </a:ext>
            </a:extLst>
          </p:cNvPr>
          <p:cNvSpPr txBox="1"/>
          <p:nvPr userDrawn="1"/>
        </p:nvSpPr>
        <p:spPr>
          <a:xfrm>
            <a:off x="7092280" y="6381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</a:t>
            </a:r>
            <a:fld id="{4E843DC8-034C-4734-938D-56938502EC6F}" type="slidenum">
              <a:rPr lang="zh-CN" altLang="en-US" smtClean="0"/>
              <a:pPr/>
              <a:t>‹#›</a:t>
            </a:fld>
            <a:endParaRPr lang="zh-CN" altLang="en-US" sz="1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2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87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DAB9EBA-B726-42AD-A384-1EDA7FD6DF55}"/>
              </a:ext>
            </a:extLst>
          </p:cNvPr>
          <p:cNvSpPr txBox="1"/>
          <p:nvPr userDrawn="1"/>
        </p:nvSpPr>
        <p:spPr>
          <a:xfrm>
            <a:off x="7092280" y="6381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</a:t>
            </a:r>
            <a:fld id="{4E843DC8-034C-4734-938D-56938502EC6F}" type="slidenum">
              <a:rPr lang="zh-CN" altLang="en-US" smtClean="0"/>
              <a:pPr/>
              <a:t>‹#›</a:t>
            </a:fld>
            <a:endParaRPr lang="zh-CN" altLang="en-US" sz="1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38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4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1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B60D-725D-4150-B718-F8C4A3EFC4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9F7F-9096-449E-A439-7298E4D51E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xmlns="" id="{D37129FB-D6D6-44E8-8F41-957107C7E0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67AD11B-06FA-4CCA-8F1E-0DD165D792A4}"/>
              </a:ext>
            </a:extLst>
          </p:cNvPr>
          <p:cNvSpPr txBox="1"/>
          <p:nvPr userDrawn="1"/>
        </p:nvSpPr>
        <p:spPr>
          <a:xfrm>
            <a:off x="7092280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</a:t>
            </a:r>
            <a:fld id="{4E843DC8-034C-4734-938D-56938502EC6F}" type="slidenum">
              <a:rPr lang="zh-CN" altLang="en-US" smtClean="0"/>
              <a:t>‹#›</a:t>
            </a:fld>
            <a:endParaRPr lang="zh-CN" altLang="en-US" sz="9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1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33.xml"/><Relationship Id="rId5" Type="http://schemas.openxmlformats.org/officeDocument/2006/relationships/slide" Target="slide46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8" Type="http://schemas.openxmlformats.org/officeDocument/2006/relationships/slide" Target="slide57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29.bin"/><Relationship Id="rId14" Type="http://schemas.openxmlformats.org/officeDocument/2006/relationships/oleObject" Target="../embeddings/oleObject30.bin"/><Relationship Id="rId15" Type="http://schemas.openxmlformats.org/officeDocument/2006/relationships/image" Target="../media/image24.wmf"/><Relationship Id="rId16" Type="http://schemas.openxmlformats.org/officeDocument/2006/relationships/oleObject" Target="../embeddings/oleObject31.bin"/><Relationship Id="rId17" Type="http://schemas.openxmlformats.org/officeDocument/2006/relationships/image" Target="../media/image25.wmf"/><Relationship Id="rId18" Type="http://schemas.openxmlformats.org/officeDocument/2006/relationships/slide" Target="slide3.xm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wmf"/><Relationship Id="rId21" Type="http://schemas.openxmlformats.org/officeDocument/2006/relationships/oleObject" Target="../embeddings/oleObject46.bin"/><Relationship Id="rId22" Type="http://schemas.openxmlformats.org/officeDocument/2006/relationships/image" Target="../media/image40.wmf"/><Relationship Id="rId23" Type="http://schemas.openxmlformats.org/officeDocument/2006/relationships/oleObject" Target="../embeddings/oleObject47.bin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41.wmf"/><Relationship Id="rId26" Type="http://schemas.openxmlformats.org/officeDocument/2006/relationships/oleObject" Target="../embeddings/oleObject49.bin"/><Relationship Id="rId27" Type="http://schemas.openxmlformats.org/officeDocument/2006/relationships/image" Target="../media/image42.wmf"/><Relationship Id="rId28" Type="http://schemas.openxmlformats.org/officeDocument/2006/relationships/oleObject" Target="../embeddings/oleObject50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8.bin"/><Relationship Id="rId30" Type="http://schemas.openxmlformats.org/officeDocument/2006/relationships/oleObject" Target="../embeddings/oleObject51.bin"/><Relationship Id="rId31" Type="http://schemas.openxmlformats.org/officeDocument/2006/relationships/image" Target="../media/image44.wmf"/><Relationship Id="rId32" Type="http://schemas.openxmlformats.org/officeDocument/2006/relationships/oleObject" Target="../embeddings/oleObject52.bin"/><Relationship Id="rId9" Type="http://schemas.openxmlformats.org/officeDocument/2006/relationships/oleObject" Target="../embeddings/oleObject4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33.wmf"/><Relationship Id="rId33" Type="http://schemas.openxmlformats.org/officeDocument/2006/relationships/image" Target="../media/image45.wmf"/><Relationship Id="rId10" Type="http://schemas.openxmlformats.org/officeDocument/2006/relationships/image" Target="../media/image34.wmf"/><Relationship Id="rId11" Type="http://schemas.openxmlformats.org/officeDocument/2006/relationships/oleObject" Target="../embeddings/oleObject41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42.bin"/><Relationship Id="rId14" Type="http://schemas.openxmlformats.org/officeDocument/2006/relationships/image" Target="../media/image36.wmf"/><Relationship Id="rId15" Type="http://schemas.openxmlformats.org/officeDocument/2006/relationships/oleObject" Target="../embeddings/oleObject43.bin"/><Relationship Id="rId16" Type="http://schemas.openxmlformats.org/officeDocument/2006/relationships/image" Target="../media/image37.wmf"/><Relationship Id="rId17" Type="http://schemas.openxmlformats.org/officeDocument/2006/relationships/oleObject" Target="../embeddings/oleObject44.bin"/><Relationship Id="rId18" Type="http://schemas.openxmlformats.org/officeDocument/2006/relationships/image" Target="../media/image38.wmf"/><Relationship Id="rId19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50.wmf"/><Relationship Id="rId10" Type="http://schemas.openxmlformats.org/officeDocument/2006/relationships/slide" Target="slide16.xml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wmf"/><Relationship Id="rId12" Type="http://schemas.openxmlformats.org/officeDocument/2006/relationships/oleObject" Target="../embeddings/oleObject67.bin"/><Relationship Id="rId13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5.bin"/><Relationship Id="rId12" Type="http://schemas.openxmlformats.org/officeDocument/2006/relationships/image" Target="../media/image61.wmf"/><Relationship Id="rId13" Type="http://schemas.openxmlformats.org/officeDocument/2006/relationships/oleObject" Target="../embeddings/oleObject76.bin"/><Relationship Id="rId14" Type="http://schemas.openxmlformats.org/officeDocument/2006/relationships/image" Target="../media/image62.wmf"/><Relationship Id="rId15" Type="http://schemas.openxmlformats.org/officeDocument/2006/relationships/slide" Target="slide16.xml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1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72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73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74.bin"/><Relationship Id="rId10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wmf"/><Relationship Id="rId12" Type="http://schemas.openxmlformats.org/officeDocument/2006/relationships/oleObject" Target="../embeddings/oleObject82.bin"/><Relationship Id="rId13" Type="http://schemas.openxmlformats.org/officeDocument/2006/relationships/image" Target="../media/image62.wmf"/><Relationship Id="rId14" Type="http://schemas.openxmlformats.org/officeDocument/2006/relationships/oleObject" Target="../embeddings/oleObject83.bin"/><Relationship Id="rId15" Type="http://schemas.openxmlformats.org/officeDocument/2006/relationships/image" Target="../media/image53.wmf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7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78.bin"/><Relationship Id="rId6" Type="http://schemas.openxmlformats.org/officeDocument/2006/relationships/oleObject" Target="../embeddings/oleObject79.bin"/><Relationship Id="rId7" Type="http://schemas.openxmlformats.org/officeDocument/2006/relationships/image" Target="../media/image63.wmf"/><Relationship Id="rId8" Type="http://schemas.openxmlformats.org/officeDocument/2006/relationships/oleObject" Target="../embeddings/oleObject80.bin"/><Relationship Id="rId9" Type="http://schemas.openxmlformats.org/officeDocument/2006/relationships/image" Target="../media/image64.wmf"/><Relationship Id="rId10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4" Type="http://schemas.openxmlformats.org/officeDocument/2006/relationships/image" Target="../media/image66.wmf"/><Relationship Id="rId5" Type="http://schemas.openxmlformats.org/officeDocument/2006/relationships/oleObject" Target="../embeddings/oleObject86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87.bin"/><Relationship Id="rId8" Type="http://schemas.openxmlformats.org/officeDocument/2006/relationships/image" Target="../media/image67.wmf"/><Relationship Id="rId9" Type="http://schemas.openxmlformats.org/officeDocument/2006/relationships/oleObject" Target="../embeddings/oleObject88.bin"/><Relationship Id="rId10" Type="http://schemas.openxmlformats.org/officeDocument/2006/relationships/image" Target="../media/image6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90.bin"/><Relationship Id="rId6" Type="http://schemas.openxmlformats.org/officeDocument/2006/relationships/image" Target="../media/image70.wmf"/><Relationship Id="rId7" Type="http://schemas.openxmlformats.org/officeDocument/2006/relationships/oleObject" Target="../embeddings/oleObject91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4" Type="http://schemas.openxmlformats.org/officeDocument/2006/relationships/image" Target="../media/image67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4" Type="http://schemas.openxmlformats.org/officeDocument/2006/relationships/image" Target="../media/image67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72.w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7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4.xml"/><Relationship Id="rId3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4" Type="http://schemas.openxmlformats.org/officeDocument/2006/relationships/image" Target="../media/image74.wmf"/><Relationship Id="rId5" Type="http://schemas.openxmlformats.org/officeDocument/2006/relationships/oleObject" Target="../embeddings/oleObject98.bin"/><Relationship Id="rId6" Type="http://schemas.openxmlformats.org/officeDocument/2006/relationships/image" Target="../media/image75.wmf"/><Relationship Id="rId7" Type="http://schemas.openxmlformats.org/officeDocument/2006/relationships/oleObject" Target="../embeddings/oleObject99.bin"/><Relationship Id="rId8" Type="http://schemas.openxmlformats.org/officeDocument/2006/relationships/image" Target="../media/image76.wmf"/><Relationship Id="rId9" Type="http://schemas.openxmlformats.org/officeDocument/2006/relationships/oleObject" Target="../embeddings/oleObject100.bin"/><Relationship Id="rId10" Type="http://schemas.openxmlformats.org/officeDocument/2006/relationships/image" Target="../media/image77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78.wmf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79.wmf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80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4.bin"/><Relationship Id="rId5" Type="http://schemas.openxmlformats.org/officeDocument/2006/relationships/image" Target="../media/image82.wmf"/><Relationship Id="rId6" Type="http://schemas.openxmlformats.org/officeDocument/2006/relationships/oleObject" Target="../embeddings/oleObject105.bin"/><Relationship Id="rId7" Type="http://schemas.openxmlformats.org/officeDocument/2006/relationships/image" Target="../media/image83.wmf"/><Relationship Id="rId8" Type="http://schemas.openxmlformats.org/officeDocument/2006/relationships/oleObject" Target="../embeddings/oleObject106.bin"/><Relationship Id="rId9" Type="http://schemas.openxmlformats.org/officeDocument/2006/relationships/image" Target="../media/image84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4" Type="http://schemas.openxmlformats.org/officeDocument/2006/relationships/image" Target="../media/image82.wmf"/><Relationship Id="rId5" Type="http://schemas.openxmlformats.org/officeDocument/2006/relationships/oleObject" Target="../embeddings/oleObject108.bin"/><Relationship Id="rId6" Type="http://schemas.openxmlformats.org/officeDocument/2006/relationships/image" Target="../media/image85.wmf"/><Relationship Id="rId7" Type="http://schemas.openxmlformats.org/officeDocument/2006/relationships/oleObject" Target="../embeddings/oleObject109.bin"/><Relationship Id="rId8" Type="http://schemas.openxmlformats.org/officeDocument/2006/relationships/image" Target="../media/image86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4" Type="http://schemas.openxmlformats.org/officeDocument/2006/relationships/image" Target="../media/image82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12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4" Type="http://schemas.openxmlformats.org/officeDocument/2006/relationships/image" Target="../media/image87.wmf"/><Relationship Id="rId5" Type="http://schemas.openxmlformats.org/officeDocument/2006/relationships/oleObject" Target="../embeddings/oleObject114.bin"/><Relationship Id="rId6" Type="http://schemas.openxmlformats.org/officeDocument/2006/relationships/image" Target="../media/image88.wmf"/><Relationship Id="rId7" Type="http://schemas.openxmlformats.org/officeDocument/2006/relationships/oleObject" Target="../embeddings/oleObject115.bin"/><Relationship Id="rId8" Type="http://schemas.openxmlformats.org/officeDocument/2006/relationships/image" Target="../media/image89.wmf"/><Relationship Id="rId9" Type="http://schemas.openxmlformats.org/officeDocument/2006/relationships/oleObject" Target="../embeddings/oleObject116.bin"/><Relationship Id="rId10" Type="http://schemas.openxmlformats.org/officeDocument/2006/relationships/image" Target="../media/image9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4" Type="http://schemas.openxmlformats.org/officeDocument/2006/relationships/image" Target="../media/image91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slide" Target="slide3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2.bin"/><Relationship Id="rId12" Type="http://schemas.openxmlformats.org/officeDocument/2006/relationships/image" Target="../media/image96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18.bin"/><Relationship Id="rId4" Type="http://schemas.openxmlformats.org/officeDocument/2006/relationships/image" Target="../media/image92.wmf"/><Relationship Id="rId5" Type="http://schemas.openxmlformats.org/officeDocument/2006/relationships/oleObject" Target="../embeddings/oleObject119.bin"/><Relationship Id="rId6" Type="http://schemas.openxmlformats.org/officeDocument/2006/relationships/image" Target="../media/image93.wmf"/><Relationship Id="rId7" Type="http://schemas.openxmlformats.org/officeDocument/2006/relationships/oleObject" Target="../embeddings/oleObject120.bin"/><Relationship Id="rId8" Type="http://schemas.openxmlformats.org/officeDocument/2006/relationships/image" Target="../media/image94.wmf"/><Relationship Id="rId9" Type="http://schemas.openxmlformats.org/officeDocument/2006/relationships/oleObject" Target="../embeddings/oleObject121.bin"/><Relationship Id="rId10" Type="http://schemas.openxmlformats.org/officeDocument/2006/relationships/image" Target="../media/image9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4" Type="http://schemas.openxmlformats.org/officeDocument/2006/relationships/image" Target="../media/image97.wmf"/><Relationship Id="rId5" Type="http://schemas.openxmlformats.org/officeDocument/2006/relationships/oleObject" Target="../embeddings/oleObject124.bin"/><Relationship Id="rId6" Type="http://schemas.openxmlformats.org/officeDocument/2006/relationships/image" Target="../media/image98.wmf"/><Relationship Id="rId7" Type="http://schemas.openxmlformats.org/officeDocument/2006/relationships/oleObject" Target="../embeddings/oleObject125.bin"/><Relationship Id="rId8" Type="http://schemas.openxmlformats.org/officeDocument/2006/relationships/image" Target="../media/image99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4" Type="http://schemas.openxmlformats.org/officeDocument/2006/relationships/image" Target="../media/image100.wmf"/><Relationship Id="rId5" Type="http://schemas.openxmlformats.org/officeDocument/2006/relationships/oleObject" Target="../embeddings/oleObject127.bin"/><Relationship Id="rId6" Type="http://schemas.openxmlformats.org/officeDocument/2006/relationships/image" Target="../media/image101.wmf"/><Relationship Id="rId7" Type="http://schemas.openxmlformats.org/officeDocument/2006/relationships/oleObject" Target="../embeddings/oleObject128.bin"/><Relationship Id="rId8" Type="http://schemas.openxmlformats.org/officeDocument/2006/relationships/image" Target="../media/image102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wmf"/><Relationship Id="rId12" Type="http://schemas.openxmlformats.org/officeDocument/2006/relationships/oleObject" Target="../embeddings/oleObject132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33.bin"/><Relationship Id="rId15" Type="http://schemas.openxmlformats.org/officeDocument/2006/relationships/image" Target="../media/image107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Relationship Id="rId4" Type="http://schemas.openxmlformats.org/officeDocument/2006/relationships/audio" Target="../media/audio2.wav"/><Relationship Id="rId5" Type="http://schemas.openxmlformats.org/officeDocument/2006/relationships/audio" Target="../media/audio1.wav"/><Relationship Id="rId6" Type="http://schemas.openxmlformats.org/officeDocument/2006/relationships/oleObject" Target="../embeddings/oleObject129.bin"/><Relationship Id="rId7" Type="http://schemas.openxmlformats.org/officeDocument/2006/relationships/image" Target="../media/image103.wmf"/><Relationship Id="rId8" Type="http://schemas.openxmlformats.org/officeDocument/2006/relationships/oleObject" Target="../embeddings/oleObject130.bin"/><Relationship Id="rId9" Type="http://schemas.openxmlformats.org/officeDocument/2006/relationships/image" Target="../media/image104.wmf"/><Relationship Id="rId10" Type="http://schemas.openxmlformats.org/officeDocument/2006/relationships/oleObject" Target="../embeddings/oleObject13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20" Type="http://schemas.openxmlformats.org/officeDocument/2006/relationships/oleObject" Target="../embeddings/oleObject143.bin"/><Relationship Id="rId21" Type="http://schemas.openxmlformats.org/officeDocument/2006/relationships/image" Target="../media/image113.wmf"/><Relationship Id="rId10" Type="http://schemas.openxmlformats.org/officeDocument/2006/relationships/oleObject" Target="../embeddings/oleObject137.bin"/><Relationship Id="rId11" Type="http://schemas.openxmlformats.org/officeDocument/2006/relationships/image" Target="../media/image106.wmf"/><Relationship Id="rId12" Type="http://schemas.openxmlformats.org/officeDocument/2006/relationships/oleObject" Target="../embeddings/oleObject138.bin"/><Relationship Id="rId13" Type="http://schemas.openxmlformats.org/officeDocument/2006/relationships/image" Target="../media/image107.wmf"/><Relationship Id="rId14" Type="http://schemas.openxmlformats.org/officeDocument/2006/relationships/oleObject" Target="../embeddings/oleObject139.bin"/><Relationship Id="rId15" Type="http://schemas.openxmlformats.org/officeDocument/2006/relationships/image" Target="../media/image111.wmf"/><Relationship Id="rId16" Type="http://schemas.openxmlformats.org/officeDocument/2006/relationships/oleObject" Target="../embeddings/oleObject140.bin"/><Relationship Id="rId17" Type="http://schemas.openxmlformats.org/officeDocument/2006/relationships/image" Target="../media/image112.wmf"/><Relationship Id="rId18" Type="http://schemas.openxmlformats.org/officeDocument/2006/relationships/oleObject" Target="../embeddings/oleObject141.bin"/><Relationship Id="rId19" Type="http://schemas.openxmlformats.org/officeDocument/2006/relationships/oleObject" Target="../embeddings/oleObject142.bin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4" Type="http://schemas.openxmlformats.org/officeDocument/2006/relationships/oleObject" Target="../embeddings/oleObject134.bin"/><Relationship Id="rId5" Type="http://schemas.openxmlformats.org/officeDocument/2006/relationships/image" Target="../media/image108.wmf"/><Relationship Id="rId6" Type="http://schemas.openxmlformats.org/officeDocument/2006/relationships/oleObject" Target="../embeddings/oleObject135.bin"/><Relationship Id="rId7" Type="http://schemas.openxmlformats.org/officeDocument/2006/relationships/image" Target="../media/image109.wmf"/><Relationship Id="rId8" Type="http://schemas.openxmlformats.org/officeDocument/2006/relationships/oleObject" Target="../embeddings/oleObject13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4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2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8.bin"/><Relationship Id="rId12" Type="http://schemas.openxmlformats.org/officeDocument/2006/relationships/image" Target="../media/image118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44.bin"/><Relationship Id="rId4" Type="http://schemas.openxmlformats.org/officeDocument/2006/relationships/image" Target="../media/image114.wmf"/><Relationship Id="rId5" Type="http://schemas.openxmlformats.org/officeDocument/2006/relationships/oleObject" Target="../embeddings/oleObject145.bin"/><Relationship Id="rId6" Type="http://schemas.openxmlformats.org/officeDocument/2006/relationships/image" Target="../media/image115.wmf"/><Relationship Id="rId7" Type="http://schemas.openxmlformats.org/officeDocument/2006/relationships/oleObject" Target="../embeddings/oleObject146.bin"/><Relationship Id="rId8" Type="http://schemas.openxmlformats.org/officeDocument/2006/relationships/image" Target="../media/image116.wmf"/><Relationship Id="rId9" Type="http://schemas.openxmlformats.org/officeDocument/2006/relationships/oleObject" Target="../embeddings/oleObject147.bin"/><Relationship Id="rId10" Type="http://schemas.openxmlformats.org/officeDocument/2006/relationships/image" Target="../media/image11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4" Type="http://schemas.openxmlformats.org/officeDocument/2006/relationships/image" Target="../media/image118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4" Type="http://schemas.openxmlformats.org/officeDocument/2006/relationships/image" Target="../media/image119.wmf"/><Relationship Id="rId5" Type="http://schemas.openxmlformats.org/officeDocument/2006/relationships/oleObject" Target="../embeddings/oleObject151.bin"/><Relationship Id="rId6" Type="http://schemas.openxmlformats.org/officeDocument/2006/relationships/image" Target="../media/image120.wmf"/><Relationship Id="rId7" Type="http://schemas.openxmlformats.org/officeDocument/2006/relationships/oleObject" Target="../embeddings/oleObject152.bin"/><Relationship Id="rId8" Type="http://schemas.openxmlformats.org/officeDocument/2006/relationships/image" Target="../media/image118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4" Type="http://schemas.openxmlformats.org/officeDocument/2006/relationships/image" Target="../media/image121.wmf"/><Relationship Id="rId5" Type="http://schemas.openxmlformats.org/officeDocument/2006/relationships/oleObject" Target="../embeddings/oleObject154.bin"/><Relationship Id="rId6" Type="http://schemas.openxmlformats.org/officeDocument/2006/relationships/image" Target="../media/image122.wmf"/><Relationship Id="rId7" Type="http://schemas.openxmlformats.org/officeDocument/2006/relationships/oleObject" Target="../embeddings/oleObject155.bin"/><Relationship Id="rId8" Type="http://schemas.openxmlformats.org/officeDocument/2006/relationships/image" Target="../media/image123.wmf"/><Relationship Id="rId9" Type="http://schemas.openxmlformats.org/officeDocument/2006/relationships/slide" Target="slide46.xml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0.bin"/><Relationship Id="rId12" Type="http://schemas.openxmlformats.org/officeDocument/2006/relationships/image" Target="../media/image128.wmf"/><Relationship Id="rId13" Type="http://schemas.openxmlformats.org/officeDocument/2006/relationships/oleObject" Target="../embeddings/oleObject161.bin"/><Relationship Id="rId14" Type="http://schemas.openxmlformats.org/officeDocument/2006/relationships/image" Target="../media/image129.wmf"/><Relationship Id="rId15" Type="http://schemas.openxmlformats.org/officeDocument/2006/relationships/oleObject" Target="../embeddings/oleObject162.bin"/><Relationship Id="rId16" Type="http://schemas.openxmlformats.org/officeDocument/2006/relationships/image" Target="../media/image130.wmf"/><Relationship Id="rId17" Type="http://schemas.openxmlformats.org/officeDocument/2006/relationships/oleObject" Target="../embeddings/oleObject163.bin"/><Relationship Id="rId18" Type="http://schemas.openxmlformats.org/officeDocument/2006/relationships/image" Target="../media/image131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56.bin"/><Relationship Id="rId4" Type="http://schemas.openxmlformats.org/officeDocument/2006/relationships/image" Target="../media/image124.wmf"/><Relationship Id="rId5" Type="http://schemas.openxmlformats.org/officeDocument/2006/relationships/oleObject" Target="../embeddings/oleObject157.bin"/><Relationship Id="rId6" Type="http://schemas.openxmlformats.org/officeDocument/2006/relationships/image" Target="../media/image125.wmf"/><Relationship Id="rId7" Type="http://schemas.openxmlformats.org/officeDocument/2006/relationships/oleObject" Target="../embeddings/oleObject158.bin"/><Relationship Id="rId8" Type="http://schemas.openxmlformats.org/officeDocument/2006/relationships/image" Target="../media/image126.wmf"/><Relationship Id="rId9" Type="http://schemas.openxmlformats.org/officeDocument/2006/relationships/oleObject" Target="../embeddings/oleObject159.bin"/><Relationship Id="rId10" Type="http://schemas.openxmlformats.org/officeDocument/2006/relationships/image" Target="../media/image12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4" Type="http://schemas.openxmlformats.org/officeDocument/2006/relationships/image" Target="../media/image132.wmf"/><Relationship Id="rId5" Type="http://schemas.openxmlformats.org/officeDocument/2006/relationships/oleObject" Target="../embeddings/oleObject165.bin"/><Relationship Id="rId6" Type="http://schemas.openxmlformats.org/officeDocument/2006/relationships/image" Target="../media/image133.wmf"/><Relationship Id="rId7" Type="http://schemas.openxmlformats.org/officeDocument/2006/relationships/oleObject" Target="../embeddings/oleObject166.bin"/><Relationship Id="rId8" Type="http://schemas.openxmlformats.org/officeDocument/2006/relationships/image" Target="../media/image134.wmf"/><Relationship Id="rId9" Type="http://schemas.openxmlformats.org/officeDocument/2006/relationships/slide" Target="slide46.xml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4" Type="http://schemas.openxmlformats.org/officeDocument/2006/relationships/image" Target="../media/image135.wmf"/><Relationship Id="rId5" Type="http://schemas.openxmlformats.org/officeDocument/2006/relationships/oleObject" Target="../embeddings/oleObject168.bin"/><Relationship Id="rId6" Type="http://schemas.openxmlformats.org/officeDocument/2006/relationships/image" Target="../media/image136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4" Type="http://schemas.openxmlformats.org/officeDocument/2006/relationships/image" Target="../media/image137.wmf"/><Relationship Id="rId5" Type="http://schemas.openxmlformats.org/officeDocument/2006/relationships/oleObject" Target="../embeddings/oleObject170.bin"/><Relationship Id="rId6" Type="http://schemas.openxmlformats.org/officeDocument/2006/relationships/image" Target="../media/image138.wmf"/><Relationship Id="rId7" Type="http://schemas.openxmlformats.org/officeDocument/2006/relationships/oleObject" Target="../embeddings/oleObject171.bin"/><Relationship Id="rId8" Type="http://schemas.openxmlformats.org/officeDocument/2006/relationships/image" Target="../media/image139.wmf"/><Relationship Id="rId9" Type="http://schemas.openxmlformats.org/officeDocument/2006/relationships/oleObject" Target="../embeddings/oleObject172.bin"/><Relationship Id="rId10" Type="http://schemas.openxmlformats.org/officeDocument/2006/relationships/image" Target="../media/image140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4" Type="http://schemas.openxmlformats.org/officeDocument/2006/relationships/image" Target="../media/image138.wmf"/><Relationship Id="rId5" Type="http://schemas.openxmlformats.org/officeDocument/2006/relationships/oleObject" Target="../embeddings/oleObject174.bin"/><Relationship Id="rId6" Type="http://schemas.openxmlformats.org/officeDocument/2006/relationships/image" Target="../media/image141.wmf"/><Relationship Id="rId7" Type="http://schemas.openxmlformats.org/officeDocument/2006/relationships/oleObject" Target="../embeddings/oleObject175.bin"/><Relationship Id="rId8" Type="http://schemas.openxmlformats.org/officeDocument/2006/relationships/image" Target="../media/image142.wmf"/><Relationship Id="rId9" Type="http://schemas.openxmlformats.org/officeDocument/2006/relationships/oleObject" Target="../embeddings/oleObject176.bin"/><Relationship Id="rId10" Type="http://schemas.openxmlformats.org/officeDocument/2006/relationships/image" Target="../media/image143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4" Type="http://schemas.openxmlformats.org/officeDocument/2006/relationships/slide" Target="slide62.xml"/><Relationship Id="rId1" Type="http://schemas.openxmlformats.org/officeDocument/2006/relationships/slideLayout" Target="../slideLayouts/slideLayout7.xml"/><Relationship Id="rId2" Type="http://schemas.openxmlformats.org/officeDocument/2006/relationships/slide" Target="slide58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wmf"/><Relationship Id="rId12" Type="http://schemas.openxmlformats.org/officeDocument/2006/relationships/oleObject" Target="../embeddings/oleObject181.bin"/><Relationship Id="rId13" Type="http://schemas.openxmlformats.org/officeDocument/2006/relationships/image" Target="../media/image148.wmf"/><Relationship Id="rId14" Type="http://schemas.openxmlformats.org/officeDocument/2006/relationships/slide" Target="slide57.xml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7.bin"/><Relationship Id="rId5" Type="http://schemas.openxmlformats.org/officeDocument/2006/relationships/image" Target="../media/image144.wmf"/><Relationship Id="rId6" Type="http://schemas.openxmlformats.org/officeDocument/2006/relationships/oleObject" Target="../embeddings/oleObject178.bin"/><Relationship Id="rId7" Type="http://schemas.openxmlformats.org/officeDocument/2006/relationships/image" Target="../media/image145.wmf"/><Relationship Id="rId8" Type="http://schemas.openxmlformats.org/officeDocument/2006/relationships/oleObject" Target="../embeddings/oleObject179.bin"/><Relationship Id="rId9" Type="http://schemas.openxmlformats.org/officeDocument/2006/relationships/image" Target="../media/image146.wmf"/><Relationship Id="rId10" Type="http://schemas.openxmlformats.org/officeDocument/2006/relationships/oleObject" Target="../embeddings/oleObject18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4" Type="http://schemas.openxmlformats.org/officeDocument/2006/relationships/image" Target="../media/image149.wmf"/><Relationship Id="rId5" Type="http://schemas.openxmlformats.org/officeDocument/2006/relationships/oleObject" Target="../embeddings/oleObject183.bin"/><Relationship Id="rId6" Type="http://schemas.openxmlformats.org/officeDocument/2006/relationships/image" Target="../media/image150.wmf"/><Relationship Id="rId7" Type="http://schemas.openxmlformats.org/officeDocument/2006/relationships/oleObject" Target="../embeddings/oleObject184.bin"/><Relationship Id="rId8" Type="http://schemas.openxmlformats.org/officeDocument/2006/relationships/image" Target="../media/image151.w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5.wmf"/><Relationship Id="rId12" Type="http://schemas.openxmlformats.org/officeDocument/2006/relationships/oleObject" Target="../embeddings/oleObject189.bin"/><Relationship Id="rId13" Type="http://schemas.openxmlformats.org/officeDocument/2006/relationships/image" Target="../media/image156.wmf"/><Relationship Id="rId14" Type="http://schemas.openxmlformats.org/officeDocument/2006/relationships/slide" Target="slide57.xml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5.bin"/><Relationship Id="rId5" Type="http://schemas.openxmlformats.org/officeDocument/2006/relationships/image" Target="../media/image152.wmf"/><Relationship Id="rId6" Type="http://schemas.openxmlformats.org/officeDocument/2006/relationships/oleObject" Target="../embeddings/oleObject186.bin"/><Relationship Id="rId7" Type="http://schemas.openxmlformats.org/officeDocument/2006/relationships/image" Target="../media/image153.wmf"/><Relationship Id="rId8" Type="http://schemas.openxmlformats.org/officeDocument/2006/relationships/oleObject" Target="../embeddings/oleObject187.bin"/><Relationship Id="rId9" Type="http://schemas.openxmlformats.org/officeDocument/2006/relationships/image" Target="../media/image154.wmf"/><Relationship Id="rId10" Type="http://schemas.openxmlformats.org/officeDocument/2006/relationships/oleObject" Target="../embeddings/oleObject188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4" Type="http://schemas.openxmlformats.org/officeDocument/2006/relationships/oleObject" Target="../embeddings/oleObject190.bin"/><Relationship Id="rId5" Type="http://schemas.openxmlformats.org/officeDocument/2006/relationships/image" Target="../media/image157.wmf"/><Relationship Id="rId6" Type="http://schemas.openxmlformats.org/officeDocument/2006/relationships/oleObject" Target="../embeddings/oleObject191.bin"/><Relationship Id="rId7" Type="http://schemas.openxmlformats.org/officeDocument/2006/relationships/image" Target="../media/image158.wmf"/><Relationship Id="rId8" Type="http://schemas.openxmlformats.org/officeDocument/2006/relationships/oleObject" Target="../embeddings/oleObject192.bin"/><Relationship Id="rId9" Type="http://schemas.openxmlformats.org/officeDocument/2006/relationships/image" Target="../media/image159.wmf"/><Relationship Id="rId10" Type="http://schemas.openxmlformats.org/officeDocument/2006/relationships/oleObject" Target="../embeddings/oleObject193.bin"/><Relationship Id="rId11" Type="http://schemas.openxmlformats.org/officeDocument/2006/relationships/image" Target="../media/image160.wmf"/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xmlns="" id="{E2E07F4A-9149-452F-A8C7-BAF24E1FD6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03818" y="620688"/>
            <a:ext cx="6264526" cy="6463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    电路的暂态分析</a:t>
            </a:r>
          </a:p>
        </p:txBody>
      </p:sp>
      <p:sp>
        <p:nvSpPr>
          <p:cNvPr id="145411" name="Text Box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78FBD13E-0090-45F7-9AE3-80667A29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09961"/>
            <a:ext cx="64443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2.2   </a:t>
            </a:r>
            <a:r>
              <a:rPr kumimoji="1" lang="en-US" altLang="zh-CN" sz="36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RC</a:t>
            </a:r>
            <a:r>
              <a:rPr kumimoji="1"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电路的暂态过程</a:t>
            </a:r>
            <a:endParaRPr kumimoji="1" lang="zh-CN" altLang="en-US" sz="36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2" name="Text Box 4">
            <a:hlinkClick r:id="rId4" action="ppaction://hlinksldjump"/>
            <a:extLst>
              <a:ext uri="{FF2B5EF4-FFF2-40B4-BE49-F238E27FC236}">
                <a16:creationId xmlns:a16="http://schemas.microsoft.com/office/drawing/2014/main" xmlns="" id="{743B467E-5D26-4B49-A4DD-1DF7C5E1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613624"/>
            <a:ext cx="80648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2.3  </a:t>
            </a:r>
            <a:r>
              <a:rPr kumimoji="1"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一阶线性电路暂态分析的三要素法</a:t>
            </a:r>
            <a:endParaRPr kumimoji="1" lang="zh-CN" altLang="en-US" sz="36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xmlns="" id="{407A1A8D-6E2E-416D-8BCA-4BCAE809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417287"/>
            <a:ext cx="64443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2.4   </a:t>
            </a:r>
            <a:r>
              <a:rPr kumimoji="1" lang="en-US" altLang="zh-CN" sz="36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RL</a:t>
            </a:r>
            <a:r>
              <a:rPr kumimoji="1"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电路的暂态过程</a:t>
            </a:r>
            <a:endParaRPr kumimoji="1" lang="zh-CN" altLang="en-US" sz="36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4" name="Text Box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93D96834-E25B-45A7-AB57-EB2EC5B8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25650"/>
            <a:ext cx="7920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7" action="ppaction://hlinksldjump"/>
              </a:rPr>
              <a:t>2.1   </a:t>
            </a:r>
            <a:r>
              <a:rPr kumimoji="1"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7" action="ppaction://hlinksldjump"/>
              </a:rPr>
              <a:t>换路定则及初始值的确定</a:t>
            </a:r>
            <a:endParaRPr kumimoji="1" lang="zh-CN" altLang="en-US" sz="36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41179248-2B98-41D3-87E7-C04E12BC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20949"/>
            <a:ext cx="64443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8" action="ppaction://hlinksldjump"/>
              </a:rPr>
              <a:t>2.5   </a:t>
            </a:r>
            <a:r>
              <a:rPr kumimoji="1"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8" action="ppaction://hlinksldjump"/>
              </a:rPr>
              <a:t>一阶电路的脉冲响应</a:t>
            </a:r>
            <a:endParaRPr kumimoji="1" lang="zh-CN" altLang="en-US" sz="36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  <p:bldP spid="145412" grpId="0" build="p" autoUpdateAnimBg="0"/>
      <p:bldP spid="145413" grpId="0" build="p" autoUpdateAnimBg="0"/>
      <p:bldP spid="145414" grpId="0" build="p" autoUpdateAnimBg="0"/>
      <p:bldP spid="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xmlns="" id="{6AD242B7-FA3E-4681-8D14-CCFE2ABA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107" y="644107"/>
            <a:ext cx="381970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电路状态的改变。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xmlns="" id="{703599D6-DBD0-4BDC-88DA-C18E9E22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64" y="598454"/>
            <a:ext cx="2463580" cy="52322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换路定则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xmlns="" id="{EADE134C-0850-4F8B-8C3F-B78DDEE0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64" y="1767906"/>
            <a:ext cx="7533060" cy="535531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在换路瞬间，电容上的电压、电感中的电流不能突变。</a:t>
            </a:r>
          </a:p>
        </p:txBody>
      </p:sp>
      <p:sp>
        <p:nvSpPr>
          <p:cNvPr id="154630" name="Text Box 6">
            <a:extLst>
              <a:ext uri="{FF2B5EF4-FFF2-40B4-BE49-F238E27FC236}">
                <a16:creationId xmlns:a16="http://schemas.microsoft.com/office/drawing/2014/main" xmlns="" id="{AECA3B97-44BD-4524-B515-49F8187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799" y="3110872"/>
            <a:ext cx="2687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设：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时换路</a:t>
            </a:r>
          </a:p>
        </p:txBody>
      </p:sp>
      <p:grpSp>
        <p:nvGrpSpPr>
          <p:cNvPr id="154631" name="Group 7">
            <a:extLst>
              <a:ext uri="{FF2B5EF4-FFF2-40B4-BE49-F238E27FC236}">
                <a16:creationId xmlns:a16="http://schemas.microsoft.com/office/drawing/2014/main" xmlns="" id="{FEEC8DFC-F029-4B92-AF93-6EDEF13B3CB9}"/>
              </a:ext>
            </a:extLst>
          </p:cNvPr>
          <p:cNvGrpSpPr>
            <a:grpSpLocks/>
          </p:cNvGrpSpPr>
          <p:nvPr/>
        </p:nvGrpSpPr>
        <p:grpSpPr bwMode="auto">
          <a:xfrm>
            <a:off x="3693103" y="2773719"/>
            <a:ext cx="3561286" cy="461963"/>
            <a:chOff x="2245" y="1577"/>
            <a:chExt cx="1850" cy="291"/>
          </a:xfrm>
        </p:grpSpPr>
        <p:sp>
          <p:nvSpPr>
            <p:cNvPr id="154632" name="Rectangle 8">
              <a:extLst>
                <a:ext uri="{FF2B5EF4-FFF2-40B4-BE49-F238E27FC236}">
                  <a16:creationId xmlns:a16="http://schemas.microsoft.com/office/drawing/2014/main" xmlns="" id="{37EC8DDB-18A5-4774-B3E9-DE1C5AA9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632"/>
              <a:ext cx="2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0-</a:t>
              </a:r>
              <a:endPara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633" name="Text Box 9">
              <a:extLst>
                <a:ext uri="{FF2B5EF4-FFF2-40B4-BE49-F238E27FC236}">
                  <a16:creationId xmlns:a16="http://schemas.microsoft.com/office/drawing/2014/main" xmlns="" id="{E507D00C-F719-4FBE-8A0F-2D401589D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577"/>
              <a:ext cx="16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 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换路前瞬间</a:t>
              </a:r>
            </a:p>
          </p:txBody>
        </p:sp>
      </p:grpSp>
      <p:grpSp>
        <p:nvGrpSpPr>
          <p:cNvPr id="154634" name="Group 10">
            <a:extLst>
              <a:ext uri="{FF2B5EF4-FFF2-40B4-BE49-F238E27FC236}">
                <a16:creationId xmlns:a16="http://schemas.microsoft.com/office/drawing/2014/main" xmlns="" id="{BD04E86E-C92F-476C-96AB-97D312E98494}"/>
              </a:ext>
            </a:extLst>
          </p:cNvPr>
          <p:cNvGrpSpPr>
            <a:grpSpLocks/>
          </p:cNvGrpSpPr>
          <p:nvPr/>
        </p:nvGrpSpPr>
        <p:grpSpPr bwMode="auto">
          <a:xfrm>
            <a:off x="3710214" y="3369878"/>
            <a:ext cx="3863826" cy="461963"/>
            <a:chOff x="2074" y="2092"/>
            <a:chExt cx="2056" cy="291"/>
          </a:xfrm>
        </p:grpSpPr>
        <p:sp>
          <p:nvSpPr>
            <p:cNvPr id="154635" name="Rectangle 11">
              <a:extLst>
                <a:ext uri="{FF2B5EF4-FFF2-40B4-BE49-F238E27FC236}">
                  <a16:creationId xmlns:a16="http://schemas.microsoft.com/office/drawing/2014/main" xmlns="" id="{AA780332-036D-40D7-BB57-FA4EAD1E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130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636" name="Text Box 12">
              <a:extLst>
                <a:ext uri="{FF2B5EF4-FFF2-40B4-BE49-F238E27FC236}">
                  <a16:creationId xmlns:a16="http://schemas.microsoft.com/office/drawing/2014/main" xmlns="" id="{95B095C1-D399-4D07-9ABD-C413FD3CA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092"/>
              <a:ext cx="18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换路后瞬间</a:t>
              </a:r>
            </a:p>
          </p:txBody>
        </p:sp>
      </p:grpSp>
      <p:sp>
        <p:nvSpPr>
          <p:cNvPr id="154637" name="AutoShape 13">
            <a:extLst>
              <a:ext uri="{FF2B5EF4-FFF2-40B4-BE49-F238E27FC236}">
                <a16:creationId xmlns:a16="http://schemas.microsoft.com/office/drawing/2014/main" xmlns="" id="{7C6ADDCF-E4D8-4CE4-9CE1-4852A57867DF}"/>
              </a:ext>
            </a:extLst>
          </p:cNvPr>
          <p:cNvSpPr>
            <a:spLocks/>
          </p:cNvSpPr>
          <p:nvPr/>
        </p:nvSpPr>
        <p:spPr bwMode="auto">
          <a:xfrm>
            <a:off x="3422500" y="3038690"/>
            <a:ext cx="125802" cy="671753"/>
          </a:xfrm>
          <a:prstGeom prst="leftBrace">
            <a:avLst>
              <a:gd name="adj1" fmla="val 6024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66" name="Text Box 42">
            <a:extLst>
              <a:ext uri="{FF2B5EF4-FFF2-40B4-BE49-F238E27FC236}">
                <a16:creationId xmlns:a16="http://schemas.microsoft.com/office/drawing/2014/main" xmlns="" id="{130D063F-0519-4C49-A6AB-585E8D06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445" y="4248971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DAE00DF-C227-424D-8C51-7E70F6981A55}"/>
              </a:ext>
            </a:extLst>
          </p:cNvPr>
          <p:cNvGrpSpPr/>
          <p:nvPr/>
        </p:nvGrpSpPr>
        <p:grpSpPr>
          <a:xfrm>
            <a:off x="2591876" y="4377567"/>
            <a:ext cx="3112739" cy="1395882"/>
            <a:chOff x="2619913" y="4234653"/>
            <a:chExt cx="3112739" cy="139588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638865B5-C832-4923-871E-3482EED166AE}"/>
                </a:ext>
              </a:extLst>
            </p:cNvPr>
            <p:cNvSpPr/>
            <p:nvPr/>
          </p:nvSpPr>
          <p:spPr bwMode="auto">
            <a:xfrm>
              <a:off x="2619913" y="4234653"/>
              <a:ext cx="3112739" cy="13958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xmlns="" id="{ACE2FC08-F158-4497-A155-79C1369F62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875490"/>
                </p:ext>
              </p:extLst>
            </p:nvPr>
          </p:nvGraphicFramePr>
          <p:xfrm>
            <a:off x="2888471" y="4256165"/>
            <a:ext cx="2731346" cy="589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85" name="公式" r:id="rId3" imgW="1117440" imgH="241200" progId="Equation.3">
                    <p:embed/>
                  </p:oleObj>
                </mc:Choice>
                <mc:Fallback>
                  <p:oleObj name="公式" r:id="rId3" imgW="1117440" imgH="241200" progId="Equation.3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xmlns="" id="{20AAD9C0-588F-43A6-BF9E-A6BB135060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8471" y="4256165"/>
                          <a:ext cx="2731346" cy="58972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xmlns="" id="{4627DD98-F7E6-4E91-BA69-501820D4EC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77418"/>
                </p:ext>
              </p:extLst>
            </p:nvPr>
          </p:nvGraphicFramePr>
          <p:xfrm>
            <a:off x="2888471" y="4932594"/>
            <a:ext cx="251460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86" name="公式" r:id="rId5" imgW="1028520" imgH="228600" progId="Equation.3">
                    <p:embed/>
                  </p:oleObj>
                </mc:Choice>
                <mc:Fallback>
                  <p:oleObj name="公式" r:id="rId5" imgW="1028520" imgH="228600" progId="Equation.3">
                    <p:embed/>
                    <p:pic>
                      <p:nvPicPr>
                        <p:cNvPr id="46" name="对象 45">
                          <a:extLst>
                            <a:ext uri="{FF2B5EF4-FFF2-40B4-BE49-F238E27FC236}">
                              <a16:creationId xmlns:a16="http://schemas.microsoft.com/office/drawing/2014/main" xmlns="" id="{F7C87A08-7E82-4BD5-8BDE-C220EAECF3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8471" y="4932594"/>
                          <a:ext cx="2514600" cy="55721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154628" grpId="0" animBg="1" autoUpdateAnimBg="0"/>
      <p:bldP spid="154629" grpId="0" animBg="1" autoUpdateAnimBg="0"/>
      <p:bldP spid="154630" grpId="0" build="p" autoUpdateAnimBg="0"/>
      <p:bldP spid="1546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xmlns="" id="{279B0EEC-F963-40BB-8591-298B55923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863725"/>
            <a:ext cx="1422184" cy="46166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求解依据</a:t>
            </a:r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xmlns="" id="{1121D202-68FA-4545-BFE3-538B361D7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101725"/>
            <a:ext cx="1181075" cy="46166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24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初始值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xmlns="" id="{84E20BBA-2D65-4ABF-A1DE-432DDEA9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28" y="1035775"/>
            <a:ext cx="533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=0+</a:t>
            </a:r>
            <a:r>
              <a:rPr kumimoji="1" lang="en-US" altLang="zh-CN" sz="2400" baseline="26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电路中的各电流、电压值</a:t>
            </a:r>
          </a:p>
        </p:txBody>
      </p:sp>
      <p:sp>
        <p:nvSpPr>
          <p:cNvPr id="155653" name="Rectangle 5" descr="小棋盘">
            <a:extLst>
              <a:ext uri="{FF2B5EF4-FFF2-40B4-BE49-F238E27FC236}">
                <a16:creationId xmlns:a16="http://schemas.microsoft.com/office/drawing/2014/main" xmlns="" id="{3FE12A07-20F0-4CA2-9DD9-48085B30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75" y="312505"/>
            <a:ext cx="6610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2.1.2 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初始电压、电流的确定	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xmlns="" id="{9219FCED-E23D-4289-9123-2F9F57E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3657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00CC"/>
                    </a:gs>
                    <a:gs pos="50000">
                      <a:schemeClr val="bg1"/>
                    </a:gs>
                    <a:gs pos="100000">
                      <a:srgbClr val="9900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83" name="Text Box 35">
            <a:extLst>
              <a:ext uri="{FF2B5EF4-FFF2-40B4-BE49-F238E27FC236}">
                <a16:creationId xmlns:a16="http://schemas.microsoft.com/office/drawing/2014/main" xmlns="" id="{44450E84-4D30-4D28-905D-5B56FEECC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2549525"/>
            <a:ext cx="1422184" cy="46166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求解步骤</a:t>
            </a:r>
          </a:p>
        </p:txBody>
      </p:sp>
      <p:sp>
        <p:nvSpPr>
          <p:cNvPr id="155686" name="Text Box 38">
            <a:extLst>
              <a:ext uri="{FF2B5EF4-FFF2-40B4-BE49-F238E27FC236}">
                <a16:creationId xmlns:a16="http://schemas.microsoft.com/office/drawing/2014/main" xmlns="" id="{F73A1E64-5B21-4EB5-A2E6-1CCD465F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28" y="3682804"/>
            <a:ext cx="5665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）根据换路定则确定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的初始值；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6BAE98F-C216-4E0C-AD0E-8FAFB9B6D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604564"/>
              </p:ext>
            </p:extLst>
          </p:nvPr>
        </p:nvGraphicFramePr>
        <p:xfrm>
          <a:off x="2391197" y="1823988"/>
          <a:ext cx="2304256" cy="49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0" name="公式" r:id="rId3" imgW="1117440" imgH="241200" progId="Equation.3">
                  <p:embed/>
                </p:oleObj>
              </mc:Choice>
              <mc:Fallback>
                <p:oleObj name="公式" r:id="rId3" imgW="1117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1197" y="1823988"/>
                        <a:ext cx="2304256" cy="49751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xmlns="" id="{38F87F30-08C1-45C2-B8E7-FDEF437BE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35100"/>
              </p:ext>
            </p:extLst>
          </p:nvPr>
        </p:nvGraphicFramePr>
        <p:xfrm>
          <a:off x="5072658" y="1827702"/>
          <a:ext cx="2211660" cy="49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1" name="公式" r:id="rId5" imgW="1028520" imgH="228600" progId="Equation.3">
                  <p:embed/>
                </p:oleObj>
              </mc:Choice>
              <mc:Fallback>
                <p:oleObj name="公式" r:id="rId5" imgW="1028520" imgH="2286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A6BAE98F-C216-4E0C-AD0E-8FAFB9B6DF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2658" y="1827702"/>
                        <a:ext cx="2211660" cy="49008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5959E64-2E30-469E-9D00-D91067873E49}"/>
              </a:ext>
            </a:extLst>
          </p:cNvPr>
          <p:cNvGrpSpPr/>
          <p:nvPr/>
        </p:nvGrpSpPr>
        <p:grpSpPr>
          <a:xfrm>
            <a:off x="713928" y="3138385"/>
            <a:ext cx="8039100" cy="503042"/>
            <a:chOff x="424614" y="3138385"/>
            <a:chExt cx="8039100" cy="503042"/>
          </a:xfrm>
        </p:grpSpPr>
        <p:sp>
          <p:nvSpPr>
            <p:cNvPr id="155684" name="Text Box 36">
              <a:extLst>
                <a:ext uri="{FF2B5EF4-FFF2-40B4-BE49-F238E27FC236}">
                  <a16:creationId xmlns:a16="http://schemas.microsoft.com/office/drawing/2014/main" xmlns="" id="{63A3764C-7BC9-4477-BAFA-DBA6BDD92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14" y="3179762"/>
              <a:ext cx="80391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）求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= 0 -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时（电路处于原稳态）的               和      </a:t>
              </a:r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xmlns="" id="{004BCFF5-0F3A-4A6C-9520-67D36618F8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85689"/>
                </p:ext>
              </p:extLst>
            </p:nvPr>
          </p:nvGraphicFramePr>
          <p:xfrm>
            <a:off x="5609483" y="3138385"/>
            <a:ext cx="954559" cy="503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72" name="公式" r:id="rId7" imgW="457200" imgH="241200" progId="Equation.3">
                    <p:embed/>
                  </p:oleObj>
                </mc:Choice>
                <mc:Fallback>
                  <p:oleObj name="公式" r:id="rId7" imgW="457200" imgH="241200" progId="Equation.3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xmlns="" id="{A6BAE98F-C216-4E0C-AD0E-8FAFB9B6DF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9483" y="3138385"/>
                          <a:ext cx="954559" cy="5030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xmlns="" id="{94F2FCE7-17EF-47F9-8098-D70CB3F05F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674238"/>
                </p:ext>
              </p:extLst>
            </p:nvPr>
          </p:nvGraphicFramePr>
          <p:xfrm>
            <a:off x="7082877" y="3146322"/>
            <a:ext cx="895224" cy="487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73" name="公式" r:id="rId9" imgW="419040" imgH="228600" progId="Equation.3">
                    <p:embed/>
                  </p:oleObj>
                </mc:Choice>
                <mc:Fallback>
                  <p:oleObj name="公式" r:id="rId9" imgW="419040" imgH="228600" progId="Equation.3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xmlns="" id="{38F87F30-08C1-45C2-B8E7-FDEF437BEB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82877" y="3146322"/>
                          <a:ext cx="895224" cy="487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xmlns="" id="{20AAD9C0-588F-43A6-BF9E-A6BB13506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10231"/>
              </p:ext>
            </p:extLst>
          </p:nvPr>
        </p:nvGraphicFramePr>
        <p:xfrm>
          <a:off x="1259632" y="4283982"/>
          <a:ext cx="2376264" cy="513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4" name="公式" r:id="rId11" imgW="1117440" imgH="241200" progId="Equation.3">
                  <p:embed/>
                </p:oleObj>
              </mc:Choice>
              <mc:Fallback>
                <p:oleObj name="公式" r:id="rId11" imgW="1117440" imgH="2412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A6BAE98F-C216-4E0C-AD0E-8FAFB9B6DF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9632" y="4283982"/>
                        <a:ext cx="2376264" cy="51305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xmlns="" id="{F7C87A08-7E82-4BD5-8BDE-C220EAECF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51522"/>
              </p:ext>
            </p:extLst>
          </p:nvPr>
        </p:nvGraphicFramePr>
        <p:xfrm>
          <a:off x="4549885" y="4267200"/>
          <a:ext cx="2110347" cy="46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5" name="公式" r:id="rId13" imgW="1028520" imgH="228600" progId="Equation.3">
                  <p:embed/>
                </p:oleObj>
              </mc:Choice>
              <mc:Fallback>
                <p:oleObj name="公式" r:id="rId13" imgW="1028520" imgH="228600" progId="Equation.3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xmlns="" id="{38F87F30-08C1-45C2-B8E7-FDEF437BE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9885" y="4267200"/>
                        <a:ext cx="2110347" cy="4676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7A5BD46-34D9-4EC8-860C-38C58B927D39}"/>
              </a:ext>
            </a:extLst>
          </p:cNvPr>
          <p:cNvGrpSpPr/>
          <p:nvPr/>
        </p:nvGrpSpPr>
        <p:grpSpPr>
          <a:xfrm>
            <a:off x="713928" y="4848225"/>
            <a:ext cx="8610600" cy="1569660"/>
            <a:chOff x="468313" y="4848225"/>
            <a:chExt cx="8610600" cy="1569660"/>
          </a:xfrm>
        </p:grpSpPr>
        <p:sp>
          <p:nvSpPr>
            <p:cNvPr id="155688" name="Text Box 40">
              <a:extLst>
                <a:ext uri="{FF2B5EF4-FFF2-40B4-BE49-F238E27FC236}">
                  <a16:creationId xmlns:a16="http://schemas.microsoft.com/office/drawing/2014/main" xmlns="" id="{ACC4827C-14E9-4019-9DFE-13596FF2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4848225"/>
              <a:ext cx="86106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）画出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= 0+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换路后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）的等效电路：</a:t>
              </a:r>
            </a:p>
            <a:p>
              <a:pPr eaLnBrk="0" hangingPunct="0"/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将电容作为恒压源处理，其大小和方向取决于 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0" hangingPunct="0"/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将电感作为恒流源处理，其大小和方向取决于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0" hangingPunct="0"/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然后，利用该电路确定其它电量的初始值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xmlns="" id="{F5D31E34-F67F-45CD-9A41-DB8DE3EE67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971722"/>
                </p:ext>
              </p:extLst>
            </p:nvPr>
          </p:nvGraphicFramePr>
          <p:xfrm>
            <a:off x="7038703" y="5183667"/>
            <a:ext cx="955534" cy="491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76" name="公式" r:id="rId14" imgW="469800" imgH="241200" progId="Equation.3">
                    <p:embed/>
                  </p:oleObj>
                </mc:Choice>
                <mc:Fallback>
                  <p:oleObj name="公式" r:id="rId14" imgW="469800" imgH="241200" progId="Equation.3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xmlns="" id="{A6BAE98F-C216-4E0C-AD0E-8FAFB9B6DF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38703" y="5183667"/>
                          <a:ext cx="955534" cy="491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xmlns="" id="{31968997-1324-49BC-84A4-BFE99AE09C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646658"/>
                </p:ext>
              </p:extLst>
            </p:nvPr>
          </p:nvGraphicFramePr>
          <p:xfrm>
            <a:off x="7038703" y="5595564"/>
            <a:ext cx="848771" cy="461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77" name="公式" r:id="rId16" imgW="419040" imgH="228600" progId="Equation.3">
                    <p:embed/>
                  </p:oleObj>
                </mc:Choice>
                <mc:Fallback>
                  <p:oleObj name="公式" r:id="rId16" imgW="419040" imgH="228600" progId="Equation.3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xmlns="" id="{38F87F30-08C1-45C2-B8E7-FDEF437BEB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038703" y="5595564"/>
                          <a:ext cx="848771" cy="4611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动作按钮: 转到开头 4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xmlns="" id="{707537E9-8422-47EB-8FD1-4E65834459F0}"/>
              </a:ext>
            </a:extLst>
          </p:cNvPr>
          <p:cNvSpPr/>
          <p:nvPr/>
        </p:nvSpPr>
        <p:spPr bwMode="auto">
          <a:xfrm>
            <a:off x="8537028" y="6201885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nimBg="1" autoUpdateAnimBg="0"/>
      <p:bldP spid="155651" grpId="0" animBg="1" autoUpdateAnimBg="0"/>
      <p:bldP spid="155652" grpId="0" build="p" autoUpdateAnimBg="0"/>
      <p:bldP spid="155683" grpId="0" animBg="1" autoUpdateAnimBg="0"/>
      <p:bldP spid="1556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51" name="Text Box 79">
            <a:extLst>
              <a:ext uri="{FF2B5EF4-FFF2-40B4-BE49-F238E27FC236}">
                <a16:creationId xmlns:a16="http://schemas.microsoft.com/office/drawing/2014/main" xmlns="" id="{1018C6D9-1026-49F6-A780-8C1F1A942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01" y="3191599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6752" name="Text Box 80">
            <a:extLst>
              <a:ext uri="{FF2B5EF4-FFF2-40B4-BE49-F238E27FC236}">
                <a16:creationId xmlns:a16="http://schemas.microsoft.com/office/drawing/2014/main" xmlns="" id="{E7957538-F7AC-4288-8D02-2251D8FB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11" y="3141991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）根据换路前（ </a:t>
            </a:r>
            <a:r>
              <a:rPr kumimoji="1"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=(0-)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）的等效电路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54CFBDB-8432-4428-AE5F-F007F08B6772}"/>
              </a:ext>
            </a:extLst>
          </p:cNvPr>
          <p:cNvGrpSpPr/>
          <p:nvPr/>
        </p:nvGrpSpPr>
        <p:grpSpPr>
          <a:xfrm>
            <a:off x="447829" y="439824"/>
            <a:ext cx="3506443" cy="2544536"/>
            <a:chOff x="516834" y="1072188"/>
            <a:chExt cx="3506443" cy="2544536"/>
          </a:xfrm>
        </p:grpSpPr>
        <p:sp>
          <p:nvSpPr>
            <p:cNvPr id="156674" name="Text Box 2">
              <a:extLst>
                <a:ext uri="{FF2B5EF4-FFF2-40B4-BE49-F238E27FC236}">
                  <a16:creationId xmlns:a16="http://schemas.microsoft.com/office/drawing/2014/main" xmlns="" id="{C0B04192-1E65-4F11-ACEE-BAB788DD3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34" y="1566173"/>
              <a:ext cx="350644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已知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 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在“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1”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处停留已久，  在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时合向“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2”</a:t>
              </a:r>
            </a:p>
          </p:txBody>
        </p:sp>
        <p:grpSp>
          <p:nvGrpSpPr>
            <p:cNvPr id="156691" name="Group 19">
              <a:extLst>
                <a:ext uri="{FF2B5EF4-FFF2-40B4-BE49-F238E27FC236}">
                  <a16:creationId xmlns:a16="http://schemas.microsoft.com/office/drawing/2014/main" xmlns="" id="{488E3255-183C-4812-BF19-E9DDE29C0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09" y="1072188"/>
              <a:ext cx="748564" cy="477756"/>
              <a:chOff x="226" y="438"/>
              <a:chExt cx="549" cy="339"/>
            </a:xfrm>
          </p:grpSpPr>
          <p:sp>
            <p:nvSpPr>
              <p:cNvPr id="156692" name="Oval 20">
                <a:extLst>
                  <a:ext uri="{FF2B5EF4-FFF2-40B4-BE49-F238E27FC236}">
                    <a16:creationId xmlns:a16="http://schemas.microsoft.com/office/drawing/2014/main" xmlns="" id="{905A456B-210E-4DE1-9910-BC4006876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" y="441"/>
                <a:ext cx="528" cy="33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50000">
                    <a:schemeClr val="bg1"/>
                  </a:gs>
                  <a:gs pos="100000">
                    <a:srgbClr val="FF9900"/>
                  </a:gs>
                </a:gsLst>
                <a:lin ang="5400000" scaled="1"/>
              </a:gradFill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693" name="Text Box 21">
                <a:extLst>
                  <a:ext uri="{FF2B5EF4-FFF2-40B4-BE49-F238E27FC236}">
                    <a16:creationId xmlns:a16="http://schemas.microsoft.com/office/drawing/2014/main" xmlns="" id="{2A6BD431-81F1-418F-9E9A-B879490EA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" y="438"/>
                <a:ext cx="52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CA72B60F-AFEC-4F95-9CEF-131B59E1BB49}"/>
                </a:ext>
              </a:extLst>
            </p:cNvPr>
            <p:cNvGrpSpPr/>
            <p:nvPr/>
          </p:nvGrpSpPr>
          <p:grpSpPr>
            <a:xfrm>
              <a:off x="527658" y="2358380"/>
              <a:ext cx="3220753" cy="1258344"/>
              <a:chOff x="527658" y="2358380"/>
              <a:chExt cx="3220753" cy="1258344"/>
            </a:xfrm>
          </p:grpSpPr>
          <p:sp>
            <p:nvSpPr>
              <p:cNvPr id="156675" name="Text Box 3">
                <a:extLst>
                  <a:ext uri="{FF2B5EF4-FFF2-40B4-BE49-F238E27FC236}">
                    <a16:creationId xmlns:a16="http://schemas.microsoft.com/office/drawing/2014/main" xmlns="" id="{4203CE15-5A09-42C4-9489-558A4A1BE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30" y="2358380"/>
                <a:ext cx="5966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</p:txBody>
          </p:sp>
          <p:sp>
            <p:nvSpPr>
              <p:cNvPr id="156690" name="Text Box 18">
                <a:extLst>
                  <a:ext uri="{FF2B5EF4-FFF2-40B4-BE49-F238E27FC236}">
                    <a16:creationId xmlns:a16="http://schemas.microsoft.com/office/drawing/2014/main" xmlns="" id="{83DE3ACD-3A63-4EFD-9280-574FE1D2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658" y="2785727"/>
                <a:ext cx="322075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的初始值，即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=(0+)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刻的值。</a:t>
                </a:r>
              </a:p>
            </p:txBody>
          </p:sp>
          <p:graphicFrame>
            <p:nvGraphicFramePr>
              <p:cNvPr id="2" name="对象 1">
                <a:extLst>
                  <a:ext uri="{FF2B5EF4-FFF2-40B4-BE49-F238E27FC236}">
                    <a16:creationId xmlns:a16="http://schemas.microsoft.com/office/drawing/2014/main" xmlns="" id="{0FFBDAFA-9C73-4A95-92CC-248F3242B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351990"/>
                  </p:ext>
                </p:extLst>
              </p:nvPr>
            </p:nvGraphicFramePr>
            <p:xfrm>
              <a:off x="1119141" y="2371193"/>
              <a:ext cx="2156715" cy="553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20" name="公式" r:id="rId3" imgW="939600" imgH="241200" progId="Equation.3">
                      <p:embed/>
                    </p:oleObj>
                  </mc:Choice>
                  <mc:Fallback>
                    <p:oleObj name="公式" r:id="rId3" imgW="939600" imgH="241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19141" y="2371193"/>
                            <a:ext cx="2156715" cy="5537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62" name="Object 45">
            <a:extLst>
              <a:ext uri="{FF2B5EF4-FFF2-40B4-BE49-F238E27FC236}">
                <a16:creationId xmlns:a16="http://schemas.microsoft.com/office/drawing/2014/main" xmlns="" id="{F937C004-3CAE-4AF8-8ECC-5765E6F3E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94389"/>
              </p:ext>
            </p:extLst>
          </p:nvPr>
        </p:nvGraphicFramePr>
        <p:xfrm>
          <a:off x="4237360" y="3933056"/>
          <a:ext cx="45831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1" name="公式" r:id="rId5" imgW="2057400" imgH="431640" progId="Equation.3">
                  <p:embed/>
                </p:oleObj>
              </mc:Choice>
              <mc:Fallback>
                <p:oleObj name="公式" r:id="rId5" imgW="2057400" imgH="431640" progId="Equation.3">
                  <p:embed/>
                  <p:pic>
                    <p:nvPicPr>
                      <p:cNvPr id="18" name="Object 45">
                        <a:extLst>
                          <a:ext uri="{FF2B5EF4-FFF2-40B4-BE49-F238E27FC236}">
                            <a16:creationId xmlns:a16="http://schemas.microsoft.com/office/drawing/2014/main" xmlns="" id="{034B9C83-9339-49C7-B3D4-5B92AAA4B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360" y="3933056"/>
                        <a:ext cx="45831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5">
            <a:extLst>
              <a:ext uri="{FF2B5EF4-FFF2-40B4-BE49-F238E27FC236}">
                <a16:creationId xmlns:a16="http://schemas.microsoft.com/office/drawing/2014/main" xmlns="" id="{94283450-8280-41CF-8C17-B7EB51832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0222"/>
              </p:ext>
            </p:extLst>
          </p:nvPr>
        </p:nvGraphicFramePr>
        <p:xfrm>
          <a:off x="4211960" y="5147494"/>
          <a:ext cx="3311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2" name="公式" r:id="rId7" imgW="1485720" imgH="228600" progId="Equation.3">
                  <p:embed/>
                </p:oleObj>
              </mc:Choice>
              <mc:Fallback>
                <p:oleObj name="公式" r:id="rId7" imgW="1485720" imgH="228600" progId="Equation.3">
                  <p:embed/>
                  <p:pic>
                    <p:nvPicPr>
                      <p:cNvPr id="166" name="Object 5">
                        <a:extLst>
                          <a:ext uri="{FF2B5EF4-FFF2-40B4-BE49-F238E27FC236}">
                            <a16:creationId xmlns:a16="http://schemas.microsoft.com/office/drawing/2014/main" xmlns="" id="{4425A01E-40B4-41F0-81F7-A86734511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147494"/>
                        <a:ext cx="3311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" name="Group 81">
            <a:extLst>
              <a:ext uri="{FF2B5EF4-FFF2-40B4-BE49-F238E27FC236}">
                <a16:creationId xmlns:a16="http://schemas.microsoft.com/office/drawing/2014/main" xmlns="" id="{CA1CC13E-04F8-4550-A508-F075F0727E24}"/>
              </a:ext>
            </a:extLst>
          </p:cNvPr>
          <p:cNvGrpSpPr>
            <a:grpSpLocks/>
          </p:cNvGrpSpPr>
          <p:nvPr/>
        </p:nvGrpSpPr>
        <p:grpSpPr bwMode="auto">
          <a:xfrm>
            <a:off x="502778" y="4033069"/>
            <a:ext cx="3124200" cy="1600200"/>
            <a:chOff x="3311" y="903"/>
            <a:chExt cx="2272" cy="1220"/>
          </a:xfrm>
        </p:grpSpPr>
        <p:sp>
          <p:nvSpPr>
            <p:cNvPr id="165" name="Rectangle 82">
              <a:extLst>
                <a:ext uri="{FF2B5EF4-FFF2-40B4-BE49-F238E27FC236}">
                  <a16:creationId xmlns:a16="http://schemas.microsoft.com/office/drawing/2014/main" xmlns="" id="{5754A575-87DE-4479-B4E2-01043B0D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452"/>
              <a:ext cx="2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166" name="Group 83">
              <a:extLst>
                <a:ext uri="{FF2B5EF4-FFF2-40B4-BE49-F238E27FC236}">
                  <a16:creationId xmlns:a16="http://schemas.microsoft.com/office/drawing/2014/main" xmlns="" id="{EA0B4DE5-6857-44D9-A542-8B4940C0C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7" y="959"/>
              <a:ext cx="123" cy="1127"/>
              <a:chOff x="4871" y="675"/>
              <a:chExt cx="108" cy="969"/>
            </a:xfrm>
          </p:grpSpPr>
          <p:sp>
            <p:nvSpPr>
              <p:cNvPr id="189" name="Line 84">
                <a:extLst>
                  <a:ext uri="{FF2B5EF4-FFF2-40B4-BE49-F238E27FC236}">
                    <a16:creationId xmlns:a16="http://schemas.microsoft.com/office/drawing/2014/main" xmlns="" id="{83268BB3-4636-4397-B649-46FF3B1C5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5" y="675"/>
                <a:ext cx="0" cy="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Rectangle 85">
                <a:extLst>
                  <a:ext uri="{FF2B5EF4-FFF2-40B4-BE49-F238E27FC236}">
                    <a16:creationId xmlns:a16="http://schemas.microsoft.com/office/drawing/2014/main" xmlns="" id="{03F7A9B5-CD89-47E6-AFA3-ED919B068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871" y="780"/>
                <a:ext cx="108" cy="3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7" name="Rectangle 86">
              <a:extLst>
                <a:ext uri="{FF2B5EF4-FFF2-40B4-BE49-F238E27FC236}">
                  <a16:creationId xmlns:a16="http://schemas.microsoft.com/office/drawing/2014/main" xmlns="" id="{57992672-9576-4DB5-B01B-EA293DF9C8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74" y="1081"/>
              <a:ext cx="35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val 87">
              <a:extLst>
                <a:ext uri="{FF2B5EF4-FFF2-40B4-BE49-F238E27FC236}">
                  <a16:creationId xmlns:a16="http://schemas.microsoft.com/office/drawing/2014/main" xmlns="" id="{0C82AB4E-7C07-4681-B1A2-57A66E93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6"/>
              <a:ext cx="310" cy="3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Line 88">
              <a:extLst>
                <a:ext uri="{FF2B5EF4-FFF2-40B4-BE49-F238E27FC236}">
                  <a16:creationId xmlns:a16="http://schemas.microsoft.com/office/drawing/2014/main" xmlns="" id="{6196979A-0CC9-4473-A137-AABF507E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954"/>
              <a:ext cx="0" cy="1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89">
              <a:extLst>
                <a:ext uri="{FF2B5EF4-FFF2-40B4-BE49-F238E27FC236}">
                  <a16:creationId xmlns:a16="http://schemas.microsoft.com/office/drawing/2014/main" xmlns="" id="{35722FCA-D720-4F8E-B84D-9022AFACC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151"/>
              <a:ext cx="26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1" name="Rectangle 90">
              <a:extLst>
                <a:ext uri="{FF2B5EF4-FFF2-40B4-BE49-F238E27FC236}">
                  <a16:creationId xmlns:a16="http://schemas.microsoft.com/office/drawing/2014/main" xmlns="" id="{63853BD8-D823-45F8-BFC7-71630715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544"/>
              <a:ext cx="2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2" name="Line 91">
              <a:extLst>
                <a:ext uri="{FF2B5EF4-FFF2-40B4-BE49-F238E27FC236}">
                  <a16:creationId xmlns:a16="http://schemas.microsoft.com/office/drawing/2014/main" xmlns="" id="{EEA80F6A-1247-4DF3-8941-0E1CE5ED1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961"/>
              <a:ext cx="20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92">
              <a:extLst>
                <a:ext uri="{FF2B5EF4-FFF2-40B4-BE49-F238E27FC236}">
                  <a16:creationId xmlns:a16="http://schemas.microsoft.com/office/drawing/2014/main" xmlns="" id="{E4EDC286-3A79-46FE-91CE-8AC8469D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903"/>
              <a:ext cx="341" cy="1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Rectangle 93">
              <a:extLst>
                <a:ext uri="{FF2B5EF4-FFF2-40B4-BE49-F238E27FC236}">
                  <a16:creationId xmlns:a16="http://schemas.microsoft.com/office/drawing/2014/main" xmlns="" id="{08AE8802-F956-4FFE-8F7B-371A5AD5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039"/>
              <a:ext cx="28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75" name="Line 94">
              <a:extLst>
                <a:ext uri="{FF2B5EF4-FFF2-40B4-BE49-F238E27FC236}">
                  <a16:creationId xmlns:a16="http://schemas.microsoft.com/office/drawing/2014/main" xmlns="" id="{145909E6-EFE6-4DE8-8772-C68D81EF0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6" y="1887"/>
              <a:ext cx="0" cy="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Line 95">
              <a:extLst>
                <a:ext uri="{FF2B5EF4-FFF2-40B4-BE49-F238E27FC236}">
                  <a16:creationId xmlns:a16="http://schemas.microsoft.com/office/drawing/2014/main" xmlns="" id="{C91F92DC-196E-4B2E-8BB3-245128209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100"/>
              <a:ext cx="20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7" name="Group 96">
              <a:extLst>
                <a:ext uri="{FF2B5EF4-FFF2-40B4-BE49-F238E27FC236}">
                  <a16:creationId xmlns:a16="http://schemas.microsoft.com/office/drawing/2014/main" xmlns="" id="{4AD5612C-F472-4923-B09A-C5C2E78C8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9" y="951"/>
              <a:ext cx="122" cy="811"/>
              <a:chOff x="5218" y="656"/>
              <a:chExt cx="108" cy="697"/>
            </a:xfrm>
          </p:grpSpPr>
          <p:sp>
            <p:nvSpPr>
              <p:cNvPr id="187" name="Line 97">
                <a:extLst>
                  <a:ext uri="{FF2B5EF4-FFF2-40B4-BE49-F238E27FC236}">
                    <a16:creationId xmlns:a16="http://schemas.microsoft.com/office/drawing/2014/main" xmlns="" id="{DCA5EA8D-1C89-47AD-9767-9B4463FE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8" y="656"/>
                <a:ext cx="0" cy="6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98">
                <a:extLst>
                  <a:ext uri="{FF2B5EF4-FFF2-40B4-BE49-F238E27FC236}">
                    <a16:creationId xmlns:a16="http://schemas.microsoft.com/office/drawing/2014/main" xmlns="" id="{FEC20581-B2FA-460D-A6DC-C9D859E8A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218" y="776"/>
                <a:ext cx="10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8" name="Line 99">
              <a:extLst>
                <a:ext uri="{FF2B5EF4-FFF2-40B4-BE49-F238E27FC236}">
                  <a16:creationId xmlns:a16="http://schemas.microsoft.com/office/drawing/2014/main" xmlns="" id="{8651FFB8-5D5A-4051-98CA-DF99BDBC1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3" y="1667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9" name="Object 100">
              <a:extLst>
                <a:ext uri="{FF2B5EF4-FFF2-40B4-BE49-F238E27FC236}">
                  <a16:creationId xmlns:a16="http://schemas.microsoft.com/office/drawing/2014/main" xmlns="" id="{7D95ACDF-A981-452A-9EC7-D3D5A6ACD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1" y="1633"/>
            <a:ext cx="35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23" name="公式" r:id="rId9" imgW="203040" imgH="228600" progId="Equation.3">
                    <p:embed/>
                  </p:oleObj>
                </mc:Choice>
                <mc:Fallback>
                  <p:oleObj name="公式" r:id="rId9" imgW="203040" imgH="228600" progId="Equation.3">
                    <p:embed/>
                    <p:pic>
                      <p:nvPicPr>
                        <p:cNvPr id="3074" name="Object 100">
                          <a:extLst>
                            <a:ext uri="{FF2B5EF4-FFF2-40B4-BE49-F238E27FC236}">
                              <a16:creationId xmlns:a16="http://schemas.microsoft.com/office/drawing/2014/main" xmlns="" id="{C770EF16-9B01-4C08-B1DD-7214FCC12E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633"/>
                          <a:ext cx="35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Rectangle 101">
              <a:extLst>
                <a:ext uri="{FF2B5EF4-FFF2-40B4-BE49-F238E27FC236}">
                  <a16:creationId xmlns:a16="http://schemas.microsoft.com/office/drawing/2014/main" xmlns="" id="{15FB224B-1E07-458E-A3AF-CA14AA4371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20" y="1095"/>
              <a:ext cx="35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Oval 102">
              <a:extLst>
                <a:ext uri="{FF2B5EF4-FFF2-40B4-BE49-F238E27FC236}">
                  <a16:creationId xmlns:a16="http://schemas.microsoft.com/office/drawing/2014/main" xmlns="" id="{F6F1012A-7E08-4279-AF04-D45FB81D6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912"/>
              <a:ext cx="71" cy="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2" name="Object 103">
              <a:extLst>
                <a:ext uri="{FF2B5EF4-FFF2-40B4-BE49-F238E27FC236}">
                  <a16:creationId xmlns:a16="http://schemas.microsoft.com/office/drawing/2014/main" xmlns="" id="{50DAE766-59BF-4D4C-917C-53B0F4DAD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8" y="1650"/>
            <a:ext cx="21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24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3075" name="Object 103">
                          <a:extLst>
                            <a:ext uri="{FF2B5EF4-FFF2-40B4-BE49-F238E27FC236}">
                              <a16:creationId xmlns:a16="http://schemas.microsoft.com/office/drawing/2014/main" xmlns="" id="{4BE721D8-59F1-4C6A-B871-4717ED6300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8" y="1650"/>
                          <a:ext cx="21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Line 104">
              <a:extLst>
                <a:ext uri="{FF2B5EF4-FFF2-40B4-BE49-F238E27FC236}">
                  <a16:creationId xmlns:a16="http://schemas.microsoft.com/office/drawing/2014/main" xmlns="" id="{B34DFC48-9984-43BA-9F0C-7C35E285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631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Oval 105">
              <a:extLst>
                <a:ext uri="{FF2B5EF4-FFF2-40B4-BE49-F238E27FC236}">
                  <a16:creationId xmlns:a16="http://schemas.microsoft.com/office/drawing/2014/main" xmlns="" id="{841D971A-7D67-4645-A0E7-066CCD7A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2052"/>
              <a:ext cx="71" cy="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Oval 87">
              <a:extLst>
                <a:ext uri="{FF2B5EF4-FFF2-40B4-BE49-F238E27FC236}">
                  <a16:creationId xmlns:a16="http://schemas.microsoft.com/office/drawing/2014/main" xmlns="" id="{B6C3001B-0629-4A15-8405-AD41CAE6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1738"/>
              <a:ext cx="52" cy="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Oval 87">
              <a:extLst>
                <a:ext uri="{FF2B5EF4-FFF2-40B4-BE49-F238E27FC236}">
                  <a16:creationId xmlns:a16="http://schemas.microsoft.com/office/drawing/2014/main" xmlns="" id="{876BBFAF-5A0F-4759-9C21-42D97AF2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887"/>
              <a:ext cx="52" cy="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DEA2CAC-03F3-4F42-94CD-DC5640A70BB0}"/>
              </a:ext>
            </a:extLst>
          </p:cNvPr>
          <p:cNvGrpSpPr/>
          <p:nvPr/>
        </p:nvGrpSpPr>
        <p:grpSpPr>
          <a:xfrm>
            <a:off x="4211638" y="34925"/>
            <a:ext cx="4474662" cy="2817813"/>
            <a:chOff x="4211638" y="34925"/>
            <a:chExt cx="4474662" cy="2817813"/>
          </a:xfrm>
        </p:grpSpPr>
        <p:grpSp>
          <p:nvGrpSpPr>
            <p:cNvPr id="156694" name="Group 22">
              <a:extLst>
                <a:ext uri="{FF2B5EF4-FFF2-40B4-BE49-F238E27FC236}">
                  <a16:creationId xmlns:a16="http://schemas.microsoft.com/office/drawing/2014/main" xmlns="" id="{A820EF9C-606D-4AC4-9C3C-4EF10E412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638" y="34925"/>
              <a:ext cx="4474662" cy="2817813"/>
              <a:chOff x="2304" y="144"/>
              <a:chExt cx="3060" cy="1775"/>
            </a:xfrm>
          </p:grpSpPr>
          <p:sp>
            <p:nvSpPr>
              <p:cNvPr id="156695" name="Rectangle 23">
                <a:extLst>
                  <a:ext uri="{FF2B5EF4-FFF2-40B4-BE49-F238E27FC236}">
                    <a16:creationId xmlns:a16="http://schemas.microsoft.com/office/drawing/2014/main" xmlns="" id="{AAE48015-5FE6-4470-B5AD-A0B0E5038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32"/>
                <a:ext cx="90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700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696" name="Rectangle 24">
                <a:extLst>
                  <a:ext uri="{FF2B5EF4-FFF2-40B4-BE49-F238E27FC236}">
                    <a16:creationId xmlns:a16="http://schemas.microsoft.com/office/drawing/2014/main" xmlns="" id="{0277647F-462E-414A-A52E-47C3FAF4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960"/>
                <a:ext cx="2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56697" name="Line 25">
                <a:extLst>
                  <a:ext uri="{FF2B5EF4-FFF2-40B4-BE49-F238E27FC236}">
                    <a16:creationId xmlns:a16="http://schemas.microsoft.com/office/drawing/2014/main" xmlns="" id="{6BD81439-70B6-4457-B699-0A6EC047C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780"/>
                <a:ext cx="1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698" name="Rectangle 26">
                <a:extLst>
                  <a:ext uri="{FF2B5EF4-FFF2-40B4-BE49-F238E27FC236}">
                    <a16:creationId xmlns:a16="http://schemas.microsoft.com/office/drawing/2014/main" xmlns="" id="{C0A18A4C-EDF5-44EF-8662-3DED98677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1045"/>
                <a:ext cx="3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1k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699" name="Rectangle 27">
                <a:extLst>
                  <a:ext uri="{FF2B5EF4-FFF2-40B4-BE49-F238E27FC236}">
                    <a16:creationId xmlns:a16="http://schemas.microsoft.com/office/drawing/2014/main" xmlns="" id="{02BA00F8-5BF4-4C95-829E-B5DF5EDE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042"/>
                <a:ext cx="3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2k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00" name="Group 28">
                <a:extLst>
                  <a:ext uri="{FF2B5EF4-FFF2-40B4-BE49-F238E27FC236}">
                    <a16:creationId xmlns:a16="http://schemas.microsoft.com/office/drawing/2014/main" xmlns="" id="{165C3EEE-106A-4164-9DBF-32786330A5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1" y="1447"/>
                <a:ext cx="76" cy="284"/>
                <a:chOff x="2160" y="1198"/>
                <a:chExt cx="97" cy="246"/>
              </a:xfrm>
            </p:grpSpPr>
            <p:sp>
              <p:nvSpPr>
                <p:cNvPr id="156701" name="Arc 29">
                  <a:extLst>
                    <a:ext uri="{FF2B5EF4-FFF2-40B4-BE49-F238E27FC236}">
                      <a16:creationId xmlns:a16="http://schemas.microsoft.com/office/drawing/2014/main" xmlns="" id="{BD3ECEEC-B648-4214-8CFD-FDB0F8430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02" name="Arc 30">
                  <a:extLst>
                    <a:ext uri="{FF2B5EF4-FFF2-40B4-BE49-F238E27FC236}">
                      <a16:creationId xmlns:a16="http://schemas.microsoft.com/office/drawing/2014/main" xmlns="" id="{7F680B9F-30D1-4A5F-AC5B-1B0308EB3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03" name="Arc 31">
                  <a:extLst>
                    <a:ext uri="{FF2B5EF4-FFF2-40B4-BE49-F238E27FC236}">
                      <a16:creationId xmlns:a16="http://schemas.microsoft.com/office/drawing/2014/main" xmlns="" id="{DD6629EC-8B5D-4F82-A5A9-CA19C630E8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6704" name="Line 32">
                <a:extLst>
                  <a:ext uri="{FF2B5EF4-FFF2-40B4-BE49-F238E27FC236}">
                    <a16:creationId xmlns:a16="http://schemas.microsoft.com/office/drawing/2014/main" xmlns="" id="{C55CA29A-025A-41A9-B764-9428B20FB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1" y="780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05" name="Line 33">
                <a:extLst>
                  <a:ext uri="{FF2B5EF4-FFF2-40B4-BE49-F238E27FC236}">
                    <a16:creationId xmlns:a16="http://schemas.microsoft.com/office/drawing/2014/main" xmlns="" id="{2E8483E8-3E27-4C41-B27F-A946FA20C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730"/>
                <a:ext cx="0" cy="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06" name="Oval 34">
                <a:extLst>
                  <a:ext uri="{FF2B5EF4-FFF2-40B4-BE49-F238E27FC236}">
                    <a16:creationId xmlns:a16="http://schemas.microsoft.com/office/drawing/2014/main" xmlns="" id="{65ECA374-DDD1-4CAE-A3F0-1C92CD8BD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39"/>
                <a:ext cx="314" cy="3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07" name="Line 35">
                <a:extLst>
                  <a:ext uri="{FF2B5EF4-FFF2-40B4-BE49-F238E27FC236}">
                    <a16:creationId xmlns:a16="http://schemas.microsoft.com/office/drawing/2014/main" xmlns="" id="{C701830F-E106-4A85-A9EF-01848760E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639"/>
                <a:ext cx="0" cy="1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08" name="Rectangle 36">
                <a:extLst>
                  <a:ext uri="{FF2B5EF4-FFF2-40B4-BE49-F238E27FC236}">
                    <a16:creationId xmlns:a16="http://schemas.microsoft.com/office/drawing/2014/main" xmlns="" id="{8CFA4813-CEB8-4C0D-91F9-051A1D19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934"/>
                <a:ext cx="2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0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56709" name="Rectangle 37">
                <a:extLst>
                  <a:ext uri="{FF2B5EF4-FFF2-40B4-BE49-F238E27FC236}">
                    <a16:creationId xmlns:a16="http://schemas.microsoft.com/office/drawing/2014/main" xmlns="" id="{6A75C26F-7D2C-447A-ACEA-52A40D48F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1282"/>
                <a:ext cx="2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0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56710" name="Rectangle 38">
                <a:extLst>
                  <a:ext uri="{FF2B5EF4-FFF2-40B4-BE49-F238E27FC236}">
                    <a16:creationId xmlns:a16="http://schemas.microsoft.com/office/drawing/2014/main" xmlns="" id="{BDD19320-5A45-4074-8F99-FE263AF01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729"/>
                <a:ext cx="308" cy="1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1" name="Rectangle 39">
                <a:extLst>
                  <a:ext uri="{FF2B5EF4-FFF2-40B4-BE49-F238E27FC236}">
                    <a16:creationId xmlns:a16="http://schemas.microsoft.com/office/drawing/2014/main" xmlns="" id="{A98E4269-E582-4365-9D09-3ED1CCD9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56712" name="Line 40">
                <a:extLst>
                  <a:ext uri="{FF2B5EF4-FFF2-40B4-BE49-F238E27FC236}">
                    <a16:creationId xmlns:a16="http://schemas.microsoft.com/office/drawing/2014/main" xmlns="" id="{C8E3E63E-146B-47E2-A3F1-063D7F6A0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4" y="1491"/>
                <a:ext cx="203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3" name="Line 41">
                <a:extLst>
                  <a:ext uri="{FF2B5EF4-FFF2-40B4-BE49-F238E27FC236}">
                    <a16:creationId xmlns:a16="http://schemas.microsoft.com/office/drawing/2014/main" xmlns="" id="{97F9F30B-1302-4BFB-B17B-6873A9B06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4" y="1549"/>
                <a:ext cx="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4" name="Line 42">
                <a:extLst>
                  <a:ext uri="{FF2B5EF4-FFF2-40B4-BE49-F238E27FC236}">
                    <a16:creationId xmlns:a16="http://schemas.microsoft.com/office/drawing/2014/main" xmlns="" id="{A501E3A8-DCD0-41CB-96C2-58B6356BC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8" y="780"/>
                <a:ext cx="0" cy="7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5" name="Line 43">
                <a:extLst>
                  <a:ext uri="{FF2B5EF4-FFF2-40B4-BE49-F238E27FC236}">
                    <a16:creationId xmlns:a16="http://schemas.microsoft.com/office/drawing/2014/main" xmlns="" id="{EA58F8A9-7215-4637-9B4F-4FA548CBD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8" y="1549"/>
                <a:ext cx="0" cy="3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6" name="Line 44">
                <a:extLst>
                  <a:ext uri="{FF2B5EF4-FFF2-40B4-BE49-F238E27FC236}">
                    <a16:creationId xmlns:a16="http://schemas.microsoft.com/office/drawing/2014/main" xmlns="" id="{A9D167E9-4140-4971-9C11-EC7571C33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1" y="1897"/>
                <a:ext cx="2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7" name="Line 45">
                <a:extLst>
                  <a:ext uri="{FF2B5EF4-FFF2-40B4-BE49-F238E27FC236}">
                    <a16:creationId xmlns:a16="http://schemas.microsoft.com/office/drawing/2014/main" xmlns="" id="{669AAEDE-B223-4326-9974-36C18AA2D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4" y="637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8" name="Line 46">
                <a:extLst>
                  <a:ext uri="{FF2B5EF4-FFF2-40B4-BE49-F238E27FC236}">
                    <a16:creationId xmlns:a16="http://schemas.microsoft.com/office/drawing/2014/main" xmlns="" id="{106E67B2-A632-45D3-BB44-22627A5EA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513"/>
                <a:ext cx="311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19" name="Line 47">
                <a:extLst>
                  <a:ext uri="{FF2B5EF4-FFF2-40B4-BE49-F238E27FC236}">
                    <a16:creationId xmlns:a16="http://schemas.microsoft.com/office/drawing/2014/main" xmlns="" id="{04835043-4FDD-43FE-B508-ACEEBCA48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421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0" name="Text Box 48">
                <a:extLst>
                  <a:ext uri="{FF2B5EF4-FFF2-40B4-BE49-F238E27FC236}">
                    <a16:creationId xmlns:a16="http://schemas.microsoft.com/office/drawing/2014/main" xmlns="" id="{F61CFC41-6150-443F-8566-9D0E8A1D7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9" y="370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56721" name="Rectangle 49">
                <a:extLst>
                  <a:ext uri="{FF2B5EF4-FFF2-40B4-BE49-F238E27FC236}">
                    <a16:creationId xmlns:a16="http://schemas.microsoft.com/office/drawing/2014/main" xmlns="" id="{0DB92409-4313-4B4F-A8D8-9E95BFF4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882"/>
                <a:ext cx="119" cy="3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2" name="Line 50">
                <a:extLst>
                  <a:ext uri="{FF2B5EF4-FFF2-40B4-BE49-F238E27FC236}">
                    <a16:creationId xmlns:a16="http://schemas.microsoft.com/office/drawing/2014/main" xmlns="" id="{A15123BD-7082-444E-BCE6-7EFAFA73A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1" y="780"/>
                <a:ext cx="0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3" name="Line 51">
                <a:extLst>
                  <a:ext uri="{FF2B5EF4-FFF2-40B4-BE49-F238E27FC236}">
                    <a16:creationId xmlns:a16="http://schemas.microsoft.com/office/drawing/2014/main" xmlns="" id="{3F5E1357-4D69-4321-A502-921F1463D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2" y="421"/>
                <a:ext cx="104" cy="2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4" name="Text Box 52">
                <a:extLst>
                  <a:ext uri="{FF2B5EF4-FFF2-40B4-BE49-F238E27FC236}">
                    <a16:creationId xmlns:a16="http://schemas.microsoft.com/office/drawing/2014/main" xmlns="" id="{FD5B9EB2-DDE7-4A76-AC8F-0291861D0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2" y="771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0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5" name="Text Box 53">
                <a:extLst>
                  <a:ext uri="{FF2B5EF4-FFF2-40B4-BE49-F238E27FC236}">
                    <a16:creationId xmlns:a16="http://schemas.microsoft.com/office/drawing/2014/main" xmlns="" id="{C3160E3E-2D6C-4F6A-A36B-6ADAABA9C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" y="144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0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6" name="Rectangle 54">
                <a:extLst>
                  <a:ext uri="{FF2B5EF4-FFF2-40B4-BE49-F238E27FC236}">
                    <a16:creationId xmlns:a16="http://schemas.microsoft.com/office/drawing/2014/main" xmlns="" id="{722E2A96-D103-4D3C-AB39-11424D59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821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7" name="Rectangle 55">
                <a:extLst>
                  <a:ext uri="{FF2B5EF4-FFF2-40B4-BE49-F238E27FC236}">
                    <a16:creationId xmlns:a16="http://schemas.microsoft.com/office/drawing/2014/main" xmlns="" id="{34808259-2796-44E2-8FB8-02DE399FE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" y="810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8" name="Rectangle 56">
                <a:extLst>
                  <a:ext uri="{FF2B5EF4-FFF2-40B4-BE49-F238E27FC236}">
                    <a16:creationId xmlns:a16="http://schemas.microsoft.com/office/drawing/2014/main" xmlns="" id="{0A1C833A-88A8-4CF9-A2B3-D9E0B089A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905"/>
                <a:ext cx="96" cy="2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29" name="Line 57">
                <a:extLst>
                  <a:ext uri="{FF2B5EF4-FFF2-40B4-BE49-F238E27FC236}">
                    <a16:creationId xmlns:a16="http://schemas.microsoft.com/office/drawing/2014/main" xmlns="" id="{8108AD25-4994-4862-9D94-E11E0E20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7" y="934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0" name="Line 58">
                <a:extLst>
                  <a:ext uri="{FF2B5EF4-FFF2-40B4-BE49-F238E27FC236}">
                    <a16:creationId xmlns:a16="http://schemas.microsoft.com/office/drawing/2014/main" xmlns="" id="{E0E52A7A-53D2-445A-A1F9-4A3842764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768"/>
                <a:ext cx="2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1" name="Line 59">
                <a:extLst>
                  <a:ext uri="{FF2B5EF4-FFF2-40B4-BE49-F238E27FC236}">
                    <a16:creationId xmlns:a16="http://schemas.microsoft.com/office/drawing/2014/main" xmlns="" id="{4B99EBBB-17C8-424A-8376-9C5E095A1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421"/>
                <a:ext cx="0" cy="3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2" name="Line 60">
                <a:extLst>
                  <a:ext uri="{FF2B5EF4-FFF2-40B4-BE49-F238E27FC236}">
                    <a16:creationId xmlns:a16="http://schemas.microsoft.com/office/drawing/2014/main" xmlns="" id="{A8A88D48-BE5E-4BD3-B16E-1FB0E92D4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768"/>
                <a:ext cx="2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3" name="Line 61">
                <a:extLst>
                  <a:ext uri="{FF2B5EF4-FFF2-40B4-BE49-F238E27FC236}">
                    <a16:creationId xmlns:a16="http://schemas.microsoft.com/office/drawing/2014/main" xmlns="" id="{C62FEAC5-E6BC-4A18-A870-49D71F99A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7" y="1497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4" name="Line 62">
                <a:extLst>
                  <a:ext uri="{FF2B5EF4-FFF2-40B4-BE49-F238E27FC236}">
                    <a16:creationId xmlns:a16="http://schemas.microsoft.com/office/drawing/2014/main" xmlns="" id="{1BB5F08C-B6C4-40C6-80BA-3C6DDDC6A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35" name="Rectangle 63">
                <a:extLst>
                  <a:ext uri="{FF2B5EF4-FFF2-40B4-BE49-F238E27FC236}">
                    <a16:creationId xmlns:a16="http://schemas.microsoft.com/office/drawing/2014/main" xmlns="" id="{2FC3E6A0-13E2-4BC5-BE14-E68CE7D7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84"/>
                <a:ext cx="28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3100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31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156736" name="Group 64">
                <a:extLst>
                  <a:ext uri="{FF2B5EF4-FFF2-40B4-BE49-F238E27FC236}">
                    <a16:creationId xmlns:a16="http://schemas.microsoft.com/office/drawing/2014/main" xmlns="" id="{0CDC4026-D356-4E73-8D14-78F3715B3A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91" y="1297"/>
                <a:ext cx="273" cy="380"/>
                <a:chOff x="5120" y="1349"/>
                <a:chExt cx="355" cy="454"/>
              </a:xfrm>
            </p:grpSpPr>
            <p:sp>
              <p:nvSpPr>
                <p:cNvPr id="156737" name="Rectangle 65">
                  <a:extLst>
                    <a:ext uri="{FF2B5EF4-FFF2-40B4-BE49-F238E27FC236}">
                      <a16:creationId xmlns:a16="http://schemas.microsoft.com/office/drawing/2014/main" xmlns="" id="{1388870C-D0AA-47F7-9940-9E66A23C4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3" y="1571"/>
                  <a:ext cx="152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 b="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</a:t>
                  </a:r>
                  <a:endParaRPr kumimoji="1" lang="en-US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38" name="Rectangle 66">
                  <a:extLst>
                    <a:ext uri="{FF2B5EF4-FFF2-40B4-BE49-F238E27FC236}">
                      <a16:creationId xmlns:a16="http://schemas.microsoft.com/office/drawing/2014/main" xmlns="" id="{D3E39E5E-79FE-421C-A42C-2A32FEA29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0" y="1349"/>
                  <a:ext cx="211" cy="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700" b="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u</a:t>
                  </a:r>
                  <a:endParaRPr kumimoji="1" lang="en-US" altLang="zh-CN" b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39" name="Group 67">
                <a:extLst>
                  <a:ext uri="{FF2B5EF4-FFF2-40B4-BE49-F238E27FC236}">
                    <a16:creationId xmlns:a16="http://schemas.microsoft.com/office/drawing/2014/main" xmlns="" id="{6B9D3656-8B5A-4295-B904-210B26E20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344"/>
                <a:ext cx="218" cy="383"/>
                <a:chOff x="3955" y="1337"/>
                <a:chExt cx="218" cy="383"/>
              </a:xfrm>
            </p:grpSpPr>
            <p:sp>
              <p:nvSpPr>
                <p:cNvPr id="156740" name="Rectangle 68">
                  <a:extLst>
                    <a:ext uri="{FF2B5EF4-FFF2-40B4-BE49-F238E27FC236}">
                      <a16:creationId xmlns:a16="http://schemas.microsoft.com/office/drawing/2014/main" xmlns="" id="{F60D8050-640B-4063-9E66-EE4DA8696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536"/>
                  <a:ext cx="93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900" b="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</a:t>
                  </a:r>
                  <a:endParaRPr kumimoji="1" lang="en-US" altLang="zh-CN" b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41" name="Rectangle 69">
                  <a:extLst>
                    <a:ext uri="{FF2B5EF4-FFF2-40B4-BE49-F238E27FC236}">
                      <a16:creationId xmlns:a16="http://schemas.microsoft.com/office/drawing/2014/main" xmlns="" id="{65D3BA22-A302-4EF9-B495-DFD7CE773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337"/>
                  <a:ext cx="15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500" b="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u</a:t>
                  </a:r>
                  <a:endParaRPr kumimoji="1" lang="en-US" altLang="zh-CN" b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6742" name="Rectangle 70">
                <a:extLst>
                  <a:ext uri="{FF2B5EF4-FFF2-40B4-BE49-F238E27FC236}">
                    <a16:creationId xmlns:a16="http://schemas.microsoft.com/office/drawing/2014/main" xmlns="" id="{D1B8BC1C-4E35-4A68-B71A-47AE8853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248"/>
                <a:ext cx="38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6V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3" name="Oval 71">
                <a:extLst>
                  <a:ext uri="{FF2B5EF4-FFF2-40B4-BE49-F238E27FC236}">
                    <a16:creationId xmlns:a16="http://schemas.microsoft.com/office/drawing/2014/main" xmlns="" id="{9A170300-1B96-49E9-B4FC-8962AD948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86" y="754"/>
                <a:ext cx="51" cy="51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4" name="Oval 72">
                <a:extLst>
                  <a:ext uri="{FF2B5EF4-FFF2-40B4-BE49-F238E27FC236}">
                    <a16:creationId xmlns:a16="http://schemas.microsoft.com/office/drawing/2014/main" xmlns="" id="{9CAC6957-7B2C-4946-9610-B63FD5B5C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90" y="1869"/>
                <a:ext cx="51" cy="5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5" name="Oval 73">
                <a:extLst>
                  <a:ext uri="{FF2B5EF4-FFF2-40B4-BE49-F238E27FC236}">
                    <a16:creationId xmlns:a16="http://schemas.microsoft.com/office/drawing/2014/main" xmlns="" id="{0D9E366C-18B8-44B5-84B7-485523464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05" y="754"/>
                <a:ext cx="51" cy="51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6" name="Oval 74">
                <a:extLst>
                  <a:ext uri="{FF2B5EF4-FFF2-40B4-BE49-F238E27FC236}">
                    <a16:creationId xmlns:a16="http://schemas.microsoft.com/office/drawing/2014/main" xmlns="" id="{262EC99E-5611-4CB6-B750-C364772E7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32" y="741"/>
                <a:ext cx="43" cy="61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7" name="Oval 75">
                <a:extLst>
                  <a:ext uri="{FF2B5EF4-FFF2-40B4-BE49-F238E27FC236}">
                    <a16:creationId xmlns:a16="http://schemas.microsoft.com/office/drawing/2014/main" xmlns="" id="{79844651-987A-460F-9BC8-BBED30C49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86" y="396"/>
                <a:ext cx="51" cy="5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8" name="Oval 76">
                <a:extLst>
                  <a:ext uri="{FF2B5EF4-FFF2-40B4-BE49-F238E27FC236}">
                    <a16:creationId xmlns:a16="http://schemas.microsoft.com/office/drawing/2014/main" xmlns="" id="{C22E5F97-54A4-450A-8875-895644039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14" y="624"/>
                <a:ext cx="51" cy="50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49" name="Rectangle 77">
                <a:extLst>
                  <a:ext uri="{FF2B5EF4-FFF2-40B4-BE49-F238E27FC236}">
                    <a16:creationId xmlns:a16="http://schemas.microsoft.com/office/drawing/2014/main" xmlns="" id="{8616A674-ED91-4833-841E-EA011C8D8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775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2k</a:t>
                </a:r>
                <a:endPara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750" name="Rectangle 78">
                <a:extLst>
                  <a:ext uri="{FF2B5EF4-FFF2-40B4-BE49-F238E27FC236}">
                    <a16:creationId xmlns:a16="http://schemas.microsoft.com/office/drawing/2014/main" xmlns="" id="{C1A71652-4FB6-444B-BB41-0A1353A7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28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3100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31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99" name="Arc 29">
              <a:extLst>
                <a:ext uri="{FF2B5EF4-FFF2-40B4-BE49-F238E27FC236}">
                  <a16:creationId xmlns:a16="http://schemas.microsoft.com/office/drawing/2014/main" xmlns="" id="{44A76856-D8DE-4FF6-80DB-741B71C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957" y="1954592"/>
              <a:ext cx="111135" cy="150283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51" grpId="0" autoUpdateAnimBg="0"/>
      <p:bldP spid="1567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0">
            <a:extLst>
              <a:ext uri="{FF2B5EF4-FFF2-40B4-BE49-F238E27FC236}">
                <a16:creationId xmlns:a16="http://schemas.microsoft.com/office/drawing/2014/main" xmlns="" id="{7DD50208-5C8B-498A-BB9A-73A6C9989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35" y="1826832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）画出换路后（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=(0+)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）的等效电路</a:t>
            </a: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xmlns="" id="{78352144-8D02-4768-A04A-77B2F173E873}"/>
              </a:ext>
            </a:extLst>
          </p:cNvPr>
          <p:cNvGrpSpPr>
            <a:grpSpLocks/>
          </p:cNvGrpSpPr>
          <p:nvPr/>
        </p:nvGrpSpPr>
        <p:grpSpPr bwMode="auto">
          <a:xfrm>
            <a:off x="651756" y="2131939"/>
            <a:ext cx="3694113" cy="2544763"/>
            <a:chOff x="192" y="624"/>
            <a:chExt cx="2476" cy="1793"/>
          </a:xfrm>
        </p:grpSpPr>
        <p:sp>
          <p:nvSpPr>
            <p:cNvPr id="5" name="Oval 47">
              <a:extLst>
                <a:ext uri="{FF2B5EF4-FFF2-40B4-BE49-F238E27FC236}">
                  <a16:creationId xmlns:a16="http://schemas.microsoft.com/office/drawing/2014/main" xmlns="" id="{E0FD8907-6C2A-4659-8DF4-21C47876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74"/>
              <a:ext cx="272" cy="2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Line 48">
              <a:extLst>
                <a:ext uri="{FF2B5EF4-FFF2-40B4-BE49-F238E27FC236}">
                  <a16:creationId xmlns:a16="http://schemas.microsoft.com/office/drawing/2014/main" xmlns="" id="{E1B9ED87-2A6A-4D9E-B945-21BAFA3D3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1" y="985"/>
              <a:ext cx="0" cy="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9">
              <a:extLst>
                <a:ext uri="{FF2B5EF4-FFF2-40B4-BE49-F238E27FC236}">
                  <a16:creationId xmlns:a16="http://schemas.microsoft.com/office/drawing/2014/main" xmlns="" id="{AB710A9B-546E-46B6-9952-AFA9D13D9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1" y="2140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xmlns="" id="{F371101D-8EE4-42A2-AC5B-317B7D115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241"/>
              <a:ext cx="100" cy="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51">
              <a:extLst>
                <a:ext uri="{FF2B5EF4-FFF2-40B4-BE49-F238E27FC236}">
                  <a16:creationId xmlns:a16="http://schemas.microsoft.com/office/drawing/2014/main" xmlns="" id="{60863A67-2F6D-4132-85D8-F711123B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822"/>
              <a:ext cx="310" cy="31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Line 52">
              <a:extLst>
                <a:ext uri="{FF2B5EF4-FFF2-40B4-BE49-F238E27FC236}">
                  <a16:creationId xmlns:a16="http://schemas.microsoft.com/office/drawing/2014/main" xmlns="" id="{C6F3E088-8508-406D-BB20-021C77CC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1996"/>
              <a:ext cx="3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53">
              <a:extLst>
                <a:ext uri="{FF2B5EF4-FFF2-40B4-BE49-F238E27FC236}">
                  <a16:creationId xmlns:a16="http://schemas.microsoft.com/office/drawing/2014/main" xmlns="" id="{597E8750-E2E5-40C4-B53E-BEAABBA5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2" name="Line 54">
              <a:extLst>
                <a:ext uri="{FF2B5EF4-FFF2-40B4-BE49-F238E27FC236}">
                  <a16:creationId xmlns:a16="http://schemas.microsoft.com/office/drawing/2014/main" xmlns="" id="{0AD5A3C3-A3FC-419A-B069-A9A2793C3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" y="1009"/>
              <a:ext cx="18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55">
              <a:extLst>
                <a:ext uri="{FF2B5EF4-FFF2-40B4-BE49-F238E27FC236}">
                  <a16:creationId xmlns:a16="http://schemas.microsoft.com/office/drawing/2014/main" xmlns="" id="{A80B8E2E-B7FA-44D5-941E-1623203A0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14"/>
              <a:ext cx="3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56">
              <a:extLst>
                <a:ext uri="{FF2B5EF4-FFF2-40B4-BE49-F238E27FC236}">
                  <a16:creationId xmlns:a16="http://schemas.microsoft.com/office/drawing/2014/main" xmlns="" id="{6E3F5806-E8A3-4A22-AA4E-A4956361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92"/>
              <a:ext cx="3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xmlns="" id="{DAE00D18-5E9B-47C5-9270-1BCB48D77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" y="1009"/>
              <a:ext cx="0" cy="1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58">
              <a:extLst>
                <a:ext uri="{FF2B5EF4-FFF2-40B4-BE49-F238E27FC236}">
                  <a16:creationId xmlns:a16="http://schemas.microsoft.com/office/drawing/2014/main" xmlns="" id="{CBD1E18D-BD9D-431E-A24F-AD19357E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1404"/>
              <a:ext cx="2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xmlns="" id="{E30A4D7D-83FA-4477-9529-62D2F8BF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1782"/>
              <a:ext cx="2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xmlns="" id="{5D158963-F00B-4B40-B0DE-04184EDFD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1009"/>
              <a:ext cx="0" cy="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xmlns="" id="{297646AC-56BD-48D3-86D4-E2F8E2151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" y="2395"/>
              <a:ext cx="18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62">
              <a:extLst>
                <a:ext uri="{FF2B5EF4-FFF2-40B4-BE49-F238E27FC236}">
                  <a16:creationId xmlns:a16="http://schemas.microsoft.com/office/drawing/2014/main" xmlns="" id="{B47FD225-706E-476D-A6E7-43B58A9E7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83"/>
              <a:ext cx="33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63">
              <a:extLst>
                <a:ext uri="{FF2B5EF4-FFF2-40B4-BE49-F238E27FC236}">
                  <a16:creationId xmlns:a16="http://schemas.microsoft.com/office/drawing/2014/main" xmlns="" id="{AA07F1D6-4B13-46DC-906C-DDF6204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52"/>
              <a:ext cx="33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xmlns="" id="{077DA13B-8286-4D53-8800-561FA0FC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1264"/>
              <a:ext cx="0" cy="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xmlns="" id="{05927242-F792-4FE3-A5D8-C47FFA881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2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xmlns="" id="{575E5D54-1E51-4AA5-917F-F5B10238F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008"/>
              <a:ext cx="26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xmlns="" id="{8C8D2E8A-8BF5-4883-85F7-7ADC234E9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736"/>
              <a:ext cx="0" cy="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8">
              <a:extLst>
                <a:ext uri="{FF2B5EF4-FFF2-40B4-BE49-F238E27FC236}">
                  <a16:creationId xmlns:a16="http://schemas.microsoft.com/office/drawing/2014/main" xmlns="" id="{BA0C1933-986A-4667-8E6D-C553F6B2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24"/>
              <a:ext cx="3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" name="Oval 69">
              <a:extLst>
                <a:ext uri="{FF2B5EF4-FFF2-40B4-BE49-F238E27FC236}">
                  <a16:creationId xmlns:a16="http://schemas.microsoft.com/office/drawing/2014/main" xmlns="" id="{761ED6F7-FA8E-4E20-A79B-8A1C21D19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1878"/>
              <a:ext cx="256" cy="2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xmlns="" id="{29D86008-CDE0-4936-AE11-4093915F9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1861"/>
              <a:ext cx="0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71">
              <a:extLst>
                <a:ext uri="{FF2B5EF4-FFF2-40B4-BE49-F238E27FC236}">
                  <a16:creationId xmlns:a16="http://schemas.microsoft.com/office/drawing/2014/main" xmlns="" id="{DF3EC9E0-E7F4-4DAA-AD2A-81C2B02A1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805"/>
              <a:ext cx="37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3V</a:t>
              </a:r>
              <a:endPara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72">
              <a:extLst>
                <a:ext uri="{FF2B5EF4-FFF2-40B4-BE49-F238E27FC236}">
                  <a16:creationId xmlns:a16="http://schemas.microsoft.com/office/drawing/2014/main" xmlns="" id="{F93F3FC6-CBC6-4B50-8FC2-571451D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948"/>
              <a:ext cx="70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1.5mA</a:t>
              </a:r>
              <a:endPara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73">
              <a:extLst>
                <a:ext uri="{FF2B5EF4-FFF2-40B4-BE49-F238E27FC236}">
                  <a16:creationId xmlns:a16="http://schemas.microsoft.com/office/drawing/2014/main" xmlns="" id="{0042FAA5-5A37-411E-97E5-5F294BBFC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24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xmlns="" id="{505C8443-39D4-4BDF-A0EE-EA5F4D54C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69"/>
              <a:ext cx="19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33" name="Oval 75">
              <a:extLst>
                <a:ext uri="{FF2B5EF4-FFF2-40B4-BE49-F238E27FC236}">
                  <a16:creationId xmlns:a16="http://schemas.microsoft.com/office/drawing/2014/main" xmlns="" id="{03077608-FAA4-4B7D-B78A-291DEC4EE3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06" y="2366"/>
              <a:ext cx="47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Line 76">
              <a:extLst>
                <a:ext uri="{FF2B5EF4-FFF2-40B4-BE49-F238E27FC236}">
                  <a16:creationId xmlns:a16="http://schemas.microsoft.com/office/drawing/2014/main" xmlns="" id="{16A0F837-3C93-4B90-A07B-3FE0FA315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0" cy="2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79">
              <a:extLst>
                <a:ext uri="{FF2B5EF4-FFF2-40B4-BE49-F238E27FC236}">
                  <a16:creationId xmlns:a16="http://schemas.microsoft.com/office/drawing/2014/main" xmlns="" id="{6D3AEBC6-D0E2-4927-8DFE-02110FCDF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" y="1731"/>
              <a:ext cx="17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80">
              <a:extLst>
                <a:ext uri="{FF2B5EF4-FFF2-40B4-BE49-F238E27FC236}">
                  <a16:creationId xmlns:a16="http://schemas.microsoft.com/office/drawing/2014/main" xmlns="" id="{2C5A4040-AEE3-4C79-83AD-2011BB6FA9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06" y="974"/>
              <a:ext cx="47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Rectangle 81">
              <a:extLst>
                <a:ext uri="{FF2B5EF4-FFF2-40B4-BE49-F238E27FC236}">
                  <a16:creationId xmlns:a16="http://schemas.microsoft.com/office/drawing/2014/main" xmlns="" id="{9E76505C-F45D-41A2-AECB-FB6E73C39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53"/>
              <a:ext cx="100" cy="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Rectangle 82">
              <a:extLst>
                <a:ext uri="{FF2B5EF4-FFF2-40B4-BE49-F238E27FC236}">
                  <a16:creationId xmlns:a16="http://schemas.microsoft.com/office/drawing/2014/main" xmlns="" id="{9B34CC3A-07AB-44DA-BDFC-E60EC0AF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20"/>
              <a:ext cx="33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xmlns="" id="{55A397F9-C00E-4BC4-8F73-38931E95B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33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6D0D68D-28C1-4C71-B9A1-8530A8D29EBD}"/>
              </a:ext>
            </a:extLst>
          </p:cNvPr>
          <p:cNvSpPr/>
          <p:nvPr/>
        </p:nvSpPr>
        <p:spPr>
          <a:xfrm>
            <a:off x="688591" y="671439"/>
            <a:ext cx="4500562" cy="103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2" name="Object 10">
            <a:extLst>
              <a:ext uri="{FF2B5EF4-FFF2-40B4-BE49-F238E27FC236}">
                <a16:creationId xmlns:a16="http://schemas.microsoft.com/office/drawing/2014/main" xmlns="" id="{CA7FAAD6-1BFC-4506-9279-3E6ABBFDD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77556"/>
              </p:ext>
            </p:extLst>
          </p:nvPr>
        </p:nvGraphicFramePr>
        <p:xfrm>
          <a:off x="4678238" y="2405846"/>
          <a:ext cx="38481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00" name="公式" r:id="rId3" imgW="1726920" imgH="431640" progId="Equation.3">
                  <p:embed/>
                </p:oleObj>
              </mc:Choice>
              <mc:Fallback>
                <p:oleObj name="公式" r:id="rId3" imgW="1726920" imgH="43164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xmlns="" id="{064C6803-5298-4F72-B5A1-EFB1DF382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238" y="2405846"/>
                        <a:ext cx="38481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3">
            <a:extLst>
              <a:ext uri="{FF2B5EF4-FFF2-40B4-BE49-F238E27FC236}">
                <a16:creationId xmlns:a16="http://schemas.microsoft.com/office/drawing/2014/main" xmlns="" id="{F1A1C5B9-6CF7-45FE-8059-D7EC5F646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98105"/>
              </p:ext>
            </p:extLst>
          </p:nvPr>
        </p:nvGraphicFramePr>
        <p:xfrm>
          <a:off x="4663951" y="3334534"/>
          <a:ext cx="4300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01" name="公式" r:id="rId5" imgW="1930320" imgH="215640" progId="Equation.3">
                  <p:embed/>
                </p:oleObj>
              </mc:Choice>
              <mc:Fallback>
                <p:oleObj name="公式" r:id="rId5" imgW="1930320" imgH="215640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xmlns="" id="{F751FB42-9C63-4030-90EB-D23C31DF5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951" y="3334534"/>
                        <a:ext cx="43005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>
            <a:extLst>
              <a:ext uri="{FF2B5EF4-FFF2-40B4-BE49-F238E27FC236}">
                <a16:creationId xmlns:a16="http://schemas.microsoft.com/office/drawing/2014/main" xmlns="" id="{79CD93E1-28B2-4E56-94D5-52DBA7A57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45439"/>
              </p:ext>
            </p:extLst>
          </p:nvPr>
        </p:nvGraphicFramePr>
        <p:xfrm>
          <a:off x="4678238" y="4120346"/>
          <a:ext cx="3790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02" name="公式" r:id="rId7" imgW="1701720" imgH="215640" progId="Equation.3">
                  <p:embed/>
                </p:oleObj>
              </mc:Choice>
              <mc:Fallback>
                <p:oleObj name="公式" r:id="rId7" imgW="1701720" imgH="21564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xmlns="" id="{B7972A80-1316-42DF-AC50-2A8922DD6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238" y="4120346"/>
                        <a:ext cx="37909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C83F3182-F806-4B39-8F9C-18A00E93709D}"/>
              </a:ext>
            </a:extLst>
          </p:cNvPr>
          <p:cNvGrpSpPr/>
          <p:nvPr/>
        </p:nvGrpSpPr>
        <p:grpSpPr>
          <a:xfrm>
            <a:off x="688591" y="742877"/>
            <a:ext cx="4498975" cy="985837"/>
            <a:chOff x="360363" y="742877"/>
            <a:chExt cx="4498975" cy="985837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xmlns="" id="{29303B7E-3639-45BB-92FB-345452FC75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88245"/>
                </p:ext>
              </p:extLst>
            </p:nvPr>
          </p:nvGraphicFramePr>
          <p:xfrm>
            <a:off x="419100" y="1242939"/>
            <a:ext cx="3084513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03" name="公式" r:id="rId9" imgW="1384200" imgH="228600" progId="Equation.3">
                    <p:embed/>
                  </p:oleObj>
                </mc:Choice>
                <mc:Fallback>
                  <p:oleObj name="公式" r:id="rId9" imgW="1384200" imgH="228600" progId="Equation.3">
                    <p:embed/>
                    <p:pic>
                      <p:nvPicPr>
                        <p:cNvPr id="18" name="Object 9">
                          <a:extLst>
                            <a:ext uri="{FF2B5EF4-FFF2-40B4-BE49-F238E27FC236}">
                              <a16:creationId xmlns:a16="http://schemas.microsoft.com/office/drawing/2014/main" xmlns="" id="{0A9CA80C-2E89-4CF5-8437-33451096F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" y="1242939"/>
                          <a:ext cx="3084513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3">
              <a:extLst>
                <a:ext uri="{FF2B5EF4-FFF2-40B4-BE49-F238E27FC236}">
                  <a16:creationId xmlns:a16="http://schemas.microsoft.com/office/drawing/2014/main" xmlns="" id="{4B74E8DA-23A4-4989-8F53-9E53E6471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536111"/>
                </p:ext>
              </p:extLst>
            </p:nvPr>
          </p:nvGraphicFramePr>
          <p:xfrm>
            <a:off x="360363" y="742877"/>
            <a:ext cx="4498975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04" name="公式" r:id="rId11" imgW="2019240" imgH="215640" progId="Equation.3">
                    <p:embed/>
                  </p:oleObj>
                </mc:Choice>
                <mc:Fallback>
                  <p:oleObj name="公式" r:id="rId11" imgW="2019240" imgH="215640" progId="Equation.3">
                    <p:embed/>
                    <p:pic>
                      <p:nvPicPr>
                        <p:cNvPr id="2" name="Object 13">
                          <a:extLst>
                            <a:ext uri="{FF2B5EF4-FFF2-40B4-BE49-F238E27FC236}">
                              <a16:creationId xmlns:a16="http://schemas.microsoft.com/office/drawing/2014/main" xmlns="" id="{03A585BA-72ED-4839-8C37-01AF6DD8F5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3" y="742877"/>
                          <a:ext cx="4498975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11">
            <a:extLst>
              <a:ext uri="{FF2B5EF4-FFF2-40B4-BE49-F238E27FC236}">
                <a16:creationId xmlns:a16="http://schemas.microsoft.com/office/drawing/2014/main" xmlns="" id="{DC14D6F8-BB40-4EBE-BB95-CA4A3329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091" y="665089"/>
            <a:ext cx="936625" cy="504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4E841F3B-5819-413C-BBD8-57799C76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06" y="3717852"/>
            <a:ext cx="1728788" cy="7921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xmlns="" id="{B51935C9-81D3-4A6C-9D13-987F4987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466" y="1169914"/>
            <a:ext cx="576262" cy="504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xmlns="" id="{1F456B6D-A1BD-4751-89F3-6D885F2F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19" y="3717852"/>
            <a:ext cx="1008062" cy="7921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xmlns="" id="{0256C2F2-7FCB-4941-939B-5BF6E205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89" y="169133"/>
            <a:ext cx="26075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）由换路定则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D45270F-D994-4EAD-8240-A32D3F81A12F}"/>
              </a:ext>
            </a:extLst>
          </p:cNvPr>
          <p:cNvSpPr/>
          <p:nvPr/>
        </p:nvSpPr>
        <p:spPr>
          <a:xfrm>
            <a:off x="360363" y="4878238"/>
            <a:ext cx="5715000" cy="1571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3" name="Group 181">
            <a:extLst>
              <a:ext uri="{FF2B5EF4-FFF2-40B4-BE49-F238E27FC236}">
                <a16:creationId xmlns:a16="http://schemas.microsoft.com/office/drawing/2014/main" xmlns="" id="{53222386-6D4D-4652-9A3E-5CD9425A16B0}"/>
              </a:ext>
            </a:extLst>
          </p:cNvPr>
          <p:cNvGrpSpPr>
            <a:grpSpLocks/>
          </p:cNvGrpSpPr>
          <p:nvPr/>
        </p:nvGrpSpPr>
        <p:grpSpPr bwMode="auto">
          <a:xfrm>
            <a:off x="760028" y="4949676"/>
            <a:ext cx="5410200" cy="1354137"/>
            <a:chOff x="396" y="2472"/>
            <a:chExt cx="4992" cy="1434"/>
          </a:xfrm>
        </p:grpSpPr>
        <p:grpSp>
          <p:nvGrpSpPr>
            <p:cNvPr id="54" name="Group 182">
              <a:extLst>
                <a:ext uri="{FF2B5EF4-FFF2-40B4-BE49-F238E27FC236}">
                  <a16:creationId xmlns:a16="http://schemas.microsoft.com/office/drawing/2014/main" xmlns="" id="{79F8E015-006B-4C9B-9594-4B3B12EFA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3386"/>
              <a:ext cx="601" cy="520"/>
              <a:chOff x="566" y="3386"/>
              <a:chExt cx="601" cy="520"/>
            </a:xfrm>
          </p:grpSpPr>
          <p:sp>
            <p:nvSpPr>
              <p:cNvPr id="95" name="Rectangle 183">
                <a:extLst>
                  <a:ext uri="{FF2B5EF4-FFF2-40B4-BE49-F238E27FC236}">
                    <a16:creationId xmlns:a16="http://schemas.microsoft.com/office/drawing/2014/main" xmlns="" id="{35D6A6FA-EC9B-41C1-BC78-9771408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3515"/>
                <a:ext cx="16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96" name="Rectangle 184">
                <a:extLst>
                  <a:ext uri="{FF2B5EF4-FFF2-40B4-BE49-F238E27FC236}">
                    <a16:creationId xmlns:a16="http://schemas.microsoft.com/office/drawing/2014/main" xmlns="" id="{85F06AC3-1C27-47DD-950F-89F703B6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3386"/>
                <a:ext cx="16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97" name="Rectangle 185">
                <a:extLst>
                  <a:ext uri="{FF2B5EF4-FFF2-40B4-BE49-F238E27FC236}">
                    <a16:creationId xmlns:a16="http://schemas.microsoft.com/office/drawing/2014/main" xmlns="" id="{3BA0F8CE-BF26-4DE8-A347-BBB4E8D70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3425"/>
                <a:ext cx="142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8" name="Rectangle 186">
                <a:extLst>
                  <a:ext uri="{FF2B5EF4-FFF2-40B4-BE49-F238E27FC236}">
                    <a16:creationId xmlns:a16="http://schemas.microsoft.com/office/drawing/2014/main" xmlns="" id="{A078B8FE-A3DC-4C76-A2A5-7553B0563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" y="3425"/>
                <a:ext cx="7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" name="Group 187">
              <a:extLst>
                <a:ext uri="{FF2B5EF4-FFF2-40B4-BE49-F238E27FC236}">
                  <a16:creationId xmlns:a16="http://schemas.microsoft.com/office/drawing/2014/main" xmlns="" id="{EA13D4E9-CDD1-44EF-8F56-26667AD48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" y="2931"/>
              <a:ext cx="552" cy="475"/>
              <a:chOff x="529" y="2931"/>
              <a:chExt cx="552" cy="475"/>
            </a:xfrm>
          </p:grpSpPr>
          <p:sp>
            <p:nvSpPr>
              <p:cNvPr id="91" name="Rectangle 188">
                <a:extLst>
                  <a:ext uri="{FF2B5EF4-FFF2-40B4-BE49-F238E27FC236}">
                    <a16:creationId xmlns:a16="http://schemas.microsoft.com/office/drawing/2014/main" xmlns="" id="{9D444814-2C6D-4601-B667-ABE92CF75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3015"/>
                <a:ext cx="9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92" name="Rectangle 189">
                <a:extLst>
                  <a:ext uri="{FF2B5EF4-FFF2-40B4-BE49-F238E27FC236}">
                    <a16:creationId xmlns:a16="http://schemas.microsoft.com/office/drawing/2014/main" xmlns="" id="{EED2B5BF-B4A7-4A46-A8C2-59A56FCE1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2931"/>
                <a:ext cx="16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93" name="Rectangle 190">
                <a:extLst>
                  <a:ext uri="{FF2B5EF4-FFF2-40B4-BE49-F238E27FC236}">
                    <a16:creationId xmlns:a16="http://schemas.microsoft.com/office/drawing/2014/main" xmlns="" id="{FA3773FF-E81D-48F8-8A71-2E3A2896E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964"/>
                <a:ext cx="142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4" name="Rectangle 191">
                <a:extLst>
                  <a:ext uri="{FF2B5EF4-FFF2-40B4-BE49-F238E27FC236}">
                    <a16:creationId xmlns:a16="http://schemas.microsoft.com/office/drawing/2014/main" xmlns="" id="{626ACE03-3E45-4CF3-B7B6-13459C113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964"/>
                <a:ext cx="7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xmlns="" id="{D5E49DF0-FEB3-4655-837D-8EF3B78BB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3386"/>
              <a:ext cx="4154" cy="408"/>
              <a:chOff x="1233" y="3386"/>
              <a:chExt cx="4154" cy="408"/>
            </a:xfrm>
          </p:grpSpPr>
          <p:graphicFrame>
            <p:nvGraphicFramePr>
              <p:cNvPr id="81" name="Object 193">
                <a:extLst>
                  <a:ext uri="{FF2B5EF4-FFF2-40B4-BE49-F238E27FC236}">
                    <a16:creationId xmlns:a16="http://schemas.microsoft.com/office/drawing/2014/main" xmlns="" id="{0FCF25BF-ED45-43A2-8FC5-62738171F5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33" y="3410"/>
              <a:ext cx="956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05" name="公式" r:id="rId13" imgW="469696" imgH="177723" progId="Equation.3">
                      <p:embed/>
                    </p:oleObj>
                  </mc:Choice>
                  <mc:Fallback>
                    <p:oleObj name="公式" r:id="rId13" imgW="469696" imgH="177723" progId="Equation.3">
                      <p:embed/>
                      <p:pic>
                        <p:nvPicPr>
                          <p:cNvPr id="5127" name="Object 193">
                            <a:extLst>
                              <a:ext uri="{FF2B5EF4-FFF2-40B4-BE49-F238E27FC236}">
                                <a16:creationId xmlns:a16="http://schemas.microsoft.com/office/drawing/2014/main" xmlns="" id="{2C5D63CC-089D-4EE6-9969-51DDF37D59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3" y="3410"/>
                            <a:ext cx="956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" name="Group 194">
                <a:extLst>
                  <a:ext uri="{FF2B5EF4-FFF2-40B4-BE49-F238E27FC236}">
                    <a16:creationId xmlns:a16="http://schemas.microsoft.com/office/drawing/2014/main" xmlns="" id="{B073CB1C-C263-4D08-9F53-1B2F3EBB21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6" y="3386"/>
                <a:ext cx="830" cy="408"/>
                <a:chOff x="2306" y="3386"/>
                <a:chExt cx="830" cy="408"/>
              </a:xfrm>
            </p:grpSpPr>
            <p:sp>
              <p:nvSpPr>
                <p:cNvPr id="88" name="Rectangle 195">
                  <a:extLst>
                    <a:ext uri="{FF2B5EF4-FFF2-40B4-BE49-F238E27FC236}">
                      <a16:creationId xmlns:a16="http://schemas.microsoft.com/office/drawing/2014/main" xmlns="" id="{32B3CAB9-0637-45CB-BEF8-432F6529B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4" y="3386"/>
                  <a:ext cx="442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</a:t>
                  </a:r>
                </a:p>
              </p:txBody>
            </p:sp>
            <p:sp>
              <p:nvSpPr>
                <p:cNvPr id="89" name="Rectangle 197">
                  <a:extLst>
                    <a:ext uri="{FF2B5EF4-FFF2-40B4-BE49-F238E27FC236}">
                      <a16:creationId xmlns:a16="http://schemas.microsoft.com/office/drawing/2014/main" xmlns="" id="{AF78B5B8-F39A-4F2A-B240-3665340CA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3" y="3403"/>
                  <a:ext cx="0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endPara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Rectangle 198">
                  <a:extLst>
                    <a:ext uri="{FF2B5EF4-FFF2-40B4-BE49-F238E27FC236}">
                      <a16:creationId xmlns:a16="http://schemas.microsoft.com/office/drawing/2014/main" xmlns="" id="{2BC6BC1C-0373-44D0-85C9-F499CA51B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6" y="3386"/>
                  <a:ext cx="35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</a:t>
                  </a:r>
                </a:p>
              </p:txBody>
            </p:sp>
          </p:grpSp>
          <p:graphicFrame>
            <p:nvGraphicFramePr>
              <p:cNvPr id="83" name="Object 199">
                <a:extLst>
                  <a:ext uri="{FF2B5EF4-FFF2-40B4-BE49-F238E27FC236}">
                    <a16:creationId xmlns:a16="http://schemas.microsoft.com/office/drawing/2014/main" xmlns="" id="{4E3BF950-C393-4C16-A363-049C982D5B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8" y="3410"/>
              <a:ext cx="695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06" name="公式" r:id="rId15" imgW="342603" imgH="177646" progId="Equation.3">
                      <p:embed/>
                    </p:oleObj>
                  </mc:Choice>
                  <mc:Fallback>
                    <p:oleObj name="公式" r:id="rId15" imgW="342603" imgH="177646" progId="Equation.3">
                      <p:embed/>
                      <p:pic>
                        <p:nvPicPr>
                          <p:cNvPr id="5128" name="Object 199">
                            <a:extLst>
                              <a:ext uri="{FF2B5EF4-FFF2-40B4-BE49-F238E27FC236}">
                                <a16:creationId xmlns:a16="http://schemas.microsoft.com/office/drawing/2014/main" xmlns="" id="{0A3C9578-639C-443F-B3D2-EDBD3073369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8" y="3410"/>
                            <a:ext cx="695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4" name="Group 200">
                <a:extLst>
                  <a:ext uri="{FF2B5EF4-FFF2-40B4-BE49-F238E27FC236}">
                    <a16:creationId xmlns:a16="http://schemas.microsoft.com/office/drawing/2014/main" xmlns="" id="{971ABE92-4BBF-4EC7-B497-541D2ADB81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9" y="3386"/>
                <a:ext cx="357" cy="391"/>
                <a:chOff x="4279" y="3386"/>
                <a:chExt cx="357" cy="391"/>
              </a:xfrm>
            </p:grpSpPr>
            <p:sp>
              <p:nvSpPr>
                <p:cNvPr id="86" name="Rectangle 201">
                  <a:extLst>
                    <a:ext uri="{FF2B5EF4-FFF2-40B4-BE49-F238E27FC236}">
                      <a16:creationId xmlns:a16="http://schemas.microsoft.com/office/drawing/2014/main" xmlns="" id="{0D807E4B-751E-4909-9A60-44285A1A2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0" y="3386"/>
                  <a:ext cx="2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</a:p>
              </p:txBody>
            </p:sp>
            <p:sp>
              <p:nvSpPr>
                <p:cNvPr id="87" name="Rectangle 202">
                  <a:extLst>
                    <a:ext uri="{FF2B5EF4-FFF2-40B4-BE49-F238E27FC236}">
                      <a16:creationId xmlns:a16="http://schemas.microsoft.com/office/drawing/2014/main" xmlns="" id="{A906E3A0-86BE-4C05-8A39-6347E431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9" y="3386"/>
                  <a:ext cx="142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aphicFrame>
            <p:nvGraphicFramePr>
              <p:cNvPr id="85" name="Object 203">
                <a:extLst>
                  <a:ext uri="{FF2B5EF4-FFF2-40B4-BE49-F238E27FC236}">
                    <a16:creationId xmlns:a16="http://schemas.microsoft.com/office/drawing/2014/main" xmlns="" id="{B1187F07-2A29-41EB-9B9A-61993C4F78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21" y="3411"/>
              <a:ext cx="466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07" name="公式" r:id="rId17" imgW="228402" imgH="177646" progId="Equation.3">
                      <p:embed/>
                    </p:oleObj>
                  </mc:Choice>
                  <mc:Fallback>
                    <p:oleObj name="公式" r:id="rId17" imgW="228402" imgH="177646" progId="Equation.3">
                      <p:embed/>
                      <p:pic>
                        <p:nvPicPr>
                          <p:cNvPr id="5129" name="Object 203">
                            <a:extLst>
                              <a:ext uri="{FF2B5EF4-FFF2-40B4-BE49-F238E27FC236}">
                                <a16:creationId xmlns:a16="http://schemas.microsoft.com/office/drawing/2014/main" xmlns="" id="{029FA28F-498F-4F31-9C29-657A4B8A25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3411"/>
                            <a:ext cx="466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204">
              <a:extLst>
                <a:ext uri="{FF2B5EF4-FFF2-40B4-BE49-F238E27FC236}">
                  <a16:creationId xmlns:a16="http://schemas.microsoft.com/office/drawing/2014/main" xmlns="" id="{C1C9CE99-D562-4C8D-8C6B-498893723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2959"/>
              <a:ext cx="3904" cy="391"/>
              <a:chOff x="1262" y="2959"/>
              <a:chExt cx="3904" cy="391"/>
            </a:xfrm>
          </p:grpSpPr>
          <p:graphicFrame>
            <p:nvGraphicFramePr>
              <p:cNvPr id="72" name="Object 205">
                <a:extLst>
                  <a:ext uri="{FF2B5EF4-FFF2-40B4-BE49-F238E27FC236}">
                    <a16:creationId xmlns:a16="http://schemas.microsoft.com/office/drawing/2014/main" xmlns="" id="{88B9E5F3-CC45-4098-864D-A22C7E3FD5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2" y="2983"/>
              <a:ext cx="931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08" name="公式" r:id="rId19" imgW="457002" imgH="177723" progId="Equation.3">
                      <p:embed/>
                    </p:oleObj>
                  </mc:Choice>
                  <mc:Fallback>
                    <p:oleObj name="公式" r:id="rId19" imgW="457002" imgH="177723" progId="Equation.3">
                      <p:embed/>
                      <p:pic>
                        <p:nvPicPr>
                          <p:cNvPr id="5130" name="Object 205">
                            <a:extLst>
                              <a:ext uri="{FF2B5EF4-FFF2-40B4-BE49-F238E27FC236}">
                                <a16:creationId xmlns:a16="http://schemas.microsoft.com/office/drawing/2014/main" xmlns="" id="{263AF96A-929B-4BEC-AA92-815D04E47D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2" y="2983"/>
                            <a:ext cx="931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3" name="Group 206">
                <a:extLst>
                  <a:ext uri="{FF2B5EF4-FFF2-40B4-BE49-F238E27FC236}">
                    <a16:creationId xmlns:a16="http://schemas.microsoft.com/office/drawing/2014/main" xmlns="" id="{1CAEF1B2-11C1-4F16-8E7C-868FE81B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6" y="2959"/>
                <a:ext cx="830" cy="391"/>
                <a:chOff x="2306" y="2959"/>
                <a:chExt cx="830" cy="391"/>
              </a:xfrm>
            </p:grpSpPr>
            <p:sp>
              <p:nvSpPr>
                <p:cNvPr id="79" name="Rectangle 207">
                  <a:extLst>
                    <a:ext uri="{FF2B5EF4-FFF2-40B4-BE49-F238E27FC236}">
                      <a16:creationId xmlns:a16="http://schemas.microsoft.com/office/drawing/2014/main" xmlns="" id="{612B087B-AB9F-4206-BB88-1CDF67178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4" y="2959"/>
                  <a:ext cx="442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</a:t>
                  </a:r>
                </a:p>
              </p:txBody>
            </p:sp>
            <p:sp>
              <p:nvSpPr>
                <p:cNvPr id="80" name="Rectangle 210">
                  <a:extLst>
                    <a:ext uri="{FF2B5EF4-FFF2-40B4-BE49-F238E27FC236}">
                      <a16:creationId xmlns:a16="http://schemas.microsoft.com/office/drawing/2014/main" xmlns="" id="{D09FC39C-5EAE-46A2-8E2B-5932905BC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6" y="2959"/>
                  <a:ext cx="35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</a:t>
                  </a:r>
                </a:p>
              </p:txBody>
            </p:sp>
          </p:grpSp>
          <p:graphicFrame>
            <p:nvGraphicFramePr>
              <p:cNvPr id="74" name="Object 211">
                <a:extLst>
                  <a:ext uri="{FF2B5EF4-FFF2-40B4-BE49-F238E27FC236}">
                    <a16:creationId xmlns:a16="http://schemas.microsoft.com/office/drawing/2014/main" xmlns="" id="{B9FB2975-F9A9-455D-802B-3456885979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78" y="2978"/>
              <a:ext cx="174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09" name="公式" r:id="rId21" imgW="126725" imgH="177415" progId="Equation.3">
                      <p:embed/>
                    </p:oleObj>
                  </mc:Choice>
                  <mc:Fallback>
                    <p:oleObj name="公式" r:id="rId21" imgW="126725" imgH="177415" progId="Equation.3">
                      <p:embed/>
                      <p:pic>
                        <p:nvPicPr>
                          <p:cNvPr id="5131" name="Object 211">
                            <a:extLst>
                              <a:ext uri="{FF2B5EF4-FFF2-40B4-BE49-F238E27FC236}">
                                <a16:creationId xmlns:a16="http://schemas.microsoft.com/office/drawing/2014/main" xmlns="" id="{5849BE93-476E-4E8C-8249-0003CC828D6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8" y="2978"/>
                            <a:ext cx="174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5" name="Group 212">
                <a:extLst>
                  <a:ext uri="{FF2B5EF4-FFF2-40B4-BE49-F238E27FC236}">
                    <a16:creationId xmlns:a16="http://schemas.microsoft.com/office/drawing/2014/main" xmlns="" id="{6EF72702-DC61-4B9A-999D-3CC44D72F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8" y="2959"/>
                <a:ext cx="360" cy="391"/>
                <a:chOff x="4288" y="2959"/>
                <a:chExt cx="360" cy="391"/>
              </a:xfrm>
            </p:grpSpPr>
            <p:sp>
              <p:nvSpPr>
                <p:cNvPr id="77" name="Rectangle 213">
                  <a:extLst>
                    <a:ext uri="{FF2B5EF4-FFF2-40B4-BE49-F238E27FC236}">
                      <a16:creationId xmlns:a16="http://schemas.microsoft.com/office/drawing/2014/main" xmlns="" id="{CB35A63F-D900-4666-AA48-3BD8D4A7A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2" y="2959"/>
                  <a:ext cx="2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</a:p>
              </p:txBody>
            </p:sp>
            <p:sp>
              <p:nvSpPr>
                <p:cNvPr id="78" name="Rectangle 214">
                  <a:extLst>
                    <a:ext uri="{FF2B5EF4-FFF2-40B4-BE49-F238E27FC236}">
                      <a16:creationId xmlns:a16="http://schemas.microsoft.com/office/drawing/2014/main" xmlns="" id="{FD625840-D3F9-469A-8CD4-F2648F079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2959"/>
                  <a:ext cx="142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aphicFrame>
            <p:nvGraphicFramePr>
              <p:cNvPr id="76" name="Object 215">
                <a:extLst>
                  <a:ext uri="{FF2B5EF4-FFF2-40B4-BE49-F238E27FC236}">
                    <a16:creationId xmlns:a16="http://schemas.microsoft.com/office/drawing/2014/main" xmlns="" id="{C1546CD4-0A67-4C48-8031-94376DF2C7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2" y="2978"/>
              <a:ext cx="174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0" name="公式" r:id="rId23" imgW="126725" imgH="177415" progId="Equation.3">
                      <p:embed/>
                    </p:oleObj>
                  </mc:Choice>
                  <mc:Fallback>
                    <p:oleObj name="公式" r:id="rId23" imgW="126725" imgH="177415" progId="Equation.3">
                      <p:embed/>
                      <p:pic>
                        <p:nvPicPr>
                          <p:cNvPr id="5132" name="Object 215">
                            <a:extLst>
                              <a:ext uri="{FF2B5EF4-FFF2-40B4-BE49-F238E27FC236}">
                                <a16:creationId xmlns:a16="http://schemas.microsoft.com/office/drawing/2014/main" xmlns="" id="{BC4C6B24-C018-4119-BB2A-962B8014EEF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2978"/>
                            <a:ext cx="174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" name="Group 216">
              <a:extLst>
                <a:ext uri="{FF2B5EF4-FFF2-40B4-BE49-F238E27FC236}">
                  <a16:creationId xmlns:a16="http://schemas.microsoft.com/office/drawing/2014/main" xmlns="" id="{A21EB12E-97B6-439A-A4B4-7526BE59E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2472"/>
              <a:ext cx="4992" cy="1303"/>
              <a:chOff x="396" y="2472"/>
              <a:chExt cx="4992" cy="1303"/>
            </a:xfrm>
          </p:grpSpPr>
          <p:sp>
            <p:nvSpPr>
              <p:cNvPr id="59" name="Text Box 217">
                <a:extLst>
                  <a:ext uri="{FF2B5EF4-FFF2-40B4-BE49-F238E27FC236}">
                    <a16:creationId xmlns:a16="http://schemas.microsoft.com/office/drawing/2014/main" xmlns="" id="{EA0AFBC1-7DA1-4DE3-8A20-8C6078B6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" y="2532"/>
                <a:ext cx="170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kumimoji="1" lang="zh-CN" altLang="zh-CN" sz="2400" b="1">
                  <a:solidFill>
                    <a:srgbClr val="ED7D3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218">
                <a:extLst>
                  <a:ext uri="{FF2B5EF4-FFF2-40B4-BE49-F238E27FC236}">
                    <a16:creationId xmlns:a16="http://schemas.microsoft.com/office/drawing/2014/main" xmlns="" id="{153B5730-8BB8-497F-A05E-844996D57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" y="2906"/>
                <a:ext cx="49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19">
                <a:extLst>
                  <a:ext uri="{FF2B5EF4-FFF2-40B4-BE49-F238E27FC236}">
                    <a16:creationId xmlns:a16="http://schemas.microsoft.com/office/drawing/2014/main" xmlns="" id="{3469647B-D82B-4065-89C6-92AFE68A5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" y="3341"/>
                <a:ext cx="49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" name="Object 220">
                <a:extLst>
                  <a:ext uri="{FF2B5EF4-FFF2-40B4-BE49-F238E27FC236}">
                    <a16:creationId xmlns:a16="http://schemas.microsoft.com/office/drawing/2014/main" xmlns="" id="{4678C249-C2B4-4459-B5B8-F9B1712BA3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41" y="2526"/>
              <a:ext cx="12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1" name="公式" r:id="rId24" imgW="88707" imgH="164742" progId="Equation.3">
                      <p:embed/>
                    </p:oleObj>
                  </mc:Choice>
                  <mc:Fallback>
                    <p:oleObj name="公式" r:id="rId24" imgW="88707" imgH="164742" progId="Equation.3">
                      <p:embed/>
                      <p:pic>
                        <p:nvPicPr>
                          <p:cNvPr id="5133" name="Object 220">
                            <a:extLst>
                              <a:ext uri="{FF2B5EF4-FFF2-40B4-BE49-F238E27FC236}">
                                <a16:creationId xmlns:a16="http://schemas.microsoft.com/office/drawing/2014/main" xmlns="" id="{8B97D196-D7D4-4FB4-975F-1035720F32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1" y="2526"/>
                            <a:ext cx="12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221">
                <a:extLst>
                  <a:ext uri="{FF2B5EF4-FFF2-40B4-BE49-F238E27FC236}">
                    <a16:creationId xmlns:a16="http://schemas.microsoft.com/office/drawing/2014/main" xmlns="" id="{A52C1100-CC26-4F6E-BF85-A0D865B8DD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0" y="2472"/>
              <a:ext cx="52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2" name="公式" r:id="rId26" imgW="380835" imgH="215806" progId="Equation.3">
                      <p:embed/>
                    </p:oleObj>
                  </mc:Choice>
                  <mc:Fallback>
                    <p:oleObj name="公式" r:id="rId26" imgW="380835" imgH="215806" progId="Equation.3">
                      <p:embed/>
                      <p:pic>
                        <p:nvPicPr>
                          <p:cNvPr id="5134" name="Object 221">
                            <a:extLst>
                              <a:ext uri="{FF2B5EF4-FFF2-40B4-BE49-F238E27FC236}">
                                <a16:creationId xmlns:a16="http://schemas.microsoft.com/office/drawing/2014/main" xmlns="" id="{4ADFE49E-A41B-466D-851E-7CA7B3EC90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0" y="2472"/>
                            <a:ext cx="526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222">
                <a:extLst>
                  <a:ext uri="{FF2B5EF4-FFF2-40B4-BE49-F238E27FC236}">
                    <a16:creationId xmlns:a16="http://schemas.microsoft.com/office/drawing/2014/main" xmlns="" id="{F0136632-3CCC-46C4-85BE-7371E5FEC5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84" y="2472"/>
              <a:ext cx="173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3" name="公式" r:id="rId28" imgW="126780" imgH="215526" progId="Equation.3">
                      <p:embed/>
                    </p:oleObj>
                  </mc:Choice>
                  <mc:Fallback>
                    <p:oleObj name="公式" r:id="rId28" imgW="126780" imgH="215526" progId="Equation.3">
                      <p:embed/>
                      <p:pic>
                        <p:nvPicPr>
                          <p:cNvPr id="5135" name="Object 222">
                            <a:extLst>
                              <a:ext uri="{FF2B5EF4-FFF2-40B4-BE49-F238E27FC236}">
                                <a16:creationId xmlns:a16="http://schemas.microsoft.com/office/drawing/2014/main" xmlns="" id="{5A84EBCF-DDC5-468C-B3AD-58810E20440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4" y="2472"/>
                            <a:ext cx="173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223">
                <a:extLst>
                  <a:ext uri="{FF2B5EF4-FFF2-40B4-BE49-F238E27FC236}">
                    <a16:creationId xmlns:a16="http://schemas.microsoft.com/office/drawing/2014/main" xmlns="" id="{CF2F19DE-1B7B-49D7-94F9-5F8963C904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57" y="2472"/>
              <a:ext cx="333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4" name="公式" r:id="rId30" imgW="190500" imgH="228600" progId="Equation.3">
                      <p:embed/>
                    </p:oleObj>
                  </mc:Choice>
                  <mc:Fallback>
                    <p:oleObj name="公式" r:id="rId30" imgW="190500" imgH="228600" progId="Equation.3">
                      <p:embed/>
                      <p:pic>
                        <p:nvPicPr>
                          <p:cNvPr id="5136" name="Object 223">
                            <a:extLst>
                              <a:ext uri="{FF2B5EF4-FFF2-40B4-BE49-F238E27FC236}">
                                <a16:creationId xmlns:a16="http://schemas.microsoft.com/office/drawing/2014/main" xmlns="" id="{BD2871D2-E534-4122-8EE5-415AB1D46A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" y="2472"/>
                            <a:ext cx="333" cy="4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224">
                <a:extLst>
                  <a:ext uri="{FF2B5EF4-FFF2-40B4-BE49-F238E27FC236}">
                    <a16:creationId xmlns:a16="http://schemas.microsoft.com/office/drawing/2014/main" xmlns="" id="{2AD7E040-F7B0-41BC-9F97-FF3368C5B7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5" y="2472"/>
              <a:ext cx="315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615" name="公式" r:id="rId32" imgW="177569" imgH="215619" progId="Equation.3">
                      <p:embed/>
                    </p:oleObj>
                  </mc:Choice>
                  <mc:Fallback>
                    <p:oleObj name="公式" r:id="rId32" imgW="177569" imgH="215619" progId="Equation.3">
                      <p:embed/>
                      <p:pic>
                        <p:nvPicPr>
                          <p:cNvPr id="5137" name="Object 224">
                            <a:extLst>
                              <a:ext uri="{FF2B5EF4-FFF2-40B4-BE49-F238E27FC236}">
                                <a16:creationId xmlns:a16="http://schemas.microsoft.com/office/drawing/2014/main" xmlns="" id="{EDB189FD-343F-4D90-AAEE-04626D0136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5" y="2472"/>
                            <a:ext cx="315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Line 225">
                <a:extLst>
                  <a:ext uri="{FF2B5EF4-FFF2-40B4-BE49-F238E27FC236}">
                    <a16:creationId xmlns:a16="http://schemas.microsoft.com/office/drawing/2014/main" xmlns="" id="{84582A55-011B-40C2-891F-1596DD3F0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526"/>
                <a:ext cx="0" cy="1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226">
                <a:extLst>
                  <a:ext uri="{FF2B5EF4-FFF2-40B4-BE49-F238E27FC236}">
                    <a16:creationId xmlns:a16="http://schemas.microsoft.com/office/drawing/2014/main" xmlns="" id="{0457AFF7-EA95-4120-8A5D-9F55CC8B1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526"/>
                <a:ext cx="0" cy="1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227">
                <a:extLst>
                  <a:ext uri="{FF2B5EF4-FFF2-40B4-BE49-F238E27FC236}">
                    <a16:creationId xmlns:a16="http://schemas.microsoft.com/office/drawing/2014/main" xmlns="" id="{7D6F4FD2-B9BC-4BE2-B4DD-490AABF15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5" y="2526"/>
                <a:ext cx="0" cy="1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228">
                <a:extLst>
                  <a:ext uri="{FF2B5EF4-FFF2-40B4-BE49-F238E27FC236}">
                    <a16:creationId xmlns:a16="http://schemas.microsoft.com/office/drawing/2014/main" xmlns="" id="{0932E241-2CA5-492D-9A9D-902AB005F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7" y="2526"/>
                <a:ext cx="0" cy="1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229">
                <a:extLst>
                  <a:ext uri="{FF2B5EF4-FFF2-40B4-BE49-F238E27FC236}">
                    <a16:creationId xmlns:a16="http://schemas.microsoft.com/office/drawing/2014/main" xmlns="" id="{76A8F124-7FA2-4DBE-A9BB-06EB1F61B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2526"/>
                <a:ext cx="0" cy="1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99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 animBg="1"/>
      <p:bldP spid="50" grpId="0" autoUpdateAnimBg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5C8939A3-0EF6-4216-B383-D3941222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75" y="1419429"/>
            <a:ext cx="7667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换路瞬间，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不能突变。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其它电量均可能突变，变不变由计算结果决定；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EEB74A6-05DD-48E1-883B-33E9B241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75" y="2770391"/>
            <a:ext cx="74191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换路瞬间，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电容相当于恒压源，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其值等于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电容相当于短路；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D2C7768D-FD1F-4E66-A05A-A0340F66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76" y="4595644"/>
            <a:ext cx="73470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换路瞬间，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电感相当于恒流源，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其值等于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电感相当于开路。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80410259-6668-4DD4-AA8E-7DA8F78C3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89302"/>
            <a:ext cx="28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9217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>
            <a:extLst>
              <a:ext uri="{FF2B5EF4-FFF2-40B4-BE49-F238E27FC236}">
                <a16:creationId xmlns:a16="http://schemas.microsoft.com/office/drawing/2014/main" xmlns="" id="{25CDE7D2-977D-4399-B9E8-942ABADC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66" y="3024403"/>
            <a:ext cx="4687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先画出</a:t>
            </a:r>
            <a:r>
              <a:rPr kumimoji="1"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=0-</a:t>
            </a:r>
            <a:r>
              <a:rPr kumimoji="1" lang="en-US" altLang="zh-CN" sz="2400" baseline="26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时的等效电路</a:t>
            </a:r>
          </a:p>
        </p:txBody>
      </p:sp>
      <p:sp>
        <p:nvSpPr>
          <p:cNvPr id="160802" name="Text Box 34">
            <a:extLst>
              <a:ext uri="{FF2B5EF4-FFF2-40B4-BE49-F238E27FC236}">
                <a16:creationId xmlns:a16="http://schemas.microsoft.com/office/drawing/2014/main" xmlns="" id="{02BEE4C0-D0D1-4D11-A5E9-9AE80F59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28" y="4335057"/>
            <a:ext cx="4406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画出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=0+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时的等效电路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（注意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803" name="AutoShape 35">
            <a:extLst>
              <a:ext uri="{FF2B5EF4-FFF2-40B4-BE49-F238E27FC236}">
                <a16:creationId xmlns:a16="http://schemas.microsoft.com/office/drawing/2014/main" xmlns="" id="{B42EFB45-50DF-4204-B9D2-B4025547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96" y="4348496"/>
            <a:ext cx="541664" cy="370185"/>
          </a:xfrm>
          <a:prstGeom prst="rightArrow">
            <a:avLst>
              <a:gd name="adj1" fmla="val 50000"/>
              <a:gd name="adj2" fmla="val 6192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818" name="Text Box 50">
            <a:extLst>
              <a:ext uri="{FF2B5EF4-FFF2-40B4-BE49-F238E27FC236}">
                <a16:creationId xmlns:a16="http://schemas.microsoft.com/office/drawing/2014/main" xmlns="" id="{EF6B4B81-CBD6-4D05-9A50-4B383ADE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253" y="497554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的作用）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0819" name="Group 51">
            <a:extLst>
              <a:ext uri="{FF2B5EF4-FFF2-40B4-BE49-F238E27FC236}">
                <a16:creationId xmlns:a16="http://schemas.microsoft.com/office/drawing/2014/main" xmlns="" id="{1FA08154-83CE-4998-B486-76E1CF1C2D05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4944521"/>
            <a:ext cx="5194300" cy="965200"/>
            <a:chOff x="1305" y="3463"/>
            <a:chExt cx="3272" cy="608"/>
          </a:xfrm>
        </p:grpSpPr>
        <p:sp>
          <p:nvSpPr>
            <p:cNvPr id="160821" name="Text Box 53">
              <a:extLst>
                <a:ext uri="{FF2B5EF4-FFF2-40B4-BE49-F238E27FC236}">
                  <a16:creationId xmlns:a16="http://schemas.microsoft.com/office/drawing/2014/main" xmlns="" id="{AB030695-3B2E-4684-BC10-50CF26408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3463"/>
              <a:ext cx="6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=0+</a:t>
              </a:r>
            </a:p>
          </p:txBody>
        </p:sp>
        <p:sp>
          <p:nvSpPr>
            <p:cNvPr id="160822" name="Text Box 54">
              <a:extLst>
                <a:ext uri="{FF2B5EF4-FFF2-40B4-BE49-F238E27FC236}">
                  <a16:creationId xmlns:a16="http://schemas.microsoft.com/office/drawing/2014/main" xmlns="" id="{26461F60-DDFD-43A9-9DAC-D30F0F712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80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各电压值。</a:t>
              </a:r>
            </a:p>
          </p:txBody>
        </p:sp>
      </p:grpSp>
      <p:sp>
        <p:nvSpPr>
          <p:cNvPr id="110" name="Oval 20">
            <a:extLst>
              <a:ext uri="{FF2B5EF4-FFF2-40B4-BE49-F238E27FC236}">
                <a16:creationId xmlns:a16="http://schemas.microsoft.com/office/drawing/2014/main" xmlns="" id="{92A7730F-BBE7-4AF7-BFD6-FBDD7FC8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04" y="444052"/>
            <a:ext cx="719930" cy="473528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1" name="Text Box 21">
            <a:extLst>
              <a:ext uri="{FF2B5EF4-FFF2-40B4-BE49-F238E27FC236}">
                <a16:creationId xmlns:a16="http://schemas.microsoft.com/office/drawing/2014/main" xmlns="" id="{C54FE5FE-2D4A-498A-85E1-6D4115CE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38" y="439824"/>
            <a:ext cx="719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" name="AutoShape 35">
            <a:extLst>
              <a:ext uri="{FF2B5EF4-FFF2-40B4-BE49-F238E27FC236}">
                <a16:creationId xmlns:a16="http://schemas.microsoft.com/office/drawing/2014/main" xmlns="" id="{BBEC389D-D302-4ADA-81A0-A3F5A094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473" y="4990826"/>
            <a:ext cx="541664" cy="370185"/>
          </a:xfrm>
          <a:prstGeom prst="rightArrow">
            <a:avLst>
              <a:gd name="adj1" fmla="val 50000"/>
              <a:gd name="adj2" fmla="val 6192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xmlns="" id="{F7D7DD79-8B77-4C3D-B9A3-2C087802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45255"/>
              </p:ext>
            </p:extLst>
          </p:nvPr>
        </p:nvGraphicFramePr>
        <p:xfrm>
          <a:off x="2175428" y="3589429"/>
          <a:ext cx="45640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02" name="公式" r:id="rId4" imgW="1866600" imgH="241200" progId="Equation.3">
                  <p:embed/>
                </p:oleObj>
              </mc:Choice>
              <mc:Fallback>
                <p:oleObj name="公式" r:id="rId4" imgW="1866600" imgH="241200" progId="Equation.3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xmlns="" id="{004BCFF5-0F3A-4A6C-9520-67D36618F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5428" y="3589429"/>
                        <a:ext cx="4564062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>
            <a:extLst>
              <a:ext uri="{FF2B5EF4-FFF2-40B4-BE49-F238E27FC236}">
                <a16:creationId xmlns:a16="http://schemas.microsoft.com/office/drawing/2014/main" xmlns="" id="{52CA88A3-A4BF-427E-BF7E-B3A64E362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31802"/>
              </p:ext>
            </p:extLst>
          </p:nvPr>
        </p:nvGraphicFramePr>
        <p:xfrm>
          <a:off x="1747838" y="4895158"/>
          <a:ext cx="22352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03" name="公式" r:id="rId6" imgW="914400" imgH="241200" progId="Equation.3">
                  <p:embed/>
                </p:oleObj>
              </mc:Choice>
              <mc:Fallback>
                <p:oleObj name="公式" r:id="rId6" imgW="914400" imgH="241200" progId="Equation.3">
                  <p:embed/>
                  <p:pic>
                    <p:nvPicPr>
                      <p:cNvPr id="114" name="对象 113">
                        <a:extLst>
                          <a:ext uri="{FF2B5EF4-FFF2-40B4-BE49-F238E27FC236}">
                            <a16:creationId xmlns:a16="http://schemas.microsoft.com/office/drawing/2014/main" xmlns="" id="{F7D7DD79-8B77-4C3D-B9A3-2C08780226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7838" y="4895158"/>
                        <a:ext cx="223520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AutoShape 35">
            <a:extLst>
              <a:ext uri="{FF2B5EF4-FFF2-40B4-BE49-F238E27FC236}">
                <a16:creationId xmlns:a16="http://schemas.microsoft.com/office/drawing/2014/main" xmlns="" id="{87C938EE-A6BB-4868-AF4F-169C3D1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009" y="3053701"/>
            <a:ext cx="541664" cy="370185"/>
          </a:xfrm>
          <a:prstGeom prst="rightArrow">
            <a:avLst>
              <a:gd name="adj1" fmla="val 50000"/>
              <a:gd name="adj2" fmla="val 6192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86CE92E-0427-4895-B9B0-2C05DCD0E0A3}"/>
              </a:ext>
            </a:extLst>
          </p:cNvPr>
          <p:cNvGrpSpPr/>
          <p:nvPr/>
        </p:nvGrpSpPr>
        <p:grpSpPr>
          <a:xfrm>
            <a:off x="1747838" y="645319"/>
            <a:ext cx="5284788" cy="2095500"/>
            <a:chOff x="1747838" y="645319"/>
            <a:chExt cx="5284788" cy="2095500"/>
          </a:xfrm>
        </p:grpSpPr>
        <p:grpSp>
          <p:nvGrpSpPr>
            <p:cNvPr id="160823" name="Group 55">
              <a:extLst>
                <a:ext uri="{FF2B5EF4-FFF2-40B4-BE49-F238E27FC236}">
                  <a16:creationId xmlns:a16="http://schemas.microsoft.com/office/drawing/2014/main" xmlns="" id="{25E2BDB3-B2EB-427D-9DF0-2B01B6CFE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838" y="645319"/>
              <a:ext cx="5284788" cy="2095500"/>
              <a:chOff x="1212" y="528"/>
              <a:chExt cx="3379" cy="1416"/>
            </a:xfrm>
          </p:grpSpPr>
          <p:sp>
            <p:nvSpPr>
              <p:cNvPr id="160824" name="Line 56">
                <a:extLst>
                  <a:ext uri="{FF2B5EF4-FFF2-40B4-BE49-F238E27FC236}">
                    <a16:creationId xmlns:a16="http://schemas.microsoft.com/office/drawing/2014/main" xmlns="" id="{C42ED131-A3C6-4ACB-AF6E-C583B6B27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567"/>
                <a:ext cx="0" cy="13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25" name="Line 57">
                <a:extLst>
                  <a:ext uri="{FF2B5EF4-FFF2-40B4-BE49-F238E27FC236}">
                    <a16:creationId xmlns:a16="http://schemas.microsoft.com/office/drawing/2014/main" xmlns="" id="{EB687DB3-A25B-48FB-BCEA-237B84534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569"/>
                <a:ext cx="25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26" name="Oval 58">
                <a:extLst>
                  <a:ext uri="{FF2B5EF4-FFF2-40B4-BE49-F238E27FC236}">
                    <a16:creationId xmlns:a16="http://schemas.microsoft.com/office/drawing/2014/main" xmlns="" id="{812A795F-5206-4EEB-B8BE-C9AD8C5A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1182"/>
                <a:ext cx="338" cy="34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0827" name="Group 59">
                <a:extLst>
                  <a:ext uri="{FF2B5EF4-FFF2-40B4-BE49-F238E27FC236}">
                    <a16:creationId xmlns:a16="http://schemas.microsoft.com/office/drawing/2014/main" xmlns="" id="{EE09CF12-B383-4610-952B-DC14C07B2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9" y="569"/>
                <a:ext cx="108" cy="1322"/>
                <a:chOff x="2856" y="408"/>
                <a:chExt cx="96" cy="1164"/>
              </a:xfrm>
            </p:grpSpPr>
            <p:sp>
              <p:nvSpPr>
                <p:cNvPr id="160828" name="Line 60">
                  <a:extLst>
                    <a:ext uri="{FF2B5EF4-FFF2-40B4-BE49-F238E27FC236}">
                      <a16:creationId xmlns:a16="http://schemas.microsoft.com/office/drawing/2014/main" xmlns="" id="{5B5E17A1-31AF-412A-BD49-8A4B3CC2B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4" y="408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29" name="Line 61">
                  <a:extLst>
                    <a:ext uri="{FF2B5EF4-FFF2-40B4-BE49-F238E27FC236}">
                      <a16:creationId xmlns:a16="http://schemas.microsoft.com/office/drawing/2014/main" xmlns="" id="{28327774-2F42-4337-B0EB-5FF464331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4" y="516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30" name="Rectangle 62">
                  <a:extLst>
                    <a:ext uri="{FF2B5EF4-FFF2-40B4-BE49-F238E27FC236}">
                      <a16:creationId xmlns:a16="http://schemas.microsoft.com/office/drawing/2014/main" xmlns="" id="{EB242F3F-CC66-4239-898F-57D9751E0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840"/>
                  <a:ext cx="96" cy="25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831" name="Group 63">
                <a:extLst>
                  <a:ext uri="{FF2B5EF4-FFF2-40B4-BE49-F238E27FC236}">
                    <a16:creationId xmlns:a16="http://schemas.microsoft.com/office/drawing/2014/main" xmlns="" id="{07BB63C0-0D39-4261-BED5-7675D6AE6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3" y="569"/>
                <a:ext cx="298" cy="1322"/>
                <a:chOff x="3312" y="408"/>
                <a:chExt cx="264" cy="1164"/>
              </a:xfrm>
            </p:grpSpPr>
            <p:grpSp>
              <p:nvGrpSpPr>
                <p:cNvPr id="160832" name="Group 64">
                  <a:extLst>
                    <a:ext uri="{FF2B5EF4-FFF2-40B4-BE49-F238E27FC236}">
                      <a16:creationId xmlns:a16="http://schemas.microsoft.com/office/drawing/2014/main" xmlns="" id="{5C6E4FDF-ECC4-4B26-BA77-6C046003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1200"/>
                  <a:ext cx="264" cy="84"/>
                  <a:chOff x="1164" y="3432"/>
                  <a:chExt cx="264" cy="84"/>
                </a:xfrm>
              </p:grpSpPr>
              <p:sp>
                <p:nvSpPr>
                  <p:cNvPr id="160833" name="Line 65">
                    <a:extLst>
                      <a:ext uri="{FF2B5EF4-FFF2-40B4-BE49-F238E27FC236}">
                        <a16:creationId xmlns:a16="http://schemas.microsoft.com/office/drawing/2014/main" xmlns="" id="{42EDDB07-52AD-4DFF-A648-F5C7CF48A8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64" y="3432"/>
                    <a:ext cx="2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34" name="Line 66">
                    <a:extLst>
                      <a:ext uri="{FF2B5EF4-FFF2-40B4-BE49-F238E27FC236}">
                        <a16:creationId xmlns:a16="http://schemas.microsoft.com/office/drawing/2014/main" xmlns="" id="{2DE15BC5-7AEE-4F10-A1C9-F54010F38E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64" y="3516"/>
                    <a:ext cx="2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0835" name="Group 67">
                  <a:extLst>
                    <a:ext uri="{FF2B5EF4-FFF2-40B4-BE49-F238E27FC236}">
                      <a16:creationId xmlns:a16="http://schemas.microsoft.com/office/drawing/2014/main" xmlns="" id="{63746ED0-1946-4670-B022-42443089C5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6" y="408"/>
                  <a:ext cx="96" cy="1164"/>
                  <a:chOff x="3288" y="408"/>
                  <a:chExt cx="96" cy="1164"/>
                </a:xfrm>
              </p:grpSpPr>
              <p:sp>
                <p:nvSpPr>
                  <p:cNvPr id="160836" name="Line 68">
                    <a:extLst>
                      <a:ext uri="{FF2B5EF4-FFF2-40B4-BE49-F238E27FC236}">
                        <a16:creationId xmlns:a16="http://schemas.microsoft.com/office/drawing/2014/main" xmlns="" id="{86C6207F-17CB-4C94-9FB9-7A3987B559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6" y="408"/>
                    <a:ext cx="0" cy="15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37" name="Line 69">
                    <a:extLst>
                      <a:ext uri="{FF2B5EF4-FFF2-40B4-BE49-F238E27FC236}">
                        <a16:creationId xmlns:a16="http://schemas.microsoft.com/office/drawing/2014/main" xmlns="" id="{B1202C4C-0BDB-4D88-83CB-36059C21E0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6" y="516"/>
                    <a:ext cx="0" cy="6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38" name="Rectangle 70">
                    <a:extLst>
                      <a:ext uri="{FF2B5EF4-FFF2-40B4-BE49-F238E27FC236}">
                        <a16:creationId xmlns:a16="http://schemas.microsoft.com/office/drawing/2014/main" xmlns="" id="{616A5E90-1802-40A6-9D6C-C84D4ADEC6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8" y="696"/>
                    <a:ext cx="96" cy="252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39" name="Line 71">
                    <a:extLst>
                      <a:ext uri="{FF2B5EF4-FFF2-40B4-BE49-F238E27FC236}">
                        <a16:creationId xmlns:a16="http://schemas.microsoft.com/office/drawing/2014/main" xmlns="" id="{159603BF-28AE-4CBB-B3B1-1EB21B9CF1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6" y="1296"/>
                    <a:ext cx="0" cy="27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0840" name="Line 72">
                <a:extLst>
                  <a:ext uri="{FF2B5EF4-FFF2-40B4-BE49-F238E27FC236}">
                    <a16:creationId xmlns:a16="http://schemas.microsoft.com/office/drawing/2014/main" xmlns="" id="{FCB5D3D3-9C6B-4F9F-8830-81797995F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0" y="1905"/>
                <a:ext cx="24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0841" name="Group 73">
                <a:extLst>
                  <a:ext uri="{FF2B5EF4-FFF2-40B4-BE49-F238E27FC236}">
                    <a16:creationId xmlns:a16="http://schemas.microsoft.com/office/drawing/2014/main" xmlns="" id="{85C18584-496B-4223-A10D-8A722CAD9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569"/>
                <a:ext cx="108" cy="1336"/>
                <a:chOff x="3677" y="408"/>
                <a:chExt cx="96" cy="1176"/>
              </a:xfrm>
            </p:grpSpPr>
            <p:sp>
              <p:nvSpPr>
                <p:cNvPr id="160842" name="Line 74">
                  <a:extLst>
                    <a:ext uri="{FF2B5EF4-FFF2-40B4-BE49-F238E27FC236}">
                      <a16:creationId xmlns:a16="http://schemas.microsoft.com/office/drawing/2014/main" xmlns="" id="{D71799DE-50B1-4A1D-B920-B0A509A3BC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516"/>
                  <a:ext cx="0" cy="4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43" name="Rectangle 75">
                  <a:extLst>
                    <a:ext uri="{FF2B5EF4-FFF2-40B4-BE49-F238E27FC236}">
                      <a16:creationId xmlns:a16="http://schemas.microsoft.com/office/drawing/2014/main" xmlns="" id="{AC7548DF-7506-429C-B0AF-3AD0EA07B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7" y="615"/>
                  <a:ext cx="96" cy="25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44" name="Line 76">
                  <a:extLst>
                    <a:ext uri="{FF2B5EF4-FFF2-40B4-BE49-F238E27FC236}">
                      <a16:creationId xmlns:a16="http://schemas.microsoft.com/office/drawing/2014/main" xmlns="" id="{B5B39C8F-6A84-4C53-A9BE-D3ED4F320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408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0845" name="Group 77">
                  <a:extLst>
                    <a:ext uri="{FF2B5EF4-FFF2-40B4-BE49-F238E27FC236}">
                      <a16:creationId xmlns:a16="http://schemas.microsoft.com/office/drawing/2014/main" xmlns="" id="{C2A1096F-DD97-407C-8441-1BF35F39C5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8" y="1082"/>
                  <a:ext cx="81" cy="348"/>
                  <a:chOff x="856" y="1694"/>
                  <a:chExt cx="129" cy="516"/>
                </a:xfrm>
              </p:grpSpPr>
              <p:sp>
                <p:nvSpPr>
                  <p:cNvPr id="160846" name="Arc 78">
                    <a:extLst>
                      <a:ext uri="{FF2B5EF4-FFF2-40B4-BE49-F238E27FC236}">
                        <a16:creationId xmlns:a16="http://schemas.microsoft.com/office/drawing/2014/main" xmlns="" id="{8C4B4AC0-F227-4472-ABD6-F41A2BFCDE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" y="1694"/>
                    <a:ext cx="117" cy="168"/>
                  </a:xfrm>
                  <a:custGeom>
                    <a:avLst/>
                    <a:gdLst>
                      <a:gd name="G0" fmla="+- 2512 0 0"/>
                      <a:gd name="G1" fmla="+- 21600 0 0"/>
                      <a:gd name="G2" fmla="+- 21600 0 0"/>
                      <a:gd name="T0" fmla="*/ 2512 w 24112"/>
                      <a:gd name="T1" fmla="*/ 0 h 43200"/>
                      <a:gd name="T2" fmla="*/ 0 w 24112"/>
                      <a:gd name="T3" fmla="*/ 43053 h 43200"/>
                      <a:gd name="T4" fmla="*/ 2512 w 241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12" h="43200" fill="none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</a:path>
                      <a:path w="24112" h="43200" stroke="0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  <a:lnTo>
                          <a:pt x="2512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47" name="Arc 79">
                    <a:extLst>
                      <a:ext uri="{FF2B5EF4-FFF2-40B4-BE49-F238E27FC236}">
                        <a16:creationId xmlns:a16="http://schemas.microsoft.com/office/drawing/2014/main" xmlns="" id="{DC6600A9-21A3-470B-A6D8-C8D1C0106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" y="1862"/>
                    <a:ext cx="117" cy="168"/>
                  </a:xfrm>
                  <a:custGeom>
                    <a:avLst/>
                    <a:gdLst>
                      <a:gd name="G0" fmla="+- 2512 0 0"/>
                      <a:gd name="G1" fmla="+- 21600 0 0"/>
                      <a:gd name="G2" fmla="+- 21600 0 0"/>
                      <a:gd name="T0" fmla="*/ 2512 w 24112"/>
                      <a:gd name="T1" fmla="*/ 0 h 43200"/>
                      <a:gd name="T2" fmla="*/ 0 w 24112"/>
                      <a:gd name="T3" fmla="*/ 43053 h 43200"/>
                      <a:gd name="T4" fmla="*/ 2512 w 241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12" h="43200" fill="none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</a:path>
                      <a:path w="24112" h="43200" stroke="0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  <a:lnTo>
                          <a:pt x="2512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848" name="Arc 80">
                    <a:extLst>
                      <a:ext uri="{FF2B5EF4-FFF2-40B4-BE49-F238E27FC236}">
                        <a16:creationId xmlns:a16="http://schemas.microsoft.com/office/drawing/2014/main" xmlns="" id="{2C493F7D-210A-4E17-9632-1BF9940062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6" y="2042"/>
                    <a:ext cx="117" cy="168"/>
                  </a:xfrm>
                  <a:custGeom>
                    <a:avLst/>
                    <a:gdLst>
                      <a:gd name="G0" fmla="+- 2512 0 0"/>
                      <a:gd name="G1" fmla="+- 21600 0 0"/>
                      <a:gd name="G2" fmla="+- 21600 0 0"/>
                      <a:gd name="T0" fmla="*/ 2512 w 24112"/>
                      <a:gd name="T1" fmla="*/ 0 h 43200"/>
                      <a:gd name="T2" fmla="*/ 0 w 24112"/>
                      <a:gd name="T3" fmla="*/ 43053 h 43200"/>
                      <a:gd name="T4" fmla="*/ 2512 w 241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12" h="43200" fill="none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</a:path>
                      <a:path w="24112" h="43200" stroke="0" extrusionOk="0">
                        <a:moveTo>
                          <a:pt x="2512" y="0"/>
                        </a:moveTo>
                        <a:cubicBezTo>
                          <a:pt x="14441" y="0"/>
                          <a:pt x="24112" y="9670"/>
                          <a:pt x="24112" y="21600"/>
                        </a:cubicBezTo>
                        <a:cubicBezTo>
                          <a:pt x="24112" y="33529"/>
                          <a:pt x="14441" y="43200"/>
                          <a:pt x="2512" y="43200"/>
                        </a:cubicBezTo>
                        <a:cubicBezTo>
                          <a:pt x="1672" y="43199"/>
                          <a:pt x="833" y="43151"/>
                          <a:pt x="-1" y="43053"/>
                        </a:cubicBezTo>
                        <a:lnTo>
                          <a:pt x="2512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0849" name="Line 81">
                  <a:extLst>
                    <a:ext uri="{FF2B5EF4-FFF2-40B4-BE49-F238E27FC236}">
                      <a16:creationId xmlns:a16="http://schemas.microsoft.com/office/drawing/2014/main" xmlns="" id="{56CA4FF7-47BE-441C-9416-7D2204872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428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850" name="Group 82">
                <a:extLst>
                  <a:ext uri="{FF2B5EF4-FFF2-40B4-BE49-F238E27FC236}">
                    <a16:creationId xmlns:a16="http://schemas.microsoft.com/office/drawing/2014/main" xmlns="" id="{41248078-52DA-4616-9B12-577CA6880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3" y="569"/>
                <a:ext cx="406" cy="1322"/>
                <a:chOff x="2112" y="408"/>
                <a:chExt cx="360" cy="1164"/>
              </a:xfrm>
            </p:grpSpPr>
            <p:sp>
              <p:nvSpPr>
                <p:cNvPr id="160851" name="Line 83">
                  <a:extLst>
                    <a:ext uri="{FF2B5EF4-FFF2-40B4-BE49-F238E27FC236}">
                      <a16:creationId xmlns:a16="http://schemas.microsoft.com/office/drawing/2014/main" xmlns="" id="{DEE2F54D-401B-43CF-8D22-43E856256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6" y="408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52" name="Line 84">
                  <a:extLst>
                    <a:ext uri="{FF2B5EF4-FFF2-40B4-BE49-F238E27FC236}">
                      <a16:creationId xmlns:a16="http://schemas.microsoft.com/office/drawing/2014/main" xmlns="" id="{AB624E40-F36B-4261-88FA-979184777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8" y="114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53" name="Line 85">
                  <a:extLst>
                    <a:ext uri="{FF2B5EF4-FFF2-40B4-BE49-F238E27FC236}">
                      <a16:creationId xmlns:a16="http://schemas.microsoft.com/office/drawing/2014/main" xmlns="" id="{95F3318E-6347-4D61-A14F-D00B70210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20" y="900"/>
                  <a:ext cx="152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54" name="Line 86">
                  <a:extLst>
                    <a:ext uri="{FF2B5EF4-FFF2-40B4-BE49-F238E27FC236}">
                      <a16:creationId xmlns:a16="http://schemas.microsoft.com/office/drawing/2014/main" xmlns="" id="{7DA16D11-A3C8-42A8-897A-F45EC460C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6" y="40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855" name="Arc 87">
                  <a:extLst>
                    <a:ext uri="{FF2B5EF4-FFF2-40B4-BE49-F238E27FC236}">
                      <a16:creationId xmlns:a16="http://schemas.microsoft.com/office/drawing/2014/main" xmlns="" id="{0080F50D-7CB7-44C0-A34C-8960315122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936"/>
                  <a:ext cx="356" cy="299"/>
                </a:xfrm>
                <a:custGeom>
                  <a:avLst/>
                  <a:gdLst>
                    <a:gd name="G0" fmla="+- 0 0 0"/>
                    <a:gd name="G1" fmla="+- 20761 0 0"/>
                    <a:gd name="G2" fmla="+- 21600 0 0"/>
                    <a:gd name="T0" fmla="*/ 5961 w 20035"/>
                    <a:gd name="T1" fmla="*/ 0 h 20761"/>
                    <a:gd name="T2" fmla="*/ 20035 w 20035"/>
                    <a:gd name="T3" fmla="*/ 12688 h 20761"/>
                    <a:gd name="T4" fmla="*/ 0 w 20035"/>
                    <a:gd name="T5" fmla="*/ 20761 h 20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035" h="20761" fill="none" extrusionOk="0">
                      <a:moveTo>
                        <a:pt x="5961" y="-1"/>
                      </a:moveTo>
                      <a:cubicBezTo>
                        <a:pt x="12356" y="1836"/>
                        <a:pt x="17548" y="6516"/>
                        <a:pt x="20034" y="12688"/>
                      </a:cubicBezTo>
                    </a:path>
                    <a:path w="20035" h="20761" stroke="0" extrusionOk="0">
                      <a:moveTo>
                        <a:pt x="5961" y="-1"/>
                      </a:moveTo>
                      <a:cubicBezTo>
                        <a:pt x="12356" y="1836"/>
                        <a:pt x="17548" y="6516"/>
                        <a:pt x="20034" y="12688"/>
                      </a:cubicBezTo>
                      <a:lnTo>
                        <a:pt x="0" y="2076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0856" name="Line 88">
                <a:extLst>
                  <a:ext uri="{FF2B5EF4-FFF2-40B4-BE49-F238E27FC236}">
                    <a16:creationId xmlns:a16="http://schemas.microsoft.com/office/drawing/2014/main" xmlns="" id="{0EAC9797-7E02-44B7-92FA-C458B199A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1155"/>
                <a:ext cx="0" cy="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57" name="Text Box 89">
                <a:extLst>
                  <a:ext uri="{FF2B5EF4-FFF2-40B4-BE49-F238E27FC236}">
                    <a16:creationId xmlns:a16="http://schemas.microsoft.com/office/drawing/2014/main" xmlns="" id="{52416EE9-A773-4E58-8F8A-68B4F3840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" y="1503"/>
                <a:ext cx="69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10mA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58" name="Text Box 90">
                <a:extLst>
                  <a:ext uri="{FF2B5EF4-FFF2-40B4-BE49-F238E27FC236}">
                    <a16:creationId xmlns:a16="http://schemas.microsoft.com/office/drawing/2014/main" xmlns="" id="{0043FE9F-0EBF-492E-A39D-7D409A1B4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7" y="585"/>
                <a:ext cx="26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S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59" name="Text Box 91">
                <a:extLst>
                  <a:ext uri="{FF2B5EF4-FFF2-40B4-BE49-F238E27FC236}">
                    <a16:creationId xmlns:a16="http://schemas.microsoft.com/office/drawing/2014/main" xmlns="" id="{E7DA2843-5A85-4787-B428-81967C92E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" y="599"/>
                <a:ext cx="284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R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0" name="Text Box 92">
                <a:extLst>
                  <a:ext uri="{FF2B5EF4-FFF2-40B4-BE49-F238E27FC236}">
                    <a16:creationId xmlns:a16="http://schemas.microsoft.com/office/drawing/2014/main" xmlns="" id="{DB9FE706-A5FF-4072-AF50-0D89174CB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599"/>
                <a:ext cx="284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C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1" name="Text Box 93">
                <a:extLst>
                  <a:ext uri="{FF2B5EF4-FFF2-40B4-BE49-F238E27FC236}">
                    <a16:creationId xmlns:a16="http://schemas.microsoft.com/office/drawing/2014/main" xmlns="" id="{27B037F7-FA33-48AB-B73B-38D758C93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4" y="585"/>
                <a:ext cx="275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2" name="Text Box 94">
                <a:extLst>
                  <a:ext uri="{FF2B5EF4-FFF2-40B4-BE49-F238E27FC236}">
                    <a16:creationId xmlns:a16="http://schemas.microsoft.com/office/drawing/2014/main" xmlns="" id="{17099342-AEF4-4F07-9A29-972658E8A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285"/>
                <a:ext cx="326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60863" name="Text Box 95">
                <a:extLst>
                  <a:ext uri="{FF2B5EF4-FFF2-40B4-BE49-F238E27FC236}">
                    <a16:creationId xmlns:a16="http://schemas.microsoft.com/office/drawing/2014/main" xmlns="" id="{ACF110C7-7DBF-4173-8328-251F81440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6" y="1080"/>
                <a:ext cx="346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4" name="Text Box 96">
                <a:extLst>
                  <a:ext uri="{FF2B5EF4-FFF2-40B4-BE49-F238E27FC236}">
                    <a16:creationId xmlns:a16="http://schemas.microsoft.com/office/drawing/2014/main" xmlns="" id="{4E40F5AA-F2AB-4E5B-84D9-3A7749466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1" y="930"/>
                <a:ext cx="346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5" name="Text Box 97">
                <a:extLst>
                  <a:ext uri="{FF2B5EF4-FFF2-40B4-BE49-F238E27FC236}">
                    <a16:creationId xmlns:a16="http://schemas.microsoft.com/office/drawing/2014/main" xmlns="" id="{24C1954A-049F-44E6-B30F-C634E9821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" y="916"/>
                <a:ext cx="34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3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6" name="Line 98">
                <a:extLst>
                  <a:ext uri="{FF2B5EF4-FFF2-40B4-BE49-F238E27FC236}">
                    <a16:creationId xmlns:a16="http://schemas.microsoft.com/office/drawing/2014/main" xmlns="" id="{B1D3B154-F3FB-4FC8-B0CD-24383C36A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1400"/>
                <a:ext cx="0" cy="3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67" name="Text Box 99">
                <a:extLst>
                  <a:ext uri="{FF2B5EF4-FFF2-40B4-BE49-F238E27FC236}">
                    <a16:creationId xmlns:a16="http://schemas.microsoft.com/office/drawing/2014/main" xmlns="" id="{1B7647D8-9834-4FAE-AFA9-D0C86A20E3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489"/>
                <a:ext cx="385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C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68" name="Line 100">
                <a:extLst>
                  <a:ext uri="{FF2B5EF4-FFF2-40B4-BE49-F238E27FC236}">
                    <a16:creationId xmlns:a16="http://schemas.microsoft.com/office/drawing/2014/main" xmlns="" id="{B3429FDB-9D89-4EEC-B12D-D90156FC6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1414"/>
                <a:ext cx="0" cy="3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69" name="Text Box 101">
                <a:extLst>
                  <a:ext uri="{FF2B5EF4-FFF2-40B4-BE49-F238E27FC236}">
                    <a16:creationId xmlns:a16="http://schemas.microsoft.com/office/drawing/2014/main" xmlns="" id="{C112CD03-FECE-4A29-95DA-2EFF3C7DF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1353"/>
                <a:ext cx="37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latin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870" name="Line 102">
                <a:extLst>
                  <a:ext uri="{FF2B5EF4-FFF2-40B4-BE49-F238E27FC236}">
                    <a16:creationId xmlns:a16="http://schemas.microsoft.com/office/drawing/2014/main" xmlns="" id="{BF2BEAF8-2BA2-4F7A-9E5C-B975B0F68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360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1" name="Oval 103">
                <a:extLst>
                  <a:ext uri="{FF2B5EF4-FFF2-40B4-BE49-F238E27FC236}">
                    <a16:creationId xmlns:a16="http://schemas.microsoft.com/office/drawing/2014/main" xmlns="" id="{F8BF700B-385D-407D-B8B4-2493427DA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2" name="Oval 104">
                <a:extLst>
                  <a:ext uri="{FF2B5EF4-FFF2-40B4-BE49-F238E27FC236}">
                    <a16:creationId xmlns:a16="http://schemas.microsoft.com/office/drawing/2014/main" xmlns="" id="{40BF5F9F-94DC-4409-913E-BA9C8E1BC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52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3" name="Oval 105">
                <a:extLst>
                  <a:ext uri="{FF2B5EF4-FFF2-40B4-BE49-F238E27FC236}">
                    <a16:creationId xmlns:a16="http://schemas.microsoft.com/office/drawing/2014/main" xmlns="" id="{716CCDC7-EDE7-4219-AEA2-3B8107D79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52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4" name="Oval 106">
                <a:extLst>
                  <a:ext uri="{FF2B5EF4-FFF2-40B4-BE49-F238E27FC236}">
                    <a16:creationId xmlns:a16="http://schemas.microsoft.com/office/drawing/2014/main" xmlns="" id="{DEA7649A-573A-4983-A907-8B8A472A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5" name="Oval 107">
                <a:extLst>
                  <a:ext uri="{FF2B5EF4-FFF2-40B4-BE49-F238E27FC236}">
                    <a16:creationId xmlns:a16="http://schemas.microsoft.com/office/drawing/2014/main" xmlns="" id="{464F0D9F-DB6E-4C1B-84B4-F0C71F4EA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76" name="Oval 108">
                <a:extLst>
                  <a:ext uri="{FF2B5EF4-FFF2-40B4-BE49-F238E27FC236}">
                    <a16:creationId xmlns:a16="http://schemas.microsoft.com/office/drawing/2014/main" xmlns="" id="{89E4A0D0-8FCC-4F13-A992-BAF3E34B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87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" name="Arc 78">
              <a:extLst>
                <a:ext uri="{FF2B5EF4-FFF2-40B4-BE49-F238E27FC236}">
                  <a16:creationId xmlns:a16="http://schemas.microsoft.com/office/drawing/2014/main" xmlns="" id="{6E9CB333-DCCF-4EF4-A36F-B9DA124D3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245" y="1645455"/>
              <a:ext cx="129262" cy="190486"/>
            </a:xfrm>
            <a:custGeom>
              <a:avLst/>
              <a:gdLst>
                <a:gd name="G0" fmla="+- 2512 0 0"/>
                <a:gd name="G1" fmla="+- 21600 0 0"/>
                <a:gd name="G2" fmla="+- 21600 0 0"/>
                <a:gd name="T0" fmla="*/ 2512 w 24112"/>
                <a:gd name="T1" fmla="*/ 0 h 43200"/>
                <a:gd name="T2" fmla="*/ 0 w 24112"/>
                <a:gd name="T3" fmla="*/ 43053 h 43200"/>
                <a:gd name="T4" fmla="*/ 2512 w 241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12" h="43200" fill="none" extrusionOk="0">
                  <a:moveTo>
                    <a:pt x="2512" y="0"/>
                  </a:moveTo>
                  <a:cubicBezTo>
                    <a:pt x="14441" y="0"/>
                    <a:pt x="24112" y="9670"/>
                    <a:pt x="24112" y="21600"/>
                  </a:cubicBezTo>
                  <a:cubicBezTo>
                    <a:pt x="24112" y="33529"/>
                    <a:pt x="14441" y="43200"/>
                    <a:pt x="2512" y="43200"/>
                  </a:cubicBezTo>
                  <a:cubicBezTo>
                    <a:pt x="1672" y="43199"/>
                    <a:pt x="833" y="43151"/>
                    <a:pt x="-1" y="43053"/>
                  </a:cubicBezTo>
                </a:path>
                <a:path w="24112" h="43200" stroke="0" extrusionOk="0">
                  <a:moveTo>
                    <a:pt x="2512" y="0"/>
                  </a:moveTo>
                  <a:cubicBezTo>
                    <a:pt x="14441" y="0"/>
                    <a:pt x="24112" y="9670"/>
                    <a:pt x="24112" y="21600"/>
                  </a:cubicBezTo>
                  <a:cubicBezTo>
                    <a:pt x="24112" y="33529"/>
                    <a:pt x="14441" y="43200"/>
                    <a:pt x="2512" y="43200"/>
                  </a:cubicBezTo>
                  <a:cubicBezTo>
                    <a:pt x="1672" y="43199"/>
                    <a:pt x="833" y="43151"/>
                    <a:pt x="-1" y="43053"/>
                  </a:cubicBezTo>
                  <a:lnTo>
                    <a:pt x="2512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802" grpId="0" autoUpdateAnimBg="0"/>
      <p:bldP spid="1608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281B6BE-116E-4E94-B4C1-3AB5475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499113"/>
            <a:ext cx="583230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  </a:t>
            </a:r>
            <a:r>
              <a:rPr lang="en-US" altLang="zh-CN" sz="40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4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电路的暂态过程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5B06236-7C0B-405B-8A9D-A045EB1A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507225"/>
            <a:ext cx="696406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2.2.1   </a:t>
            </a:r>
            <a:r>
              <a:rPr lang="en-US" altLang="zh-CN" sz="32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RC</a:t>
            </a:r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电路的零输入响应</a:t>
            </a:r>
            <a:endParaRPr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8601643-F2AF-4E3F-B882-C43F3CDE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18" y="3284836"/>
            <a:ext cx="696406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2.2.2   </a:t>
            </a:r>
            <a:r>
              <a:rPr lang="en-US" altLang="zh-CN" sz="32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RC</a:t>
            </a:r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电路的零状态响应</a:t>
            </a:r>
            <a:endParaRPr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F84EBBD-C7C9-429E-B39B-C8E3BEBB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18" y="4076998"/>
            <a:ext cx="696406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2.2.3   </a:t>
            </a:r>
            <a:r>
              <a:rPr lang="en-US" altLang="zh-CN" sz="3200" i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RC</a:t>
            </a:r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电路的全响应</a:t>
            </a:r>
            <a:endParaRPr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动作按钮: 转到开头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60B8245B-D873-4685-9C58-D9876C2E4BAE}"/>
              </a:ext>
            </a:extLst>
          </p:cNvPr>
          <p:cNvSpPr/>
          <p:nvPr/>
        </p:nvSpPr>
        <p:spPr bwMode="auto">
          <a:xfrm>
            <a:off x="8460432" y="6237312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xmlns="" id="{41AB2081-8806-4805-A2EF-15093B36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49" y="974689"/>
            <a:ext cx="60079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根据电路的定律列写电压、电流的微分方程，求解电路中电压、电流随时间的变化规律。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xmlns="" id="{124336A7-5092-4F6E-B104-28F6486F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28577"/>
            <a:ext cx="1386918" cy="52322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经典法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1797" name="Text Box 5" descr="小棋盘">
            <a:extLst>
              <a:ext uri="{FF2B5EF4-FFF2-40B4-BE49-F238E27FC236}">
                <a16:creationId xmlns:a16="http://schemas.microsoft.com/office/drawing/2014/main" xmlns="" id="{629D9DA2-EC03-44AF-B565-F5347EFBC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11" y="297054"/>
            <a:ext cx="5257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2.2.1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电路的零输入响应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8BE23B9E-8417-4BE1-B339-069DDC21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912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换路后的电路中无电源激励。即输入信号为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时，由电路的初始状态产生的响应。</a:t>
            </a:r>
          </a:p>
        </p:txBody>
      </p:sp>
      <p:sp>
        <p:nvSpPr>
          <p:cNvPr id="161828" name="Text Box 36">
            <a:extLst>
              <a:ext uri="{FF2B5EF4-FFF2-40B4-BE49-F238E27FC236}">
                <a16:creationId xmlns:a16="http://schemas.microsoft.com/office/drawing/2014/main" xmlns="" id="{3BC62C7B-6AF7-4CAB-8F7C-1C4369D6C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52" y="4083885"/>
            <a:ext cx="3756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列换路后电路的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xmlns="" id="{FA917DB6-4B28-4B37-9510-A9DC63FE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3" y="3500644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(0+)=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(0 -)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grpSp>
        <p:nvGrpSpPr>
          <p:cNvPr id="56" name="组合 80">
            <a:extLst>
              <a:ext uri="{FF2B5EF4-FFF2-40B4-BE49-F238E27FC236}">
                <a16:creationId xmlns:a16="http://schemas.microsoft.com/office/drawing/2014/main" xmlns="" id="{08595F3C-5DD7-4994-A7AA-CC64114C6B1C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310541"/>
            <a:ext cx="3181350" cy="2219325"/>
            <a:chOff x="1166778" y="1928802"/>
            <a:chExt cx="3181368" cy="2219325"/>
          </a:xfrm>
        </p:grpSpPr>
        <p:sp>
          <p:nvSpPr>
            <p:cNvPr id="57" name="Oval 6">
              <a:extLst>
                <a:ext uri="{FF2B5EF4-FFF2-40B4-BE49-F238E27FC236}">
                  <a16:creationId xmlns:a16="http://schemas.microsoft.com/office/drawing/2014/main" xmlns="" id="{89F34B40-3A74-4FEF-A099-EBF00168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778" y="319881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</a:endParaRP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xmlns="" id="{50FA9D71-AA18-4159-AE3A-0FF816F2F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097" y="2724146"/>
              <a:ext cx="0" cy="1403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xmlns="" id="{5758803E-026B-422B-AFB1-42A0895F2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2742153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xmlns="" id="{16C1465C-2DFF-4918-9A57-8EEA53EF7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278" y="2500302"/>
              <a:ext cx="981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xmlns="" id="{37D31DCD-4963-4A63-83A0-B8CD2037D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0709" y="2495543"/>
              <a:ext cx="428628" cy="2430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xmlns="" id="{8BDA29FB-168E-4E4C-BA2A-2F0791495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4127490"/>
              <a:ext cx="1728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xmlns="" id="{B17CCC8E-802E-4F68-BD8C-7488FFBC9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5" y="2495540"/>
              <a:ext cx="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xmlns="" id="{A29F709D-53BC-4B1B-8EE8-39362BB336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9840" y="2285990"/>
              <a:ext cx="152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xmlns="" id="{461C82F3-37DF-4299-B74B-77F066896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378" y="2817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" name="Text Box 16">
              <a:extLst>
                <a:ext uri="{FF2B5EF4-FFF2-40B4-BE49-F238E27FC236}">
                  <a16:creationId xmlns:a16="http://schemas.microsoft.com/office/drawing/2014/main" xmlns="" id="{704A39F8-B624-4B00-8513-6905FE3F7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578" y="3427415"/>
              <a:ext cx="68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xmlns="" id="{4BD8A3C1-A801-4157-B617-ACF6DD22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778" y="3198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8" name="Text Box 20">
              <a:extLst>
                <a:ext uri="{FF2B5EF4-FFF2-40B4-BE49-F238E27FC236}">
                  <a16:creationId xmlns:a16="http://schemas.microsoft.com/office/drawing/2014/main" xmlns="" id="{E210C99C-CC7A-4BFF-809A-5E1DCD3B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403" y="2071677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xmlns="" id="{56BAE4BB-3015-4278-A52C-E84A849E3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20" y="2141531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xmlns="" id="{6DFF530C-7B1E-4EE3-9760-3C0C588FF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650" y="2500308"/>
              <a:ext cx="238125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xmlns="" id="{1A52A8A4-CC46-4F13-894C-2145D8E81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5" y="3392477"/>
              <a:ext cx="0" cy="755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xmlns="" id="{CF9E5E3A-6905-4AB2-A5E2-DB066D104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8" y="3267065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xmlns="" id="{F26087FD-DF54-47F6-83F8-D84F7100F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8" y="3409940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0">
              <a:extLst>
                <a:ext uri="{FF2B5EF4-FFF2-40B4-BE49-F238E27FC236}">
                  <a16:creationId xmlns:a16="http://schemas.microsoft.com/office/drawing/2014/main" xmlns="" id="{8C8C887E-F356-4265-BBCD-5A5C66104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15" y="3143240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xmlns="" id="{2464111C-3D01-4DFE-88C0-BA88C208A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662" y="2786058"/>
              <a:ext cx="0" cy="1350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xmlns="" id="{33002690-5F94-4420-8A90-9A9E0389F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546" y="2922589"/>
              <a:ext cx="0" cy="792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xmlns="" id="{F55DE447-3D4F-4FCF-96E0-71C3063D4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421" y="3065464"/>
              <a:ext cx="46672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xmlns="" id="{C132753F-ACAF-45CA-BD54-756D9842FD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34516" y="2177431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20">
              <a:extLst>
                <a:ext uri="{FF2B5EF4-FFF2-40B4-BE49-F238E27FC236}">
                  <a16:creationId xmlns:a16="http://schemas.microsoft.com/office/drawing/2014/main" xmlns="" id="{8C1D3E8F-1F03-49EC-8157-02F2EE703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604" y="1928802"/>
              <a:ext cx="4667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2">
              <a:extLst>
                <a:ext uri="{FF2B5EF4-FFF2-40B4-BE49-F238E27FC236}">
                  <a16:creationId xmlns:a16="http://schemas.microsoft.com/office/drawing/2014/main" xmlns="" id="{AA2A9C1B-CE35-4CEA-92BA-1CFA6874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472" y="1971668"/>
              <a:ext cx="1049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</a:p>
          </p:txBody>
        </p:sp>
      </p:grpSp>
      <p:graphicFrame>
        <p:nvGraphicFramePr>
          <p:cNvPr id="81" name="Object 61">
            <a:extLst>
              <a:ext uri="{FF2B5EF4-FFF2-40B4-BE49-F238E27FC236}">
                <a16:creationId xmlns:a16="http://schemas.microsoft.com/office/drawing/2014/main" xmlns="" id="{7933A285-E018-4AC5-855E-6F82EFE76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95863"/>
              </p:ext>
            </p:extLst>
          </p:nvPr>
        </p:nvGraphicFramePr>
        <p:xfrm>
          <a:off x="844587" y="4865057"/>
          <a:ext cx="17256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4" name="公式" r:id="rId4" imgW="723586" imgH="228501" progId="Equation.3">
                  <p:embed/>
                </p:oleObj>
              </mc:Choice>
              <mc:Fallback>
                <p:oleObj name="公式" r:id="rId4" imgW="723586" imgH="228501" progId="Equation.3">
                  <p:embed/>
                  <p:pic>
                    <p:nvPicPr>
                      <p:cNvPr id="56381" name="Object 61">
                        <a:extLst>
                          <a:ext uri="{FF2B5EF4-FFF2-40B4-BE49-F238E27FC236}">
                            <a16:creationId xmlns:a16="http://schemas.microsoft.com/office/drawing/2014/main" xmlns="" id="{5C98BEBA-3C4A-428F-AAC3-16FD3000F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87" y="4865057"/>
                        <a:ext cx="17256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3">
            <a:extLst>
              <a:ext uri="{FF2B5EF4-FFF2-40B4-BE49-F238E27FC236}">
                <a16:creationId xmlns:a16="http://schemas.microsoft.com/office/drawing/2014/main" xmlns="" id="{F75F7E4D-5894-41C6-A09D-F5008A395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9803"/>
              </p:ext>
            </p:extLst>
          </p:nvPr>
        </p:nvGraphicFramePr>
        <p:xfrm>
          <a:off x="3014173" y="4572603"/>
          <a:ext cx="17081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5" name="公式" r:id="rId6" imgW="698197" imgH="393529" progId="Equation.3">
                  <p:embed/>
                </p:oleObj>
              </mc:Choice>
              <mc:Fallback>
                <p:oleObj name="公式" r:id="rId6" imgW="698197" imgH="393529" progId="Equation.3">
                  <p:embed/>
                  <p:pic>
                    <p:nvPicPr>
                      <p:cNvPr id="155" name="Object 13">
                        <a:extLst>
                          <a:ext uri="{FF2B5EF4-FFF2-40B4-BE49-F238E27FC236}">
                            <a16:creationId xmlns:a16="http://schemas.microsoft.com/office/drawing/2014/main" xmlns="" id="{FA960947-F52C-4B73-983F-19C2B518A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73" y="4572603"/>
                        <a:ext cx="17081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56">
            <a:extLst>
              <a:ext uri="{FF2B5EF4-FFF2-40B4-BE49-F238E27FC236}">
                <a16:creationId xmlns:a16="http://schemas.microsoft.com/office/drawing/2014/main" xmlns="" id="{1BE65C41-DC08-4B65-94F1-2C0C67CA5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15150"/>
              </p:ext>
            </p:extLst>
          </p:nvPr>
        </p:nvGraphicFramePr>
        <p:xfrm>
          <a:off x="1298477" y="5565067"/>
          <a:ext cx="27019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6" name="公式" r:id="rId8" imgW="1104900" imgH="393700" progId="Equation.3">
                  <p:embed/>
                </p:oleObj>
              </mc:Choice>
              <mc:Fallback>
                <p:oleObj name="公式" r:id="rId8" imgW="1104900" imgH="393700" progId="Equation.3">
                  <p:embed/>
                  <p:pic>
                    <p:nvPicPr>
                      <p:cNvPr id="2" name="Object 56">
                        <a:extLst>
                          <a:ext uri="{FF2B5EF4-FFF2-40B4-BE49-F238E27FC236}">
                            <a16:creationId xmlns:a16="http://schemas.microsoft.com/office/drawing/2014/main" xmlns="" id="{C2F53715-FCBB-49A2-B32C-0F9747E15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477" y="5565067"/>
                        <a:ext cx="2701925" cy="9572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4">
            <a:extLst>
              <a:ext uri="{FF2B5EF4-FFF2-40B4-BE49-F238E27FC236}">
                <a16:creationId xmlns:a16="http://schemas.microsoft.com/office/drawing/2014/main" xmlns="" id="{CAD06220-34F0-4596-9B0B-F6A5C1A5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34" y="1959148"/>
            <a:ext cx="421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电路的零输入响应</a:t>
            </a:r>
          </a:p>
        </p:txBody>
      </p:sp>
      <p:sp>
        <p:nvSpPr>
          <p:cNvPr id="2" name="动作按钮: 转到开头 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xmlns="" id="{B29B5B42-8037-4F08-B48D-BCEAD155A3E8}"/>
              </a:ext>
            </a:extLst>
          </p:cNvPr>
          <p:cNvSpPr/>
          <p:nvPr/>
        </p:nvSpPr>
        <p:spPr bwMode="auto">
          <a:xfrm>
            <a:off x="8460432" y="6237312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nimBg="1" autoUpdateAnimBg="0"/>
      <p:bldP spid="161798" grpId="0" autoUpdateAnimBg="0"/>
      <p:bldP spid="161828" grpId="0" autoUpdateAnimBg="0"/>
      <p:bldP spid="55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15">
            <a:extLst>
              <a:ext uri="{FF2B5EF4-FFF2-40B4-BE49-F238E27FC236}">
                <a16:creationId xmlns:a16="http://schemas.microsoft.com/office/drawing/2014/main" xmlns="" id="{4C92BF5E-025A-4AF7-B2F8-0FAE84AD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745" y="1357313"/>
            <a:ext cx="3714750" cy="609600"/>
          </a:xfrm>
          <a:prstGeom prst="wedgeRoundRectCallout">
            <a:avLst>
              <a:gd name="adj1" fmla="val -57324"/>
              <a:gd name="adj2" fmla="val 274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一阶常系数齐次微分方程</a:t>
            </a:r>
          </a:p>
        </p:txBody>
      </p:sp>
      <p:sp>
        <p:nvSpPr>
          <p:cNvPr id="90" name="Text Box 16">
            <a:extLst>
              <a:ext uri="{FF2B5EF4-FFF2-40B4-BE49-F238E27FC236}">
                <a16:creationId xmlns:a16="http://schemas.microsoft.com/office/drawing/2014/main" xmlns="" id="{2E55163C-3819-4626-AB11-4DC31D7A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45" y="26098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其通解为：</a:t>
            </a:r>
          </a:p>
        </p:txBody>
      </p:sp>
      <p:sp>
        <p:nvSpPr>
          <p:cNvPr id="91" name="Text Box 41">
            <a:extLst>
              <a:ext uri="{FF2B5EF4-FFF2-40B4-BE49-F238E27FC236}">
                <a16:creationId xmlns:a16="http://schemas.microsoft.com/office/drawing/2014/main" xmlns="" id="{7B6AB832-5058-4F14-BBD2-93201F2F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57" y="41814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特征方程</a:t>
            </a:r>
          </a:p>
        </p:txBody>
      </p:sp>
      <p:grpSp>
        <p:nvGrpSpPr>
          <p:cNvPr id="92" name="组合 90">
            <a:extLst>
              <a:ext uri="{FF2B5EF4-FFF2-40B4-BE49-F238E27FC236}">
                <a16:creationId xmlns:a16="http://schemas.microsoft.com/office/drawing/2014/main" xmlns="" id="{06D206BD-6C4F-4751-8E26-DFA11EA2B7C3}"/>
              </a:ext>
            </a:extLst>
          </p:cNvPr>
          <p:cNvGrpSpPr>
            <a:grpSpLocks/>
          </p:cNvGrpSpPr>
          <p:nvPr/>
        </p:nvGrpSpPr>
        <p:grpSpPr bwMode="auto">
          <a:xfrm>
            <a:off x="2388245" y="3038475"/>
            <a:ext cx="1643062" cy="714375"/>
            <a:chOff x="2666976" y="2857496"/>
            <a:chExt cx="1643074" cy="714380"/>
          </a:xfrm>
        </p:grpSpPr>
        <p:sp>
          <p:nvSpPr>
            <p:cNvPr id="93" name="Rectangle 18">
              <a:extLst>
                <a:ext uri="{FF2B5EF4-FFF2-40B4-BE49-F238E27FC236}">
                  <a16:creationId xmlns:a16="http://schemas.microsoft.com/office/drawing/2014/main" xmlns="" id="{D01093E7-6C01-44DB-9B5F-C33843C2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976" y="2857496"/>
              <a:ext cx="1643074" cy="7143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4" name="Object 5">
              <a:extLst>
                <a:ext uri="{FF2B5EF4-FFF2-40B4-BE49-F238E27FC236}">
                  <a16:creationId xmlns:a16="http://schemas.microsoft.com/office/drawing/2014/main" xmlns="" id="{0A009CEF-E21A-46D2-ABB6-A49BC0B5C3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6976" y="2928934"/>
            <a:ext cx="158273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62" name="公式" r:id="rId3" imgW="647700" imgH="241300" progId="Equation.3">
                    <p:embed/>
                  </p:oleObj>
                </mc:Choice>
                <mc:Fallback>
                  <p:oleObj name="公式" r:id="rId3" imgW="647700" imgH="241300" progId="Equation.3">
                    <p:embed/>
                    <p:pic>
                      <p:nvPicPr>
                        <p:cNvPr id="6160" name="Object 5">
                          <a:extLst>
                            <a:ext uri="{FF2B5EF4-FFF2-40B4-BE49-F238E27FC236}">
                              <a16:creationId xmlns:a16="http://schemas.microsoft.com/office/drawing/2014/main" xmlns="" id="{A7FC9CBB-8C91-4C36-98FC-0DC4D6A694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976" y="2928934"/>
                          <a:ext cx="158273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BCD3CCAF-060D-44AD-B94D-0A40BC67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45" y="3181350"/>
            <a:ext cx="192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：待定系数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69EF7DA7-E3E9-4BD6-866C-3C0A349E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932" y="3138488"/>
            <a:ext cx="160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：特征根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FD432B1-E57D-40A3-8346-A7D22AFA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20" y="4181475"/>
            <a:ext cx="1406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RCp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+1=0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Text Box 35">
            <a:extLst>
              <a:ext uri="{FF2B5EF4-FFF2-40B4-BE49-F238E27FC236}">
                <a16:creationId xmlns:a16="http://schemas.microsoft.com/office/drawing/2014/main" xmlns="" id="{B1621F85-E4E1-4157-A2BE-8F553124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57" y="5000625"/>
            <a:ext cx="4357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  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(0+)=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(0 -)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graphicFrame>
        <p:nvGraphicFramePr>
          <p:cNvPr id="99" name="Object 6">
            <a:extLst>
              <a:ext uri="{FF2B5EF4-FFF2-40B4-BE49-F238E27FC236}">
                <a16:creationId xmlns:a16="http://schemas.microsoft.com/office/drawing/2014/main" xmlns="" id="{E97E29B7-A9DB-47CE-9091-ED33B40B5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45854"/>
              </p:ext>
            </p:extLst>
          </p:nvPr>
        </p:nvGraphicFramePr>
        <p:xfrm>
          <a:off x="6102995" y="4214813"/>
          <a:ext cx="22320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3" name="公式" r:id="rId5" imgW="914400" imgH="342900" progId="Equation.3">
                  <p:embed/>
                </p:oleObj>
              </mc:Choice>
              <mc:Fallback>
                <p:oleObj name="公式" r:id="rId5" imgW="914400" imgH="342900" progId="Equation.3">
                  <p:embed/>
                  <p:pic>
                    <p:nvPicPr>
                      <p:cNvPr id="98" name="Object 6">
                        <a:extLst>
                          <a:ext uri="{FF2B5EF4-FFF2-40B4-BE49-F238E27FC236}">
                            <a16:creationId xmlns:a16="http://schemas.microsoft.com/office/drawing/2014/main" xmlns="" id="{F541C5B5-9496-4ECC-A18E-9B44CB69B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995" y="4214813"/>
                        <a:ext cx="22320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11C7E13A-130A-491E-BE94-00D55A4AFA28}"/>
              </a:ext>
            </a:extLst>
          </p:cNvPr>
          <p:cNvSpPr/>
          <p:nvPr/>
        </p:nvSpPr>
        <p:spPr>
          <a:xfrm>
            <a:off x="5960120" y="4143375"/>
            <a:ext cx="2500312" cy="10001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xmlns="" id="{271159F5-3B5A-44A9-B956-39C42F3712F6}"/>
              </a:ext>
            </a:extLst>
          </p:cNvPr>
          <p:cNvSpPr/>
          <p:nvPr/>
        </p:nvSpPr>
        <p:spPr>
          <a:xfrm>
            <a:off x="5245746" y="4357688"/>
            <a:ext cx="214312" cy="1015528"/>
          </a:xfrm>
          <a:prstGeom prst="rightBrace">
            <a:avLst>
              <a:gd name="adj1" fmla="val 34166"/>
              <a:gd name="adj2" fmla="val 5030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" name="Object 4">
            <a:extLst>
              <a:ext uri="{FF2B5EF4-FFF2-40B4-BE49-F238E27FC236}">
                <a16:creationId xmlns:a16="http://schemas.microsoft.com/office/drawing/2014/main" xmlns="" id="{E0386C79-75D4-4BD9-BAEC-BF42063B1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7118"/>
              </p:ext>
            </p:extLst>
          </p:nvPr>
        </p:nvGraphicFramePr>
        <p:xfrm>
          <a:off x="1176982" y="1214438"/>
          <a:ext cx="27035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4" name="公式" r:id="rId7" imgW="1104900" imgH="393700" progId="Equation.3">
                  <p:embed/>
                </p:oleObj>
              </mc:Choice>
              <mc:Fallback>
                <p:oleObj name="公式" r:id="rId7" imgW="1104900" imgH="393700" progId="Equation.3">
                  <p:embed/>
                  <p:pic>
                    <p:nvPicPr>
                      <p:cNvPr id="6158" name="Object 4">
                        <a:extLst>
                          <a:ext uri="{FF2B5EF4-FFF2-40B4-BE49-F238E27FC236}">
                            <a16:creationId xmlns:a16="http://schemas.microsoft.com/office/drawing/2014/main" xmlns="" id="{05D2C87B-5951-4B5D-816A-84D5B7666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982" y="1214438"/>
                        <a:ext cx="27035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5" grpId="0"/>
      <p:bldP spid="96" grpId="0"/>
      <p:bldP spid="98" grpId="0" autoUpdateAnimBg="0"/>
      <p:bldP spid="100" grpId="0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xmlns="" id="{C36F3CE2-CAA5-4144-A938-88E03D6D9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77939"/>
              </p:ext>
            </p:extLst>
          </p:nvPr>
        </p:nvGraphicFramePr>
        <p:xfrm>
          <a:off x="666750" y="383506"/>
          <a:ext cx="27035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7" name="公式" r:id="rId4" imgW="1104900" imgH="393700" progId="Equation.3">
                  <p:embed/>
                </p:oleObj>
              </mc:Choice>
              <mc:Fallback>
                <p:oleObj name="公式" r:id="rId4" imgW="1104900" imgH="393700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xmlns="" id="{59548FF2-6B19-497F-B49F-2A82DC245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83506"/>
                        <a:ext cx="27035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xmlns="" id="{B1AC87C1-800C-4762-89DC-18A33DF6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57" y="1484784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xmlns="" id="{1A479468-EC7B-44C9-AFF3-FAE8C7E5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37" y="430223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时间常数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57AEBD6-F68B-4C0D-8621-5DABF790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57" y="1988339"/>
            <a:ext cx="7254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）电容上电压随时间按指数规律变化；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）变化的起点是初始值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，变化的终点是稳态值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）变化的速度取决于</a:t>
            </a:r>
            <a:r>
              <a:rPr kumimoji="1" lang="el-GR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3D17D8A-0A76-43E2-81D2-CEEF840F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295800"/>
            <a:ext cx="982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l-GR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8" name="组合 50">
            <a:extLst>
              <a:ext uri="{FF2B5EF4-FFF2-40B4-BE49-F238E27FC236}">
                <a16:creationId xmlns:a16="http://schemas.microsoft.com/office/drawing/2014/main" xmlns="" id="{9354FF36-1B19-47D6-9E30-108F8F20869A}"/>
              </a:ext>
            </a:extLst>
          </p:cNvPr>
          <p:cNvGrpSpPr>
            <a:grpSpLocks/>
          </p:cNvGrpSpPr>
          <p:nvPr/>
        </p:nvGrpSpPr>
        <p:grpSpPr bwMode="auto">
          <a:xfrm>
            <a:off x="4638680" y="387364"/>
            <a:ext cx="2500313" cy="857250"/>
            <a:chOff x="6524628" y="1142984"/>
            <a:chExt cx="2500330" cy="857256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xmlns="" id="{B2ABDA79-1F97-412E-BE4F-58E4D13FE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7504" y="1142984"/>
            <a:ext cx="2232025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8" name="公式" r:id="rId6" imgW="914400" imgH="342900" progId="Equation.3">
                    <p:embed/>
                  </p:oleObj>
                </mc:Choice>
                <mc:Fallback>
                  <p:oleObj name="公式" r:id="rId6" imgW="914400" imgH="342900" progId="Equation.3">
                    <p:embed/>
                    <p:pic>
                      <p:nvPicPr>
                        <p:cNvPr id="7201" name="Object 6">
                          <a:extLst>
                            <a:ext uri="{FF2B5EF4-FFF2-40B4-BE49-F238E27FC236}">
                              <a16:creationId xmlns:a16="http://schemas.microsoft.com/office/drawing/2014/main" xmlns="" id="{872C9A6C-C54A-47D2-AC7A-B8F2C3638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4" y="1142984"/>
                          <a:ext cx="2232025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F52D582-651C-486F-BD00-9D33C841DA2B}"/>
                </a:ext>
              </a:extLst>
            </p:cNvPr>
            <p:cNvSpPr/>
            <p:nvPr/>
          </p:nvSpPr>
          <p:spPr>
            <a:xfrm>
              <a:off x="6524628" y="1142984"/>
              <a:ext cx="2500330" cy="857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1">
            <a:extLst>
              <a:ext uri="{FF2B5EF4-FFF2-40B4-BE49-F238E27FC236}">
                <a16:creationId xmlns:a16="http://schemas.microsoft.com/office/drawing/2014/main" xmlns="" id="{4E687FAB-7896-4B1A-9065-021FF8D03F85}"/>
              </a:ext>
            </a:extLst>
          </p:cNvPr>
          <p:cNvGrpSpPr>
            <a:grpSpLocks/>
          </p:cNvGrpSpPr>
          <p:nvPr/>
        </p:nvGrpSpPr>
        <p:grpSpPr bwMode="auto">
          <a:xfrm>
            <a:off x="3062638" y="3933054"/>
            <a:ext cx="2256812" cy="1200329"/>
            <a:chOff x="5212802" y="4357694"/>
            <a:chExt cx="2257116" cy="1200508"/>
          </a:xfrm>
        </p:grpSpPr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xmlns="" id="{A0951EB4-4BCF-40EC-B3F7-7DEDB90BCF48}"/>
                </a:ext>
              </a:extLst>
            </p:cNvPr>
            <p:cNvSpPr/>
            <p:nvPr/>
          </p:nvSpPr>
          <p:spPr>
            <a:xfrm flipH="1">
              <a:off x="6167576" y="4500590"/>
              <a:ext cx="142894" cy="928825"/>
            </a:xfrm>
            <a:prstGeom prst="rightBrace">
              <a:avLst>
                <a:gd name="adj1" fmla="val 34166"/>
                <a:gd name="adj2" fmla="val 5030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xmlns="" id="{D4672850-410E-4BA0-8C35-50E0538B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802" y="4717384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单位</a:t>
              </a:r>
            </a:p>
          </p:txBody>
        </p:sp>
        <p:sp>
          <p:nvSpPr>
            <p:cNvPr id="14" name="矩形 20">
              <a:extLst>
                <a:ext uri="{FF2B5EF4-FFF2-40B4-BE49-F238E27FC236}">
                  <a16:creationId xmlns:a16="http://schemas.microsoft.com/office/drawing/2014/main" xmlns="" id="{FC15DBE0-E186-42F2-A1E6-DC008C1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470" y="4357694"/>
              <a:ext cx="1159448" cy="12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sym typeface="Symbol" panose="05050102010706020507" pitchFamily="18" charset="2"/>
                </a:rPr>
                <a:t>)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(F)</a:t>
              </a:r>
              <a:endPara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l-GR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τ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(s)</a:t>
              </a:r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5" name="Text Box 51">
            <a:extLst>
              <a:ext uri="{FF2B5EF4-FFF2-40B4-BE49-F238E27FC236}">
                <a16:creationId xmlns:a16="http://schemas.microsoft.com/office/drawing/2014/main" xmlns="" id="{794BCB1C-AAB6-4A95-B09E-E58F86B5D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16" y="5420520"/>
            <a:ext cx="4760913" cy="87171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t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的物理意义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决定电路过渡过程   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变化的快慢。                     </a:t>
            </a:r>
          </a:p>
        </p:txBody>
      </p:sp>
      <p:grpSp>
        <p:nvGrpSpPr>
          <p:cNvPr id="16" name="Group 52">
            <a:extLst>
              <a:ext uri="{FF2B5EF4-FFF2-40B4-BE49-F238E27FC236}">
                <a16:creationId xmlns:a16="http://schemas.microsoft.com/office/drawing/2014/main" xmlns="" id="{19D449CE-8612-4D2D-BB2A-14BB24F8F025}"/>
              </a:ext>
            </a:extLst>
          </p:cNvPr>
          <p:cNvGrpSpPr>
            <a:grpSpLocks/>
          </p:cNvGrpSpPr>
          <p:nvPr/>
        </p:nvGrpSpPr>
        <p:grpSpPr bwMode="auto">
          <a:xfrm>
            <a:off x="5472997" y="3326554"/>
            <a:ext cx="3570288" cy="2686050"/>
            <a:chOff x="3288" y="390"/>
            <a:chExt cx="2368" cy="1885"/>
          </a:xfrm>
        </p:grpSpPr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xmlns="" id="{3C094BA6-7029-44C6-9D2C-D375A6D62EC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1" y="998"/>
              <a:ext cx="1679" cy="926"/>
            </a:xfrm>
            <a:custGeom>
              <a:avLst/>
              <a:gdLst>
                <a:gd name="T0" fmla="*/ 0 w 576"/>
                <a:gd name="T1" fmla="*/ 41908 h 432"/>
                <a:gd name="T2" fmla="*/ 117816 w 576"/>
                <a:gd name="T3" fmla="*/ 18644 h 432"/>
                <a:gd name="T4" fmla="*/ 235515 w 576"/>
                <a:gd name="T5" fmla="*/ 4669 h 432"/>
                <a:gd name="T6" fmla="*/ 35333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xmlns="" id="{58812C51-3772-4E23-A6F8-E10E03F8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90"/>
              <a:ext cx="15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xmlns="" id="{C66E3AA7-861B-4EB6-99A0-984299E3F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" y="1946"/>
              <a:ext cx="19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xmlns="" id="{3FD07ED2-1237-40A4-A8A1-36DCAF22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647"/>
              <a:ext cx="0" cy="1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xmlns="" id="{615B67BB-BD87-4023-9438-0081CBC0F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" y="1944"/>
              <a:ext cx="13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" name="Group 60">
              <a:extLst>
                <a:ext uri="{FF2B5EF4-FFF2-40B4-BE49-F238E27FC236}">
                  <a16:creationId xmlns:a16="http://schemas.microsoft.com/office/drawing/2014/main" xmlns="" id="{345469D1-F88C-469B-96D0-3167BB285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793"/>
              <a:ext cx="1993" cy="1352"/>
              <a:chOff x="3154" y="793"/>
              <a:chExt cx="2313" cy="1352"/>
            </a:xfrm>
          </p:grpSpPr>
          <p:sp>
            <p:nvSpPr>
              <p:cNvPr id="32" name="Line 61">
                <a:extLst>
                  <a:ext uri="{FF2B5EF4-FFF2-40B4-BE49-F238E27FC236}">
                    <a16:creationId xmlns:a16="http://schemas.microsoft.com/office/drawing/2014/main" xmlns="" id="{F6E3B395-85C7-4C22-9780-645DC2DEF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984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62">
                <a:extLst>
                  <a:ext uri="{FF2B5EF4-FFF2-40B4-BE49-F238E27FC236}">
                    <a16:creationId xmlns:a16="http://schemas.microsoft.com/office/drawing/2014/main" xmlns="" id="{8C9C4AB7-9B5B-4619-A5F3-40DC34929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" y="793"/>
                <a:ext cx="24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34" name="Text Box 62">
                <a:extLst>
                  <a:ext uri="{FF2B5EF4-FFF2-40B4-BE49-F238E27FC236}">
                    <a16:creationId xmlns:a16="http://schemas.microsoft.com/office/drawing/2014/main" xmlns="" id="{3C0AA22E-C968-4636-8966-7B4589957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8" y="1821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23" name="Line 63">
              <a:extLst>
                <a:ext uri="{FF2B5EF4-FFF2-40B4-BE49-F238E27FC236}">
                  <a16:creationId xmlns:a16="http://schemas.microsoft.com/office/drawing/2014/main" xmlns="" id="{C7DF935B-C8EF-4C3E-B0C8-9A6CB192C2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32019" flipV="1">
              <a:off x="3629" y="991"/>
              <a:ext cx="662" cy="90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xmlns="" id="{6749C8CE-1DAC-4650-9834-455E594AD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68"/>
              <a:ext cx="0" cy="1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65">
              <a:extLst>
                <a:ext uri="{FF2B5EF4-FFF2-40B4-BE49-F238E27FC236}">
                  <a16:creationId xmlns:a16="http://schemas.microsoft.com/office/drawing/2014/main" xmlns="" id="{B24CFEA3-7314-48ED-BF40-88BFF39A1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954"/>
              <a:ext cx="961" cy="321"/>
              <a:chOff x="3436" y="1954"/>
              <a:chExt cx="961" cy="321"/>
            </a:xfrm>
          </p:grpSpPr>
          <p:sp>
            <p:nvSpPr>
              <p:cNvPr id="28" name="Line 66">
                <a:extLst>
                  <a:ext uri="{FF2B5EF4-FFF2-40B4-BE49-F238E27FC236}">
                    <a16:creationId xmlns:a16="http://schemas.microsoft.com/office/drawing/2014/main" xmlns="" id="{94075A7B-52D0-4481-95DA-240A15FCD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096"/>
                <a:ext cx="9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67">
                <a:extLst>
                  <a:ext uri="{FF2B5EF4-FFF2-40B4-BE49-F238E27FC236}">
                    <a16:creationId xmlns:a16="http://schemas.microsoft.com/office/drawing/2014/main" xmlns="" id="{A39D6EB3-045E-4287-91B0-5E6EA091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0" y="2026"/>
                <a:ext cx="17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68">
                <a:extLst>
                  <a:ext uri="{FF2B5EF4-FFF2-40B4-BE49-F238E27FC236}">
                    <a16:creationId xmlns:a16="http://schemas.microsoft.com/office/drawing/2014/main" xmlns="" id="{D880FAF5-03CA-4C7A-AC47-95AEA0D84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6" y="2023"/>
                <a:ext cx="17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69">
                <a:extLst>
                  <a:ext uri="{FF2B5EF4-FFF2-40B4-BE49-F238E27FC236}">
                    <a16:creationId xmlns:a16="http://schemas.microsoft.com/office/drawing/2014/main" xmlns="" id="{E7B340C0-4CCC-4D71-AF2A-C52698751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8" y="1954"/>
                <a:ext cx="54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</a:t>
                </a:r>
                <a:endPara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Line 70">
              <a:extLst>
                <a:ext uri="{FF2B5EF4-FFF2-40B4-BE49-F238E27FC236}">
                  <a16:creationId xmlns:a16="http://schemas.microsoft.com/office/drawing/2014/main" xmlns="" id="{BC1D4E04-54FE-4303-8F9C-F981A151E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1602"/>
              <a:ext cx="11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75">
              <a:extLst>
                <a:ext uri="{FF2B5EF4-FFF2-40B4-BE49-F238E27FC236}">
                  <a16:creationId xmlns:a16="http://schemas.microsoft.com/office/drawing/2014/main" xmlns="" id="{8EC712C9-4B4F-4781-866F-AB22F22C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34"/>
              <a:ext cx="36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xmlns="" id="{3557E62B-DB13-4A3C-A6D9-101469F69936}"/>
              </a:ext>
            </a:extLst>
          </p:cNvPr>
          <p:cNvSpPr/>
          <p:nvPr/>
        </p:nvSpPr>
        <p:spPr bwMode="auto">
          <a:xfrm>
            <a:off x="3635896" y="599530"/>
            <a:ext cx="658291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1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438150" y="1638300"/>
            <a:ext cx="8382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理解电路中暂态过程产生的原因和换路定则的内容。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掌握一阶线性电路中初始值的求解。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理解用经典法分析一阶电路的步骤。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掌握一阶线性电路暂态分析的三要素法。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能够画出暂态响应的波形图。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152601" y="692696"/>
            <a:ext cx="331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u="sng" dirty="0"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83878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>
            <a:extLst>
              <a:ext uri="{FF2B5EF4-FFF2-40B4-BE49-F238E27FC236}">
                <a16:creationId xmlns:a16="http://schemas.microsoft.com/office/drawing/2014/main" xmlns="" id="{4D46EEE0-87D2-4E6C-A277-D122C408C4BB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361615"/>
            <a:ext cx="3038475" cy="2290762"/>
            <a:chOff x="1166778" y="1857364"/>
            <a:chExt cx="3038493" cy="22907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xmlns="" id="{0DD9C4E8-802D-4CEF-B811-F2FFE94D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778" y="319881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</a:endParaRPr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xmlns="" id="{6F4C7D4F-822D-4D8C-9940-0DC6FF83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097" y="2724146"/>
              <a:ext cx="0" cy="1403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xmlns="" id="{2B52F4BF-7CAB-476E-891D-5D33515C0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2742153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xmlns="" id="{B364E193-DD08-4C36-AB6E-C731D5FB0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278" y="2500302"/>
              <a:ext cx="981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xmlns="" id="{4DC249C6-5FCE-4D22-801B-C986BFDBD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2661" y="2495542"/>
              <a:ext cx="66675" cy="2905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xmlns="" id="{1E051D31-A5E9-4A55-AD5B-7356B2CDD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4127490"/>
              <a:ext cx="1728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xmlns="" id="{66A4D42B-0B4E-44A0-AB76-1851B4482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5" y="2495540"/>
              <a:ext cx="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xmlns="" id="{64A5D617-FAB4-4D9F-8926-2CE5D10F70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9840" y="2285990"/>
              <a:ext cx="152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xmlns="" id="{3A50AFD9-4E48-4965-9E5F-958BD70BC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378" y="2817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xmlns="" id="{5B7DB18A-A3D7-4725-A32D-A02F48DE4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578" y="3427415"/>
              <a:ext cx="68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xmlns="" id="{1BC31830-5FEC-4E9B-A749-FA82895E9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778" y="3198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xmlns="" id="{59907151-A03E-440D-B9B2-75DB9D0B7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403" y="2071677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xmlns="" id="{DFBF2B95-4071-43DF-9F30-67F1E9B5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20" y="2141531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xmlns="" id="{A032AF4D-39DD-4F00-942E-A09FBDA2E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5" y="3392477"/>
              <a:ext cx="0" cy="755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xmlns="" id="{9F9857FD-B56D-42E5-956A-83A90669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8" y="3267065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xmlns="" id="{19D06926-4F00-4A78-9535-802D48F8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8" y="3409940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xmlns="" id="{590AD470-5044-447F-9D2B-FB538C34D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15" y="3143240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xmlns="" id="{AFCFE693-F078-42C4-8490-4AB30F916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662" y="2786058"/>
              <a:ext cx="0" cy="1350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xmlns="" id="{87372ED0-EF56-404E-B610-675BE9FB9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546" y="2922589"/>
              <a:ext cx="0" cy="792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13A5D4BE-A25F-4E97-AA5C-F59486219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46" y="3065464"/>
              <a:ext cx="46672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xmlns="" id="{6865BE34-1110-4172-858D-07320E9E7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34516" y="2177431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xmlns="" id="{3D37F302-369E-469C-989E-56B4B2552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604" y="1928802"/>
              <a:ext cx="4667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32">
              <a:extLst>
                <a:ext uri="{FF2B5EF4-FFF2-40B4-BE49-F238E27FC236}">
                  <a16:creationId xmlns:a16="http://schemas.microsoft.com/office/drawing/2014/main" xmlns="" id="{0AA0CD2F-6D89-410C-8BE6-F8369762A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034" y="1857364"/>
              <a:ext cx="1049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0+</a:t>
              </a:r>
            </a:p>
          </p:txBody>
        </p:sp>
      </p:grp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xmlns="" id="{B8504E6A-F6B2-4D6D-839C-C76BF03E0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76509"/>
              </p:ext>
            </p:extLst>
          </p:nvPr>
        </p:nvGraphicFramePr>
        <p:xfrm>
          <a:off x="3851920" y="332656"/>
          <a:ext cx="27035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4" name="公式" r:id="rId4" imgW="1104900" imgH="393700" progId="Equation.3">
                  <p:embed/>
                </p:oleObj>
              </mc:Choice>
              <mc:Fallback>
                <p:oleObj name="公式" r:id="rId4" imgW="1104900" imgH="393700" progId="Equation.3">
                  <p:embed/>
                  <p:pic>
                    <p:nvPicPr>
                      <p:cNvPr id="8195" name="Object 4">
                        <a:extLst>
                          <a:ext uri="{FF2B5EF4-FFF2-40B4-BE49-F238E27FC236}">
                            <a16:creationId xmlns:a16="http://schemas.microsoft.com/office/drawing/2014/main" xmlns="" id="{C4D1A5C2-3604-4C17-B586-7575E2713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2656"/>
                        <a:ext cx="27035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68">
            <a:extLst>
              <a:ext uri="{FF2B5EF4-FFF2-40B4-BE49-F238E27FC236}">
                <a16:creationId xmlns:a16="http://schemas.microsoft.com/office/drawing/2014/main" xmlns="" id="{31EC4836-935A-48C5-A54A-C953246D6E58}"/>
              </a:ext>
            </a:extLst>
          </p:cNvPr>
          <p:cNvGrpSpPr>
            <a:grpSpLocks/>
          </p:cNvGrpSpPr>
          <p:nvPr/>
        </p:nvGrpSpPr>
        <p:grpSpPr bwMode="auto">
          <a:xfrm>
            <a:off x="3953519" y="1649078"/>
            <a:ext cx="2500313" cy="857250"/>
            <a:chOff x="6524628" y="1142984"/>
            <a:chExt cx="2500330" cy="857256"/>
          </a:xfrm>
        </p:grpSpPr>
        <p:graphicFrame>
          <p:nvGraphicFramePr>
            <p:cNvPr id="28" name="Object 5">
              <a:extLst>
                <a:ext uri="{FF2B5EF4-FFF2-40B4-BE49-F238E27FC236}">
                  <a16:creationId xmlns:a16="http://schemas.microsoft.com/office/drawing/2014/main" xmlns="" id="{1D8561BD-D33E-4AD3-BB08-A74AA2C6F6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7504" y="1142984"/>
            <a:ext cx="2232025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35" name="公式" r:id="rId6" imgW="914400" imgH="342900" progId="Equation.3">
                    <p:embed/>
                  </p:oleObj>
                </mc:Choice>
                <mc:Fallback>
                  <p:oleObj name="公式" r:id="rId6" imgW="914400" imgH="342900" progId="Equation.3">
                    <p:embed/>
                    <p:pic>
                      <p:nvPicPr>
                        <p:cNvPr id="8220" name="Object 5">
                          <a:extLst>
                            <a:ext uri="{FF2B5EF4-FFF2-40B4-BE49-F238E27FC236}">
                              <a16:creationId xmlns:a16="http://schemas.microsoft.com/office/drawing/2014/main" xmlns="" id="{E186EA7A-E1B7-4AA7-B5FB-AD21C121FA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4" y="1142984"/>
                          <a:ext cx="2232025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601C6CB3-DA69-4111-98B8-D7D48E1C2762}"/>
                </a:ext>
              </a:extLst>
            </p:cNvPr>
            <p:cNvSpPr/>
            <p:nvPr/>
          </p:nvSpPr>
          <p:spPr>
            <a:xfrm>
              <a:off x="6524628" y="1142984"/>
              <a:ext cx="2500330" cy="857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" name="Group 52">
            <a:extLst>
              <a:ext uri="{FF2B5EF4-FFF2-40B4-BE49-F238E27FC236}">
                <a16:creationId xmlns:a16="http://schemas.microsoft.com/office/drawing/2014/main" xmlns="" id="{9868CA50-01DE-4A48-84DA-370BCEEA4B19}"/>
              </a:ext>
            </a:extLst>
          </p:cNvPr>
          <p:cNvGrpSpPr>
            <a:grpSpLocks/>
          </p:cNvGrpSpPr>
          <p:nvPr/>
        </p:nvGrpSpPr>
        <p:grpSpPr bwMode="auto">
          <a:xfrm>
            <a:off x="4461966" y="2841670"/>
            <a:ext cx="3571875" cy="3725863"/>
            <a:chOff x="3287" y="432"/>
            <a:chExt cx="2369" cy="2615"/>
          </a:xfrm>
        </p:grpSpPr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86A0E212-33B5-40CB-A8C3-C713AD14AE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1" y="998"/>
              <a:ext cx="1679" cy="926"/>
            </a:xfrm>
            <a:custGeom>
              <a:avLst/>
              <a:gdLst>
                <a:gd name="T0" fmla="*/ 0 w 576"/>
                <a:gd name="T1" fmla="*/ 41908 h 432"/>
                <a:gd name="T2" fmla="*/ 117816 w 576"/>
                <a:gd name="T3" fmla="*/ 18644 h 432"/>
                <a:gd name="T4" fmla="*/ 235515 w 576"/>
                <a:gd name="T5" fmla="*/ 4669 h 432"/>
                <a:gd name="T6" fmla="*/ 35333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xmlns="" id="{6B648743-600B-465C-87EF-D707644D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432"/>
              <a:ext cx="11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57">
              <a:extLst>
                <a:ext uri="{FF2B5EF4-FFF2-40B4-BE49-F238E27FC236}">
                  <a16:creationId xmlns:a16="http://schemas.microsoft.com/office/drawing/2014/main" xmlns="" id="{360AD264-01B5-4A76-8E11-0D61CF9A8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1920"/>
              <a:ext cx="19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8">
              <a:extLst>
                <a:ext uri="{FF2B5EF4-FFF2-40B4-BE49-F238E27FC236}">
                  <a16:creationId xmlns:a16="http://schemas.microsoft.com/office/drawing/2014/main" xmlns="" id="{2E973939-ACDB-4C1D-A5D6-74A085208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7" y="647"/>
              <a:ext cx="2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59">
              <a:extLst>
                <a:ext uri="{FF2B5EF4-FFF2-40B4-BE49-F238E27FC236}">
                  <a16:creationId xmlns:a16="http://schemas.microsoft.com/office/drawing/2014/main" xmlns="" id="{795B27FA-0A6A-41D2-B37E-C345B13BD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" y="1944"/>
              <a:ext cx="13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62">
              <a:extLst>
                <a:ext uri="{FF2B5EF4-FFF2-40B4-BE49-F238E27FC236}">
                  <a16:creationId xmlns:a16="http://schemas.microsoft.com/office/drawing/2014/main" xmlns="" id="{E1D217FE-23FF-484B-8402-46F19EC8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791"/>
              <a:ext cx="2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37" name="Text Box 62">
              <a:extLst>
                <a:ext uri="{FF2B5EF4-FFF2-40B4-BE49-F238E27FC236}">
                  <a16:creationId xmlns:a16="http://schemas.microsoft.com/office/drawing/2014/main" xmlns="" id="{F1AD249D-8FD5-42AB-9C83-F973082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" y="1821"/>
              <a:ext cx="23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xmlns="" id="{C4351D43-E1B8-4A80-851C-1D5D04CE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992"/>
              <a:ext cx="15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Group 40">
            <a:extLst>
              <a:ext uri="{FF2B5EF4-FFF2-40B4-BE49-F238E27FC236}">
                <a16:creationId xmlns:a16="http://schemas.microsoft.com/office/drawing/2014/main" xmlns="" id="{D4BABDF9-F3AB-4904-96A7-9568588FF32B}"/>
              </a:ext>
            </a:extLst>
          </p:cNvPr>
          <p:cNvGrpSpPr>
            <a:grpSpLocks/>
          </p:cNvGrpSpPr>
          <p:nvPr/>
        </p:nvGrpSpPr>
        <p:grpSpPr bwMode="auto">
          <a:xfrm>
            <a:off x="4962028" y="4949284"/>
            <a:ext cx="2493963" cy="1082675"/>
            <a:chOff x="3456" y="3216"/>
            <a:chExt cx="1178" cy="682"/>
          </a:xfrm>
        </p:grpSpPr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xmlns="" id="{B1E69DFC-A2EA-458A-9498-9A7B14819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216"/>
              <a:ext cx="1178" cy="682"/>
            </a:xfrm>
            <a:custGeom>
              <a:avLst/>
              <a:gdLst>
                <a:gd name="T0" fmla="*/ 0 w 576"/>
                <a:gd name="T1" fmla="*/ 6689 h 432"/>
                <a:gd name="T2" fmla="*/ 14062 w 576"/>
                <a:gd name="T3" fmla="*/ 2971 h 432"/>
                <a:gd name="T4" fmla="*/ 28074 w 576"/>
                <a:gd name="T5" fmla="*/ 742 h 432"/>
                <a:gd name="T6" fmla="*/ 42144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xmlns="" id="{7AAF1454-4FAE-4963-BC21-2CE29469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48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xmlns="" id="{5D5CA5CC-12DD-4518-BC23-5FA30F00DA78}"/>
              </a:ext>
            </a:extLst>
          </p:cNvPr>
          <p:cNvGrpSpPr>
            <a:grpSpLocks/>
          </p:cNvGrpSpPr>
          <p:nvPr/>
        </p:nvGrpSpPr>
        <p:grpSpPr bwMode="auto">
          <a:xfrm>
            <a:off x="4962028" y="4949284"/>
            <a:ext cx="2133600" cy="777875"/>
            <a:chOff x="3456" y="3216"/>
            <a:chExt cx="1008" cy="490"/>
          </a:xfrm>
        </p:grpSpPr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xmlns="" id="{E60FA38D-EAE6-4940-A82F-E8ECB991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0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xmlns="" id="{7D800B9B-0EE5-4096-9077-A04CCE44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216"/>
              <a:ext cx="1008" cy="490"/>
            </a:xfrm>
            <a:custGeom>
              <a:avLst/>
              <a:gdLst>
                <a:gd name="T0" fmla="*/ 0 w 576"/>
                <a:gd name="T1" fmla="*/ 921 h 432"/>
                <a:gd name="T2" fmla="*/ 5516 w 576"/>
                <a:gd name="T3" fmla="*/ 409 h 432"/>
                <a:gd name="T4" fmla="*/ 11030 w 576"/>
                <a:gd name="T5" fmla="*/ 100 h 432"/>
                <a:gd name="T6" fmla="*/ 16543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Text Box 62">
            <a:extLst>
              <a:ext uri="{FF2B5EF4-FFF2-40B4-BE49-F238E27FC236}">
                <a16:creationId xmlns:a16="http://schemas.microsoft.com/office/drawing/2014/main" xmlns="" id="{372AC6C0-B2B8-48B0-A493-886A7ED7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441" y="5855747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-U</a:t>
            </a:r>
          </a:p>
        </p:txBody>
      </p: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xmlns="" id="{D9179928-6633-4041-8757-B3EBF76A8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16955"/>
              </p:ext>
            </p:extLst>
          </p:nvPr>
        </p:nvGraphicFramePr>
        <p:xfrm>
          <a:off x="6033591" y="5389022"/>
          <a:ext cx="22145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6" name="公式" r:id="rId8" imgW="1002865" imgH="330057" progId="Equation.3">
                  <p:embed/>
                </p:oleObj>
              </mc:Choice>
              <mc:Fallback>
                <p:oleObj name="公式" r:id="rId8" imgW="1002865" imgH="330057" progId="Equation.3">
                  <p:embed/>
                  <p:pic>
                    <p:nvPicPr>
                      <p:cNvPr id="107" name="Object 5">
                        <a:extLst>
                          <a:ext uri="{FF2B5EF4-FFF2-40B4-BE49-F238E27FC236}">
                            <a16:creationId xmlns:a16="http://schemas.microsoft.com/office/drawing/2014/main" xmlns="" id="{356A9EDA-79B0-4B1A-A980-8CB1D126B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591" y="5389022"/>
                        <a:ext cx="22145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>
            <a:extLst>
              <a:ext uri="{FF2B5EF4-FFF2-40B4-BE49-F238E27FC236}">
                <a16:creationId xmlns:a16="http://schemas.microsoft.com/office/drawing/2014/main" xmlns="" id="{8D97590B-FACF-4061-AA79-35DA23100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06132"/>
              </p:ext>
            </p:extLst>
          </p:nvPr>
        </p:nvGraphicFramePr>
        <p:xfrm>
          <a:off x="6006812" y="3418200"/>
          <a:ext cx="22145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7" name="公式" r:id="rId10" imgW="1040948" imgH="418918" progId="Equation.3">
                  <p:embed/>
                </p:oleObj>
              </mc:Choice>
              <mc:Fallback>
                <p:oleObj name="公式" r:id="rId10" imgW="1040948" imgH="418918" progId="Equation.3">
                  <p:embed/>
                  <p:pic>
                    <p:nvPicPr>
                      <p:cNvPr id="108" name="Object 6">
                        <a:extLst>
                          <a:ext uri="{FF2B5EF4-FFF2-40B4-BE49-F238E27FC236}">
                            <a16:creationId xmlns:a16="http://schemas.microsoft.com/office/drawing/2014/main" xmlns="" id="{71A2B330-359A-4E94-8FA6-6BA4D4002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812" y="3418200"/>
                        <a:ext cx="22145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">
            <a:extLst>
              <a:ext uri="{FF2B5EF4-FFF2-40B4-BE49-F238E27FC236}">
                <a16:creationId xmlns:a16="http://schemas.microsoft.com/office/drawing/2014/main" xmlns="" id="{AFA51288-4F11-4DA0-9A13-45FD207FB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14319"/>
              </p:ext>
            </p:extLst>
          </p:nvPr>
        </p:nvGraphicFramePr>
        <p:xfrm>
          <a:off x="5918496" y="2916550"/>
          <a:ext cx="2354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8" name="公式" r:id="rId12" imgW="1066800" imgH="228600" progId="Equation.3">
                  <p:embed/>
                </p:oleObj>
              </mc:Choice>
              <mc:Fallback>
                <p:oleObj name="公式" r:id="rId12" imgW="1066800" imgH="228600" progId="Equation.3">
                  <p:embed/>
                  <p:pic>
                    <p:nvPicPr>
                      <p:cNvPr id="51" name="Object 5">
                        <a:extLst>
                          <a:ext uri="{FF2B5EF4-FFF2-40B4-BE49-F238E27FC236}">
                            <a16:creationId xmlns:a16="http://schemas.microsoft.com/office/drawing/2014/main" xmlns="" id="{8CF3C65D-246A-4281-85CA-DE050AC4B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496" y="2916550"/>
                        <a:ext cx="23542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6AA7DEE-225C-49E3-8F6E-0D985F20B2D3}"/>
              </a:ext>
            </a:extLst>
          </p:cNvPr>
          <p:cNvSpPr/>
          <p:nvPr/>
        </p:nvSpPr>
        <p:spPr>
          <a:xfrm>
            <a:off x="441445" y="3431763"/>
            <a:ext cx="3447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）电路中其它物理量也随时间按指数规律变化，且为同一个时间常数</a:t>
            </a:r>
            <a:r>
              <a:rPr kumimoji="1" lang="el-GR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xmlns="" id="{3786D269-5024-4495-8357-07571CA90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51" y="4917147"/>
            <a:ext cx="36886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电路中的暂态过程同时发生、同时消失，且电路中各响应具有相同的时间常数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F6BC92-B8E2-476F-91B3-AC86BC384255}"/>
              </a:ext>
            </a:extLst>
          </p:cNvPr>
          <p:cNvSpPr/>
          <p:nvPr/>
        </p:nvSpPr>
        <p:spPr>
          <a:xfrm>
            <a:off x="6758358" y="3960837"/>
            <a:ext cx="1143000" cy="928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866D9481-1AC5-4BBE-A523-4A464FBC8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4" y="602585"/>
            <a:ext cx="421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时间常数的讨论</a:t>
            </a:r>
          </a:p>
        </p:txBody>
      </p:sp>
      <p:grpSp>
        <p:nvGrpSpPr>
          <p:cNvPr id="4" name="Group 52">
            <a:extLst>
              <a:ext uri="{FF2B5EF4-FFF2-40B4-BE49-F238E27FC236}">
                <a16:creationId xmlns:a16="http://schemas.microsoft.com/office/drawing/2014/main" xmlns="" id="{8D222825-D64B-4E99-AB8A-9A4776DBE469}"/>
              </a:ext>
            </a:extLst>
          </p:cNvPr>
          <p:cNvGrpSpPr>
            <a:grpSpLocks/>
          </p:cNvGrpSpPr>
          <p:nvPr/>
        </p:nvGrpSpPr>
        <p:grpSpPr bwMode="auto">
          <a:xfrm>
            <a:off x="4791594" y="238894"/>
            <a:ext cx="3514630" cy="2686050"/>
            <a:chOff x="3366" y="390"/>
            <a:chExt cx="2331" cy="1885"/>
          </a:xfrm>
        </p:grpSpPr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xmlns="" id="{949EF964-37E1-4EDD-BCBF-0B9620EEDC2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1" y="998"/>
              <a:ext cx="1679" cy="926"/>
            </a:xfrm>
            <a:custGeom>
              <a:avLst/>
              <a:gdLst>
                <a:gd name="T0" fmla="*/ 0 w 576"/>
                <a:gd name="T1" fmla="*/ 41908 h 432"/>
                <a:gd name="T2" fmla="*/ 117816 w 576"/>
                <a:gd name="T3" fmla="*/ 18644 h 432"/>
                <a:gd name="T4" fmla="*/ 235515 w 576"/>
                <a:gd name="T5" fmla="*/ 4669 h 432"/>
                <a:gd name="T6" fmla="*/ 35333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6">
              <a:extLst>
                <a:ext uri="{FF2B5EF4-FFF2-40B4-BE49-F238E27FC236}">
                  <a16:creationId xmlns:a16="http://schemas.microsoft.com/office/drawing/2014/main" xmlns="" id="{C2225590-D92A-42DA-B2EA-103ABFC0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90"/>
              <a:ext cx="2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57">
              <a:extLst>
                <a:ext uri="{FF2B5EF4-FFF2-40B4-BE49-F238E27FC236}">
                  <a16:creationId xmlns:a16="http://schemas.microsoft.com/office/drawing/2014/main" xmlns="" id="{CB9D9724-CF21-4129-AC60-B6FB06625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0" y="1920"/>
              <a:ext cx="19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58">
              <a:extLst>
                <a:ext uri="{FF2B5EF4-FFF2-40B4-BE49-F238E27FC236}">
                  <a16:creationId xmlns:a16="http://schemas.microsoft.com/office/drawing/2014/main" xmlns="" id="{B52D0D33-7C0D-49E4-88C3-0E39B910D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647"/>
              <a:ext cx="0" cy="1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9">
              <a:extLst>
                <a:ext uri="{FF2B5EF4-FFF2-40B4-BE49-F238E27FC236}">
                  <a16:creationId xmlns:a16="http://schemas.microsoft.com/office/drawing/2014/main" xmlns="" id="{B1F41746-242F-4F47-8A69-54C384412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" y="1944"/>
              <a:ext cx="17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60">
              <a:extLst>
                <a:ext uri="{FF2B5EF4-FFF2-40B4-BE49-F238E27FC236}">
                  <a16:creationId xmlns:a16="http://schemas.microsoft.com/office/drawing/2014/main" xmlns="" id="{BF4801F8-8B87-4F1A-B49A-07AD4AF4B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793"/>
              <a:ext cx="1896" cy="1352"/>
              <a:chOff x="3266" y="793"/>
              <a:chExt cx="2201" cy="1352"/>
            </a:xfrm>
          </p:grpSpPr>
          <p:sp>
            <p:nvSpPr>
              <p:cNvPr id="20" name="Line 61">
                <a:extLst>
                  <a:ext uri="{FF2B5EF4-FFF2-40B4-BE49-F238E27FC236}">
                    <a16:creationId xmlns:a16="http://schemas.microsoft.com/office/drawing/2014/main" xmlns="" id="{FF5DD84F-733E-40A9-83A4-928067B54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984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62">
                <a:extLst>
                  <a:ext uri="{FF2B5EF4-FFF2-40B4-BE49-F238E27FC236}">
                    <a16:creationId xmlns:a16="http://schemas.microsoft.com/office/drawing/2014/main" xmlns="" id="{A48C8114-BF15-4A74-932C-20E262306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6" y="793"/>
                <a:ext cx="31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2" name="Text Box 62">
                <a:extLst>
                  <a:ext uri="{FF2B5EF4-FFF2-40B4-BE49-F238E27FC236}">
                    <a16:creationId xmlns:a16="http://schemas.microsoft.com/office/drawing/2014/main" xmlns="" id="{A9768D33-8CF6-4484-A583-7E362291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1821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11" name="Line 63">
              <a:extLst>
                <a:ext uri="{FF2B5EF4-FFF2-40B4-BE49-F238E27FC236}">
                  <a16:creationId xmlns:a16="http://schemas.microsoft.com/office/drawing/2014/main" xmlns="" id="{C2156BD3-74CF-47FB-BE7A-76E8C242A5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32019" flipV="1">
              <a:off x="3629" y="991"/>
              <a:ext cx="662" cy="90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xmlns="" id="{59ECABC9-E3F6-491B-A8CB-B36F5C46F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68"/>
              <a:ext cx="0" cy="1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65">
              <a:extLst>
                <a:ext uri="{FF2B5EF4-FFF2-40B4-BE49-F238E27FC236}">
                  <a16:creationId xmlns:a16="http://schemas.microsoft.com/office/drawing/2014/main" xmlns="" id="{218BF142-1B6B-443F-B951-1D2FB4D28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954"/>
              <a:ext cx="961" cy="321"/>
              <a:chOff x="3436" y="1954"/>
              <a:chExt cx="961" cy="321"/>
            </a:xfrm>
          </p:grpSpPr>
          <p:sp>
            <p:nvSpPr>
              <p:cNvPr id="16" name="Line 66">
                <a:extLst>
                  <a:ext uri="{FF2B5EF4-FFF2-40B4-BE49-F238E27FC236}">
                    <a16:creationId xmlns:a16="http://schemas.microsoft.com/office/drawing/2014/main" xmlns="" id="{49EF7CA9-E7C8-41EA-89BE-1B313B2FC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096"/>
                <a:ext cx="9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67">
                <a:extLst>
                  <a:ext uri="{FF2B5EF4-FFF2-40B4-BE49-F238E27FC236}">
                    <a16:creationId xmlns:a16="http://schemas.microsoft.com/office/drawing/2014/main" xmlns="" id="{4ADB8602-406E-4EAB-AD71-05E995524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0" y="2026"/>
                <a:ext cx="17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68">
                <a:extLst>
                  <a:ext uri="{FF2B5EF4-FFF2-40B4-BE49-F238E27FC236}">
                    <a16:creationId xmlns:a16="http://schemas.microsoft.com/office/drawing/2014/main" xmlns="" id="{BA232B97-D4E0-4DC7-A399-E2611C467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6" y="2023"/>
                <a:ext cx="17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69">
                <a:extLst>
                  <a:ext uri="{FF2B5EF4-FFF2-40B4-BE49-F238E27FC236}">
                    <a16:creationId xmlns:a16="http://schemas.microsoft.com/office/drawing/2014/main" xmlns="" id="{92433335-76E3-485C-899E-8FE116A3B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8" y="1954"/>
                <a:ext cx="54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xmlns="" id="{FE517CE6-210F-43AF-80D5-A4C1B14C3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1602"/>
              <a:ext cx="11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5">
              <a:extLst>
                <a:ext uri="{FF2B5EF4-FFF2-40B4-BE49-F238E27FC236}">
                  <a16:creationId xmlns:a16="http://schemas.microsoft.com/office/drawing/2014/main" xmlns="" id="{8180071A-8447-4D4B-82E4-489AB2F0E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34"/>
              <a:ext cx="36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xmlns="" id="{C418CB6E-6F39-423D-B205-100E42536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587923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193F4907-690F-40C6-83A6-EE69C5C3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679" y="2587923"/>
            <a:ext cx="186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0.368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83">
            <a:extLst>
              <a:ext uri="{FF2B5EF4-FFF2-40B4-BE49-F238E27FC236}">
                <a16:creationId xmlns:a16="http://schemas.microsoft.com/office/drawing/2014/main" xmlns="" id="{1CB49B9B-D728-48DC-81E0-13E8526B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471" y="1737494"/>
            <a:ext cx="1160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0.368</a:t>
            </a:r>
            <a:r>
              <a:rPr kumimoji="1" lang="en-US" altLang="zh-CN" sz="22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graphicFrame>
        <p:nvGraphicFramePr>
          <p:cNvPr id="26" name="Group 63">
            <a:extLst>
              <a:ext uri="{FF2B5EF4-FFF2-40B4-BE49-F238E27FC236}">
                <a16:creationId xmlns:a16="http://schemas.microsoft.com/office/drawing/2014/main" xmlns="" id="{BBAB74BE-7F1D-4C4A-99AB-55268A0B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84"/>
              </p:ext>
            </p:extLst>
          </p:nvPr>
        </p:nvGraphicFramePr>
        <p:xfrm>
          <a:off x="187374" y="3970362"/>
          <a:ext cx="8856984" cy="914400"/>
        </p:xfrm>
        <a:graphic>
          <a:graphicData uri="http://schemas.openxmlformats.org/drawingml/2006/table">
            <a:tbl>
              <a:tblPr/>
              <a:tblGrid>
                <a:gridCol w="863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5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t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l-GR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l-GR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l-GR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l-GR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l-GR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6</a:t>
                      </a:r>
                      <a:r>
                        <a:rPr kumimoji="1" lang="el-GR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宋体" pitchFamily="2" charset="-122"/>
                        </a:rPr>
                        <a:t>τ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0.368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0.135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0.049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0.018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0.007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0.002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57FC91A4-3DF3-4CE8-8633-6F85C8D9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022874"/>
            <a:ext cx="7572375" cy="1214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xmlns="" id="{4403926F-1ACE-4D99-98E1-2F9F70F4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12" y="5737249"/>
            <a:ext cx="786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实际上当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时，过渡过程基本结束，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达到稳态值。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82">
            <a:extLst>
              <a:ext uri="{FF2B5EF4-FFF2-40B4-BE49-F238E27FC236}">
                <a16:creationId xmlns:a16="http://schemas.microsoft.com/office/drawing/2014/main" xmlns="" id="{76358489-CB98-4443-8478-A696A1B6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50" y="5118124"/>
            <a:ext cx="707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理论上当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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时，过渡过程结束，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达到稳态值；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56">
            <a:extLst>
              <a:ext uri="{FF2B5EF4-FFF2-40B4-BE49-F238E27FC236}">
                <a16:creationId xmlns:a16="http://schemas.microsoft.com/office/drawing/2014/main" xmlns="" id="{2F8BAC62-6A59-4E4A-B41F-A22E5BA5606D}"/>
              </a:ext>
            </a:extLst>
          </p:cNvPr>
          <p:cNvGrpSpPr>
            <a:grpSpLocks/>
          </p:cNvGrpSpPr>
          <p:nvPr/>
        </p:nvGrpSpPr>
        <p:grpSpPr bwMode="auto">
          <a:xfrm>
            <a:off x="1496502" y="1359310"/>
            <a:ext cx="2500313" cy="857250"/>
            <a:chOff x="6524628" y="1142984"/>
            <a:chExt cx="2500330" cy="857256"/>
          </a:xfrm>
        </p:grpSpPr>
        <p:graphicFrame>
          <p:nvGraphicFramePr>
            <p:cNvPr id="32" name="Object 6">
              <a:extLst>
                <a:ext uri="{FF2B5EF4-FFF2-40B4-BE49-F238E27FC236}">
                  <a16:creationId xmlns:a16="http://schemas.microsoft.com/office/drawing/2014/main" xmlns="" id="{7461EE32-F7DA-49AC-9ED6-3D495823D5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7504" y="1142984"/>
            <a:ext cx="2232025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4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9259" name="Object 6">
                          <a:extLst>
                            <a:ext uri="{FF2B5EF4-FFF2-40B4-BE49-F238E27FC236}">
                              <a16:creationId xmlns:a16="http://schemas.microsoft.com/office/drawing/2014/main" xmlns="" id="{3DC75D20-89CA-440A-9596-E56626589E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4" y="1142984"/>
                          <a:ext cx="2232025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64581B7D-A659-4824-9BCB-B71EEAB73EF4}"/>
                </a:ext>
              </a:extLst>
            </p:cNvPr>
            <p:cNvSpPr/>
            <p:nvPr/>
          </p:nvSpPr>
          <p:spPr>
            <a:xfrm>
              <a:off x="6524628" y="1142984"/>
              <a:ext cx="2500330" cy="857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 Box 51">
            <a:extLst>
              <a:ext uri="{FF2B5EF4-FFF2-40B4-BE49-F238E27FC236}">
                <a16:creationId xmlns:a16="http://schemas.microsoft.com/office/drawing/2014/main" xmlns="" id="{B773A68B-2D58-4505-B035-436B8CD5C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12" y="3278117"/>
            <a:ext cx="7758113" cy="49847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是电容上电压下降到初始值的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0.368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时所需的时间。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66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3" grpId="0" autoUpdateAnimBg="0"/>
      <p:bldP spid="24" grpId="0" autoUpdateAnimBg="0"/>
      <p:bldP spid="25" grpId="0" autoUpdateAnimBg="0"/>
      <p:bldP spid="27" grpId="0" animBg="1" autoUpdateAnimBg="0"/>
      <p:bldP spid="28" grpId="0" build="p" autoUpdateAnimBg="0"/>
      <p:bldP spid="29" grpId="0" build="p" autoUpdateAnimBg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>
            <a:extLst>
              <a:ext uri="{FF2B5EF4-FFF2-40B4-BE49-F238E27FC236}">
                <a16:creationId xmlns:a16="http://schemas.microsoft.com/office/drawing/2014/main" xmlns="" id="{A2F868A2-75AD-4906-BA9B-EE4ECC144228}"/>
              </a:ext>
            </a:extLst>
          </p:cNvPr>
          <p:cNvGrpSpPr>
            <a:grpSpLocks/>
          </p:cNvGrpSpPr>
          <p:nvPr/>
        </p:nvGrpSpPr>
        <p:grpSpPr bwMode="auto">
          <a:xfrm>
            <a:off x="1878756" y="2988915"/>
            <a:ext cx="3841653" cy="2604600"/>
            <a:chOff x="3366" y="390"/>
            <a:chExt cx="2548" cy="1828"/>
          </a:xfrm>
        </p:grpSpPr>
        <p:sp>
          <p:nvSpPr>
            <p:cNvPr id="3" name="Freeform 53">
              <a:extLst>
                <a:ext uri="{FF2B5EF4-FFF2-40B4-BE49-F238E27FC236}">
                  <a16:creationId xmlns:a16="http://schemas.microsoft.com/office/drawing/2014/main" xmlns="" id="{12F7D807-08EF-4C84-AB10-6D9FBB9D9A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9" y="994"/>
              <a:ext cx="1677" cy="926"/>
            </a:xfrm>
            <a:custGeom>
              <a:avLst/>
              <a:gdLst>
                <a:gd name="T0" fmla="*/ 0 w 576"/>
                <a:gd name="T1" fmla="*/ 41908 h 432"/>
                <a:gd name="T2" fmla="*/ 117131 w 576"/>
                <a:gd name="T3" fmla="*/ 18644 h 432"/>
                <a:gd name="T4" fmla="*/ 234107 w 576"/>
                <a:gd name="T5" fmla="*/ 4669 h 432"/>
                <a:gd name="T6" fmla="*/ 351209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xmlns="" id="{7A2D9E9B-997D-4DE2-A6C1-E94631341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90"/>
              <a:ext cx="2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57">
              <a:extLst>
                <a:ext uri="{FF2B5EF4-FFF2-40B4-BE49-F238E27FC236}">
                  <a16:creationId xmlns:a16="http://schemas.microsoft.com/office/drawing/2014/main" xmlns="" id="{2FCBDBF7-B355-4F31-A26C-17181F5CC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920"/>
              <a:ext cx="2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58">
              <a:extLst>
                <a:ext uri="{FF2B5EF4-FFF2-40B4-BE49-F238E27FC236}">
                  <a16:creationId xmlns:a16="http://schemas.microsoft.com/office/drawing/2014/main" xmlns="" id="{9B1944AD-F26D-496A-B955-AEBAE557E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647"/>
              <a:ext cx="0" cy="12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9">
              <a:extLst>
                <a:ext uri="{FF2B5EF4-FFF2-40B4-BE49-F238E27FC236}">
                  <a16:creationId xmlns:a16="http://schemas.microsoft.com/office/drawing/2014/main" xmlns="" id="{FB1666C0-5AC7-4B56-A463-94C47B81F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5" y="1894"/>
              <a:ext cx="17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xmlns="" id="{6D9A4AFE-85F7-423B-99BB-B33B8A30D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793"/>
              <a:ext cx="1896" cy="1375"/>
              <a:chOff x="3266" y="793"/>
              <a:chExt cx="2201" cy="1375"/>
            </a:xfrm>
          </p:grpSpPr>
          <p:sp>
            <p:nvSpPr>
              <p:cNvPr id="16" name="Line 61">
                <a:extLst>
                  <a:ext uri="{FF2B5EF4-FFF2-40B4-BE49-F238E27FC236}">
                    <a16:creationId xmlns:a16="http://schemas.microsoft.com/office/drawing/2014/main" xmlns="" id="{CEE1C736-EF24-4079-8F75-10CD74E71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984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62">
                <a:extLst>
                  <a:ext uri="{FF2B5EF4-FFF2-40B4-BE49-F238E27FC236}">
                    <a16:creationId xmlns:a16="http://schemas.microsoft.com/office/drawing/2014/main" xmlns="" id="{5F921C84-ED86-48C9-8D18-BEE88F432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6" y="793"/>
                <a:ext cx="31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8" name="Text Box 62">
                <a:extLst>
                  <a:ext uri="{FF2B5EF4-FFF2-40B4-BE49-F238E27FC236}">
                    <a16:creationId xmlns:a16="http://schemas.microsoft.com/office/drawing/2014/main" xmlns="" id="{2E502CB4-0133-4235-BBE0-22BB0D08D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4" y="1844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9" name="Line 64">
              <a:extLst>
                <a:ext uri="{FF2B5EF4-FFF2-40B4-BE49-F238E27FC236}">
                  <a16:creationId xmlns:a16="http://schemas.microsoft.com/office/drawing/2014/main" xmlns="" id="{F293949B-4236-4AF1-B9A7-32F741868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3" y="811"/>
              <a:ext cx="0" cy="1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9">
              <a:extLst>
                <a:ext uri="{FF2B5EF4-FFF2-40B4-BE49-F238E27FC236}">
                  <a16:creationId xmlns:a16="http://schemas.microsoft.com/office/drawing/2014/main" xmlns="" id="{3574AC1A-2437-4471-B830-38211303B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844"/>
              <a:ext cx="34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70">
              <a:extLst>
                <a:ext uri="{FF2B5EF4-FFF2-40B4-BE49-F238E27FC236}">
                  <a16:creationId xmlns:a16="http://schemas.microsoft.com/office/drawing/2014/main" xmlns="" id="{641644A8-F946-4195-98D3-707AF58AB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1602"/>
              <a:ext cx="11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69">
              <a:extLst>
                <a:ext uri="{FF2B5EF4-FFF2-40B4-BE49-F238E27FC236}">
                  <a16:creationId xmlns:a16="http://schemas.microsoft.com/office/drawing/2014/main" xmlns="" id="{AF26A869-1DA4-44B7-BFCF-6204E2B6A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" y="1844"/>
              <a:ext cx="35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xmlns="" id="{19B32826-5756-41B6-A221-8397020D4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1844"/>
              <a:ext cx="2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64">
              <a:extLst>
                <a:ext uri="{FF2B5EF4-FFF2-40B4-BE49-F238E27FC236}">
                  <a16:creationId xmlns:a16="http://schemas.microsoft.com/office/drawing/2014/main" xmlns="" id="{D7E9D456-EB52-4B57-B84F-C3F388D1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816"/>
              <a:ext cx="0" cy="1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64">
              <a:extLst>
                <a:ext uri="{FF2B5EF4-FFF2-40B4-BE49-F238E27FC236}">
                  <a16:creationId xmlns:a16="http://schemas.microsoft.com/office/drawing/2014/main" xmlns="" id="{E8F87F75-EED6-4322-8195-22A5A9017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752"/>
              <a:ext cx="0" cy="1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83">
            <a:extLst>
              <a:ext uri="{FF2B5EF4-FFF2-40B4-BE49-F238E27FC236}">
                <a16:creationId xmlns:a16="http://schemas.microsoft.com/office/drawing/2014/main" xmlns="" id="{78D3706F-A9CE-40C6-B006-B6254042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487515"/>
            <a:ext cx="11604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0.368</a:t>
            </a:r>
            <a:r>
              <a:rPr kumimoji="1" lang="en-US" altLang="zh-CN" sz="22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xmlns="" id="{0198A684-AC25-47EE-B512-F4B40E0D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19" y="587927"/>
            <a:ext cx="5143500" cy="9048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=RC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的物理意义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决定电路过渡过程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变化的快慢。                     </a:t>
            </a:r>
          </a:p>
        </p:txBody>
      </p:sp>
      <p:grpSp>
        <p:nvGrpSpPr>
          <p:cNvPr id="21" name="组合 56">
            <a:extLst>
              <a:ext uri="{FF2B5EF4-FFF2-40B4-BE49-F238E27FC236}">
                <a16:creationId xmlns:a16="http://schemas.microsoft.com/office/drawing/2014/main" xmlns="" id="{05FF6497-50A4-4851-B7E2-ABFC7DC6FE23}"/>
              </a:ext>
            </a:extLst>
          </p:cNvPr>
          <p:cNvGrpSpPr>
            <a:grpSpLocks/>
          </p:cNvGrpSpPr>
          <p:nvPr/>
        </p:nvGrpSpPr>
        <p:grpSpPr bwMode="auto">
          <a:xfrm>
            <a:off x="2673455" y="1779662"/>
            <a:ext cx="2500313" cy="857250"/>
            <a:chOff x="6524628" y="1142984"/>
            <a:chExt cx="2500330" cy="857256"/>
          </a:xfrm>
        </p:grpSpPr>
        <p:graphicFrame>
          <p:nvGraphicFramePr>
            <p:cNvPr id="22" name="Object 6">
              <a:extLst>
                <a:ext uri="{FF2B5EF4-FFF2-40B4-BE49-F238E27FC236}">
                  <a16:creationId xmlns:a16="http://schemas.microsoft.com/office/drawing/2014/main" xmlns="" id="{F390818B-2639-4AAF-A03A-FE5A7C83BB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2455412"/>
                </p:ext>
              </p:extLst>
            </p:nvPr>
          </p:nvGraphicFramePr>
          <p:xfrm>
            <a:off x="6667504" y="1142984"/>
            <a:ext cx="2232025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7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10254" name="Object 6">
                          <a:extLst>
                            <a:ext uri="{FF2B5EF4-FFF2-40B4-BE49-F238E27FC236}">
                              <a16:creationId xmlns:a16="http://schemas.microsoft.com/office/drawing/2014/main" xmlns="" id="{CC71CDD8-1740-45A9-9EE2-0317F7CB0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4" y="1142984"/>
                          <a:ext cx="2232025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6E185FC8-791A-4C97-86DE-6D4BB4DC7916}"/>
                </a:ext>
              </a:extLst>
            </p:cNvPr>
            <p:cNvSpPr/>
            <p:nvPr/>
          </p:nvSpPr>
          <p:spPr>
            <a:xfrm>
              <a:off x="6524628" y="1142984"/>
              <a:ext cx="2500330" cy="857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6">
            <a:extLst>
              <a:ext uri="{FF2B5EF4-FFF2-40B4-BE49-F238E27FC236}">
                <a16:creationId xmlns:a16="http://schemas.microsoft.com/office/drawing/2014/main" xmlns="" id="{F7099C6F-085D-4A63-AA16-AC81C0D1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194" y="3560415"/>
            <a:ext cx="585788" cy="493712"/>
          </a:xfrm>
          <a:prstGeom prst="wedgeEllipseCallout">
            <a:avLst>
              <a:gd name="adj1" fmla="val -64815"/>
              <a:gd name="adj2" fmla="val 104301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 b="1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34">
            <a:extLst>
              <a:ext uri="{FF2B5EF4-FFF2-40B4-BE49-F238E27FC236}">
                <a16:creationId xmlns:a16="http://schemas.microsoft.com/office/drawing/2014/main" xmlns="" id="{2D17760C-B755-4ABA-8B31-CC3810B9E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39467"/>
              </p:ext>
            </p:extLst>
          </p:nvPr>
        </p:nvGraphicFramePr>
        <p:xfrm>
          <a:off x="5879257" y="3989040"/>
          <a:ext cx="20002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8" name="公式" r:id="rId5" imgW="698500" imgH="228600" progId="Equation.3">
                  <p:embed/>
                </p:oleObj>
              </mc:Choice>
              <mc:Fallback>
                <p:oleObj name="公式" r:id="rId5" imgW="698500" imgH="228600" progId="Equation.3">
                  <p:embed/>
                  <p:pic>
                    <p:nvPicPr>
                      <p:cNvPr id="10248" name="Object 34">
                        <a:extLst>
                          <a:ext uri="{FF2B5EF4-FFF2-40B4-BE49-F238E27FC236}">
                            <a16:creationId xmlns:a16="http://schemas.microsoft.com/office/drawing/2014/main" xmlns="" id="{55D80D06-B34C-4127-9A9B-8F7781464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257" y="3989040"/>
                        <a:ext cx="2000250" cy="5603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任意多边形 78">
            <a:extLst>
              <a:ext uri="{FF2B5EF4-FFF2-40B4-BE49-F238E27FC236}">
                <a16:creationId xmlns:a16="http://schemas.microsoft.com/office/drawing/2014/main" xmlns="" id="{658C184D-C79F-43E3-995E-66EBE9E37900}"/>
              </a:ext>
            </a:extLst>
          </p:cNvPr>
          <p:cNvSpPr/>
          <p:nvPr/>
        </p:nvSpPr>
        <p:spPr>
          <a:xfrm>
            <a:off x="2270869" y="3882677"/>
            <a:ext cx="2108200" cy="1325563"/>
          </a:xfrm>
          <a:custGeom>
            <a:avLst/>
            <a:gdLst>
              <a:gd name="connsiteX0" fmla="*/ 0 w 1766170"/>
              <a:gd name="connsiteY0" fmla="*/ 0 h 1325672"/>
              <a:gd name="connsiteX1" fmla="*/ 526093 w 1766170"/>
              <a:gd name="connsiteY1" fmla="*/ 1114817 h 1325672"/>
              <a:gd name="connsiteX2" fmla="*/ 1766170 w 1766170"/>
              <a:gd name="connsiteY2" fmla="*/ 1265129 h 1325672"/>
              <a:gd name="connsiteX3" fmla="*/ 1766170 w 1766170"/>
              <a:gd name="connsiteY3" fmla="*/ 1265129 h 132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170" h="1325672">
                <a:moveTo>
                  <a:pt x="0" y="0"/>
                </a:moveTo>
                <a:cubicBezTo>
                  <a:pt x="115865" y="451981"/>
                  <a:pt x="231731" y="903962"/>
                  <a:pt x="526093" y="1114817"/>
                </a:cubicBezTo>
                <a:cubicBezTo>
                  <a:pt x="820455" y="1325672"/>
                  <a:pt x="1766170" y="1265129"/>
                  <a:pt x="1766170" y="1265129"/>
                </a:cubicBezTo>
                <a:lnTo>
                  <a:pt x="1766170" y="1265129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任意多边形 80">
            <a:extLst>
              <a:ext uri="{FF2B5EF4-FFF2-40B4-BE49-F238E27FC236}">
                <a16:creationId xmlns:a16="http://schemas.microsoft.com/office/drawing/2014/main" xmlns="" id="{EAEACAA3-607E-451D-BF9D-C85DAAD42D31}"/>
              </a:ext>
            </a:extLst>
          </p:cNvPr>
          <p:cNvSpPr/>
          <p:nvPr/>
        </p:nvSpPr>
        <p:spPr>
          <a:xfrm>
            <a:off x="2232769" y="3846165"/>
            <a:ext cx="3360738" cy="1285875"/>
          </a:xfrm>
          <a:custGeom>
            <a:avLst/>
            <a:gdLst>
              <a:gd name="connsiteX0" fmla="*/ 0 w 3745282"/>
              <a:gd name="connsiteY0" fmla="*/ 0 h 1198324"/>
              <a:gd name="connsiteX1" fmla="*/ 1440493 w 3745282"/>
              <a:gd name="connsiteY1" fmla="*/ 676406 h 1198324"/>
              <a:gd name="connsiteX2" fmla="*/ 3006246 w 3745282"/>
              <a:gd name="connsiteY2" fmla="*/ 1114817 h 1198324"/>
              <a:gd name="connsiteX3" fmla="*/ 3745282 w 3745282"/>
              <a:gd name="connsiteY3" fmla="*/ 1177447 h 11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5282" h="1198324">
                <a:moveTo>
                  <a:pt x="0" y="0"/>
                </a:moveTo>
                <a:cubicBezTo>
                  <a:pt x="469726" y="245301"/>
                  <a:pt x="939452" y="490603"/>
                  <a:pt x="1440493" y="676406"/>
                </a:cubicBezTo>
                <a:cubicBezTo>
                  <a:pt x="1941534" y="862209"/>
                  <a:pt x="2622115" y="1031310"/>
                  <a:pt x="3006246" y="1114817"/>
                </a:cubicBezTo>
                <a:cubicBezTo>
                  <a:pt x="3390378" y="1198324"/>
                  <a:pt x="3567830" y="1187885"/>
                  <a:pt x="3745282" y="1177447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26">
            <a:extLst>
              <a:ext uri="{FF2B5EF4-FFF2-40B4-BE49-F238E27FC236}">
                <a16:creationId xmlns:a16="http://schemas.microsoft.com/office/drawing/2014/main" xmlns="" id="{27C502DF-0CAB-4751-AA9E-0185D8E5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694" y="3346102"/>
            <a:ext cx="585788" cy="493713"/>
          </a:xfrm>
          <a:prstGeom prst="wedgeEllipseCallout">
            <a:avLst>
              <a:gd name="adj1" fmla="val -64815"/>
              <a:gd name="adj2" fmla="val 104301"/>
            </a:avLst>
          </a:prstGeom>
          <a:solidFill>
            <a:srgbClr val="FFFFFF"/>
          </a:solidFill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400" b="1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xmlns="" id="{8A02C586-F054-466C-AA9D-E8D20EE7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282" y="3781077"/>
            <a:ext cx="585787" cy="493713"/>
          </a:xfrm>
          <a:prstGeom prst="wedgeEllipseCallout">
            <a:avLst>
              <a:gd name="adj1" fmla="val -64815"/>
              <a:gd name="adj2" fmla="val 104301"/>
            </a:avLst>
          </a:prstGeom>
          <a:solidFill>
            <a:srgbClr val="FFFFFF"/>
          </a:solidFill>
          <a:ln w="38100">
            <a:solidFill>
              <a:srgbClr val="5B9BD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400" b="1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xmlns="" id="{F553EBB6-AF86-4C23-8714-15FDD81E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97" y="5669180"/>
            <a:ext cx="920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越大，过渡过程曲线变化越慢，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达到稳态所需要的时间越长。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64" name="Text Box 28">
            <a:extLst>
              <a:ext uri="{FF2B5EF4-FFF2-40B4-BE49-F238E27FC236}">
                <a16:creationId xmlns:a16="http://schemas.microsoft.com/office/drawing/2014/main" xmlns="" id="{B47E3099-929A-4222-84BF-AAC43257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94" y="247048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电压方程：</a:t>
            </a:r>
          </a:p>
        </p:txBody>
      </p:sp>
      <p:sp>
        <p:nvSpPr>
          <p:cNvPr id="167981" name="Text Box 45">
            <a:extLst>
              <a:ext uri="{FF2B5EF4-FFF2-40B4-BE49-F238E27FC236}">
                <a16:creationId xmlns:a16="http://schemas.microsoft.com/office/drawing/2014/main" xmlns="" id="{D0EC66B7-39E1-449E-AFFB-D935AE1F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35" y="1108681"/>
            <a:ext cx="7091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即初始状态为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时，在电路中产生的响应。</a:t>
            </a:r>
          </a:p>
        </p:txBody>
      </p:sp>
      <p:sp>
        <p:nvSpPr>
          <p:cNvPr id="167983" name="Text Box 47" descr="小棋盘">
            <a:extLst>
              <a:ext uri="{FF2B5EF4-FFF2-40B4-BE49-F238E27FC236}">
                <a16:creationId xmlns:a16="http://schemas.microsoft.com/office/drawing/2014/main" xmlns="" id="{F365A91C-85E4-4E4F-981D-3383F0F3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81" y="294556"/>
            <a:ext cx="5854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2.2.2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电路的零状态响应</a:t>
            </a:r>
          </a:p>
        </p:txBody>
      </p:sp>
      <p:sp>
        <p:nvSpPr>
          <p:cNvPr id="167995" name="AutoShape 59">
            <a:extLst>
              <a:ext uri="{FF2B5EF4-FFF2-40B4-BE49-F238E27FC236}">
                <a16:creationId xmlns:a16="http://schemas.microsoft.com/office/drawing/2014/main" xmlns="" id="{1C30585C-462A-4EDA-B7CB-10B33840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369" y="3702373"/>
            <a:ext cx="2135088" cy="838200"/>
          </a:xfrm>
          <a:prstGeom prst="wedgeRoundRectCallout">
            <a:avLst>
              <a:gd name="adj1" fmla="val -107292"/>
              <a:gd name="adj2" fmla="val 28597"/>
              <a:gd name="adj3" fmla="val 16667"/>
            </a:avLst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一阶常系数线</a:t>
            </a:r>
          </a:p>
          <a:p>
            <a:pPr algn="ctr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性微分方程</a:t>
            </a:r>
          </a:p>
        </p:txBody>
      </p:sp>
      <p:sp>
        <p:nvSpPr>
          <p:cNvPr id="167996" name="Text Box 60">
            <a:extLst>
              <a:ext uri="{FF2B5EF4-FFF2-40B4-BE49-F238E27FC236}">
                <a16:creationId xmlns:a16="http://schemas.microsoft.com/office/drawing/2014/main" xmlns="" id="{427EA365-B8A7-4F7E-9116-949A8F4E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18" y="4888044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由数学分析知此种微分方程的解由两部分组成：</a:t>
            </a:r>
          </a:p>
        </p:txBody>
      </p:sp>
      <p:sp>
        <p:nvSpPr>
          <p:cNvPr id="86" name="Text Box 35">
            <a:extLst>
              <a:ext uri="{FF2B5EF4-FFF2-40B4-BE49-F238E27FC236}">
                <a16:creationId xmlns:a16="http://schemas.microsoft.com/office/drawing/2014/main" xmlns="" id="{CA239BA6-7C94-475C-907D-A40878F00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40" y="1785933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(0+)=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(0 -)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88FC5D1-E346-4B09-AB2C-A9008CD1F759}"/>
              </a:ext>
            </a:extLst>
          </p:cNvPr>
          <p:cNvGrpSpPr/>
          <p:nvPr/>
        </p:nvGrpSpPr>
        <p:grpSpPr>
          <a:xfrm>
            <a:off x="5205783" y="1371600"/>
            <a:ext cx="3561273" cy="2019300"/>
            <a:chOff x="5205783" y="1371600"/>
            <a:chExt cx="3561273" cy="2019300"/>
          </a:xfrm>
        </p:grpSpPr>
        <p:grpSp>
          <p:nvGrpSpPr>
            <p:cNvPr id="167938" name="Group 2">
              <a:extLst>
                <a:ext uri="{FF2B5EF4-FFF2-40B4-BE49-F238E27FC236}">
                  <a16:creationId xmlns:a16="http://schemas.microsoft.com/office/drawing/2014/main" xmlns="" id="{F0D768EB-F9C5-4BCE-BED2-49F5366C2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5783" y="1371600"/>
              <a:ext cx="3040295" cy="2019300"/>
              <a:chOff x="2719" y="1248"/>
              <a:chExt cx="2273" cy="1416"/>
            </a:xfrm>
          </p:grpSpPr>
          <p:sp>
            <p:nvSpPr>
              <p:cNvPr id="167939" name="Oval 3">
                <a:extLst>
                  <a:ext uri="{FF2B5EF4-FFF2-40B4-BE49-F238E27FC236}">
                    <a16:creationId xmlns:a16="http://schemas.microsoft.com/office/drawing/2014/main" xmlns="" id="{0F6470DB-AB81-4D96-98CC-FBC8055E3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1"/>
                <a:ext cx="270" cy="2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40" name="Text Box 4">
                <a:extLst>
                  <a:ext uri="{FF2B5EF4-FFF2-40B4-BE49-F238E27FC236}">
                    <a16:creationId xmlns:a16="http://schemas.microsoft.com/office/drawing/2014/main" xmlns="" id="{836AD9F3-4353-4F28-A54C-767BE8D573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280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67941" name="Line 5">
                <a:extLst>
                  <a:ext uri="{FF2B5EF4-FFF2-40B4-BE49-F238E27FC236}">
                    <a16:creationId xmlns:a16="http://schemas.microsoft.com/office/drawing/2014/main" xmlns="" id="{3EFBACA0-4460-45E6-BD34-512D7EF08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9" y="1645"/>
                <a:ext cx="0" cy="10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7942" name="Group 6">
                <a:extLst>
                  <a:ext uri="{FF2B5EF4-FFF2-40B4-BE49-F238E27FC236}">
                    <a16:creationId xmlns:a16="http://schemas.microsoft.com/office/drawing/2014/main" xmlns="" id="{B1226354-50C8-4892-8E08-FA69D0743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6" y="1645"/>
                <a:ext cx="352" cy="1019"/>
                <a:chOff x="3072" y="1296"/>
                <a:chExt cx="192" cy="768"/>
              </a:xfrm>
            </p:grpSpPr>
            <p:sp>
              <p:nvSpPr>
                <p:cNvPr id="167943" name="Line 7">
                  <a:extLst>
                    <a:ext uri="{FF2B5EF4-FFF2-40B4-BE49-F238E27FC236}">
                      <a16:creationId xmlns:a16="http://schemas.microsoft.com/office/drawing/2014/main" xmlns="" id="{615A76FC-99B4-41D6-98A3-1FE468EFF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944" name="Line 8">
                  <a:extLst>
                    <a:ext uri="{FF2B5EF4-FFF2-40B4-BE49-F238E27FC236}">
                      <a16:creationId xmlns:a16="http://schemas.microsoft.com/office/drawing/2014/main" xmlns="" id="{0A48229D-E892-4C39-A405-8ED620E9C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945" name="Line 9">
                  <a:extLst>
                    <a:ext uri="{FF2B5EF4-FFF2-40B4-BE49-F238E27FC236}">
                      <a16:creationId xmlns:a16="http://schemas.microsoft.com/office/drawing/2014/main" xmlns="" id="{1F60071B-81AD-4C13-804B-310B78065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12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946" name="Line 10">
                  <a:extLst>
                    <a:ext uri="{FF2B5EF4-FFF2-40B4-BE49-F238E27FC236}">
                      <a16:creationId xmlns:a16="http://schemas.microsoft.com/office/drawing/2014/main" xmlns="" id="{A61DAC4D-4CC6-40FF-8CE0-B24B5F709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172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7947" name="Rectangle 11">
                <a:extLst>
                  <a:ext uri="{FF2B5EF4-FFF2-40B4-BE49-F238E27FC236}">
                    <a16:creationId xmlns:a16="http://schemas.microsoft.com/office/drawing/2014/main" xmlns="" id="{A795EAA2-9173-404F-8ADE-92761D74A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1272"/>
                <a:ext cx="292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67948" name="Rectangle 12">
                <a:extLst>
                  <a:ext uri="{FF2B5EF4-FFF2-40B4-BE49-F238E27FC236}">
                    <a16:creationId xmlns:a16="http://schemas.microsoft.com/office/drawing/2014/main" xmlns="" id="{B9714FA6-549F-497B-8BDB-E91025B79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2009"/>
                <a:ext cx="292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67949" name="Rectangle 13">
                <a:extLst>
                  <a:ext uri="{FF2B5EF4-FFF2-40B4-BE49-F238E27FC236}">
                    <a16:creationId xmlns:a16="http://schemas.microsoft.com/office/drawing/2014/main" xmlns="" id="{C143C9EE-9473-4A11-85D5-BC0836A0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1728"/>
                <a:ext cx="292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67950" name="Rectangle 14">
                <a:extLst>
                  <a:ext uri="{FF2B5EF4-FFF2-40B4-BE49-F238E27FC236}">
                    <a16:creationId xmlns:a16="http://schemas.microsoft.com/office/drawing/2014/main" xmlns="" id="{04DAF040-5122-407D-B60B-12DC9296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60"/>
                <a:ext cx="27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67951" name="Line 15">
                <a:extLst>
                  <a:ext uri="{FF2B5EF4-FFF2-40B4-BE49-F238E27FC236}">
                    <a16:creationId xmlns:a16="http://schemas.microsoft.com/office/drawing/2014/main" xmlns="" id="{643F02F1-D9BE-4779-A096-F3C822A17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" y="1653"/>
                <a:ext cx="108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2" name="Line 16">
                <a:extLst>
                  <a:ext uri="{FF2B5EF4-FFF2-40B4-BE49-F238E27FC236}">
                    <a16:creationId xmlns:a16="http://schemas.microsoft.com/office/drawing/2014/main" xmlns="" id="{E5BB4312-39C1-42E8-B7CF-8097370C7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5" y="2652"/>
                <a:ext cx="1635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3" name="Line 17">
                <a:extLst>
                  <a:ext uri="{FF2B5EF4-FFF2-40B4-BE49-F238E27FC236}">
                    <a16:creationId xmlns:a16="http://schemas.microsoft.com/office/drawing/2014/main" xmlns="" id="{4EE804CE-14D5-42F5-8FEC-5408DCF2B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3" y="1658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4" name="Line 18">
                <a:extLst>
                  <a:ext uri="{FF2B5EF4-FFF2-40B4-BE49-F238E27FC236}">
                    <a16:creationId xmlns:a16="http://schemas.microsoft.com/office/drawing/2014/main" xmlns="" id="{AD5F0572-50B7-4EF5-985B-DA621B7D1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1523"/>
                <a:ext cx="281" cy="13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5" name="Line 19">
                <a:extLst>
                  <a:ext uri="{FF2B5EF4-FFF2-40B4-BE49-F238E27FC236}">
                    <a16:creationId xmlns:a16="http://schemas.microsoft.com/office/drawing/2014/main" xmlns="" id="{ECD3D276-4DC4-4E71-A1CF-ED726F183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443"/>
                <a:ext cx="141" cy="27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6" name="Text Box 20">
                <a:extLst>
                  <a:ext uri="{FF2B5EF4-FFF2-40B4-BE49-F238E27FC236}">
                    <a16:creationId xmlns:a16="http://schemas.microsoft.com/office/drawing/2014/main" xmlns="" id="{266A3E6E-B5AB-4D42-9118-2E6D77854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992"/>
                <a:ext cx="423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7957" name="Rectangle 21">
                <a:extLst>
                  <a:ext uri="{FF2B5EF4-FFF2-40B4-BE49-F238E27FC236}">
                    <a16:creationId xmlns:a16="http://schemas.microsoft.com/office/drawing/2014/main" xmlns="" id="{90907F6B-7DFB-49F2-B4B4-7C68BF01B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08"/>
                <a:ext cx="362" cy="1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58" name="Line 22">
                <a:extLst>
                  <a:ext uri="{FF2B5EF4-FFF2-40B4-BE49-F238E27FC236}">
                    <a16:creationId xmlns:a16="http://schemas.microsoft.com/office/drawing/2014/main" xmlns="" id="{176C670F-C0FF-4C2D-AA51-04C590A2E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82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62" name="Line 26">
                <a:extLst>
                  <a:ext uri="{FF2B5EF4-FFF2-40B4-BE49-F238E27FC236}">
                    <a16:creationId xmlns:a16="http://schemas.microsoft.com/office/drawing/2014/main" xmlns="" id="{14A029F4-06C9-4A4C-B5EE-63678B808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65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963" name="Rectangle 27">
                <a:extLst>
                  <a:ext uri="{FF2B5EF4-FFF2-40B4-BE49-F238E27FC236}">
                    <a16:creationId xmlns:a16="http://schemas.microsoft.com/office/drawing/2014/main" xmlns="" id="{0EDBCD41-E1AF-40CF-8171-53547B17C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1344"/>
                <a:ext cx="74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Text Box 20">
              <a:extLst>
                <a:ext uri="{FF2B5EF4-FFF2-40B4-BE49-F238E27FC236}">
                  <a16:creationId xmlns:a16="http://schemas.microsoft.com/office/drawing/2014/main" xmlns="" id="{CBBC914E-CEB0-4008-894D-1059F212D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5468" y="2358057"/>
              <a:ext cx="501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9" name="Object 56">
            <a:extLst>
              <a:ext uri="{FF2B5EF4-FFF2-40B4-BE49-F238E27FC236}">
                <a16:creationId xmlns:a16="http://schemas.microsoft.com/office/drawing/2014/main" xmlns="" id="{17846FB3-226E-48A9-85F5-8AD0C769D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1785"/>
              </p:ext>
            </p:extLst>
          </p:nvPr>
        </p:nvGraphicFramePr>
        <p:xfrm>
          <a:off x="880976" y="3856846"/>
          <a:ext cx="27971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23" name="公式" r:id="rId3" imgW="1143000" imgH="393480" progId="Equation.3">
                  <p:embed/>
                </p:oleObj>
              </mc:Choice>
              <mc:Fallback>
                <p:oleObj name="公式" r:id="rId3" imgW="1143000" imgH="393480" progId="Equation.3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xmlns="" id="{E2D381C7-93F7-4EAC-B618-790447AAD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76" y="3856846"/>
                        <a:ext cx="2797175" cy="957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61">
            <a:extLst>
              <a:ext uri="{FF2B5EF4-FFF2-40B4-BE49-F238E27FC236}">
                <a16:creationId xmlns:a16="http://schemas.microsoft.com/office/drawing/2014/main" xmlns="" id="{20C4A488-774E-4AB2-9D9E-FE7CB82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0153"/>
              </p:ext>
            </p:extLst>
          </p:nvPr>
        </p:nvGraphicFramePr>
        <p:xfrm>
          <a:off x="880976" y="3160674"/>
          <a:ext cx="1847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24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55" name="Object 61">
                        <a:extLst>
                          <a:ext uri="{FF2B5EF4-FFF2-40B4-BE49-F238E27FC236}">
                            <a16:creationId xmlns:a16="http://schemas.microsoft.com/office/drawing/2014/main" xmlns="" id="{E8C5EA7A-76A9-46C2-B50D-5B7B2E5C7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76" y="3160674"/>
                        <a:ext cx="1847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3">
            <a:extLst>
              <a:ext uri="{FF2B5EF4-FFF2-40B4-BE49-F238E27FC236}">
                <a16:creationId xmlns:a16="http://schemas.microsoft.com/office/drawing/2014/main" xmlns="" id="{BECEEBC9-EB68-4F04-966F-11B0E39A0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06856"/>
              </p:ext>
            </p:extLst>
          </p:nvPr>
        </p:nvGraphicFramePr>
        <p:xfrm>
          <a:off x="3298738" y="2946362"/>
          <a:ext cx="17081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25" name="公式" r:id="rId7" imgW="698197" imgH="393529" progId="Equation.3">
                  <p:embed/>
                </p:oleObj>
              </mc:Choice>
              <mc:Fallback>
                <p:oleObj name="公式" r:id="rId7" imgW="698197" imgH="393529" progId="Equation.3">
                  <p:embed/>
                  <p:pic>
                    <p:nvPicPr>
                      <p:cNvPr id="56" name="Object 13">
                        <a:extLst>
                          <a:ext uri="{FF2B5EF4-FFF2-40B4-BE49-F238E27FC236}">
                            <a16:creationId xmlns:a16="http://schemas.microsoft.com/office/drawing/2014/main" xmlns="" id="{37915FE9-3029-4C1C-90CE-6A56A0323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738" y="2946362"/>
                        <a:ext cx="17081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42FE50EB-A561-4ECC-BF20-A696417EB155}"/>
              </a:ext>
            </a:extLst>
          </p:cNvPr>
          <p:cNvGrpSpPr/>
          <p:nvPr/>
        </p:nvGrpSpPr>
        <p:grpSpPr>
          <a:xfrm>
            <a:off x="899592" y="5380091"/>
            <a:ext cx="7910714" cy="1073245"/>
            <a:chOff x="1093586" y="5292648"/>
            <a:chExt cx="7910714" cy="1073245"/>
          </a:xfrm>
        </p:grpSpPr>
        <p:grpSp>
          <p:nvGrpSpPr>
            <p:cNvPr id="168015" name="Group 79">
              <a:extLst>
                <a:ext uri="{FF2B5EF4-FFF2-40B4-BE49-F238E27FC236}">
                  <a16:creationId xmlns:a16="http://schemas.microsoft.com/office/drawing/2014/main" xmlns="" id="{1D565E02-8AD8-4100-877E-0023201C1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300" y="5410201"/>
              <a:ext cx="5080000" cy="865188"/>
              <a:chOff x="2476" y="3408"/>
              <a:chExt cx="3200" cy="545"/>
            </a:xfrm>
          </p:grpSpPr>
          <p:sp>
            <p:nvSpPr>
              <p:cNvPr id="168016" name="Rectangle 80">
                <a:extLst>
                  <a:ext uri="{FF2B5EF4-FFF2-40B4-BE49-F238E27FC236}">
                    <a16:creationId xmlns:a16="http://schemas.microsoft.com/office/drawing/2014/main" xmlns="" id="{0FF67D99-3146-4766-A35B-10DF5EB83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408"/>
                <a:ext cx="9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方程的特解</a:t>
                </a:r>
              </a:p>
            </p:txBody>
          </p:sp>
          <p:sp>
            <p:nvSpPr>
              <p:cNvPr id="168017" name="Rectangle 81">
                <a:extLst>
                  <a:ext uri="{FF2B5EF4-FFF2-40B4-BE49-F238E27FC236}">
                    <a16:creationId xmlns:a16="http://schemas.microsoft.com/office/drawing/2014/main" xmlns="" id="{9F1FC157-5F5C-4D94-A091-BC5594928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3720"/>
                <a:ext cx="27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对应齐次方程的通解（补函数）</a:t>
                </a:r>
              </a:p>
            </p:txBody>
          </p:sp>
          <p:sp>
            <p:nvSpPr>
              <p:cNvPr id="168021" name="AutoShape 85">
                <a:extLst>
                  <a:ext uri="{FF2B5EF4-FFF2-40B4-BE49-F238E27FC236}">
                    <a16:creationId xmlns:a16="http://schemas.microsoft.com/office/drawing/2014/main" xmlns="" id="{ED0C9F1C-F80F-46E2-A391-38CCD3AE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3448"/>
                <a:ext cx="144" cy="455"/>
              </a:xfrm>
              <a:prstGeom prst="leftBrace">
                <a:avLst>
                  <a:gd name="adj1" fmla="val 26331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92" name="Object 56">
              <a:extLst>
                <a:ext uri="{FF2B5EF4-FFF2-40B4-BE49-F238E27FC236}">
                  <a16:creationId xmlns:a16="http://schemas.microsoft.com/office/drawing/2014/main" xmlns="" id="{AF62D589-D1BC-4112-91DA-265EAC4D9D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563232"/>
                </p:ext>
              </p:extLst>
            </p:nvPr>
          </p:nvGraphicFramePr>
          <p:xfrm>
            <a:off x="1093586" y="5505021"/>
            <a:ext cx="2703513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6" name="公式" r:id="rId9" imgW="1104840" imgH="241200" progId="Equation.3">
                    <p:embed/>
                  </p:oleObj>
                </mc:Choice>
                <mc:Fallback>
                  <p:oleObj name="公式" r:id="rId9" imgW="1104840" imgH="241200" progId="Equation.3">
                    <p:embed/>
                    <p:pic>
                      <p:nvPicPr>
                        <p:cNvPr id="89" name="Object 56">
                          <a:extLst>
                            <a:ext uri="{FF2B5EF4-FFF2-40B4-BE49-F238E27FC236}">
                              <a16:creationId xmlns:a16="http://schemas.microsoft.com/office/drawing/2014/main" xmlns="" id="{17846FB3-226E-48A9-85F5-8AD0C769DC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586" y="5505021"/>
                          <a:ext cx="2703513" cy="5857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56">
              <a:extLst>
                <a:ext uri="{FF2B5EF4-FFF2-40B4-BE49-F238E27FC236}">
                  <a16:creationId xmlns:a16="http://schemas.microsoft.com/office/drawing/2014/main" xmlns="" id="{1C183484-8470-408E-B3C7-5940127916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274226"/>
                </p:ext>
              </p:extLst>
            </p:nvPr>
          </p:nvGraphicFramePr>
          <p:xfrm>
            <a:off x="4165599" y="5292648"/>
            <a:ext cx="49688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7" name="公式" r:id="rId11" imgW="203040" imgH="241200" progId="Equation.3">
                    <p:embed/>
                  </p:oleObj>
                </mc:Choice>
                <mc:Fallback>
                  <p:oleObj name="公式" r:id="rId11" imgW="203040" imgH="241200" progId="Equation.3">
                    <p:embed/>
                    <p:pic>
                      <p:nvPicPr>
                        <p:cNvPr id="92" name="Object 56">
                          <a:extLst>
                            <a:ext uri="{FF2B5EF4-FFF2-40B4-BE49-F238E27FC236}">
                              <a16:creationId xmlns:a16="http://schemas.microsoft.com/office/drawing/2014/main" xmlns="" id="{AF62D589-D1BC-4112-91DA-265EAC4D9D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599" y="5292648"/>
                          <a:ext cx="49688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56">
              <a:extLst>
                <a:ext uri="{FF2B5EF4-FFF2-40B4-BE49-F238E27FC236}">
                  <a16:creationId xmlns:a16="http://schemas.microsoft.com/office/drawing/2014/main" xmlns="" id="{C81543FD-E8DA-4205-92B6-419C4F4EB2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063179"/>
                </p:ext>
              </p:extLst>
            </p:nvPr>
          </p:nvGraphicFramePr>
          <p:xfrm>
            <a:off x="4165599" y="5780105"/>
            <a:ext cx="49688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8" name="公式" r:id="rId13" imgW="203040" imgH="241200" progId="Equation.3">
                    <p:embed/>
                  </p:oleObj>
                </mc:Choice>
                <mc:Fallback>
                  <p:oleObj name="公式" r:id="rId13" imgW="203040" imgH="241200" progId="Equation.3">
                    <p:embed/>
                    <p:pic>
                      <p:nvPicPr>
                        <p:cNvPr id="92" name="Object 56">
                          <a:extLst>
                            <a:ext uri="{FF2B5EF4-FFF2-40B4-BE49-F238E27FC236}">
                              <a16:creationId xmlns:a16="http://schemas.microsoft.com/office/drawing/2014/main" xmlns="" id="{AF62D589-D1BC-4112-91DA-265EAC4D9D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599" y="5780105"/>
                          <a:ext cx="49688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动作按钮: 转到开头 3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xmlns="" id="{0A3823C4-7843-4BC8-A693-AE20EABBDEE5}"/>
              </a:ext>
            </a:extLst>
          </p:cNvPr>
          <p:cNvSpPr/>
          <p:nvPr/>
        </p:nvSpPr>
        <p:spPr bwMode="auto">
          <a:xfrm>
            <a:off x="8537675" y="6283457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4" grpId="0" build="p" autoUpdateAnimBg="0"/>
      <p:bldP spid="167981" grpId="0" autoUpdateAnimBg="0"/>
      <p:bldP spid="167995" grpId="0" animBg="1" autoUpdateAnimBg="0"/>
      <p:bldP spid="167996" grpId="0" build="p" autoUpdateAnimBg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xmlns="" id="{C0C991FD-835E-4B73-8C96-527FB544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27" y="2453908"/>
            <a:ext cx="4206875" cy="1752600"/>
          </a:xfrm>
          <a:prstGeom prst="rect">
            <a:avLst/>
          </a:prstGeom>
          <a:noFill/>
          <a:ln w="19050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99FF"/>
                    </a:gs>
                    <a:gs pos="50000">
                      <a:schemeClr val="bg1"/>
                    </a:gs>
                    <a:gs pos="100000">
                      <a:srgbClr val="9999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005" name="Text Box 45">
            <a:extLst>
              <a:ext uri="{FF2B5EF4-FFF2-40B4-BE49-F238E27FC236}">
                <a16:creationId xmlns:a16="http://schemas.microsoft.com/office/drawing/2014/main" xmlns="" id="{01D6AE55-FE88-4016-817E-0F42CCE9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514600"/>
            <a:ext cx="4495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在电路中，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换路后的新稳态值 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记做：</a:t>
            </a:r>
            <a:r>
              <a:rPr kumimoji="1" lang="en-US" altLang="zh-CN" sz="2800" i="1" dirty="0" err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)]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为特解</a:t>
            </a:r>
            <a:r>
              <a:rPr kumimoji="1" lang="zh-CN" altLang="en-US" sz="24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故此特解也称为</a:t>
            </a:r>
            <a:r>
              <a:rPr kumimoji="1" lang="zh-CN" altLang="en-US" sz="2400" u="sng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稳态分量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u="sng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强制分量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。所以该电路的特解为：</a:t>
            </a:r>
          </a:p>
        </p:txBody>
      </p:sp>
      <p:sp>
        <p:nvSpPr>
          <p:cNvPr id="169007" name="Text Box 47">
            <a:extLst>
              <a:ext uri="{FF2B5EF4-FFF2-40B4-BE49-F238E27FC236}">
                <a16:creationId xmlns:a16="http://schemas.microsoft.com/office/drawing/2014/main" xmlns="" id="{7A4F4245-B209-407A-A0B9-975E9842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0" y="538919"/>
            <a:ext cx="1583407" cy="461665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求特解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</p:txBody>
      </p:sp>
      <p:grpSp>
        <p:nvGrpSpPr>
          <p:cNvPr id="169032" name="Group 72">
            <a:extLst>
              <a:ext uri="{FF2B5EF4-FFF2-40B4-BE49-F238E27FC236}">
                <a16:creationId xmlns:a16="http://schemas.microsoft.com/office/drawing/2014/main" xmlns="" id="{EA4DF267-2F6F-491C-B390-1A37244564F9}"/>
              </a:ext>
            </a:extLst>
          </p:cNvPr>
          <p:cNvGrpSpPr>
            <a:grpSpLocks/>
          </p:cNvGrpSpPr>
          <p:nvPr/>
        </p:nvGrpSpPr>
        <p:grpSpPr bwMode="auto">
          <a:xfrm>
            <a:off x="5298669" y="5342191"/>
            <a:ext cx="2362200" cy="771525"/>
            <a:chOff x="3840" y="3306"/>
            <a:chExt cx="1488" cy="486"/>
          </a:xfrm>
        </p:grpSpPr>
        <p:sp>
          <p:nvSpPr>
            <p:cNvPr id="169033" name="Rectangle 73">
              <a:extLst>
                <a:ext uri="{FF2B5EF4-FFF2-40B4-BE49-F238E27FC236}">
                  <a16:creationId xmlns:a16="http://schemas.microsoft.com/office/drawing/2014/main" xmlns="" id="{F2BB3932-96F2-44C7-B49E-5F1FFDE5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12"/>
              <a:ext cx="1488" cy="480"/>
            </a:xfrm>
            <a:prstGeom prst="rect">
              <a:avLst/>
            </a:prstGeom>
            <a:gradFill rotWithShape="0">
              <a:gsLst>
                <a:gs pos="0">
                  <a:srgbClr val="9966FF"/>
                </a:gs>
                <a:gs pos="50000">
                  <a:schemeClr val="bg1"/>
                </a:gs>
                <a:gs pos="100000">
                  <a:srgbClr val="9966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9034" name="Group 74">
              <a:extLst>
                <a:ext uri="{FF2B5EF4-FFF2-40B4-BE49-F238E27FC236}">
                  <a16:creationId xmlns:a16="http://schemas.microsoft.com/office/drawing/2014/main" xmlns="" id="{7C02AF4E-43A0-4A9C-9A11-3968AA60B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4" y="3306"/>
              <a:ext cx="1328" cy="438"/>
              <a:chOff x="1640" y="1776"/>
              <a:chExt cx="2198" cy="603"/>
            </a:xfrm>
          </p:grpSpPr>
          <p:sp>
            <p:nvSpPr>
              <p:cNvPr id="169035" name="Rectangle 75">
                <a:extLst>
                  <a:ext uri="{FF2B5EF4-FFF2-40B4-BE49-F238E27FC236}">
                    <a16:creationId xmlns:a16="http://schemas.microsoft.com/office/drawing/2014/main" xmlns="" id="{045BC048-BCBF-451C-8EB4-B8BD18A40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2128"/>
                <a:ext cx="16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9036" name="Rectangle 76">
                <a:extLst>
                  <a:ext uri="{FF2B5EF4-FFF2-40B4-BE49-F238E27FC236}">
                    <a16:creationId xmlns:a16="http://schemas.microsoft.com/office/drawing/2014/main" xmlns="" id="{B300B3B0-A508-4BA4-BA4F-68BC2ECF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96"/>
                <a:ext cx="515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5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u"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9037" name="Rectangle 77">
                <a:extLst>
                  <a:ext uri="{FF2B5EF4-FFF2-40B4-BE49-F238E27FC236}">
                    <a16:creationId xmlns:a16="http://schemas.microsoft.com/office/drawing/2014/main" xmlns="" id="{579E9278-5841-4C5C-A52B-2CB543939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1854"/>
                <a:ext cx="25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9038" name="Group 78">
                <a:extLst>
                  <a:ext uri="{FF2B5EF4-FFF2-40B4-BE49-F238E27FC236}">
                    <a16:creationId xmlns:a16="http://schemas.microsoft.com/office/drawing/2014/main" xmlns="" id="{36334708-EEA4-41A2-99A1-1E0CF33B41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776"/>
                <a:ext cx="1006" cy="581"/>
                <a:chOff x="4523" y="1018"/>
                <a:chExt cx="1006" cy="581"/>
              </a:xfrm>
            </p:grpSpPr>
            <p:sp>
              <p:nvSpPr>
                <p:cNvPr id="169039" name="Line 79">
                  <a:extLst>
                    <a:ext uri="{FF2B5EF4-FFF2-40B4-BE49-F238E27FC236}">
                      <a16:creationId xmlns:a16="http://schemas.microsoft.com/office/drawing/2014/main" xmlns="" id="{DD96CDA3-F384-4488-B05B-69F901CA3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8" y="1045"/>
                  <a:ext cx="239" cy="32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040" name="Rectangle 80">
                  <a:extLst>
                    <a:ext uri="{FF2B5EF4-FFF2-40B4-BE49-F238E27FC236}">
                      <a16:creationId xmlns:a16="http://schemas.microsoft.com/office/drawing/2014/main" xmlns="" id="{22D4A8B1-3423-4899-A3D8-FCCD930BA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1" y="1180"/>
                  <a:ext cx="318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RC</a:t>
                  </a:r>
                  <a:endParaRPr kumimoji="1"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041" name="Rectangle 81">
                  <a:extLst>
                    <a:ext uri="{FF2B5EF4-FFF2-40B4-BE49-F238E27FC236}">
                      <a16:creationId xmlns:a16="http://schemas.microsoft.com/office/drawing/2014/main" xmlns="" id="{5A173E05-04B2-4E6D-8E29-09D542A5A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5" y="1018"/>
                  <a:ext cx="66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  <a:endParaRPr kumimoji="1"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042" name="Rectangle 82">
                  <a:extLst>
                    <a:ext uri="{FF2B5EF4-FFF2-40B4-BE49-F238E27FC236}">
                      <a16:creationId xmlns:a16="http://schemas.microsoft.com/office/drawing/2014/main" xmlns="" id="{24D469F6-303D-4C52-A53B-716F5B22C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3" y="1163"/>
                  <a:ext cx="485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3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Ae</a:t>
                  </a:r>
                  <a:endParaRPr kumimoji="1"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043" name="Rectangle 83">
                  <a:extLst>
                    <a:ext uri="{FF2B5EF4-FFF2-40B4-BE49-F238E27FC236}">
                      <a16:creationId xmlns:a16="http://schemas.microsoft.com/office/drawing/2014/main" xmlns="" id="{0E9EA45D-3E49-4867-A625-A6D7054AB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" y="1050"/>
                  <a:ext cx="130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-</a:t>
                  </a:r>
                  <a:endParaRPr kumimoji="1" lang="en-US" altLang="zh-CN" sz="16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90" name="Object 56">
            <a:extLst>
              <a:ext uri="{FF2B5EF4-FFF2-40B4-BE49-F238E27FC236}">
                <a16:creationId xmlns:a16="http://schemas.microsoft.com/office/drawing/2014/main" xmlns="" id="{509CDA07-8363-42F5-92E3-5240589E8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059023"/>
              </p:ext>
            </p:extLst>
          </p:nvPr>
        </p:nvGraphicFramePr>
        <p:xfrm>
          <a:off x="1520031" y="459573"/>
          <a:ext cx="4968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2" name="公式" r:id="rId3" imgW="203040" imgH="241200" progId="Equation.3">
                  <p:embed/>
                </p:oleObj>
              </mc:Choice>
              <mc:Fallback>
                <p:oleObj name="公式" r:id="rId3" imgW="203040" imgH="241200" progId="Equation.3">
                  <p:embed/>
                  <p:pic>
                    <p:nvPicPr>
                      <p:cNvPr id="93" name="Object 56">
                        <a:extLst>
                          <a:ext uri="{FF2B5EF4-FFF2-40B4-BE49-F238E27FC236}">
                            <a16:creationId xmlns:a16="http://schemas.microsoft.com/office/drawing/2014/main" xmlns="" id="{1C183484-8470-408E-B3C7-594012791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459573"/>
                        <a:ext cx="4968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27901F9-33F8-4888-B56A-5210ED938903}"/>
              </a:ext>
            </a:extLst>
          </p:cNvPr>
          <p:cNvGrpSpPr/>
          <p:nvPr/>
        </p:nvGrpSpPr>
        <p:grpSpPr>
          <a:xfrm>
            <a:off x="2195736" y="461947"/>
            <a:ext cx="5140067" cy="585788"/>
            <a:chOff x="2610660" y="461947"/>
            <a:chExt cx="5140067" cy="585788"/>
          </a:xfrm>
        </p:grpSpPr>
        <p:sp>
          <p:nvSpPr>
            <p:cNvPr id="169003" name="Text Box 43">
              <a:extLst>
                <a:ext uri="{FF2B5EF4-FFF2-40B4-BE49-F238E27FC236}">
                  <a16:creationId xmlns:a16="http://schemas.microsoft.com/office/drawing/2014/main" xmlns="" id="{0400C48E-62D7-4206-AF90-FF17893FE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788" y="535012"/>
              <a:ext cx="475193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和外加激励信号具有相同的形式。</a:t>
              </a:r>
              <a:endPara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1" name="Object 56">
              <a:extLst>
                <a:ext uri="{FF2B5EF4-FFF2-40B4-BE49-F238E27FC236}">
                  <a16:creationId xmlns:a16="http://schemas.microsoft.com/office/drawing/2014/main" xmlns="" id="{A5DB5A04-CD50-4219-B91D-055A14EEDA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499626"/>
                </p:ext>
              </p:extLst>
            </p:nvPr>
          </p:nvGraphicFramePr>
          <p:xfrm>
            <a:off x="2610660" y="461947"/>
            <a:ext cx="49688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3" name="公式" r:id="rId5" imgW="203040" imgH="241200" progId="Equation.3">
                    <p:embed/>
                  </p:oleObj>
                </mc:Choice>
                <mc:Fallback>
                  <p:oleObj name="公式" r:id="rId5" imgW="203040" imgH="241200" progId="Equation.3">
                    <p:embed/>
                    <p:pic>
                      <p:nvPicPr>
                        <p:cNvPr id="93" name="Object 56">
                          <a:extLst>
                            <a:ext uri="{FF2B5EF4-FFF2-40B4-BE49-F238E27FC236}">
                              <a16:creationId xmlns:a16="http://schemas.microsoft.com/office/drawing/2014/main" xmlns="" id="{1C183484-8470-408E-B3C7-594012791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660" y="461947"/>
                          <a:ext cx="49688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2B8838C-BBB6-469F-88A5-FD8C22CB92B2}"/>
              </a:ext>
            </a:extLst>
          </p:cNvPr>
          <p:cNvGrpSpPr/>
          <p:nvPr/>
        </p:nvGrpSpPr>
        <p:grpSpPr>
          <a:xfrm>
            <a:off x="683568" y="1539430"/>
            <a:ext cx="5725650" cy="832383"/>
            <a:chOff x="683568" y="1539430"/>
            <a:chExt cx="5725650" cy="832383"/>
          </a:xfrm>
        </p:grpSpPr>
        <p:sp>
          <p:nvSpPr>
            <p:cNvPr id="168992" name="Rectangle 32">
              <a:extLst>
                <a:ext uri="{FF2B5EF4-FFF2-40B4-BE49-F238E27FC236}">
                  <a16:creationId xmlns:a16="http://schemas.microsoft.com/office/drawing/2014/main" xmlns="" id="{2DA85C9D-9E23-4C16-999E-7E6342792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541" y="1721524"/>
              <a:ext cx="1067677" cy="369332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\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K=U</a:t>
              </a:r>
              <a:endPara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04" name="Text Box 44">
              <a:extLst>
                <a:ext uri="{FF2B5EF4-FFF2-40B4-BE49-F238E27FC236}">
                  <a16:creationId xmlns:a16="http://schemas.microsoft.com/office/drawing/2014/main" xmlns="" id="{DC577A70-F30D-4092-B938-751B37FB0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715375"/>
              <a:ext cx="2438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代入方程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4" name="Object 56">
              <a:extLst>
                <a:ext uri="{FF2B5EF4-FFF2-40B4-BE49-F238E27FC236}">
                  <a16:creationId xmlns:a16="http://schemas.microsoft.com/office/drawing/2014/main" xmlns="" id="{CE6BF1B0-A934-4442-B151-31251A922B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859291"/>
                </p:ext>
              </p:extLst>
            </p:nvPr>
          </p:nvGraphicFramePr>
          <p:xfrm>
            <a:off x="2602433" y="1539430"/>
            <a:ext cx="2517255" cy="832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4" name="公式" r:id="rId6" imgW="1218960" imgH="406080" progId="Equation.3">
                    <p:embed/>
                  </p:oleObj>
                </mc:Choice>
                <mc:Fallback>
                  <p:oleObj name="公式" r:id="rId6" imgW="1218960" imgH="406080" progId="Equation.3">
                    <p:embed/>
                    <p:pic>
                      <p:nvPicPr>
                        <p:cNvPr id="92" name="Object 56">
                          <a:extLst>
                            <a:ext uri="{FF2B5EF4-FFF2-40B4-BE49-F238E27FC236}">
                              <a16:creationId xmlns:a16="http://schemas.microsoft.com/office/drawing/2014/main" xmlns="" id="{BD470CFF-C712-4A38-8179-D930773F35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433" y="1539430"/>
                          <a:ext cx="2517255" cy="832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D9C2085-A51E-4F64-8E20-6160D02EFF2B}"/>
              </a:ext>
            </a:extLst>
          </p:cNvPr>
          <p:cNvGrpSpPr/>
          <p:nvPr/>
        </p:nvGrpSpPr>
        <p:grpSpPr>
          <a:xfrm>
            <a:off x="3569860" y="1054536"/>
            <a:ext cx="1896909" cy="486808"/>
            <a:chOff x="3569860" y="1063414"/>
            <a:chExt cx="1896909" cy="486808"/>
          </a:xfrm>
        </p:grpSpPr>
        <p:graphicFrame>
          <p:nvGraphicFramePr>
            <p:cNvPr id="92" name="Object 56">
              <a:extLst>
                <a:ext uri="{FF2B5EF4-FFF2-40B4-BE49-F238E27FC236}">
                  <a16:creationId xmlns:a16="http://schemas.microsoft.com/office/drawing/2014/main" xmlns="" id="{BD470CFF-C712-4A38-8179-D930773F35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419838"/>
                </p:ext>
              </p:extLst>
            </p:nvPr>
          </p:nvGraphicFramePr>
          <p:xfrm>
            <a:off x="4279435" y="1063414"/>
            <a:ext cx="1187334" cy="486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5" name="公式" r:id="rId8" imgW="583920" imgH="241200" progId="Equation.3">
                    <p:embed/>
                  </p:oleObj>
                </mc:Choice>
                <mc:Fallback>
                  <p:oleObj name="公式" r:id="rId8" imgW="583920" imgH="241200" progId="Equation.3">
                    <p:embed/>
                    <p:pic>
                      <p:nvPicPr>
                        <p:cNvPr id="93" name="Object 56">
                          <a:extLst>
                            <a:ext uri="{FF2B5EF4-FFF2-40B4-BE49-F238E27FC236}">
                              <a16:creationId xmlns:a16="http://schemas.microsoft.com/office/drawing/2014/main" xmlns="" id="{1C183484-8470-408E-B3C7-594012791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435" y="1063414"/>
                          <a:ext cx="1187334" cy="48680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FC75B6E-B48B-443E-9D6B-119C97C80735}"/>
                </a:ext>
              </a:extLst>
            </p:cNvPr>
            <p:cNvSpPr txBox="1"/>
            <p:nvPr/>
          </p:nvSpPr>
          <p:spPr>
            <a:xfrm>
              <a:off x="3569860" y="1075986"/>
              <a:ext cx="657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令：</a:t>
              </a:r>
            </a:p>
          </p:txBody>
        </p:sp>
      </p:grpSp>
      <p:graphicFrame>
        <p:nvGraphicFramePr>
          <p:cNvPr id="98" name="Object 56">
            <a:extLst>
              <a:ext uri="{FF2B5EF4-FFF2-40B4-BE49-F238E27FC236}">
                <a16:creationId xmlns:a16="http://schemas.microsoft.com/office/drawing/2014/main" xmlns="" id="{D38C11E4-6056-4637-AE9E-B1184E2C1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90258"/>
              </p:ext>
            </p:extLst>
          </p:nvPr>
        </p:nvGraphicFramePr>
        <p:xfrm>
          <a:off x="4944276" y="2957212"/>
          <a:ext cx="3313437" cy="59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6" name="公式" r:id="rId10" imgW="1320480" imgH="241200" progId="Equation.3">
                  <p:embed/>
                </p:oleObj>
              </mc:Choice>
              <mc:Fallback>
                <p:oleObj name="公式" r:id="rId10" imgW="1320480" imgH="241200" progId="Equation.3">
                  <p:embed/>
                  <p:pic>
                    <p:nvPicPr>
                      <p:cNvPr id="92" name="Object 56">
                        <a:extLst>
                          <a:ext uri="{FF2B5EF4-FFF2-40B4-BE49-F238E27FC236}">
                            <a16:creationId xmlns:a16="http://schemas.microsoft.com/office/drawing/2014/main" xmlns="" id="{BD470CFF-C712-4A38-8179-D930773F3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276" y="2957212"/>
                        <a:ext cx="3313437" cy="59959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2">
                              <a:lumMod val="20000"/>
                              <a:lumOff val="80000"/>
                            </a:schemeClr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7C4A797-9B27-4E09-916F-C7B8799E071C}"/>
              </a:ext>
            </a:extLst>
          </p:cNvPr>
          <p:cNvGrpSpPr/>
          <p:nvPr/>
        </p:nvGrpSpPr>
        <p:grpSpPr>
          <a:xfrm>
            <a:off x="983844" y="4350957"/>
            <a:ext cx="3166706" cy="579565"/>
            <a:chOff x="468952" y="4323928"/>
            <a:chExt cx="3166706" cy="579565"/>
          </a:xfrm>
        </p:grpSpPr>
        <p:sp>
          <p:nvSpPr>
            <p:cNvPr id="169016" name="Text Box 56">
              <a:extLst>
                <a:ext uri="{FF2B5EF4-FFF2-40B4-BE49-F238E27FC236}">
                  <a16:creationId xmlns:a16="http://schemas.microsoft.com/office/drawing/2014/main" xmlns="" id="{D1A69A96-ACE8-4416-8CAB-7608507A0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52" y="4389319"/>
              <a:ext cx="3166706" cy="50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求齐次方程的通解 </a:t>
              </a:r>
              <a:endParaRPr kumimoji="1"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9" name="Object 56">
              <a:extLst>
                <a:ext uri="{FF2B5EF4-FFF2-40B4-BE49-F238E27FC236}">
                  <a16:creationId xmlns:a16="http://schemas.microsoft.com/office/drawing/2014/main" xmlns="" id="{2D5E6FF1-BF1C-4931-8528-81C0C77851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059637"/>
                </p:ext>
              </p:extLst>
            </p:nvPr>
          </p:nvGraphicFramePr>
          <p:xfrm>
            <a:off x="3004806" y="4323928"/>
            <a:ext cx="491609" cy="579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7" name="公式" r:id="rId12" imgW="203040" imgH="241200" progId="Equation.3">
                    <p:embed/>
                  </p:oleObj>
                </mc:Choice>
                <mc:Fallback>
                  <p:oleObj name="公式" r:id="rId12" imgW="203040" imgH="241200" progId="Equation.3">
                    <p:embed/>
                    <p:pic>
                      <p:nvPicPr>
                        <p:cNvPr id="94" name="Object 56">
                          <a:extLst>
                            <a:ext uri="{FF2B5EF4-FFF2-40B4-BE49-F238E27FC236}">
                              <a16:creationId xmlns:a16="http://schemas.microsoft.com/office/drawing/2014/main" xmlns="" id="{C81543FD-E8DA-4205-92B6-419C4F4EB2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806" y="4323928"/>
                          <a:ext cx="491609" cy="579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3B39876F-50B4-4D51-A464-CD8DCC1C590C}"/>
              </a:ext>
            </a:extLst>
          </p:cNvPr>
          <p:cNvGrpSpPr/>
          <p:nvPr/>
        </p:nvGrpSpPr>
        <p:grpSpPr>
          <a:xfrm>
            <a:off x="4261941" y="4194394"/>
            <a:ext cx="4189413" cy="957262"/>
            <a:chOff x="4872038" y="4247083"/>
            <a:chExt cx="4189413" cy="957262"/>
          </a:xfrm>
        </p:grpSpPr>
        <p:grpSp>
          <p:nvGrpSpPr>
            <p:cNvPr id="169018" name="Group 58">
              <a:extLst>
                <a:ext uri="{FF2B5EF4-FFF2-40B4-BE49-F238E27FC236}">
                  <a16:creationId xmlns:a16="http://schemas.microsoft.com/office/drawing/2014/main" xmlns="" id="{2A941038-5CAD-4829-B01F-2CB72424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038" y="4311656"/>
              <a:ext cx="4189413" cy="644526"/>
              <a:chOff x="3148" y="2860"/>
              <a:chExt cx="2639" cy="406"/>
            </a:xfrm>
          </p:grpSpPr>
          <p:grpSp>
            <p:nvGrpSpPr>
              <p:cNvPr id="169019" name="Group 59">
                <a:extLst>
                  <a:ext uri="{FF2B5EF4-FFF2-40B4-BE49-F238E27FC236}">
                    <a16:creationId xmlns:a16="http://schemas.microsoft.com/office/drawing/2014/main" xmlns="" id="{D844B745-97CE-4C04-AC6A-D1014CB73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2860"/>
                <a:ext cx="168" cy="406"/>
                <a:chOff x="3097" y="849"/>
                <a:chExt cx="240" cy="570"/>
              </a:xfrm>
            </p:grpSpPr>
            <p:sp>
              <p:nvSpPr>
                <p:cNvPr id="169022" name="Rectangle 62">
                  <a:extLst>
                    <a:ext uri="{FF2B5EF4-FFF2-40B4-BE49-F238E27FC236}">
                      <a16:creationId xmlns:a16="http://schemas.microsoft.com/office/drawing/2014/main" xmlns="" id="{4646F604-80B3-4314-93B3-85C26A2D7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7" y="849"/>
                  <a:ext cx="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kumimoji="1"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024" name="Rectangle 64">
                  <a:extLst>
                    <a:ext uri="{FF2B5EF4-FFF2-40B4-BE49-F238E27FC236}">
                      <a16:creationId xmlns:a16="http://schemas.microsoft.com/office/drawing/2014/main" xmlns="" id="{FDC13732-3B43-4A9A-AD4A-512741ECE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092"/>
                  <a:ext cx="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kumimoji="1"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9030" name="Text Box 70">
                <a:extLst>
                  <a:ext uri="{FF2B5EF4-FFF2-40B4-BE49-F238E27FC236}">
                    <a16:creationId xmlns:a16="http://schemas.microsoft.com/office/drawing/2014/main" xmlns="" id="{3C94A9B1-C026-4D86-A845-154A24C16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8" y="2955"/>
                <a:ext cx="5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即：</a:t>
                </a:r>
              </a:p>
            </p:txBody>
          </p:sp>
          <p:sp>
            <p:nvSpPr>
              <p:cNvPr id="169031" name="Text Box 71">
                <a:extLst>
                  <a:ext uri="{FF2B5EF4-FFF2-40B4-BE49-F238E27FC236}">
                    <a16:creationId xmlns:a16="http://schemas.microsoft.com/office/drawing/2014/main" xmlns="" id="{FD81F89A-4224-47A2-B7CA-5683E285B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" y="2914"/>
                <a:ext cx="6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的解。</a:t>
                </a:r>
              </a:p>
            </p:txBody>
          </p:sp>
        </p:grpSp>
        <p:graphicFrame>
          <p:nvGraphicFramePr>
            <p:cNvPr id="101" name="Object 4">
              <a:extLst>
                <a:ext uri="{FF2B5EF4-FFF2-40B4-BE49-F238E27FC236}">
                  <a16:creationId xmlns:a16="http://schemas.microsoft.com/office/drawing/2014/main" xmlns="" id="{9EB5E6B1-96A9-4D56-AED8-5CC53228BD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0294319"/>
                </p:ext>
              </p:extLst>
            </p:nvPr>
          </p:nvGraphicFramePr>
          <p:xfrm>
            <a:off x="5429852" y="4247083"/>
            <a:ext cx="2703513" cy="957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8" name="公式" r:id="rId14" imgW="1104900" imgH="393700" progId="Equation.3">
                    <p:embed/>
                  </p:oleObj>
                </mc:Choice>
                <mc:Fallback>
                  <p:oleObj name="公式" r:id="rId14" imgW="1104900" imgH="393700" progId="Equation.3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xmlns="" id="{B8504E6A-F6B2-4D6D-839C-C76BF03E0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852" y="4247083"/>
                          <a:ext cx="2703513" cy="957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63EE69E-13D5-41E2-927E-5DF2649DD4D4}"/>
              </a:ext>
            </a:extLst>
          </p:cNvPr>
          <p:cNvGrpSpPr/>
          <p:nvPr/>
        </p:nvGrpSpPr>
        <p:grpSpPr>
          <a:xfrm>
            <a:off x="412862" y="5192353"/>
            <a:ext cx="4314825" cy="1000252"/>
            <a:chOff x="544513" y="5181600"/>
            <a:chExt cx="4314825" cy="1066800"/>
          </a:xfrm>
        </p:grpSpPr>
        <p:grpSp>
          <p:nvGrpSpPr>
            <p:cNvPr id="169044" name="Group 84">
              <a:extLst>
                <a:ext uri="{FF2B5EF4-FFF2-40B4-BE49-F238E27FC236}">
                  <a16:creationId xmlns:a16="http://schemas.microsoft.com/office/drawing/2014/main" xmlns="" id="{3B7A4FB0-989D-4FAE-891A-F701FD130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513" y="5181600"/>
              <a:ext cx="4314825" cy="1066800"/>
              <a:chOff x="96" y="3264"/>
              <a:chExt cx="2592" cy="672"/>
            </a:xfrm>
          </p:grpSpPr>
          <p:sp>
            <p:nvSpPr>
              <p:cNvPr id="169045" name="Rectangle 85">
                <a:extLst>
                  <a:ext uri="{FF2B5EF4-FFF2-40B4-BE49-F238E27FC236}">
                    <a16:creationId xmlns:a16="http://schemas.microsoft.com/office/drawing/2014/main" xmlns="" id="{CBF2BD0A-28FF-4715-9729-1A71178EC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264"/>
                <a:ext cx="2592" cy="672"/>
              </a:xfrm>
              <a:prstGeom prst="rect">
                <a:avLst/>
              </a:prstGeom>
              <a:noFill/>
              <a:ln w="19050">
                <a:solidFill>
                  <a:srgbClr val="99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9049" name="Text Box 89">
                <a:extLst>
                  <a:ext uri="{FF2B5EF4-FFF2-40B4-BE49-F238E27FC236}">
                    <a16:creationId xmlns:a16="http://schemas.microsoft.com/office/drawing/2014/main" xmlns="" id="{ABDBDE05-C68E-412D-9F38-5DF34FEE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3360"/>
                <a:ext cx="2153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随时间变化，故通常称为</a:t>
                </a:r>
                <a:r>
                  <a:rPr lang="zh-CN" altLang="en-US" sz="2400" u="sng">
                    <a:solidFill>
                      <a:srgbClr val="33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自由分量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u="sng">
                    <a:solidFill>
                      <a:srgbClr val="33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暂态分量</a:t>
                </a:r>
                <a:r>
                  <a:rPr lang="zh-CN" altLang="en-US" sz="2400">
                    <a:solidFill>
                      <a:srgbClr val="33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p:grpSp>
        <p:graphicFrame>
          <p:nvGraphicFramePr>
            <p:cNvPr id="103" name="Object 56">
              <a:extLst>
                <a:ext uri="{FF2B5EF4-FFF2-40B4-BE49-F238E27FC236}">
                  <a16:creationId xmlns:a16="http://schemas.microsoft.com/office/drawing/2014/main" xmlns="" id="{5A322F81-E7FC-4283-B1CE-1124D8B4F6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868430"/>
                </p:ext>
              </p:extLst>
            </p:nvPr>
          </p:nvGraphicFramePr>
          <p:xfrm>
            <a:off x="780728" y="5283937"/>
            <a:ext cx="49688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49" name="公式" r:id="rId16" imgW="203040" imgH="241200" progId="Equation.3">
                    <p:embed/>
                  </p:oleObj>
                </mc:Choice>
                <mc:Fallback>
                  <p:oleObj name="公式" r:id="rId16" imgW="203040" imgH="241200" progId="Equation.3">
                    <p:embed/>
                    <p:pic>
                      <p:nvPicPr>
                        <p:cNvPr id="99" name="Object 56">
                          <a:extLst>
                            <a:ext uri="{FF2B5EF4-FFF2-40B4-BE49-F238E27FC236}">
                              <a16:creationId xmlns:a16="http://schemas.microsoft.com/office/drawing/2014/main" xmlns="" id="{2D5E6FF1-BF1C-4931-8528-81C0C77851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28" y="5283937"/>
                          <a:ext cx="49688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33" name="Text Box 49">
            <a:extLst>
              <a:ext uri="{FF2B5EF4-FFF2-40B4-BE49-F238E27FC236}">
                <a16:creationId xmlns:a16="http://schemas.microsoft.com/office/drawing/2014/main" xmlns="" id="{A1AC1EED-3E5F-4D15-B25A-DC6A067B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66" y="362821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因此该微分方程的解为：</a:t>
            </a:r>
          </a:p>
        </p:txBody>
      </p:sp>
      <p:sp>
        <p:nvSpPr>
          <p:cNvPr id="170034" name="Text Box 50">
            <a:extLst>
              <a:ext uri="{FF2B5EF4-FFF2-40B4-BE49-F238E27FC236}">
                <a16:creationId xmlns:a16="http://schemas.microsoft.com/office/drawing/2014/main" xmlns="" id="{8A67608E-9FC2-41D6-8066-72C6E24D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4" y="2348079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代入该电路的初始条件：</a:t>
            </a:r>
          </a:p>
        </p:txBody>
      </p:sp>
      <p:grpSp>
        <p:nvGrpSpPr>
          <p:cNvPr id="170035" name="Group 51">
            <a:extLst>
              <a:ext uri="{FF2B5EF4-FFF2-40B4-BE49-F238E27FC236}">
                <a16:creationId xmlns:a16="http://schemas.microsoft.com/office/drawing/2014/main" xmlns="" id="{3508935D-AEF1-4506-A917-9736D1F8F597}"/>
              </a:ext>
            </a:extLst>
          </p:cNvPr>
          <p:cNvGrpSpPr>
            <a:grpSpLocks/>
          </p:cNvGrpSpPr>
          <p:nvPr/>
        </p:nvGrpSpPr>
        <p:grpSpPr bwMode="auto">
          <a:xfrm>
            <a:off x="2077244" y="2942893"/>
            <a:ext cx="3128962" cy="538163"/>
            <a:chOff x="672" y="1783"/>
            <a:chExt cx="2035" cy="339"/>
          </a:xfrm>
        </p:grpSpPr>
        <p:sp>
          <p:nvSpPr>
            <p:cNvPr id="170036" name="Rectangle 52">
              <a:extLst>
                <a:ext uri="{FF2B5EF4-FFF2-40B4-BE49-F238E27FC236}">
                  <a16:creationId xmlns:a16="http://schemas.microsoft.com/office/drawing/2014/main" xmlns="" id="{984FCE7A-4F9A-4FE2-B5F6-28C65B3B1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1814"/>
              <a:ext cx="1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170037" name="Rectangle 53">
              <a:extLst>
                <a:ext uri="{FF2B5EF4-FFF2-40B4-BE49-F238E27FC236}">
                  <a16:creationId xmlns:a16="http://schemas.microsoft.com/office/drawing/2014/main" xmlns="" id="{7F915AA3-1D7D-4F7D-BE66-34A33E5C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814"/>
              <a:ext cx="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38" name="Rectangle 54">
              <a:extLst>
                <a:ext uri="{FF2B5EF4-FFF2-40B4-BE49-F238E27FC236}">
                  <a16:creationId xmlns:a16="http://schemas.microsoft.com/office/drawing/2014/main" xmlns="" id="{DF346CC7-1C4A-4FEC-9928-1E01388C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814"/>
              <a:ext cx="1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39" name="Rectangle 55">
              <a:extLst>
                <a:ext uri="{FF2B5EF4-FFF2-40B4-BE49-F238E27FC236}">
                  <a16:creationId xmlns:a16="http://schemas.microsoft.com/office/drawing/2014/main" xmlns="" id="{4CA10D29-8136-46B3-95C7-D38EDCA70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1814"/>
              <a:ext cx="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0" name="Rectangle 56">
              <a:extLst>
                <a:ext uri="{FF2B5EF4-FFF2-40B4-BE49-F238E27FC236}">
                  <a16:creationId xmlns:a16="http://schemas.microsoft.com/office/drawing/2014/main" xmlns="" id="{5A94286E-C66E-4E48-ADA1-92CB0EB96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814"/>
              <a:ext cx="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1" name="Rectangle 57">
              <a:extLst>
                <a:ext uri="{FF2B5EF4-FFF2-40B4-BE49-F238E27FC236}">
                  <a16:creationId xmlns:a16="http://schemas.microsoft.com/office/drawing/2014/main" xmlns="" id="{B6B070C0-D7CA-4F9F-B9A8-D9B457967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814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2" name="Rectangle 58">
              <a:extLst>
                <a:ext uri="{FF2B5EF4-FFF2-40B4-BE49-F238E27FC236}">
                  <a16:creationId xmlns:a16="http://schemas.microsoft.com/office/drawing/2014/main" xmlns="" id="{60701C3F-0E9E-46CB-9F74-E6AAF8A4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814"/>
              <a:ext cx="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3" name="Rectangle 59">
              <a:extLst>
                <a:ext uri="{FF2B5EF4-FFF2-40B4-BE49-F238E27FC236}">
                  <a16:creationId xmlns:a16="http://schemas.microsoft.com/office/drawing/2014/main" xmlns="" id="{41F364D7-CBC7-4A0B-8277-DF8B7668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783"/>
              <a:ext cx="1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170044" name="Rectangle 60">
              <a:extLst>
                <a:ext uri="{FF2B5EF4-FFF2-40B4-BE49-F238E27FC236}">
                  <a16:creationId xmlns:a16="http://schemas.microsoft.com/office/drawing/2014/main" xmlns="" id="{A79014B8-6FDF-4C5F-8FB9-43A24128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1783"/>
              <a:ext cx="1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170045" name="Rectangle 61">
              <a:extLst>
                <a:ext uri="{FF2B5EF4-FFF2-40B4-BE49-F238E27FC236}">
                  <a16:creationId xmlns:a16="http://schemas.microsoft.com/office/drawing/2014/main" xmlns="" id="{14C1DAFA-2C13-406E-BCDF-83C9E484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1872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170046" name="Rectangle 62">
              <a:extLst>
                <a:ext uri="{FF2B5EF4-FFF2-40B4-BE49-F238E27FC236}">
                  <a16:creationId xmlns:a16="http://schemas.microsoft.com/office/drawing/2014/main" xmlns="" id="{847F7685-DD64-4121-BAFE-ADBFD56E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7" name="Rectangle 63">
              <a:extLst>
                <a:ext uri="{FF2B5EF4-FFF2-40B4-BE49-F238E27FC236}">
                  <a16:creationId xmlns:a16="http://schemas.microsoft.com/office/drawing/2014/main" xmlns="" id="{08E9C417-7DD8-44EC-84F0-83CC9EB7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978"/>
              <a:ext cx="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8" name="Rectangle 64">
              <a:extLst>
                <a:ext uri="{FF2B5EF4-FFF2-40B4-BE49-F238E27FC236}">
                  <a16:creationId xmlns:a16="http://schemas.microsoft.com/office/drawing/2014/main" xmlns="" id="{1D487876-195A-4219-8E0B-BA5D3B09C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978"/>
              <a:ext cx="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49" name="Rectangle 65">
              <a:extLst>
                <a:ext uri="{FF2B5EF4-FFF2-40B4-BE49-F238E27FC236}">
                  <a16:creationId xmlns:a16="http://schemas.microsoft.com/office/drawing/2014/main" xmlns="" id="{2A20D09C-E879-4376-83E4-B2C94230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81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70050" name="Rectangle 66">
              <a:extLst>
                <a:ext uri="{FF2B5EF4-FFF2-40B4-BE49-F238E27FC236}">
                  <a16:creationId xmlns:a16="http://schemas.microsoft.com/office/drawing/2014/main" xmlns="" id="{37F7A010-E05A-4D1B-B3CF-FF0970060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1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</p:grpSp>
      <p:sp>
        <p:nvSpPr>
          <p:cNvPr id="170051" name="Text Box 67">
            <a:extLst>
              <a:ext uri="{FF2B5EF4-FFF2-40B4-BE49-F238E27FC236}">
                <a16:creationId xmlns:a16="http://schemas.microsoft.com/office/drawing/2014/main" xmlns="" id="{55F170BB-216F-46E2-8FEB-DC4A8763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1" y="3778306"/>
            <a:ext cx="649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170075" name="Group 91">
            <a:extLst>
              <a:ext uri="{FF2B5EF4-FFF2-40B4-BE49-F238E27FC236}">
                <a16:creationId xmlns:a16="http://schemas.microsoft.com/office/drawing/2014/main" xmlns="" id="{87396821-DFAD-4290-A17C-F7681F89DA5A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4553363"/>
            <a:ext cx="3771900" cy="487363"/>
            <a:chOff x="878" y="2832"/>
            <a:chExt cx="2376" cy="307"/>
          </a:xfrm>
        </p:grpSpPr>
        <p:sp>
          <p:nvSpPr>
            <p:cNvPr id="170076" name="Rectangle 92">
              <a:extLst>
                <a:ext uri="{FF2B5EF4-FFF2-40B4-BE49-F238E27FC236}">
                  <a16:creationId xmlns:a16="http://schemas.microsoft.com/office/drawing/2014/main" xmlns="" id="{D7181253-6D3B-466B-9813-37B918F8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32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0077" name="Rectangle 93">
              <a:extLst>
                <a:ext uri="{FF2B5EF4-FFF2-40B4-BE49-F238E27FC236}">
                  <a16:creationId xmlns:a16="http://schemas.microsoft.com/office/drawing/2014/main" xmlns="" id="{3B014364-5F91-40D5-B25F-B64CBD1A3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3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170078" name="Group 94">
              <a:extLst>
                <a:ext uri="{FF2B5EF4-FFF2-40B4-BE49-F238E27FC236}">
                  <a16:creationId xmlns:a16="http://schemas.microsoft.com/office/drawing/2014/main" xmlns="" id="{232E1B01-72FB-4BBA-A141-FC7265BB4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8" y="2841"/>
              <a:ext cx="2376" cy="289"/>
              <a:chOff x="878" y="2841"/>
              <a:chExt cx="2376" cy="289"/>
            </a:xfrm>
          </p:grpSpPr>
          <p:sp>
            <p:nvSpPr>
              <p:cNvPr id="170079" name="Rectangle 95">
                <a:extLst>
                  <a:ext uri="{FF2B5EF4-FFF2-40B4-BE49-F238E27FC236}">
                    <a16:creationId xmlns:a16="http://schemas.microsoft.com/office/drawing/2014/main" xmlns="" id="{F92C65E0-EB79-402D-8E73-A80819947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841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0" name="Rectangle 96">
                <a:extLst>
                  <a:ext uri="{FF2B5EF4-FFF2-40B4-BE49-F238E27FC236}">
                    <a16:creationId xmlns:a16="http://schemas.microsoft.com/office/drawing/2014/main" xmlns="" id="{EBC32E8C-B3D1-44F4-88B4-1A60FEF19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841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1" name="Rectangle 97">
                <a:extLst>
                  <a:ext uri="{FF2B5EF4-FFF2-40B4-BE49-F238E27FC236}">
                    <a16:creationId xmlns:a16="http://schemas.microsoft.com/office/drawing/2014/main" xmlns="" id="{25CC5A41-EDFB-4814-9B74-610DB2BDD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841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2" name="Rectangle 98">
                <a:extLst>
                  <a:ext uri="{FF2B5EF4-FFF2-40B4-BE49-F238E27FC236}">
                    <a16:creationId xmlns:a16="http://schemas.microsoft.com/office/drawing/2014/main" xmlns="" id="{C7372591-F062-4509-A0EE-0D5C3FF80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6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3" name="Rectangle 99">
                <a:extLst>
                  <a:ext uri="{FF2B5EF4-FFF2-40B4-BE49-F238E27FC236}">
                    <a16:creationId xmlns:a16="http://schemas.microsoft.com/office/drawing/2014/main" xmlns="" id="{42213BCC-40AD-4FDC-899F-AF997155C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861"/>
                <a:ext cx="1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4" name="Rectangle 100">
                <a:extLst>
                  <a:ext uri="{FF2B5EF4-FFF2-40B4-BE49-F238E27FC236}">
                    <a16:creationId xmlns:a16="http://schemas.microsoft.com/office/drawing/2014/main" xmlns="" id="{DDC138B7-A0F9-479A-B2E7-B4FBF24EB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86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5" name="Rectangle 101">
                <a:extLst>
                  <a:ext uri="{FF2B5EF4-FFF2-40B4-BE49-F238E27FC236}">
                    <a16:creationId xmlns:a16="http://schemas.microsoft.com/office/drawing/2014/main" xmlns="" id="{8B540AEC-6309-4126-B152-B5CBC7E8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6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6" name="Rectangle 102">
                <a:extLst>
                  <a:ext uri="{FF2B5EF4-FFF2-40B4-BE49-F238E27FC236}">
                    <a16:creationId xmlns:a16="http://schemas.microsoft.com/office/drawing/2014/main" xmlns="" id="{4935B399-406A-4F88-B90F-ED2665E76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1"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7" name="Rectangle 103">
                <a:extLst>
                  <a:ext uri="{FF2B5EF4-FFF2-40B4-BE49-F238E27FC236}">
                    <a16:creationId xmlns:a16="http://schemas.microsoft.com/office/drawing/2014/main" xmlns="" id="{12AABACA-87B6-4254-A835-5788A0A2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284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8" name="Rectangle 104">
                <a:extLst>
                  <a:ext uri="{FF2B5EF4-FFF2-40B4-BE49-F238E27FC236}">
                    <a16:creationId xmlns:a16="http://schemas.microsoft.com/office/drawing/2014/main" xmlns="" id="{1F8F92E7-C94E-4F37-B08E-BA4A57F3F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84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89" name="Rectangle 105">
                <a:extLst>
                  <a:ext uri="{FF2B5EF4-FFF2-40B4-BE49-F238E27FC236}">
                    <a16:creationId xmlns:a16="http://schemas.microsoft.com/office/drawing/2014/main" xmlns="" id="{D2E268AF-FFED-4E3A-B6B2-A9307C9D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284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90" name="Rectangle 106">
                <a:extLst>
                  <a:ext uri="{FF2B5EF4-FFF2-40B4-BE49-F238E27FC236}">
                    <a16:creationId xmlns:a16="http://schemas.microsoft.com/office/drawing/2014/main" xmlns="" id="{EFA50FE1-2A0C-47D3-850C-DE583466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84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0091" name="Rectangle 107">
                <a:extLst>
                  <a:ext uri="{FF2B5EF4-FFF2-40B4-BE49-F238E27FC236}">
                    <a16:creationId xmlns:a16="http://schemas.microsoft.com/office/drawing/2014/main" xmlns="" id="{FE84E20F-7EB3-480D-A7EB-9FF6BD1CC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84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0092" name="Text Box 108">
            <a:extLst>
              <a:ext uri="{FF2B5EF4-FFF2-40B4-BE49-F238E27FC236}">
                <a16:creationId xmlns:a16="http://schemas.microsoft.com/office/drawing/2014/main" xmlns="" id="{A2130B8B-B416-42D1-BBCC-D815FDE1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5" y="4564475"/>
            <a:ext cx="803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</a:p>
        </p:txBody>
      </p:sp>
      <p:sp>
        <p:nvSpPr>
          <p:cNvPr id="170093" name="Text Box 109">
            <a:extLst>
              <a:ext uri="{FF2B5EF4-FFF2-40B4-BE49-F238E27FC236}">
                <a16:creationId xmlns:a16="http://schemas.microsoft.com/office/drawing/2014/main" xmlns="" id="{9A6C3A08-3A65-42DB-BD8B-00A675642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0" y="5125956"/>
            <a:ext cx="4233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故得方程的全解为 ：       </a:t>
            </a:r>
          </a:p>
        </p:txBody>
      </p:sp>
      <p:graphicFrame>
        <p:nvGraphicFramePr>
          <p:cNvPr id="171" name="Object 56">
            <a:extLst>
              <a:ext uri="{FF2B5EF4-FFF2-40B4-BE49-F238E27FC236}">
                <a16:creationId xmlns:a16="http://schemas.microsoft.com/office/drawing/2014/main" xmlns="" id="{4C9CD5A2-220E-40E0-8765-AC4515DD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39395"/>
              </p:ext>
            </p:extLst>
          </p:nvPr>
        </p:nvGraphicFramePr>
        <p:xfrm>
          <a:off x="648077" y="1420770"/>
          <a:ext cx="8028498" cy="76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54" name="公式" r:id="rId3" imgW="3288960" imgH="317160" progId="Equation.3">
                  <p:embed/>
                </p:oleObj>
              </mc:Choice>
              <mc:Fallback>
                <p:oleObj name="公式" r:id="rId3" imgW="3288960" imgH="317160" progId="Equation.3">
                  <p:embed/>
                  <p:pic>
                    <p:nvPicPr>
                      <p:cNvPr id="98" name="Object 56">
                        <a:extLst>
                          <a:ext uri="{FF2B5EF4-FFF2-40B4-BE49-F238E27FC236}">
                            <a16:creationId xmlns:a16="http://schemas.microsoft.com/office/drawing/2014/main" xmlns="" id="{D38C11E4-6056-4637-AE9E-B1184E2C1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7" y="1420770"/>
                        <a:ext cx="8028498" cy="76763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2">
                              <a:lumMod val="20000"/>
                              <a:lumOff val="80000"/>
                            </a:schemeClr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56">
            <a:extLst>
              <a:ext uri="{FF2B5EF4-FFF2-40B4-BE49-F238E27FC236}">
                <a16:creationId xmlns:a16="http://schemas.microsoft.com/office/drawing/2014/main" xmlns="" id="{238B5319-CF03-460D-8D81-6326B3DDC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148178"/>
              </p:ext>
            </p:extLst>
          </p:nvPr>
        </p:nvGraphicFramePr>
        <p:xfrm>
          <a:off x="4234804" y="284726"/>
          <a:ext cx="27971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55" name="公式" r:id="rId5" imgW="1143000" imgH="393480" progId="Equation.3">
                  <p:embed/>
                </p:oleObj>
              </mc:Choice>
              <mc:Fallback>
                <p:oleObj name="公式" r:id="rId5" imgW="1143000" imgH="393480" progId="Equation.3">
                  <p:embed/>
                  <p:pic>
                    <p:nvPicPr>
                      <p:cNvPr id="89" name="Object 56">
                        <a:extLst>
                          <a:ext uri="{FF2B5EF4-FFF2-40B4-BE49-F238E27FC236}">
                            <a16:creationId xmlns:a16="http://schemas.microsoft.com/office/drawing/2014/main" xmlns="" id="{17846FB3-226E-48A9-85F5-8AD0C769D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804" y="284726"/>
                        <a:ext cx="27971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" name="组合 61">
            <a:extLst>
              <a:ext uri="{FF2B5EF4-FFF2-40B4-BE49-F238E27FC236}">
                <a16:creationId xmlns:a16="http://schemas.microsoft.com/office/drawing/2014/main" xmlns="" id="{7C91CFDA-D070-466F-AB5B-47F533FBE333}"/>
              </a:ext>
            </a:extLst>
          </p:cNvPr>
          <p:cNvGrpSpPr>
            <a:grpSpLocks/>
          </p:cNvGrpSpPr>
          <p:nvPr/>
        </p:nvGrpSpPr>
        <p:grpSpPr bwMode="auto">
          <a:xfrm>
            <a:off x="2850299" y="5720872"/>
            <a:ext cx="2857500" cy="857250"/>
            <a:chOff x="5595934" y="5643578"/>
            <a:chExt cx="2857520" cy="857257"/>
          </a:xfrm>
        </p:grpSpPr>
        <p:graphicFrame>
          <p:nvGraphicFramePr>
            <p:cNvPr id="174" name="Object 6">
              <a:extLst>
                <a:ext uri="{FF2B5EF4-FFF2-40B4-BE49-F238E27FC236}">
                  <a16:creationId xmlns:a16="http://schemas.microsoft.com/office/drawing/2014/main" xmlns="" id="{98160DF5-A831-45F4-BEE0-6EC049B9F2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5934" y="5643578"/>
            <a:ext cx="2851150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56" name="公式" r:id="rId7" imgW="1167893" imgH="342751" progId="Equation.3">
                    <p:embed/>
                  </p:oleObj>
                </mc:Choice>
                <mc:Fallback>
                  <p:oleObj name="公式" r:id="rId7" imgW="1167893" imgH="342751" progId="Equation.3">
                    <p:embed/>
                    <p:pic>
                      <p:nvPicPr>
                        <p:cNvPr id="5135" name="Object 6">
                          <a:extLst>
                            <a:ext uri="{FF2B5EF4-FFF2-40B4-BE49-F238E27FC236}">
                              <a16:creationId xmlns:a16="http://schemas.microsoft.com/office/drawing/2014/main" xmlns="" id="{8F878930-6B06-4A0F-BF04-710BF21835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5934" y="5643578"/>
                          <a:ext cx="2851150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xmlns="" id="{7754EAF9-5926-4C4D-9E55-9DC43676B02A}"/>
                </a:ext>
              </a:extLst>
            </p:cNvPr>
            <p:cNvSpPr/>
            <p:nvPr/>
          </p:nvSpPr>
          <p:spPr>
            <a:xfrm>
              <a:off x="5595934" y="5643578"/>
              <a:ext cx="2857520" cy="8572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76" name="Object 56">
            <a:extLst>
              <a:ext uri="{FF2B5EF4-FFF2-40B4-BE49-F238E27FC236}">
                <a16:creationId xmlns:a16="http://schemas.microsoft.com/office/drawing/2014/main" xmlns="" id="{607511B0-A09F-49F0-8E84-EB56A2146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815835"/>
              </p:ext>
            </p:extLst>
          </p:nvPr>
        </p:nvGraphicFramePr>
        <p:xfrm>
          <a:off x="1573090" y="3746545"/>
          <a:ext cx="5953369" cy="56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57" name="公式" r:id="rId9" imgW="2654280" imgH="253800" progId="Equation.3">
                  <p:embed/>
                </p:oleObj>
              </mc:Choice>
              <mc:Fallback>
                <p:oleObj name="公式" r:id="rId9" imgW="2654280" imgH="253800" progId="Equation.3">
                  <p:embed/>
                  <p:pic>
                    <p:nvPicPr>
                      <p:cNvPr id="171" name="Object 56">
                        <a:extLst>
                          <a:ext uri="{FF2B5EF4-FFF2-40B4-BE49-F238E27FC236}">
                            <a16:creationId xmlns:a16="http://schemas.microsoft.com/office/drawing/2014/main" xmlns="" id="{4C9CD5A2-220E-40E0-8765-AC4515DD1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090" y="3746545"/>
                        <a:ext cx="5953369" cy="5648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2">
                              <a:lumMod val="20000"/>
                              <a:lumOff val="80000"/>
                            </a:schemeClr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0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33" grpId="0" build="p" autoUpdateAnimBg="0"/>
      <p:bldP spid="170034" grpId="0" autoUpdateAnimBg="0"/>
      <p:bldP spid="170051" grpId="0" autoUpdateAnimBg="0"/>
      <p:bldP spid="170092" grpId="0" autoUpdateAnimBg="0"/>
      <p:bldP spid="1700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59" name="Text Box 51">
            <a:extLst>
              <a:ext uri="{FF2B5EF4-FFF2-40B4-BE49-F238E27FC236}">
                <a16:creationId xmlns:a16="http://schemas.microsoft.com/office/drawing/2014/main" xmlns="" id="{017F9602-0A32-4839-94F7-D13A85866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34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故得方程的全解为 ：       </a:t>
            </a:r>
          </a:p>
        </p:txBody>
      </p:sp>
      <p:grpSp>
        <p:nvGrpSpPr>
          <p:cNvPr id="171071" name="Group 63">
            <a:extLst>
              <a:ext uri="{FF2B5EF4-FFF2-40B4-BE49-F238E27FC236}">
                <a16:creationId xmlns:a16="http://schemas.microsoft.com/office/drawing/2014/main" xmlns="" id="{D13DBE0C-20BB-459F-B854-78F9158E3ED3}"/>
              </a:ext>
            </a:extLst>
          </p:cNvPr>
          <p:cNvGrpSpPr>
            <a:grpSpLocks/>
          </p:cNvGrpSpPr>
          <p:nvPr/>
        </p:nvGrpSpPr>
        <p:grpSpPr bwMode="auto">
          <a:xfrm>
            <a:off x="1358080" y="4100513"/>
            <a:ext cx="1363663" cy="606425"/>
            <a:chOff x="751" y="3333"/>
            <a:chExt cx="1597" cy="382"/>
          </a:xfrm>
        </p:grpSpPr>
        <p:sp>
          <p:nvSpPr>
            <p:cNvPr id="171072" name="Rectangle 64">
              <a:extLst>
                <a:ext uri="{FF2B5EF4-FFF2-40B4-BE49-F238E27FC236}">
                  <a16:creationId xmlns:a16="http://schemas.microsoft.com/office/drawing/2014/main" xmlns="" id="{284C50BF-E4DB-419B-B9DE-55594DB4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3379"/>
              <a:ext cx="6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RC</a:t>
              </a:r>
              <a:endParaRPr kumimoji="1"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71073" name="Rectangle 65">
              <a:extLst>
                <a:ext uri="{FF2B5EF4-FFF2-40B4-BE49-F238E27FC236}">
                  <a16:creationId xmlns:a16="http://schemas.microsoft.com/office/drawing/2014/main" xmlns="" id="{F88E5A8A-63A1-412C-8CE5-1778B6A0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3333"/>
              <a:ext cx="28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5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71074" name="Rectangle 66">
              <a:extLst>
                <a:ext uri="{FF2B5EF4-FFF2-40B4-BE49-F238E27FC236}">
                  <a16:creationId xmlns:a16="http://schemas.microsoft.com/office/drawing/2014/main" xmlns="" id="{9D9A6162-5BBC-4FA6-BF10-33C67C38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3333"/>
              <a:ext cx="22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50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1075" name="Freeform 67">
            <a:extLst>
              <a:ext uri="{FF2B5EF4-FFF2-40B4-BE49-F238E27FC236}">
                <a16:creationId xmlns:a16="http://schemas.microsoft.com/office/drawing/2014/main" xmlns="" id="{980D0EC8-4314-4F00-81E9-73BA736B811F}"/>
              </a:ext>
            </a:extLst>
          </p:cNvPr>
          <p:cNvSpPr>
            <a:spLocks/>
          </p:cNvSpPr>
          <p:nvPr/>
        </p:nvSpPr>
        <p:spPr bwMode="auto">
          <a:xfrm>
            <a:off x="5519738" y="4136232"/>
            <a:ext cx="1971675" cy="995362"/>
          </a:xfrm>
          <a:custGeom>
            <a:avLst/>
            <a:gdLst>
              <a:gd name="T0" fmla="*/ 0 w 576"/>
              <a:gd name="T1" fmla="*/ 432 h 432"/>
              <a:gd name="T2" fmla="*/ 192 w 576"/>
              <a:gd name="T3" fmla="*/ 192 h 432"/>
              <a:gd name="T4" fmla="*/ 384 w 576"/>
              <a:gd name="T5" fmla="*/ 48 h 432"/>
              <a:gd name="T6" fmla="*/ 576 w 57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32">
                <a:moveTo>
                  <a:pt x="0" y="432"/>
                </a:moveTo>
                <a:cubicBezTo>
                  <a:pt x="64" y="344"/>
                  <a:pt x="128" y="256"/>
                  <a:pt x="192" y="192"/>
                </a:cubicBezTo>
                <a:cubicBezTo>
                  <a:pt x="256" y="128"/>
                  <a:pt x="320" y="80"/>
                  <a:pt x="384" y="48"/>
                </a:cubicBezTo>
                <a:cubicBezTo>
                  <a:pt x="448" y="16"/>
                  <a:pt x="512" y="8"/>
                  <a:pt x="57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076" name="Group 68">
            <a:extLst>
              <a:ext uri="{FF2B5EF4-FFF2-40B4-BE49-F238E27FC236}">
                <a16:creationId xmlns:a16="http://schemas.microsoft.com/office/drawing/2014/main" xmlns="" id="{67BB37E9-379B-4382-BCEB-AE7AE771BED0}"/>
              </a:ext>
            </a:extLst>
          </p:cNvPr>
          <p:cNvGrpSpPr>
            <a:grpSpLocks/>
          </p:cNvGrpSpPr>
          <p:nvPr/>
        </p:nvGrpSpPr>
        <p:grpSpPr bwMode="auto">
          <a:xfrm>
            <a:off x="5391151" y="3105328"/>
            <a:ext cx="2435225" cy="2212976"/>
            <a:chOff x="3408" y="2695"/>
            <a:chExt cx="1534" cy="1394"/>
          </a:xfrm>
        </p:grpSpPr>
        <p:sp>
          <p:nvSpPr>
            <p:cNvPr id="171077" name="Line 69">
              <a:extLst>
                <a:ext uri="{FF2B5EF4-FFF2-40B4-BE49-F238E27FC236}">
                  <a16:creationId xmlns:a16="http://schemas.microsoft.com/office/drawing/2014/main" xmlns="" id="{C4EFD1F8-F943-4369-9DFB-4D5536350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78"/>
              <a:ext cx="13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78" name="Line 70">
              <a:extLst>
                <a:ext uri="{FF2B5EF4-FFF2-40B4-BE49-F238E27FC236}">
                  <a16:creationId xmlns:a16="http://schemas.microsoft.com/office/drawing/2014/main" xmlns="" id="{B226E57A-8B10-4A30-A937-17EB8BF89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7" y="2939"/>
              <a:ext cx="0" cy="10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79" name="Text Box 71">
              <a:extLst>
                <a:ext uri="{FF2B5EF4-FFF2-40B4-BE49-F238E27FC236}">
                  <a16:creationId xmlns:a16="http://schemas.microsoft.com/office/drawing/2014/main" xmlns="" id="{A3433F1F-0F2F-4B37-B944-ECBB97798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3798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71080" name="Object 72">
              <a:extLst>
                <a:ext uri="{FF2B5EF4-FFF2-40B4-BE49-F238E27FC236}">
                  <a16:creationId xmlns:a16="http://schemas.microsoft.com/office/drawing/2014/main" xmlns="" id="{AE004717-F195-48CD-AE9F-70FBD104FC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882200"/>
                </p:ext>
              </p:extLst>
            </p:nvPr>
          </p:nvGraphicFramePr>
          <p:xfrm>
            <a:off x="3471" y="2695"/>
            <a:ext cx="33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47" name="公式" r:id="rId3" imgW="190440" imgH="228600" progId="Equation.3">
                    <p:embed/>
                  </p:oleObj>
                </mc:Choice>
                <mc:Fallback>
                  <p:oleObj name="公式" r:id="rId3" imgW="190440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2695"/>
                          <a:ext cx="33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81" name="Group 73">
            <a:extLst>
              <a:ext uri="{FF2B5EF4-FFF2-40B4-BE49-F238E27FC236}">
                <a16:creationId xmlns:a16="http://schemas.microsoft.com/office/drawing/2014/main" xmlns="" id="{BA59FC17-2693-4164-9940-7C7D8E9A5880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834784"/>
            <a:ext cx="2374900" cy="461963"/>
            <a:chOff x="3223" y="3221"/>
            <a:chExt cx="1496" cy="291"/>
          </a:xfrm>
        </p:grpSpPr>
        <p:sp>
          <p:nvSpPr>
            <p:cNvPr id="171082" name="Line 74">
              <a:extLst>
                <a:ext uri="{FF2B5EF4-FFF2-40B4-BE49-F238E27FC236}">
                  <a16:creationId xmlns:a16="http://schemas.microsoft.com/office/drawing/2014/main" xmlns="" id="{D755A1E0-EF93-4EDB-819A-6ECEE727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351"/>
              <a:ext cx="124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83" name="Text Box 75">
              <a:extLst>
                <a:ext uri="{FF2B5EF4-FFF2-40B4-BE49-F238E27FC236}">
                  <a16:creationId xmlns:a16="http://schemas.microsoft.com/office/drawing/2014/main" xmlns="" id="{0F880F7E-4C26-4326-A3F2-B64B59B5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221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U</a:t>
              </a:r>
            </a:p>
          </p:txBody>
        </p:sp>
      </p:grpSp>
      <p:graphicFrame>
        <p:nvGraphicFramePr>
          <p:cNvPr id="76" name="Object 56">
            <a:extLst>
              <a:ext uri="{FF2B5EF4-FFF2-40B4-BE49-F238E27FC236}">
                <a16:creationId xmlns:a16="http://schemas.microsoft.com/office/drawing/2014/main" xmlns="" id="{CCFC622D-DDF2-4010-BF3B-376C347DA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78321"/>
              </p:ext>
            </p:extLst>
          </p:nvPr>
        </p:nvGraphicFramePr>
        <p:xfrm>
          <a:off x="899592" y="1478976"/>
          <a:ext cx="79962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8" name="公式" r:id="rId5" imgW="3276360" imgH="317160" progId="Equation.3">
                  <p:embed/>
                </p:oleObj>
              </mc:Choice>
              <mc:Fallback>
                <p:oleObj name="公式" r:id="rId5" imgW="3276360" imgH="317160" progId="Equation.3">
                  <p:embed/>
                  <p:pic>
                    <p:nvPicPr>
                      <p:cNvPr id="171" name="Object 56">
                        <a:extLst>
                          <a:ext uri="{FF2B5EF4-FFF2-40B4-BE49-F238E27FC236}">
                            <a16:creationId xmlns:a16="http://schemas.microsoft.com/office/drawing/2014/main" xmlns="" id="{4C9CD5A2-220E-40E0-8765-AC4515DD1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78976"/>
                        <a:ext cx="7996237" cy="76835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2">
                              <a:lumMod val="20000"/>
                              <a:lumOff val="80000"/>
                            </a:schemeClr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组合 61">
            <a:extLst>
              <a:ext uri="{FF2B5EF4-FFF2-40B4-BE49-F238E27FC236}">
                <a16:creationId xmlns:a16="http://schemas.microsoft.com/office/drawing/2014/main" xmlns="" id="{17B38D0C-A981-4B61-9C7D-0AC8F73285D5}"/>
              </a:ext>
            </a:extLst>
          </p:cNvPr>
          <p:cNvGrpSpPr>
            <a:grpSpLocks/>
          </p:cNvGrpSpPr>
          <p:nvPr/>
        </p:nvGrpSpPr>
        <p:grpSpPr bwMode="auto">
          <a:xfrm>
            <a:off x="1358080" y="2247326"/>
            <a:ext cx="2857500" cy="1062611"/>
            <a:chOff x="5546290" y="5398307"/>
            <a:chExt cx="2857520" cy="1062620"/>
          </a:xfrm>
        </p:grpSpPr>
        <p:graphicFrame>
          <p:nvGraphicFramePr>
            <p:cNvPr id="78" name="Object 6">
              <a:extLst>
                <a:ext uri="{FF2B5EF4-FFF2-40B4-BE49-F238E27FC236}">
                  <a16:creationId xmlns:a16="http://schemas.microsoft.com/office/drawing/2014/main" xmlns="" id="{1B4666D1-E685-4AE5-A6AF-A1A30E63A3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350535"/>
                </p:ext>
              </p:extLst>
            </p:nvPr>
          </p:nvGraphicFramePr>
          <p:xfrm>
            <a:off x="5905795" y="5657645"/>
            <a:ext cx="2232041" cy="803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49" name="公式" r:id="rId7" imgW="914400" imgH="330120" progId="Equation.3">
                    <p:embed/>
                  </p:oleObj>
                </mc:Choice>
                <mc:Fallback>
                  <p:oleObj name="公式" r:id="rId7" imgW="914400" imgH="330120" progId="Equation.3">
                    <p:embed/>
                    <p:pic>
                      <p:nvPicPr>
                        <p:cNvPr id="174" name="Object 6">
                          <a:extLst>
                            <a:ext uri="{FF2B5EF4-FFF2-40B4-BE49-F238E27FC236}">
                              <a16:creationId xmlns:a16="http://schemas.microsoft.com/office/drawing/2014/main" xmlns="" id="{98160DF5-A831-45F4-BEE0-6EC049B9F2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5795" y="5657645"/>
                          <a:ext cx="2232041" cy="803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1645718E-D859-44D1-B0BD-33D75A03EEC8}"/>
                </a:ext>
              </a:extLst>
            </p:cNvPr>
            <p:cNvSpPr/>
            <p:nvPr/>
          </p:nvSpPr>
          <p:spPr>
            <a:xfrm>
              <a:off x="5546290" y="5398307"/>
              <a:ext cx="2857520" cy="85725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>
            <a:extLst>
              <a:ext uri="{FF2B5EF4-FFF2-40B4-BE49-F238E27FC236}">
                <a16:creationId xmlns:a16="http://schemas.microsoft.com/office/drawing/2014/main" xmlns="" id="{0025F194-1A13-46BC-A83F-01722750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47" y="5486400"/>
            <a:ext cx="80874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5</a:t>
            </a:r>
            <a:r>
              <a:rPr lang="en-US" altLang="zh-CN" sz="28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lang="zh-CN" altLang="en-US" sz="28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时，过渡过程基本结束，</a:t>
            </a:r>
            <a:r>
              <a:rPr lang="en-US" altLang="zh-CN" sz="3200" i="1" dirty="0" err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3200" i="1" baseline="-25000" dirty="0" err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达到稳态值。</a:t>
            </a:r>
            <a:endParaRPr lang="zh-CN" altLang="en-US" sz="2800" dirty="0">
              <a:solidFill>
                <a:srgbClr val="99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055" name="Freeform 23">
            <a:extLst>
              <a:ext uri="{FF2B5EF4-FFF2-40B4-BE49-F238E27FC236}">
                <a16:creationId xmlns:a16="http://schemas.microsoft.com/office/drawing/2014/main" xmlns="" id="{96D7B143-4A5D-4813-9357-77E5B3459BFB}"/>
              </a:ext>
            </a:extLst>
          </p:cNvPr>
          <p:cNvSpPr>
            <a:spLocks/>
          </p:cNvSpPr>
          <p:nvPr/>
        </p:nvSpPr>
        <p:spPr bwMode="auto">
          <a:xfrm>
            <a:off x="5064125" y="1279525"/>
            <a:ext cx="2665413" cy="1470025"/>
          </a:xfrm>
          <a:custGeom>
            <a:avLst/>
            <a:gdLst>
              <a:gd name="T0" fmla="*/ 0 w 576"/>
              <a:gd name="T1" fmla="*/ 432 h 432"/>
              <a:gd name="T2" fmla="*/ 192 w 576"/>
              <a:gd name="T3" fmla="*/ 192 h 432"/>
              <a:gd name="T4" fmla="*/ 384 w 576"/>
              <a:gd name="T5" fmla="*/ 48 h 432"/>
              <a:gd name="T6" fmla="*/ 576 w 57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32">
                <a:moveTo>
                  <a:pt x="0" y="432"/>
                </a:moveTo>
                <a:cubicBezTo>
                  <a:pt x="64" y="344"/>
                  <a:pt x="128" y="256"/>
                  <a:pt x="192" y="192"/>
                </a:cubicBezTo>
                <a:cubicBezTo>
                  <a:pt x="256" y="128"/>
                  <a:pt x="320" y="80"/>
                  <a:pt x="384" y="48"/>
                </a:cubicBezTo>
                <a:cubicBezTo>
                  <a:pt x="448" y="16"/>
                  <a:pt x="512" y="8"/>
                  <a:pt x="57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2056" name="Group 24">
            <a:extLst>
              <a:ext uri="{FF2B5EF4-FFF2-40B4-BE49-F238E27FC236}">
                <a16:creationId xmlns:a16="http://schemas.microsoft.com/office/drawing/2014/main" xmlns="" id="{01A22FE0-2090-4082-9CFC-902033648EAB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533400"/>
            <a:ext cx="3862388" cy="2647950"/>
            <a:chOff x="3327" y="336"/>
            <a:chExt cx="2433" cy="1668"/>
          </a:xfrm>
        </p:grpSpPr>
        <p:grpSp>
          <p:nvGrpSpPr>
            <p:cNvPr id="172057" name="Group 25">
              <a:extLst>
                <a:ext uri="{FF2B5EF4-FFF2-40B4-BE49-F238E27FC236}">
                  <a16:creationId xmlns:a16="http://schemas.microsoft.com/office/drawing/2014/main" xmlns="" id="{3E154009-FA56-45C5-9B44-AB8C6BB5E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36"/>
              <a:ext cx="202" cy="307"/>
              <a:chOff x="3527" y="42"/>
              <a:chExt cx="392" cy="498"/>
            </a:xfrm>
          </p:grpSpPr>
          <p:sp>
            <p:nvSpPr>
              <p:cNvPr id="172058" name="Rectangle 26">
                <a:extLst>
                  <a:ext uri="{FF2B5EF4-FFF2-40B4-BE49-F238E27FC236}">
                    <a16:creationId xmlns:a16="http://schemas.microsoft.com/office/drawing/2014/main" xmlns="" id="{03A2FBCE-A174-42C6-9EAD-CD3CD33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279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059" name="Rectangle 27">
                <a:extLst>
                  <a:ext uri="{FF2B5EF4-FFF2-40B4-BE49-F238E27FC236}">
                    <a16:creationId xmlns:a16="http://schemas.microsoft.com/office/drawing/2014/main" xmlns="" id="{053C3314-C108-4731-86B6-2133978DA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42"/>
                <a:ext cx="276" cy="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2060" name="Line 28">
              <a:extLst>
                <a:ext uri="{FF2B5EF4-FFF2-40B4-BE49-F238E27FC236}">
                  <a16:creationId xmlns:a16="http://schemas.microsoft.com/office/drawing/2014/main" xmlns="" id="{3E71C8D9-03CB-4BA8-97CE-F1EB94AC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" y="1719"/>
              <a:ext cx="243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1" name="Line 29">
              <a:extLst>
                <a:ext uri="{FF2B5EF4-FFF2-40B4-BE49-F238E27FC236}">
                  <a16:creationId xmlns:a16="http://schemas.microsoft.com/office/drawing/2014/main" xmlns="" id="{0A9F2C5D-59B4-4EA2-B6F9-35951D03C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455"/>
              <a:ext cx="0" cy="1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2" name="Text Box 30">
              <a:extLst>
                <a:ext uri="{FF2B5EF4-FFF2-40B4-BE49-F238E27FC236}">
                  <a16:creationId xmlns:a16="http://schemas.microsoft.com/office/drawing/2014/main" xmlns="" id="{33227029-589B-4EEE-96DC-2C888F2F6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" y="137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t</a:t>
              </a:r>
              <a:endPara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2063" name="Group 31">
            <a:extLst>
              <a:ext uri="{FF2B5EF4-FFF2-40B4-BE49-F238E27FC236}">
                <a16:creationId xmlns:a16="http://schemas.microsoft.com/office/drawing/2014/main" xmlns="" id="{9DDF5415-3BB5-46B7-97D3-057EAD2CA8BC}"/>
              </a:ext>
            </a:extLst>
          </p:cNvPr>
          <p:cNvGrpSpPr>
            <a:grpSpLocks/>
          </p:cNvGrpSpPr>
          <p:nvPr/>
        </p:nvGrpSpPr>
        <p:grpSpPr bwMode="auto">
          <a:xfrm>
            <a:off x="4749800" y="990600"/>
            <a:ext cx="3282950" cy="457200"/>
            <a:chOff x="3403" y="624"/>
            <a:chExt cx="2068" cy="288"/>
          </a:xfrm>
        </p:grpSpPr>
        <p:sp>
          <p:nvSpPr>
            <p:cNvPr id="172064" name="Line 32">
              <a:extLst>
                <a:ext uri="{FF2B5EF4-FFF2-40B4-BE49-F238E27FC236}">
                  <a16:creationId xmlns:a16="http://schemas.microsoft.com/office/drawing/2014/main" xmlns="" id="{A10631F4-8755-4463-AD3A-10CDEC81B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809"/>
              <a:ext cx="1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5" name="Text Box 33">
              <a:extLst>
                <a:ext uri="{FF2B5EF4-FFF2-40B4-BE49-F238E27FC236}">
                  <a16:creationId xmlns:a16="http://schemas.microsoft.com/office/drawing/2014/main" xmlns="" id="{0ABB543B-4952-46B3-BA80-13AC7E39E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6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172066" name="Line 34">
            <a:extLst>
              <a:ext uri="{FF2B5EF4-FFF2-40B4-BE49-F238E27FC236}">
                <a16:creationId xmlns:a16="http://schemas.microsoft.com/office/drawing/2014/main" xmlns="" id="{513006D7-D3C1-492D-9201-55AA09974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947738"/>
            <a:ext cx="0" cy="22764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2067" name="Group 35">
            <a:extLst>
              <a:ext uri="{FF2B5EF4-FFF2-40B4-BE49-F238E27FC236}">
                <a16:creationId xmlns:a16="http://schemas.microsoft.com/office/drawing/2014/main" xmlns="" id="{CB9C7FC3-C3F4-4E12-8E88-331E599A1CE9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2797175"/>
            <a:ext cx="1482725" cy="641350"/>
            <a:chOff x="3436" y="1762"/>
            <a:chExt cx="934" cy="404"/>
          </a:xfrm>
        </p:grpSpPr>
        <p:sp>
          <p:nvSpPr>
            <p:cNvPr id="172068" name="Line 36">
              <a:extLst>
                <a:ext uri="{FF2B5EF4-FFF2-40B4-BE49-F238E27FC236}">
                  <a16:creationId xmlns:a16="http://schemas.microsoft.com/office/drawing/2014/main" xmlns="" id="{F1F18352-C3B5-499C-9F52-CF3B215ED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1904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9" name="Line 37">
              <a:extLst>
                <a:ext uri="{FF2B5EF4-FFF2-40B4-BE49-F238E27FC236}">
                  <a16:creationId xmlns:a16="http://schemas.microsoft.com/office/drawing/2014/main" xmlns="" id="{52D49FA1-AC35-466E-B75C-6C072A672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0" y="1834"/>
              <a:ext cx="171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0" name="Line 38">
              <a:extLst>
                <a:ext uri="{FF2B5EF4-FFF2-40B4-BE49-F238E27FC236}">
                  <a16:creationId xmlns:a16="http://schemas.microsoft.com/office/drawing/2014/main" xmlns="" id="{DE3DF4B1-BD1B-435E-90E7-E6BB2F8E8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1834"/>
              <a:ext cx="171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71" name="Text Box 39">
              <a:extLst>
                <a:ext uri="{FF2B5EF4-FFF2-40B4-BE49-F238E27FC236}">
                  <a16:creationId xmlns:a16="http://schemas.microsoft.com/office/drawing/2014/main" xmlns="" id="{034BCE17-1F0E-498B-A87C-06D769A5F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762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i="1"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lang="en-US" altLang="zh-CN" sz="3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2072" name="Group 40">
            <a:extLst>
              <a:ext uri="{FF2B5EF4-FFF2-40B4-BE49-F238E27FC236}">
                <a16:creationId xmlns:a16="http://schemas.microsoft.com/office/drawing/2014/main" xmlns="" id="{59FB3566-08A7-44BA-842C-0232146A3B0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810000"/>
            <a:ext cx="8686800" cy="1239838"/>
            <a:chOff x="239" y="2707"/>
            <a:chExt cx="5472" cy="781"/>
          </a:xfrm>
        </p:grpSpPr>
        <p:sp>
          <p:nvSpPr>
            <p:cNvPr id="172073" name="Text Box 41">
              <a:extLst>
                <a:ext uri="{FF2B5EF4-FFF2-40B4-BE49-F238E27FC236}">
                  <a16:creationId xmlns:a16="http://schemas.microsoft.com/office/drawing/2014/main" xmlns="" id="{80AB40A7-B381-46D6-B107-D5E7CFA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0" i="1">
                  <a:latin typeface="Times New Roman" panose="02020603050405020304" pitchFamily="18" charset="0"/>
                </a:rPr>
                <a:t>t</a:t>
              </a:r>
              <a:endParaRPr kumimoji="1" lang="en-US" altLang="zh-CN" sz="36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74" name="Text Box 42">
              <a:extLst>
                <a:ext uri="{FF2B5EF4-FFF2-40B4-BE49-F238E27FC236}">
                  <a16:creationId xmlns:a16="http://schemas.microsoft.com/office/drawing/2014/main" xmlns="" id="{4919AD3A-2ADC-44A5-B637-B7FFF1A4C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75" name="Rectangle 43">
              <a:extLst>
                <a:ext uri="{FF2B5EF4-FFF2-40B4-BE49-F238E27FC236}">
                  <a16:creationId xmlns:a16="http://schemas.microsoft.com/office/drawing/2014/main" xmlns="" id="{72E3F920-8E0B-437F-9D20-42620B95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765"/>
              <a:ext cx="13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7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b="0">
                <a:latin typeface="Times New Roman" panose="02020603050405020304" pitchFamily="18" charset="0"/>
              </a:endParaRPr>
            </a:p>
          </p:txBody>
        </p:sp>
        <p:grpSp>
          <p:nvGrpSpPr>
            <p:cNvPr id="172076" name="Group 44">
              <a:extLst>
                <a:ext uri="{FF2B5EF4-FFF2-40B4-BE49-F238E27FC236}">
                  <a16:creationId xmlns:a16="http://schemas.microsoft.com/office/drawing/2014/main" xmlns="" id="{52A68A54-DB3E-4434-9371-6158D9E00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74"/>
              <a:ext cx="256" cy="346"/>
              <a:chOff x="2208" y="2705"/>
              <a:chExt cx="256" cy="346"/>
            </a:xfrm>
          </p:grpSpPr>
          <p:sp>
            <p:nvSpPr>
              <p:cNvPr id="172077" name="Rectangle 45">
                <a:extLst>
                  <a:ext uri="{FF2B5EF4-FFF2-40B4-BE49-F238E27FC236}">
                    <a16:creationId xmlns:a16="http://schemas.microsoft.com/office/drawing/2014/main" xmlns="" id="{4AD6A628-75CB-45F9-9A59-878B3E069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2705"/>
                <a:ext cx="12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600" b="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t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078" name="Rectangle 46">
                <a:extLst>
                  <a:ext uri="{FF2B5EF4-FFF2-40B4-BE49-F238E27FC236}">
                    <a16:creationId xmlns:a16="http://schemas.microsoft.com/office/drawing/2014/main" xmlns="" id="{0D450336-1106-4E1C-B312-6A5F0BAF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4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2079" name="Rectangle 47">
              <a:extLst>
                <a:ext uri="{FF2B5EF4-FFF2-40B4-BE49-F238E27FC236}">
                  <a16:creationId xmlns:a16="http://schemas.microsoft.com/office/drawing/2014/main" xmlns="" id="{5E132374-1DF9-48B1-AA8F-DFF32672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707"/>
              <a:ext cx="1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8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72080" name="Rectangle 48">
              <a:extLst>
                <a:ext uri="{FF2B5EF4-FFF2-40B4-BE49-F238E27FC236}">
                  <a16:creationId xmlns:a16="http://schemas.microsoft.com/office/drawing/2014/main" xmlns="" id="{B9E63160-F65B-45DE-B5E0-6CB0F32C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8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72081" name="Rectangle 49">
              <a:extLst>
                <a:ext uri="{FF2B5EF4-FFF2-40B4-BE49-F238E27FC236}">
                  <a16:creationId xmlns:a16="http://schemas.microsoft.com/office/drawing/2014/main" xmlns="" id="{137BD6EF-7A4F-4174-8ED6-75B34095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07"/>
              <a:ext cx="1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8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72082" name="Rectangle 50">
              <a:extLst>
                <a:ext uri="{FF2B5EF4-FFF2-40B4-BE49-F238E27FC236}">
                  <a16:creationId xmlns:a16="http://schemas.microsoft.com/office/drawing/2014/main" xmlns="" id="{C214E798-C76E-4C03-B258-3DC5D601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78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72083" name="Rectangle 51">
              <a:extLst>
                <a:ext uri="{FF2B5EF4-FFF2-40B4-BE49-F238E27FC236}">
                  <a16:creationId xmlns:a16="http://schemas.microsoft.com/office/drawing/2014/main" xmlns="" id="{9738021B-B3D1-4D8A-BA86-5C4577DC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" y="2736"/>
              <a:ext cx="12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5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2084" name="Rectangle 52">
              <a:extLst>
                <a:ext uri="{FF2B5EF4-FFF2-40B4-BE49-F238E27FC236}">
                  <a16:creationId xmlns:a16="http://schemas.microsoft.com/office/drawing/2014/main" xmlns="" id="{9ABB209C-34D7-4E0C-BDAB-887FB80C9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28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7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b="0">
                <a:latin typeface="Times New Roman" panose="02020603050405020304" pitchFamily="18" charset="0"/>
              </a:endParaRPr>
            </a:p>
          </p:txBody>
        </p:sp>
        <p:grpSp>
          <p:nvGrpSpPr>
            <p:cNvPr id="172085" name="Group 53">
              <a:extLst>
                <a:ext uri="{FF2B5EF4-FFF2-40B4-BE49-F238E27FC236}">
                  <a16:creationId xmlns:a16="http://schemas.microsoft.com/office/drawing/2014/main" xmlns="" id="{164CE51C-A9C3-4D65-BD54-C3884B62B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" y="3081"/>
              <a:ext cx="241" cy="375"/>
              <a:chOff x="362" y="3016"/>
              <a:chExt cx="330" cy="451"/>
            </a:xfrm>
          </p:grpSpPr>
          <p:sp>
            <p:nvSpPr>
              <p:cNvPr id="172086" name="Rectangle 54">
                <a:extLst>
                  <a:ext uri="{FF2B5EF4-FFF2-40B4-BE49-F238E27FC236}">
                    <a16:creationId xmlns:a16="http://schemas.microsoft.com/office/drawing/2014/main" xmlns="" id="{A8D9E66A-7971-48EB-AE8F-F586BEC9E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3248"/>
                <a:ext cx="13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087" name="Rectangle 55">
                <a:extLst>
                  <a:ext uri="{FF2B5EF4-FFF2-40B4-BE49-F238E27FC236}">
                    <a16:creationId xmlns:a16="http://schemas.microsoft.com/office/drawing/2014/main" xmlns="" id="{03ED3625-448F-4DC3-98B8-5FC5A9C8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" y="3016"/>
                <a:ext cx="21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5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2088" name="Text Box 56">
              <a:extLst>
                <a:ext uri="{FF2B5EF4-FFF2-40B4-BE49-F238E27FC236}">
                  <a16:creationId xmlns:a16="http://schemas.microsoft.com/office/drawing/2014/main" xmlns="" id="{8CC8B5B3-3C8B-41F8-9EEE-9CA06A987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31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89" name="Text Box 57">
              <a:extLst>
                <a:ext uri="{FF2B5EF4-FFF2-40B4-BE49-F238E27FC236}">
                  <a16:creationId xmlns:a16="http://schemas.microsoft.com/office/drawing/2014/main" xmlns="" id="{7016F1EA-0F34-4165-B75F-9CD17CA9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3179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0.632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0" name="Text Box 58">
              <a:extLst>
                <a:ext uri="{FF2B5EF4-FFF2-40B4-BE49-F238E27FC236}">
                  <a16:creationId xmlns:a16="http://schemas.microsoft.com/office/drawing/2014/main" xmlns="" id="{F823178D-DEEF-4017-80F6-805DE33A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3179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0.865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1" name="Text Box 59">
              <a:extLst>
                <a:ext uri="{FF2B5EF4-FFF2-40B4-BE49-F238E27FC236}">
                  <a16:creationId xmlns:a16="http://schemas.microsoft.com/office/drawing/2014/main" xmlns="" id="{602A2172-F7CA-4BEC-9811-76B992194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3179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0.950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2" name="Text Box 60">
              <a:extLst>
                <a:ext uri="{FF2B5EF4-FFF2-40B4-BE49-F238E27FC236}">
                  <a16:creationId xmlns:a16="http://schemas.microsoft.com/office/drawing/2014/main" xmlns="" id="{702D7710-DE9D-496B-AE7E-B57438DA2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179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0.982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3" name="Text Box 61">
              <a:extLst>
                <a:ext uri="{FF2B5EF4-FFF2-40B4-BE49-F238E27FC236}">
                  <a16:creationId xmlns:a16="http://schemas.microsoft.com/office/drawing/2014/main" xmlns="" id="{C4F6D090-5C59-4C26-9568-C39EDD77E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3179"/>
              <a:ext cx="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0.993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4" name="Text Box 62">
              <a:extLst>
                <a:ext uri="{FF2B5EF4-FFF2-40B4-BE49-F238E27FC236}">
                  <a16:creationId xmlns:a16="http://schemas.microsoft.com/office/drawing/2014/main" xmlns="" id="{8D969541-248D-4325-A032-76C2D05F8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89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0.998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095" name="Line 63">
              <a:extLst>
                <a:ext uri="{FF2B5EF4-FFF2-40B4-BE49-F238E27FC236}">
                  <a16:creationId xmlns:a16="http://schemas.microsoft.com/office/drawing/2014/main" xmlns="" id="{C86BC5B3-1E70-4FFF-BE26-40114A381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" y="3126"/>
              <a:ext cx="547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96" name="Line 64">
              <a:extLst>
                <a:ext uri="{FF2B5EF4-FFF2-40B4-BE49-F238E27FC236}">
                  <a16:creationId xmlns:a16="http://schemas.microsoft.com/office/drawing/2014/main" xmlns="" id="{D8662154-9B86-4537-901B-502FED440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2714"/>
              <a:ext cx="0" cy="733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97" name="Line 65">
              <a:extLst>
                <a:ext uri="{FF2B5EF4-FFF2-40B4-BE49-F238E27FC236}">
                  <a16:creationId xmlns:a16="http://schemas.microsoft.com/office/drawing/2014/main" xmlns="" id="{232EDCB0-9648-4E6E-A7F0-64BBD9AC7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0" y="2765"/>
              <a:ext cx="0" cy="672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98" name="Line 66">
              <a:extLst>
                <a:ext uri="{FF2B5EF4-FFF2-40B4-BE49-F238E27FC236}">
                  <a16:creationId xmlns:a16="http://schemas.microsoft.com/office/drawing/2014/main" xmlns="" id="{843242A7-AF82-4849-9021-043E061F8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" y="2796"/>
              <a:ext cx="0" cy="672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99" name="Line 67">
              <a:extLst>
                <a:ext uri="{FF2B5EF4-FFF2-40B4-BE49-F238E27FC236}">
                  <a16:creationId xmlns:a16="http://schemas.microsoft.com/office/drawing/2014/main" xmlns="" id="{7BF5D79C-1355-4A4F-9272-C3003A18E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776"/>
              <a:ext cx="0" cy="712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100" name="Line 68">
              <a:extLst>
                <a:ext uri="{FF2B5EF4-FFF2-40B4-BE49-F238E27FC236}">
                  <a16:creationId xmlns:a16="http://schemas.microsoft.com/office/drawing/2014/main" xmlns="" id="{647565A1-537C-4E57-AB50-0BDBCB5C9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2765"/>
              <a:ext cx="0" cy="723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101" name="Line 69">
              <a:extLst>
                <a:ext uri="{FF2B5EF4-FFF2-40B4-BE49-F238E27FC236}">
                  <a16:creationId xmlns:a16="http://schemas.microsoft.com/office/drawing/2014/main" xmlns="" id="{767C411D-75A8-475C-8198-886F4B234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2765"/>
              <a:ext cx="0" cy="703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102" name="Rectangle 70">
              <a:extLst>
                <a:ext uri="{FF2B5EF4-FFF2-40B4-BE49-F238E27FC236}">
                  <a16:creationId xmlns:a16="http://schemas.microsoft.com/office/drawing/2014/main" xmlns="" id="{9F375ED4-526C-42A6-BFC3-99C11727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717"/>
              <a:ext cx="13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90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2103" name="Rectangle 71">
              <a:extLst>
                <a:ext uri="{FF2B5EF4-FFF2-40B4-BE49-F238E27FC236}">
                  <a16:creationId xmlns:a16="http://schemas.microsoft.com/office/drawing/2014/main" xmlns="" id="{349AE2D7-1552-4C83-9B7C-E13D30AD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8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2104" name="Line 72">
              <a:extLst>
                <a:ext uri="{FF2B5EF4-FFF2-40B4-BE49-F238E27FC236}">
                  <a16:creationId xmlns:a16="http://schemas.microsoft.com/office/drawing/2014/main" xmlns="" id="{6733F105-BE78-4286-BF4C-4001F6A7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776"/>
              <a:ext cx="0" cy="671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2125" name="Group 93">
            <a:extLst>
              <a:ext uri="{FF2B5EF4-FFF2-40B4-BE49-F238E27FC236}">
                <a16:creationId xmlns:a16="http://schemas.microsoft.com/office/drawing/2014/main" xmlns="" id="{0A79619E-1EC0-4FC7-9977-10F177A79A07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576388"/>
            <a:ext cx="3667125" cy="557212"/>
            <a:chOff x="2928" y="993"/>
            <a:chExt cx="2310" cy="351"/>
          </a:xfrm>
        </p:grpSpPr>
        <p:sp>
          <p:nvSpPr>
            <p:cNvPr id="172126" name="Line 94">
              <a:extLst>
                <a:ext uri="{FF2B5EF4-FFF2-40B4-BE49-F238E27FC236}">
                  <a16:creationId xmlns:a16="http://schemas.microsoft.com/office/drawing/2014/main" xmlns="" id="{6716331C-5853-416D-88BA-73FE155C0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" y="1152"/>
              <a:ext cx="113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2127" name="Group 95">
              <a:extLst>
                <a:ext uri="{FF2B5EF4-FFF2-40B4-BE49-F238E27FC236}">
                  <a16:creationId xmlns:a16="http://schemas.microsoft.com/office/drawing/2014/main" xmlns="" id="{B38EFEAE-4FF9-4F75-BB21-3493029E6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993"/>
              <a:ext cx="486" cy="351"/>
              <a:chOff x="4752" y="993"/>
              <a:chExt cx="486" cy="351"/>
            </a:xfrm>
          </p:grpSpPr>
          <p:sp>
            <p:nvSpPr>
              <p:cNvPr id="172128" name="Rectangle 96">
                <a:extLst>
                  <a:ext uri="{FF2B5EF4-FFF2-40B4-BE49-F238E27FC236}">
                    <a16:creationId xmlns:a16="http://schemas.microsoft.com/office/drawing/2014/main" xmlns="" id="{172F8EFF-AEB3-4B7F-A11D-51C2D3249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93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129" name="Rectangle 97">
                <a:extLst>
                  <a:ext uri="{FF2B5EF4-FFF2-40B4-BE49-F238E27FC236}">
                    <a16:creationId xmlns:a16="http://schemas.microsoft.com/office/drawing/2014/main" xmlns="" id="{DA0A4125-31A5-4B06-81C4-42A1ADC0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6" y="993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130" name="Rectangle 98">
                <a:extLst>
                  <a:ext uri="{FF2B5EF4-FFF2-40B4-BE49-F238E27FC236}">
                    <a16:creationId xmlns:a16="http://schemas.microsoft.com/office/drawing/2014/main" xmlns="" id="{D463348F-8262-4D65-BF60-5FA93FBB5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998"/>
                <a:ext cx="12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6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t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131" name="Rectangle 99">
                <a:extLst>
                  <a:ext uri="{FF2B5EF4-FFF2-40B4-BE49-F238E27FC236}">
                    <a16:creationId xmlns:a16="http://schemas.microsoft.com/office/drawing/2014/main" xmlns="" id="{BD14D0FC-1639-49D3-85E3-AF7267F8A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993"/>
                <a:ext cx="16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2132" name="Text Box 100">
              <a:extLst>
                <a:ext uri="{FF2B5EF4-FFF2-40B4-BE49-F238E27FC236}">
                  <a16:creationId xmlns:a16="http://schemas.microsoft.com/office/drawing/2014/main" xmlns="" id="{E85F18BE-8EAB-4288-B147-00D038AD0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0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0.632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102" name="组合 61">
            <a:extLst>
              <a:ext uri="{FF2B5EF4-FFF2-40B4-BE49-F238E27FC236}">
                <a16:creationId xmlns:a16="http://schemas.microsoft.com/office/drawing/2014/main" xmlns="" id="{66CB83DC-F0A4-4C1D-B288-AE20108686E1}"/>
              </a:ext>
            </a:extLst>
          </p:cNvPr>
          <p:cNvGrpSpPr>
            <a:grpSpLocks/>
          </p:cNvGrpSpPr>
          <p:nvPr/>
        </p:nvGrpSpPr>
        <p:grpSpPr bwMode="auto">
          <a:xfrm>
            <a:off x="442120" y="456500"/>
            <a:ext cx="2857500" cy="857250"/>
            <a:chOff x="5595934" y="5643578"/>
            <a:chExt cx="2857520" cy="857257"/>
          </a:xfrm>
        </p:grpSpPr>
        <p:graphicFrame>
          <p:nvGraphicFramePr>
            <p:cNvPr id="103" name="Object 6">
              <a:extLst>
                <a:ext uri="{FF2B5EF4-FFF2-40B4-BE49-F238E27FC236}">
                  <a16:creationId xmlns:a16="http://schemas.microsoft.com/office/drawing/2014/main" xmlns="" id="{DCFFC253-EE44-44F9-A4CF-13645E79A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5934" y="5643578"/>
            <a:ext cx="2851150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79" name="公式" r:id="rId3" imgW="1167893" imgH="342751" progId="Equation.3">
                    <p:embed/>
                  </p:oleObj>
                </mc:Choice>
                <mc:Fallback>
                  <p:oleObj name="公式" r:id="rId3" imgW="1167893" imgH="342751" progId="Equation.3">
                    <p:embed/>
                    <p:pic>
                      <p:nvPicPr>
                        <p:cNvPr id="9258" name="Object 6">
                          <a:extLst>
                            <a:ext uri="{FF2B5EF4-FFF2-40B4-BE49-F238E27FC236}">
                              <a16:creationId xmlns:a16="http://schemas.microsoft.com/office/drawing/2014/main" xmlns="" id="{E28FA8BE-470D-4B95-B366-35DE3A8B88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5934" y="5643578"/>
                          <a:ext cx="2851150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xmlns="" id="{D495E02B-ED8B-4A6D-9856-0905C7EE9088}"/>
                </a:ext>
              </a:extLst>
            </p:cNvPr>
            <p:cNvSpPr/>
            <p:nvPr/>
          </p:nvSpPr>
          <p:spPr>
            <a:xfrm>
              <a:off x="5595934" y="5643578"/>
              <a:ext cx="2857520" cy="8572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5" name="矩形 123">
            <a:extLst>
              <a:ext uri="{FF2B5EF4-FFF2-40B4-BE49-F238E27FC236}">
                <a16:creationId xmlns:a16="http://schemas.microsoft.com/office/drawing/2014/main" xmlns="" id="{E6FC9341-B2A3-4DAB-8B13-200A793D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05" y="1481153"/>
            <a:ext cx="99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=RC</a:t>
            </a:r>
            <a:endParaRPr lang="zh-CN" altLang="en-US" dirty="0"/>
          </a:p>
        </p:txBody>
      </p:sp>
      <p:sp>
        <p:nvSpPr>
          <p:cNvPr id="106" name="Text Box 12">
            <a:extLst>
              <a:ext uri="{FF2B5EF4-FFF2-40B4-BE49-F238E27FC236}">
                <a16:creationId xmlns:a16="http://schemas.microsoft.com/office/drawing/2014/main" xmlns="" id="{AE604B3D-5707-4917-8C8A-3139B5354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133600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BB1E4464-6973-4731-A473-7B9CDF77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80" y="2823022"/>
            <a:ext cx="186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0.632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build="p" autoUpdateAnimBg="0"/>
      <p:bldP spid="10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xmlns="" id="{7D9749B8-A63D-46BC-BBDC-8172629B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9061"/>
            <a:ext cx="564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电路的零状态响应小结</a:t>
            </a:r>
          </a:p>
        </p:txBody>
      </p:sp>
      <p:grpSp>
        <p:nvGrpSpPr>
          <p:cNvPr id="27" name="组合 61">
            <a:extLst>
              <a:ext uri="{FF2B5EF4-FFF2-40B4-BE49-F238E27FC236}">
                <a16:creationId xmlns:a16="http://schemas.microsoft.com/office/drawing/2014/main" xmlns="" id="{83197D6F-DF45-4427-B9F2-48900C163875}"/>
              </a:ext>
            </a:extLst>
          </p:cNvPr>
          <p:cNvGrpSpPr>
            <a:grpSpLocks/>
          </p:cNvGrpSpPr>
          <p:nvPr/>
        </p:nvGrpSpPr>
        <p:grpSpPr bwMode="auto">
          <a:xfrm>
            <a:off x="4427984" y="5013176"/>
            <a:ext cx="2857500" cy="857250"/>
            <a:chOff x="5595934" y="5643578"/>
            <a:chExt cx="2857520" cy="857257"/>
          </a:xfrm>
        </p:grpSpPr>
        <p:graphicFrame>
          <p:nvGraphicFramePr>
            <p:cNvPr id="28" name="Object 6">
              <a:extLst>
                <a:ext uri="{FF2B5EF4-FFF2-40B4-BE49-F238E27FC236}">
                  <a16:creationId xmlns:a16="http://schemas.microsoft.com/office/drawing/2014/main" xmlns="" id="{2AE79CD4-17A9-4D56-9925-BB63300068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5934" y="5643578"/>
            <a:ext cx="2851150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6" name="公式" r:id="rId3" imgW="1167893" imgH="342751" progId="Equation.3">
                    <p:embed/>
                  </p:oleObj>
                </mc:Choice>
                <mc:Fallback>
                  <p:oleObj name="公式" r:id="rId3" imgW="1167893" imgH="342751" progId="Equation.3">
                    <p:embed/>
                    <p:pic>
                      <p:nvPicPr>
                        <p:cNvPr id="10257" name="Object 6">
                          <a:extLst>
                            <a:ext uri="{FF2B5EF4-FFF2-40B4-BE49-F238E27FC236}">
                              <a16:creationId xmlns:a16="http://schemas.microsoft.com/office/drawing/2014/main" xmlns="" id="{0FB958FF-93B9-4735-8C61-E76EF0C1F1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5934" y="5643578"/>
                          <a:ext cx="2851150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314AD9D-853F-4F8D-97E5-AB12EF43CFA1}"/>
                </a:ext>
              </a:extLst>
            </p:cNvPr>
            <p:cNvSpPr/>
            <p:nvPr/>
          </p:nvSpPr>
          <p:spPr>
            <a:xfrm>
              <a:off x="5595934" y="5643578"/>
              <a:ext cx="2857520" cy="8572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52">
            <a:extLst>
              <a:ext uri="{FF2B5EF4-FFF2-40B4-BE49-F238E27FC236}">
                <a16:creationId xmlns:a16="http://schemas.microsoft.com/office/drawing/2014/main" xmlns="" id="{D3657C02-E574-41F5-8022-71CF28543B93}"/>
              </a:ext>
            </a:extLst>
          </p:cNvPr>
          <p:cNvGrpSpPr>
            <a:grpSpLocks/>
          </p:cNvGrpSpPr>
          <p:nvPr/>
        </p:nvGrpSpPr>
        <p:grpSpPr bwMode="auto">
          <a:xfrm>
            <a:off x="1191732" y="4043363"/>
            <a:ext cx="2668127" cy="2533161"/>
            <a:chOff x="3303" y="402"/>
            <a:chExt cx="2192" cy="1778"/>
          </a:xfrm>
        </p:grpSpPr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xmlns="" id="{F294ACD6-88A3-4043-ACBB-85C11F6AC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998"/>
              <a:ext cx="1679" cy="926"/>
            </a:xfrm>
            <a:custGeom>
              <a:avLst/>
              <a:gdLst>
                <a:gd name="T0" fmla="*/ 0 w 576"/>
                <a:gd name="T1" fmla="*/ 89831 h 432"/>
                <a:gd name="T2" fmla="*/ 343425 w 576"/>
                <a:gd name="T3" fmla="*/ 39964 h 432"/>
                <a:gd name="T4" fmla="*/ 686510 w 576"/>
                <a:gd name="T5" fmla="*/ 10008 h 432"/>
                <a:gd name="T6" fmla="*/ 1029932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xmlns="" id="{D925C55D-D780-46CA-8671-023DAD41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402"/>
              <a:ext cx="25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57">
              <a:extLst>
                <a:ext uri="{FF2B5EF4-FFF2-40B4-BE49-F238E27FC236}">
                  <a16:creationId xmlns:a16="http://schemas.microsoft.com/office/drawing/2014/main" xmlns="" id="{5CB2A1B3-293C-42D3-A7BB-ED00F2079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1906"/>
              <a:ext cx="1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58">
              <a:extLst>
                <a:ext uri="{FF2B5EF4-FFF2-40B4-BE49-F238E27FC236}">
                  <a16:creationId xmlns:a16="http://schemas.microsoft.com/office/drawing/2014/main" xmlns="" id="{8055CB03-7095-408D-82D7-F32B452C6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647"/>
              <a:ext cx="0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59">
              <a:extLst>
                <a:ext uri="{FF2B5EF4-FFF2-40B4-BE49-F238E27FC236}">
                  <a16:creationId xmlns:a16="http://schemas.microsoft.com/office/drawing/2014/main" xmlns="" id="{CDDF9666-7219-4CC4-ADA6-F8629D71B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" y="1856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60">
              <a:extLst>
                <a:ext uri="{FF2B5EF4-FFF2-40B4-BE49-F238E27FC236}">
                  <a16:creationId xmlns:a16="http://schemas.microsoft.com/office/drawing/2014/main" xmlns="" id="{156D7568-FD2B-477B-BD7A-BF09F4DAA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3" y="841"/>
              <a:ext cx="1912" cy="1288"/>
              <a:chOff x="3169" y="841"/>
              <a:chExt cx="2219" cy="1288"/>
            </a:xfrm>
          </p:grpSpPr>
          <p:sp>
            <p:nvSpPr>
              <p:cNvPr id="37" name="Line 61">
                <a:extLst>
                  <a:ext uri="{FF2B5EF4-FFF2-40B4-BE49-F238E27FC236}">
                    <a16:creationId xmlns:a16="http://schemas.microsoft.com/office/drawing/2014/main" xmlns="" id="{041214BE-EC29-4963-8B87-E2B016A59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8" y="989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62">
                <a:extLst>
                  <a:ext uri="{FF2B5EF4-FFF2-40B4-BE49-F238E27FC236}">
                    <a16:creationId xmlns:a16="http://schemas.microsoft.com/office/drawing/2014/main" xmlns="" id="{4204E80C-C651-49BE-997A-B76B05EC6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9" y="841"/>
                <a:ext cx="389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39" name="Text Box 62">
                <a:extLst>
                  <a:ext uri="{FF2B5EF4-FFF2-40B4-BE49-F238E27FC236}">
                    <a16:creationId xmlns:a16="http://schemas.microsoft.com/office/drawing/2014/main" xmlns="" id="{185537D4-E219-48D4-B4D2-27A576217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805"/>
                <a:ext cx="32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</p:grpSp>
      <p:sp>
        <p:nvSpPr>
          <p:cNvPr id="40" name="矩形 91">
            <a:extLst>
              <a:ext uri="{FF2B5EF4-FFF2-40B4-BE49-F238E27FC236}">
                <a16:creationId xmlns:a16="http://schemas.microsoft.com/office/drawing/2014/main" xmlns="" id="{DF26CE75-FABD-4EDF-B927-52C0BC6D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85875"/>
            <a:ext cx="71786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）电容上电压随时间按指数规律变化；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）变化的起点是初始值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，变化的终点是稳态值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）变化的速度取决于</a:t>
            </a:r>
            <a:r>
              <a:rPr kumimoji="1" lang="el-GR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）电路中的暂态过程同时发生、同时消失，且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电路中各响应具有相同的时间常数</a:t>
            </a:r>
            <a:r>
              <a:rPr kumimoji="1"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2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92" name="Text Box 36" descr="小棋盘">
            <a:extLst>
              <a:ext uri="{FF2B5EF4-FFF2-40B4-BE49-F238E27FC236}">
                <a16:creationId xmlns:a16="http://schemas.microsoft.com/office/drawing/2014/main" xmlns="" id="{0119DB17-40E0-4A04-AD83-2BBD0C0A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65" y="356756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2.2.3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电路的全响应</a:t>
            </a:r>
          </a:p>
        </p:txBody>
      </p:sp>
      <p:sp>
        <p:nvSpPr>
          <p:cNvPr id="2" name="动作按钮: 转到开头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7634D1E7-20BD-4FD3-A228-AC7904F0CAAC}"/>
              </a:ext>
            </a:extLst>
          </p:cNvPr>
          <p:cNvSpPr/>
          <p:nvPr/>
        </p:nvSpPr>
        <p:spPr bwMode="auto">
          <a:xfrm>
            <a:off x="8532440" y="6165304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xmlns="" id="{479CF57B-AF89-481E-A48F-FBDF8D88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98" y="1231860"/>
            <a:ext cx="425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换路后的电路中有电源激励。</a:t>
            </a:r>
          </a:p>
        </p:txBody>
      </p:sp>
      <p:sp>
        <p:nvSpPr>
          <p:cNvPr id="66" name="Text Box 35">
            <a:extLst>
              <a:ext uri="{FF2B5EF4-FFF2-40B4-BE49-F238E27FC236}">
                <a16:creationId xmlns:a16="http://schemas.microsoft.com/office/drawing/2014/main" xmlns="" id="{8D32CA92-8F27-485F-A178-E9135C1A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233" y="2125180"/>
            <a:ext cx="3357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(0+)=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(0-)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≠ 0</a:t>
            </a:r>
            <a:endParaRPr kumimoji="1"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80">
            <a:extLst>
              <a:ext uri="{FF2B5EF4-FFF2-40B4-BE49-F238E27FC236}">
                <a16:creationId xmlns:a16="http://schemas.microsoft.com/office/drawing/2014/main" xmlns="" id="{0B6C2BBC-C17A-42D6-A56F-93C620B6324A}"/>
              </a:ext>
            </a:extLst>
          </p:cNvPr>
          <p:cNvGrpSpPr>
            <a:grpSpLocks/>
          </p:cNvGrpSpPr>
          <p:nvPr/>
        </p:nvGrpSpPr>
        <p:grpSpPr bwMode="auto">
          <a:xfrm>
            <a:off x="263108" y="2505819"/>
            <a:ext cx="3286125" cy="2219325"/>
            <a:chOff x="1061971" y="1928802"/>
            <a:chExt cx="3286174" cy="2219325"/>
          </a:xfrm>
        </p:grpSpPr>
        <p:sp>
          <p:nvSpPr>
            <p:cNvPr id="69" name="Oval 6">
              <a:extLst>
                <a:ext uri="{FF2B5EF4-FFF2-40B4-BE49-F238E27FC236}">
                  <a16:creationId xmlns:a16="http://schemas.microsoft.com/office/drawing/2014/main" xmlns="" id="{2006097C-D6FD-4466-B8B0-D2EBFAEC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778" y="319881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7">
              <a:extLst>
                <a:ext uri="{FF2B5EF4-FFF2-40B4-BE49-F238E27FC236}">
                  <a16:creationId xmlns:a16="http://schemas.microsoft.com/office/drawing/2014/main" xmlns="" id="{5FB8734D-03A6-40C5-8036-0FE94D83A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097" y="2724146"/>
              <a:ext cx="0" cy="1403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xmlns="" id="{2444A35A-E221-4E4C-A5CE-72AE94C46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2742153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xmlns="" id="{E1E31D7D-457D-4120-B3E5-2E7FC50F8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278" y="2500302"/>
              <a:ext cx="981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xmlns="" id="{B7A4CB9A-C35D-4414-AE8A-A2A303593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0709" y="2495543"/>
              <a:ext cx="428628" cy="2430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xmlns="" id="{04C299B0-1EFE-4093-AB7F-9F9105CAF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915" y="4127490"/>
              <a:ext cx="1728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xmlns="" id="{211CD51E-249E-46DC-8BBD-318F8AA08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5" y="2495540"/>
              <a:ext cx="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xmlns="" id="{1957AA4B-4838-4347-8015-666283604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9840" y="2285990"/>
              <a:ext cx="152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xmlns="" id="{CBE23095-8E06-4E00-BA6C-00278096D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378" y="2817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xmlns="" id="{057FD443-2754-4132-B4ED-3E2185AF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578" y="3427415"/>
              <a:ext cx="68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9" name="Text Box 18">
              <a:extLst>
                <a:ext uri="{FF2B5EF4-FFF2-40B4-BE49-F238E27FC236}">
                  <a16:creationId xmlns:a16="http://schemas.microsoft.com/office/drawing/2014/main" xmlns="" id="{C53A3DCE-8EF4-4CB7-848B-259A4CBA4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971" y="3198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" name="Text Box 20">
              <a:extLst>
                <a:ext uri="{FF2B5EF4-FFF2-40B4-BE49-F238E27FC236}">
                  <a16:creationId xmlns:a16="http://schemas.microsoft.com/office/drawing/2014/main" xmlns="" id="{0F89D3C8-3538-45C6-885F-F31B4BE3B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402" y="2071677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xmlns="" id="{48F650B9-8EA5-4DC1-A9A6-A11F4EC8D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18" y="2141531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xmlns="" id="{9587BACE-1C83-48EF-9586-F085B6A2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648" y="2500308"/>
              <a:ext cx="238125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xmlns="" id="{35F1119C-7386-424A-A8C6-76AD85E4D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063" y="3392477"/>
              <a:ext cx="0" cy="755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9">
              <a:extLst>
                <a:ext uri="{FF2B5EF4-FFF2-40B4-BE49-F238E27FC236}">
                  <a16:creationId xmlns:a16="http://schemas.microsoft.com/office/drawing/2014/main" xmlns="" id="{6CE1E884-9F20-426A-B7FE-512FCD8FB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6" y="3267065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9">
              <a:extLst>
                <a:ext uri="{FF2B5EF4-FFF2-40B4-BE49-F238E27FC236}">
                  <a16:creationId xmlns:a16="http://schemas.microsoft.com/office/drawing/2014/main" xmlns="" id="{E41C7F6D-EE88-4E8B-89B9-41FDCFCD8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376" y="3409940"/>
              <a:ext cx="338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xmlns="" id="{A828665D-90F3-4934-95B3-5CC5748E2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13" y="3143240"/>
              <a:ext cx="609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xmlns="" id="{C409EB94-9225-4E43-B498-5E271BA9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072" y="2786058"/>
              <a:ext cx="0" cy="1350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xmlns="" id="{5A8EF88E-D32A-4E52-9FB1-BB670F39E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544" y="2922589"/>
              <a:ext cx="0" cy="792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xmlns="" id="{E1E58BB5-1C4E-41E2-B4A7-88B9A2CD6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420" y="3065464"/>
              <a:ext cx="46672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xmlns="" id="{F8089DEB-551C-4342-BB72-CAE9509756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34515" y="2177431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20">
              <a:extLst>
                <a:ext uri="{FF2B5EF4-FFF2-40B4-BE49-F238E27FC236}">
                  <a16:creationId xmlns:a16="http://schemas.microsoft.com/office/drawing/2014/main" xmlns="" id="{80638C89-8699-4778-B834-33E3F69A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604" y="1928802"/>
              <a:ext cx="4667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32">
              <a:extLst>
                <a:ext uri="{FF2B5EF4-FFF2-40B4-BE49-F238E27FC236}">
                  <a16:creationId xmlns:a16="http://schemas.microsoft.com/office/drawing/2014/main" xmlns="" id="{F804F6E9-1ACD-4769-A8AF-ABFBBD647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472" y="1971668"/>
              <a:ext cx="1049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xmlns="" id="{3C0CCB33-3835-4B92-8220-1073929F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716" y="319881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15">
              <a:extLst>
                <a:ext uri="{FF2B5EF4-FFF2-40B4-BE49-F238E27FC236}">
                  <a16:creationId xmlns:a16="http://schemas.microsoft.com/office/drawing/2014/main" xmlns="" id="{4CC7E9DE-2EBF-484C-9A8A-084A0916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264" y="2817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5" name="Text Box 16">
              <a:extLst>
                <a:ext uri="{FF2B5EF4-FFF2-40B4-BE49-F238E27FC236}">
                  <a16:creationId xmlns:a16="http://schemas.microsoft.com/office/drawing/2014/main" xmlns="" id="{B67809B5-2931-40A7-9A7B-7D122D641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464" y="3427415"/>
              <a:ext cx="68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96" name="Text Box 18">
              <a:extLst>
                <a:ext uri="{FF2B5EF4-FFF2-40B4-BE49-F238E27FC236}">
                  <a16:creationId xmlns:a16="http://schemas.microsoft.com/office/drawing/2014/main" xmlns="" id="{96BCC7B8-9D0F-484E-B75B-23A6F085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349" y="3198815"/>
              <a:ext cx="5334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97" name="Text Box 36">
            <a:extLst>
              <a:ext uri="{FF2B5EF4-FFF2-40B4-BE49-F238E27FC236}">
                <a16:creationId xmlns:a16="http://schemas.microsoft.com/office/drawing/2014/main" xmlns="" id="{A8F07224-C334-43CC-BEE6-B8EFC3B1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573" y="2863800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列换路后电路的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99" name="Object 61">
            <a:extLst>
              <a:ext uri="{FF2B5EF4-FFF2-40B4-BE49-F238E27FC236}">
                <a16:creationId xmlns:a16="http://schemas.microsoft.com/office/drawing/2014/main" xmlns="" id="{C3A7F847-F560-4A97-B774-9E597A23E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7335"/>
              </p:ext>
            </p:extLst>
          </p:nvPr>
        </p:nvGraphicFramePr>
        <p:xfrm>
          <a:off x="3782588" y="3902408"/>
          <a:ext cx="1847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7" name="公式" r:id="rId4" imgW="774364" imgH="228501" progId="Equation.3">
                  <p:embed/>
                </p:oleObj>
              </mc:Choice>
              <mc:Fallback>
                <p:oleObj name="公式" r:id="rId4" imgW="774364" imgH="228501" progId="Equation.3">
                  <p:embed/>
                  <p:pic>
                    <p:nvPicPr>
                      <p:cNvPr id="56381" name="Object 61">
                        <a:extLst>
                          <a:ext uri="{FF2B5EF4-FFF2-40B4-BE49-F238E27FC236}">
                            <a16:creationId xmlns:a16="http://schemas.microsoft.com/office/drawing/2014/main" xmlns="" id="{41D21DDC-A674-4472-8D22-6732D1DB8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588" y="3902408"/>
                        <a:ext cx="1847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3">
            <a:extLst>
              <a:ext uri="{FF2B5EF4-FFF2-40B4-BE49-F238E27FC236}">
                <a16:creationId xmlns:a16="http://schemas.microsoft.com/office/drawing/2014/main" xmlns="" id="{3A585491-92AB-49B3-9BBA-6D5A520BE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0625"/>
              </p:ext>
            </p:extLst>
          </p:nvPr>
        </p:nvGraphicFramePr>
        <p:xfrm>
          <a:off x="6156176" y="3649202"/>
          <a:ext cx="17081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8" name="公式" r:id="rId6" imgW="698197" imgH="393529" progId="Equation.3">
                  <p:embed/>
                </p:oleObj>
              </mc:Choice>
              <mc:Fallback>
                <p:oleObj name="公式" r:id="rId6" imgW="698197" imgH="393529" progId="Equation.3">
                  <p:embed/>
                  <p:pic>
                    <p:nvPicPr>
                      <p:cNvPr id="155" name="Object 13">
                        <a:extLst>
                          <a:ext uri="{FF2B5EF4-FFF2-40B4-BE49-F238E27FC236}">
                            <a16:creationId xmlns:a16="http://schemas.microsoft.com/office/drawing/2014/main" xmlns="" id="{0E68AEC3-A5EF-4E99-8FE6-7DF9F95F3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649202"/>
                        <a:ext cx="17081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56">
            <a:extLst>
              <a:ext uri="{FF2B5EF4-FFF2-40B4-BE49-F238E27FC236}">
                <a16:creationId xmlns:a16="http://schemas.microsoft.com/office/drawing/2014/main" xmlns="" id="{6A3EDD7F-065D-444F-B9BD-A7724343B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05294"/>
              </p:ext>
            </p:extLst>
          </p:nvPr>
        </p:nvGraphicFramePr>
        <p:xfrm>
          <a:off x="3752015" y="4728356"/>
          <a:ext cx="27971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9" name="公式" r:id="rId8" imgW="1143000" imgH="393480" progId="Equation.3">
                  <p:embed/>
                </p:oleObj>
              </mc:Choice>
              <mc:Fallback>
                <p:oleObj name="公式" r:id="rId8" imgW="1143000" imgH="393480" progId="Equation.3">
                  <p:embed/>
                  <p:pic>
                    <p:nvPicPr>
                      <p:cNvPr id="3" name="Object 56">
                        <a:extLst>
                          <a:ext uri="{FF2B5EF4-FFF2-40B4-BE49-F238E27FC236}">
                            <a16:creationId xmlns:a16="http://schemas.microsoft.com/office/drawing/2014/main" xmlns="" id="{A9F87216-FD54-4ECC-883A-D5372AB44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015" y="4728356"/>
                        <a:ext cx="27971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utoUpdateAnimBg="0"/>
      <p:bldP spid="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xmlns="" id="{252426C7-9109-48CD-AD6A-B3EA88C2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64" y="1124744"/>
            <a:ext cx="68405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zh-CN" altLang="en-US" sz="4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换路定则及初始值的确定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xmlns="" id="{F4CABBA8-5640-4F80-A869-FA77786F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39" y="2492896"/>
            <a:ext cx="68405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2.1.1 </a:t>
            </a:r>
            <a:r>
              <a:rPr kumimoji="1"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换路定则</a:t>
            </a:r>
            <a:endParaRPr kumimoji="1"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xmlns="" id="{C85E9282-AB45-4C06-BA6A-55A86389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816" y="3284984"/>
            <a:ext cx="68405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2.1.2 </a:t>
            </a:r>
            <a:r>
              <a:rPr kumimoji="1"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初始电压、电流的确定</a:t>
            </a:r>
            <a:endParaRPr kumimoji="1" lang="zh-CN" altLang="en-US" sz="32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动作按钮: 转到开头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CAEE7FE0-E4EC-48E5-8407-4A1E4DBC9340}"/>
              </a:ext>
            </a:extLst>
          </p:cNvPr>
          <p:cNvSpPr/>
          <p:nvPr/>
        </p:nvSpPr>
        <p:spPr bwMode="auto">
          <a:xfrm>
            <a:off x="8460432" y="6237312"/>
            <a:ext cx="432048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35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>
            <a:extLst>
              <a:ext uri="{FF2B5EF4-FFF2-40B4-BE49-F238E27FC236}">
                <a16:creationId xmlns:a16="http://schemas.microsoft.com/office/drawing/2014/main" xmlns="" id="{DFF44097-C84B-489C-A1F1-ECA0CA03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083" name="Text Box 3">
            <a:extLst>
              <a:ext uri="{FF2B5EF4-FFF2-40B4-BE49-F238E27FC236}">
                <a16:creationId xmlns:a16="http://schemas.microsoft.com/office/drawing/2014/main" xmlns="" id="{2F682746-17A0-418C-8ED7-0815C236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95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7" name="Text Box 37">
            <a:extLst>
              <a:ext uri="{FF2B5EF4-FFF2-40B4-BE49-F238E27FC236}">
                <a16:creationId xmlns:a16="http://schemas.microsoft.com/office/drawing/2014/main" xmlns="" id="{B80D7A4B-83C7-4148-8F41-3EA4E257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619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该微分方程的解为：</a:t>
            </a:r>
          </a:p>
        </p:txBody>
      </p:sp>
      <p:sp>
        <p:nvSpPr>
          <p:cNvPr id="174118" name="Text Box 38">
            <a:extLst>
              <a:ext uri="{FF2B5EF4-FFF2-40B4-BE49-F238E27FC236}">
                <a16:creationId xmlns:a16="http://schemas.microsoft.com/office/drawing/2014/main" xmlns="" id="{7516EFDC-2C7F-4282-AA78-ED3059A9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652713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代入该电路的起始条件</a:t>
            </a:r>
          </a:p>
        </p:txBody>
      </p:sp>
      <p:sp>
        <p:nvSpPr>
          <p:cNvPr id="174152" name="Text Box 72">
            <a:extLst>
              <a:ext uri="{FF2B5EF4-FFF2-40B4-BE49-F238E27FC236}">
                <a16:creationId xmlns:a16="http://schemas.microsoft.com/office/drawing/2014/main" xmlns="" id="{BDEAC16A-A4EB-4216-8CF3-FCDADDE9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79097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57D31B3-318A-4E70-98D0-1FF193CED3A7}"/>
              </a:ext>
            </a:extLst>
          </p:cNvPr>
          <p:cNvGrpSpPr/>
          <p:nvPr/>
        </p:nvGrpSpPr>
        <p:grpSpPr>
          <a:xfrm>
            <a:off x="804862" y="1057471"/>
            <a:ext cx="5702300" cy="1412679"/>
            <a:chOff x="804862" y="977303"/>
            <a:chExt cx="5702300" cy="1412679"/>
          </a:xfrm>
        </p:grpSpPr>
        <p:graphicFrame>
          <p:nvGraphicFramePr>
            <p:cNvPr id="81" name="Object 56">
              <a:extLst>
                <a:ext uri="{FF2B5EF4-FFF2-40B4-BE49-F238E27FC236}">
                  <a16:creationId xmlns:a16="http://schemas.microsoft.com/office/drawing/2014/main" xmlns="" id="{6349DF9E-2CC6-44E7-9944-D08E5AED1B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1670577"/>
                </p:ext>
              </p:extLst>
            </p:nvPr>
          </p:nvGraphicFramePr>
          <p:xfrm>
            <a:off x="804862" y="977303"/>
            <a:ext cx="57023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50" name="公式" r:id="rId3" imgW="2336760" imgH="317160" progId="Equation.3">
                    <p:embed/>
                  </p:oleObj>
                </mc:Choice>
                <mc:Fallback>
                  <p:oleObj name="公式" r:id="rId3" imgW="2336760" imgH="317160" progId="Equation.3">
                    <p:embed/>
                    <p:pic>
                      <p:nvPicPr>
                        <p:cNvPr id="76" name="Object 56">
                          <a:extLst>
                            <a:ext uri="{FF2B5EF4-FFF2-40B4-BE49-F238E27FC236}">
                              <a16:creationId xmlns:a16="http://schemas.microsoft.com/office/drawing/2014/main" xmlns="" id="{CCFC622D-DDF2-4010-BF3B-376C347DA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862" y="977303"/>
                          <a:ext cx="57023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56">
              <a:extLst>
                <a:ext uri="{FF2B5EF4-FFF2-40B4-BE49-F238E27FC236}">
                  <a16:creationId xmlns:a16="http://schemas.microsoft.com/office/drawing/2014/main" xmlns="" id="{C7059DA7-7849-4491-AD20-03E1D2D703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891469"/>
                </p:ext>
              </p:extLst>
            </p:nvPr>
          </p:nvGraphicFramePr>
          <p:xfrm>
            <a:off x="1694981" y="1713707"/>
            <a:ext cx="2262188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51" name="公式" r:id="rId5" imgW="927000" imgH="279360" progId="Equation.3">
                    <p:embed/>
                  </p:oleObj>
                </mc:Choice>
                <mc:Fallback>
                  <p:oleObj name="公式" r:id="rId5" imgW="927000" imgH="279360" progId="Equation.3">
                    <p:embed/>
                    <p:pic>
                      <p:nvPicPr>
                        <p:cNvPr id="81" name="Object 56">
                          <a:extLst>
                            <a:ext uri="{FF2B5EF4-FFF2-40B4-BE49-F238E27FC236}">
                              <a16:creationId xmlns:a16="http://schemas.microsoft.com/office/drawing/2014/main" xmlns="" id="{6349DF9E-2CC6-44E7-9944-D08E5AED1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981" y="1713707"/>
                          <a:ext cx="2262188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41C4206F-30D3-426A-86A7-A24DA66BD186}"/>
              </a:ext>
            </a:extLst>
          </p:cNvPr>
          <p:cNvGrpSpPr/>
          <p:nvPr/>
        </p:nvGrpSpPr>
        <p:grpSpPr>
          <a:xfrm>
            <a:off x="965205" y="3296941"/>
            <a:ext cx="3911338" cy="489922"/>
            <a:chOff x="965205" y="3296941"/>
            <a:chExt cx="3911338" cy="489922"/>
          </a:xfrm>
        </p:grpSpPr>
        <p:sp>
          <p:nvSpPr>
            <p:cNvPr id="174135" name="Text Box 55">
              <a:extLst>
                <a:ext uri="{FF2B5EF4-FFF2-40B4-BE49-F238E27FC236}">
                  <a16:creationId xmlns:a16="http://schemas.microsoft.com/office/drawing/2014/main" xmlns="" id="{FE30367E-D571-4AEB-8CD0-F6D77F10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593" y="3296941"/>
              <a:ext cx="9969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得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84" name="Text Box 35">
              <a:extLst>
                <a:ext uri="{FF2B5EF4-FFF2-40B4-BE49-F238E27FC236}">
                  <a16:creationId xmlns:a16="http://schemas.microsoft.com/office/drawing/2014/main" xmlns="" id="{14896670-74A6-4659-AF45-DCA01D1D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5" y="3325198"/>
              <a:ext cx="36159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(0+)=</a:t>
              </a:r>
              <a:r>
                <a:rPr kumimoji="1" lang="en-US" altLang="zh-CN" sz="24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(0-)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≠ 0</a:t>
              </a:r>
              <a:endPara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6" name="Object 56">
            <a:extLst>
              <a:ext uri="{FF2B5EF4-FFF2-40B4-BE49-F238E27FC236}">
                <a16:creationId xmlns:a16="http://schemas.microsoft.com/office/drawing/2014/main" xmlns="" id="{BC78EB4E-D5B5-4894-9B75-FBFCAE372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14775"/>
              </p:ext>
            </p:extLst>
          </p:nvPr>
        </p:nvGraphicFramePr>
        <p:xfrm>
          <a:off x="987425" y="4116401"/>
          <a:ext cx="3728591" cy="54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52" name="公式" r:id="rId7" imgW="1714320" imgH="253800" progId="Equation.3">
                  <p:embed/>
                </p:oleObj>
              </mc:Choice>
              <mc:Fallback>
                <p:oleObj name="公式" r:id="rId7" imgW="1714320" imgH="253800" progId="Equation.3">
                  <p:embed/>
                  <p:pic>
                    <p:nvPicPr>
                      <p:cNvPr id="82" name="Object 56">
                        <a:extLst>
                          <a:ext uri="{FF2B5EF4-FFF2-40B4-BE49-F238E27FC236}">
                            <a16:creationId xmlns:a16="http://schemas.microsoft.com/office/drawing/2014/main" xmlns="" id="{C7059DA7-7849-4491-AD20-03E1D2D7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116401"/>
                        <a:ext cx="3728591" cy="54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56">
            <a:extLst>
              <a:ext uri="{FF2B5EF4-FFF2-40B4-BE49-F238E27FC236}">
                <a16:creationId xmlns:a16="http://schemas.microsoft.com/office/drawing/2014/main" xmlns="" id="{6E71CE32-D8EF-4986-A7D0-C355CD9B8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66361"/>
              </p:ext>
            </p:extLst>
          </p:nvPr>
        </p:nvGraphicFramePr>
        <p:xfrm>
          <a:off x="1619672" y="5373216"/>
          <a:ext cx="1876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53" name="公式" r:id="rId9" imgW="863280" imgH="241200" progId="Equation.3">
                  <p:embed/>
                </p:oleObj>
              </mc:Choice>
              <mc:Fallback>
                <p:oleObj name="公式" r:id="rId9" imgW="863280" imgH="241200" progId="Equation.3">
                  <p:embed/>
                  <p:pic>
                    <p:nvPicPr>
                      <p:cNvPr id="86" name="Object 56">
                        <a:extLst>
                          <a:ext uri="{FF2B5EF4-FFF2-40B4-BE49-F238E27FC236}">
                            <a16:creationId xmlns:a16="http://schemas.microsoft.com/office/drawing/2014/main" xmlns="" id="{BC78EB4E-D5B5-4894-9B75-FBFCAE372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3216"/>
                        <a:ext cx="1876425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7" grpId="0" build="p" autoUpdateAnimBg="0"/>
      <p:bldP spid="174118" grpId="0" build="p" autoUpdateAnimBg="0"/>
      <p:bldP spid="17415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2" name="Text Box 28">
            <a:extLst>
              <a:ext uri="{FF2B5EF4-FFF2-40B4-BE49-F238E27FC236}">
                <a16:creationId xmlns:a16="http://schemas.microsoft.com/office/drawing/2014/main" xmlns="" id="{319B86D1-F6E1-4536-BF45-8C7AEC08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33400"/>
            <a:ext cx="3752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故得方程的全解为 ：       </a:t>
            </a:r>
          </a:p>
        </p:txBody>
      </p:sp>
      <p:sp>
        <p:nvSpPr>
          <p:cNvPr id="175153" name="Line 49">
            <a:extLst>
              <a:ext uri="{FF2B5EF4-FFF2-40B4-BE49-F238E27FC236}">
                <a16:creationId xmlns:a16="http://schemas.microsoft.com/office/drawing/2014/main" xmlns="" id="{3AC93D09-37C3-46A8-ADF9-981E8507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87" y="253736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54" name="Text Box 50">
            <a:extLst>
              <a:ext uri="{FF2B5EF4-FFF2-40B4-BE49-F238E27FC236}">
                <a16:creationId xmlns:a16="http://schemas.microsoft.com/office/drawing/2014/main" xmlns="" id="{BC38119E-C7C0-4880-B780-6BEE883C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1" y="2614162"/>
            <a:ext cx="1484314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稳态分量</a:t>
            </a:r>
          </a:p>
        </p:txBody>
      </p:sp>
      <p:sp>
        <p:nvSpPr>
          <p:cNvPr id="175155" name="Text Box 51">
            <a:extLst>
              <a:ext uri="{FF2B5EF4-FFF2-40B4-BE49-F238E27FC236}">
                <a16:creationId xmlns:a16="http://schemas.microsoft.com/office/drawing/2014/main" xmlns="" id="{6D46CBED-B518-4433-8BAC-2456956E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76" y="2674243"/>
            <a:ext cx="1448188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暂态分量</a:t>
            </a:r>
          </a:p>
        </p:txBody>
      </p:sp>
      <p:sp>
        <p:nvSpPr>
          <p:cNvPr id="175156" name="Line 52">
            <a:extLst>
              <a:ext uri="{FF2B5EF4-FFF2-40B4-BE49-F238E27FC236}">
                <a16:creationId xmlns:a16="http://schemas.microsoft.com/office/drawing/2014/main" xmlns="" id="{25EC8782-02C5-4A64-894B-CF681D6FB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3522" y="2568781"/>
            <a:ext cx="2094249" cy="3351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" name="Object 56">
            <a:extLst>
              <a:ext uri="{FF2B5EF4-FFF2-40B4-BE49-F238E27FC236}">
                <a16:creationId xmlns:a16="http://schemas.microsoft.com/office/drawing/2014/main" xmlns="" id="{3196DA74-A469-4830-A5E7-0C86F4530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677549"/>
              </p:ext>
            </p:extLst>
          </p:nvPr>
        </p:nvGraphicFramePr>
        <p:xfrm>
          <a:off x="421997" y="1306228"/>
          <a:ext cx="2981134" cy="6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8" name="公式" r:id="rId4" imgW="1104840" imgH="241200" progId="Equation.3">
                  <p:embed/>
                </p:oleObj>
              </mc:Choice>
              <mc:Fallback>
                <p:oleObj name="公式" r:id="rId4" imgW="1104840" imgH="241200" progId="Equation.3">
                  <p:embed/>
                  <p:pic>
                    <p:nvPicPr>
                      <p:cNvPr id="81" name="Object 56">
                        <a:extLst>
                          <a:ext uri="{FF2B5EF4-FFF2-40B4-BE49-F238E27FC236}">
                            <a16:creationId xmlns:a16="http://schemas.microsoft.com/office/drawing/2014/main" xmlns="" id="{6349DF9E-2CC6-44E7-9944-D08E5AED1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97" y="1306228"/>
                        <a:ext cx="2981134" cy="6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6">
            <a:extLst>
              <a:ext uri="{FF2B5EF4-FFF2-40B4-BE49-F238E27FC236}">
                <a16:creationId xmlns:a16="http://schemas.microsoft.com/office/drawing/2014/main" xmlns="" id="{205E3DF7-9AB6-4631-B051-7B10A356A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599810"/>
              </p:ext>
            </p:extLst>
          </p:nvPr>
        </p:nvGraphicFramePr>
        <p:xfrm>
          <a:off x="1399744" y="1692992"/>
          <a:ext cx="3349526" cy="87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9" name="公式" r:id="rId6" imgW="1396800" imgH="368280" progId="Equation.3">
                  <p:embed/>
                </p:oleObj>
              </mc:Choice>
              <mc:Fallback>
                <p:oleObj name="公式" r:id="rId6" imgW="1396800" imgH="368280" progId="Equation.3">
                  <p:embed/>
                  <p:pic>
                    <p:nvPicPr>
                      <p:cNvPr id="4109" name="Object 6">
                        <a:extLst>
                          <a:ext uri="{FF2B5EF4-FFF2-40B4-BE49-F238E27FC236}">
                            <a16:creationId xmlns:a16="http://schemas.microsoft.com/office/drawing/2014/main" xmlns="" id="{03E691ED-EE27-40DB-A349-24954C50E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744" y="1692992"/>
                        <a:ext cx="3349526" cy="879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5">
            <a:extLst>
              <a:ext uri="{FF2B5EF4-FFF2-40B4-BE49-F238E27FC236}">
                <a16:creationId xmlns:a16="http://schemas.microsoft.com/office/drawing/2014/main" xmlns="" id="{BB68E0B7-92DD-40DA-910D-A76788EAF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20636"/>
              </p:ext>
            </p:extLst>
          </p:nvPr>
        </p:nvGraphicFramePr>
        <p:xfrm>
          <a:off x="1380907" y="3551238"/>
          <a:ext cx="37163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0" name="公式" r:id="rId8" imgW="1524000" imgH="342900" progId="Equation.3">
                  <p:embed/>
                </p:oleObj>
              </mc:Choice>
              <mc:Fallback>
                <p:oleObj name="公式" r:id="rId8" imgW="1524000" imgH="342900" progId="Equation.3">
                  <p:embed/>
                  <p:pic>
                    <p:nvPicPr>
                      <p:cNvPr id="120" name="Object 5">
                        <a:extLst>
                          <a:ext uri="{FF2B5EF4-FFF2-40B4-BE49-F238E27FC236}">
                            <a16:creationId xmlns:a16="http://schemas.microsoft.com/office/drawing/2014/main" xmlns="" id="{DE33F40F-CA55-435E-95A2-891CEF402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907" y="3551238"/>
                        <a:ext cx="37163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圆角矩形 120">
            <a:extLst>
              <a:ext uri="{FF2B5EF4-FFF2-40B4-BE49-F238E27FC236}">
                <a16:creationId xmlns:a16="http://schemas.microsoft.com/office/drawing/2014/main" xmlns="" id="{E74AFAC3-8E3D-4F6C-AB8C-3BB44305DA2D}"/>
              </a:ext>
            </a:extLst>
          </p:cNvPr>
          <p:cNvSpPr/>
          <p:nvPr/>
        </p:nvSpPr>
        <p:spPr>
          <a:xfrm>
            <a:off x="1662017" y="3573238"/>
            <a:ext cx="1285875" cy="7858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" name="圆角矩形 121">
            <a:extLst>
              <a:ext uri="{FF2B5EF4-FFF2-40B4-BE49-F238E27FC236}">
                <a16:creationId xmlns:a16="http://schemas.microsoft.com/office/drawing/2014/main" xmlns="" id="{F7B7E19D-CDFB-4368-BC3B-BD4ABF33C735}"/>
              </a:ext>
            </a:extLst>
          </p:cNvPr>
          <p:cNvSpPr/>
          <p:nvPr/>
        </p:nvSpPr>
        <p:spPr>
          <a:xfrm>
            <a:off x="3162205" y="3573238"/>
            <a:ext cx="1857375" cy="7858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901400FF-16FD-4885-95C1-A1918FB4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05" y="4552726"/>
            <a:ext cx="1595437" cy="4302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零输入响应</a:t>
            </a:r>
            <a:endParaRPr lang="zh-CN" altLang="en-US" sz="2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EB34995F-1F1A-4245-9BAB-9ED05D3B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517" y="4552726"/>
            <a:ext cx="1595438" cy="4302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零状态响应</a:t>
            </a:r>
            <a:endParaRPr lang="zh-CN" altLang="en-US" sz="2200"/>
          </a:p>
        </p:txBody>
      </p:sp>
      <p:sp>
        <p:nvSpPr>
          <p:cNvPr id="105" name="AutoShape 55">
            <a:extLst>
              <a:ext uri="{FF2B5EF4-FFF2-40B4-BE49-F238E27FC236}">
                <a16:creationId xmlns:a16="http://schemas.microsoft.com/office/drawing/2014/main" xmlns="" id="{E759793A-8C81-4EEA-910E-5D6B0D3BAF66}"/>
              </a:ext>
            </a:extLst>
          </p:cNvPr>
          <p:cNvSpPr>
            <a:spLocks/>
          </p:cNvSpPr>
          <p:nvPr/>
        </p:nvSpPr>
        <p:spPr bwMode="auto">
          <a:xfrm rot="16167406">
            <a:off x="2979643" y="3468463"/>
            <a:ext cx="457200" cy="3660775"/>
          </a:xfrm>
          <a:prstGeom prst="leftBrace">
            <a:avLst>
              <a:gd name="adj1" fmla="val 50043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06" name="Text Box 56">
            <a:extLst>
              <a:ext uri="{FF2B5EF4-FFF2-40B4-BE49-F238E27FC236}">
                <a16:creationId xmlns:a16="http://schemas.microsoft.com/office/drawing/2014/main" xmlns="" id="{11436CDA-F66F-4182-9637-8190FCA3F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142" y="5624288"/>
            <a:ext cx="1185863" cy="4619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</a:rPr>
              <a:t>全响应</a:t>
            </a:r>
          </a:p>
        </p:txBody>
      </p:sp>
      <p:sp>
        <p:nvSpPr>
          <p:cNvPr id="118" name="Text Box 35">
            <a:extLst>
              <a:ext uri="{FF2B5EF4-FFF2-40B4-BE49-F238E27FC236}">
                <a16:creationId xmlns:a16="http://schemas.microsoft.com/office/drawing/2014/main" xmlns="" id="{64F602ED-265A-4D12-B567-0E5B787B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465" y="1349043"/>
            <a:ext cx="10985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1" name="Group 52">
            <a:extLst>
              <a:ext uri="{FF2B5EF4-FFF2-40B4-BE49-F238E27FC236}">
                <a16:creationId xmlns:a16="http://schemas.microsoft.com/office/drawing/2014/main" xmlns="" id="{FEAC1D3F-E35D-4FDB-B06B-05BA509D5CDD}"/>
              </a:ext>
            </a:extLst>
          </p:cNvPr>
          <p:cNvGrpSpPr>
            <a:grpSpLocks/>
          </p:cNvGrpSpPr>
          <p:nvPr/>
        </p:nvGrpSpPr>
        <p:grpSpPr bwMode="auto">
          <a:xfrm>
            <a:off x="5875883" y="1196752"/>
            <a:ext cx="2724101" cy="2528886"/>
            <a:chOff x="3199" y="410"/>
            <a:chExt cx="2266" cy="1775"/>
          </a:xfrm>
        </p:grpSpPr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xmlns="" id="{F4F4007D-903B-4FA6-A5A8-0CE9628CBD8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1" y="998"/>
              <a:ext cx="1679" cy="636"/>
            </a:xfrm>
            <a:custGeom>
              <a:avLst/>
              <a:gdLst>
                <a:gd name="T0" fmla="*/ 0 w 576"/>
                <a:gd name="T1" fmla="*/ 13577 h 432"/>
                <a:gd name="T2" fmla="*/ 117816 w 576"/>
                <a:gd name="T3" fmla="*/ 6041 h 432"/>
                <a:gd name="T4" fmla="*/ 235515 w 576"/>
                <a:gd name="T5" fmla="*/ 1513 h 432"/>
                <a:gd name="T6" fmla="*/ 35333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xmlns="" id="{C3D53867-F1AD-4DEC-9894-FCBB904B4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410"/>
              <a:ext cx="15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xmlns="" id="{26FC5A42-03F3-4C49-A3E0-8E7042150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1920"/>
              <a:ext cx="1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58">
              <a:extLst>
                <a:ext uri="{FF2B5EF4-FFF2-40B4-BE49-F238E27FC236}">
                  <a16:creationId xmlns:a16="http://schemas.microsoft.com/office/drawing/2014/main" xmlns="" id="{E1062578-DC81-4422-88A6-2577B61EE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647"/>
              <a:ext cx="0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Text Box 59">
              <a:extLst>
                <a:ext uri="{FF2B5EF4-FFF2-40B4-BE49-F238E27FC236}">
                  <a16:creationId xmlns:a16="http://schemas.microsoft.com/office/drawing/2014/main" xmlns="" id="{CC87E714-DD48-467F-A13F-F26722921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" y="1864"/>
              <a:ext cx="13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400" b="1" i="1">
                <a:solidFill>
                  <a:srgbClr val="ED7D3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7" name="Group 60">
              <a:extLst>
                <a:ext uri="{FF2B5EF4-FFF2-40B4-BE49-F238E27FC236}">
                  <a16:creationId xmlns:a16="http://schemas.microsoft.com/office/drawing/2014/main" xmlns="" id="{416FBC59-41A8-4C42-98BA-CC8F56A99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841"/>
              <a:ext cx="2014" cy="1016"/>
              <a:chOff x="3050" y="841"/>
              <a:chExt cx="2338" cy="1016"/>
            </a:xfrm>
          </p:grpSpPr>
          <p:sp>
            <p:nvSpPr>
              <p:cNvPr id="129" name="Line 61">
                <a:extLst>
                  <a:ext uri="{FF2B5EF4-FFF2-40B4-BE49-F238E27FC236}">
                    <a16:creationId xmlns:a16="http://schemas.microsoft.com/office/drawing/2014/main" xmlns="" id="{C7305BE5-D7FF-4D5A-89CA-87AB08790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8" y="1042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Text Box 62">
                <a:extLst>
                  <a:ext uri="{FF2B5EF4-FFF2-40B4-BE49-F238E27FC236}">
                    <a16:creationId xmlns:a16="http://schemas.microsoft.com/office/drawing/2014/main" xmlns="" id="{DC16EE99-4653-4493-B825-610CCF0F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841"/>
                <a:ext cx="49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Line 61">
                <a:extLst>
                  <a:ext uri="{FF2B5EF4-FFF2-40B4-BE49-F238E27FC236}">
                    <a16:creationId xmlns:a16="http://schemas.microsoft.com/office/drawing/2014/main" xmlns="" id="{64FAA43A-7171-4C04-9BC5-90F44FC86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8" y="1684"/>
                <a:ext cx="1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xmlns="" id="{489A1CB8-0AD4-471E-B254-577B5AD4BF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" y="1533"/>
                <a:ext cx="39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8" name="Text Box 59">
              <a:extLst>
                <a:ext uri="{FF2B5EF4-FFF2-40B4-BE49-F238E27FC236}">
                  <a16:creationId xmlns:a16="http://schemas.microsoft.com/office/drawing/2014/main" xmlns="" id="{455CCC7A-6AA3-4417-97A3-0984CF25D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764"/>
              <a:ext cx="28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>
                <a:solidFill>
                  <a:srgbClr val="ED7D3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5" name="组合 186">
            <a:extLst>
              <a:ext uri="{FF2B5EF4-FFF2-40B4-BE49-F238E27FC236}">
                <a16:creationId xmlns:a16="http://schemas.microsoft.com/office/drawing/2014/main" xmlns="" id="{80B8F04F-4F07-4E16-8EE4-F43E6491CF18}"/>
              </a:ext>
            </a:extLst>
          </p:cNvPr>
          <p:cNvGrpSpPr>
            <a:grpSpLocks/>
          </p:cNvGrpSpPr>
          <p:nvPr/>
        </p:nvGrpSpPr>
        <p:grpSpPr bwMode="auto">
          <a:xfrm>
            <a:off x="5947891" y="3812654"/>
            <a:ext cx="2786062" cy="2528887"/>
            <a:chOff x="5309452" y="3071810"/>
            <a:chExt cx="2786812" cy="2529304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xmlns="" id="{D3C675D4-86BE-4254-B7BD-7637B12477C7}"/>
                </a:ext>
              </a:extLst>
            </p:cNvPr>
            <p:cNvSpPr/>
            <p:nvPr/>
          </p:nvSpPr>
          <p:spPr>
            <a:xfrm>
              <a:off x="5309452" y="3130557"/>
              <a:ext cx="2786812" cy="2429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37" name="Group 52">
              <a:extLst>
                <a:ext uri="{FF2B5EF4-FFF2-40B4-BE49-F238E27FC236}">
                  <a16:creationId xmlns:a16="http://schemas.microsoft.com/office/drawing/2014/main" xmlns="" id="{FE807527-7D6E-4201-9911-46E9A04DA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1885" y="3071810"/>
              <a:ext cx="2666449" cy="2529304"/>
              <a:chOff x="3220" y="402"/>
              <a:chExt cx="2191" cy="1775"/>
            </a:xfrm>
          </p:grpSpPr>
          <p:sp>
            <p:nvSpPr>
              <p:cNvPr id="138" name="Freeform 53">
                <a:extLst>
                  <a:ext uri="{FF2B5EF4-FFF2-40B4-BE49-F238E27FC236}">
                    <a16:creationId xmlns:a16="http://schemas.microsoft.com/office/drawing/2014/main" xmlns="" id="{D2983996-A5B3-45EB-A778-E9617AFE1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998"/>
                <a:ext cx="1679" cy="557"/>
              </a:xfrm>
              <a:custGeom>
                <a:avLst/>
                <a:gdLst>
                  <a:gd name="T0" fmla="*/ 0 w 576"/>
                  <a:gd name="T1" fmla="*/ 9120 h 432"/>
                  <a:gd name="T2" fmla="*/ 117816 w 576"/>
                  <a:gd name="T3" fmla="*/ 4058 h 432"/>
                  <a:gd name="T4" fmla="*/ 235515 w 576"/>
                  <a:gd name="T5" fmla="*/ 1016 h 432"/>
                  <a:gd name="T6" fmla="*/ 353330 w 57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432"/>
                  <a:gd name="T14" fmla="*/ 576 w 57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432">
                    <a:moveTo>
                      <a:pt x="0" y="432"/>
                    </a:moveTo>
                    <a:cubicBezTo>
                      <a:pt x="64" y="344"/>
                      <a:pt x="128" y="256"/>
                      <a:pt x="192" y="192"/>
                    </a:cubicBezTo>
                    <a:cubicBezTo>
                      <a:pt x="256" y="128"/>
                      <a:pt x="320" y="80"/>
                      <a:pt x="384" y="48"/>
                    </a:cubicBezTo>
                    <a:cubicBezTo>
                      <a:pt x="448" y="16"/>
                      <a:pt x="512" y="8"/>
                      <a:pt x="576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Rectangle 56">
                <a:extLst>
                  <a:ext uri="{FF2B5EF4-FFF2-40B4-BE49-F238E27FC236}">
                    <a16:creationId xmlns:a16="http://schemas.microsoft.com/office/drawing/2014/main" xmlns="" id="{9A3DBC49-9925-43CF-BEDD-792901C3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402"/>
                <a:ext cx="15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Line 57">
                <a:extLst>
                  <a:ext uri="{FF2B5EF4-FFF2-40B4-BE49-F238E27FC236}">
                    <a16:creationId xmlns:a16="http://schemas.microsoft.com/office/drawing/2014/main" xmlns="" id="{6942E5D7-940E-4B3D-A4B6-E78311DFC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0" y="1906"/>
                <a:ext cx="1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58">
                <a:extLst>
                  <a:ext uri="{FF2B5EF4-FFF2-40B4-BE49-F238E27FC236}">
                    <a16:creationId xmlns:a16="http://schemas.microsoft.com/office/drawing/2014/main" xmlns="" id="{04B2A889-29B7-42B0-92AA-BACECF746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647"/>
                <a:ext cx="0" cy="1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Text Box 59">
                <a:extLst>
                  <a:ext uri="{FF2B5EF4-FFF2-40B4-BE49-F238E27FC236}">
                    <a16:creationId xmlns:a16="http://schemas.microsoft.com/office/drawing/2014/main" xmlns="" id="{91487459-AD87-4E74-A217-5050A09E6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" y="1856"/>
                <a:ext cx="13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1" i="1">
                  <a:solidFill>
                    <a:srgbClr val="ED7D3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3" name="Group 60">
                <a:extLst>
                  <a:ext uri="{FF2B5EF4-FFF2-40B4-BE49-F238E27FC236}">
                    <a16:creationId xmlns:a16="http://schemas.microsoft.com/office/drawing/2014/main" xmlns="" id="{B621BA11-14D8-46C8-AD07-1F3FD614F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0" y="841"/>
                <a:ext cx="1996" cy="1288"/>
                <a:chOff x="3071" y="841"/>
                <a:chExt cx="2317" cy="1288"/>
              </a:xfrm>
            </p:grpSpPr>
            <p:sp>
              <p:nvSpPr>
                <p:cNvPr id="144" name="Line 61">
                  <a:extLst>
                    <a:ext uri="{FF2B5EF4-FFF2-40B4-BE49-F238E27FC236}">
                      <a16:creationId xmlns:a16="http://schemas.microsoft.com/office/drawing/2014/main" xmlns="" id="{D5D8DC48-6381-41BC-9A42-85F08E745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8" y="989"/>
                  <a:ext cx="18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Text Box 62">
                  <a:extLst>
                    <a:ext uri="{FF2B5EF4-FFF2-40B4-BE49-F238E27FC236}">
                      <a16:creationId xmlns:a16="http://schemas.microsoft.com/office/drawing/2014/main" xmlns="" id="{73C51B75-00B8-461B-BF12-58600085DB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841"/>
                  <a:ext cx="241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46" name="Text Box 62">
                  <a:extLst>
                    <a:ext uri="{FF2B5EF4-FFF2-40B4-BE49-F238E27FC236}">
                      <a16:creationId xmlns:a16="http://schemas.microsoft.com/office/drawing/2014/main" xmlns="" id="{9C489BAC-E7A0-4164-BAC5-933EE34B5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1805"/>
                  <a:ext cx="323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147" name="Line 61">
                  <a:extLst>
                    <a:ext uri="{FF2B5EF4-FFF2-40B4-BE49-F238E27FC236}">
                      <a16:creationId xmlns:a16="http://schemas.microsoft.com/office/drawing/2014/main" xmlns="" id="{12576B89-09DE-48B7-9861-5515B9630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8" y="1555"/>
                  <a:ext cx="18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Text Box 62">
                  <a:extLst>
                    <a:ext uri="{FF2B5EF4-FFF2-40B4-BE49-F238E27FC236}">
                      <a16:creationId xmlns:a16="http://schemas.microsoft.com/office/drawing/2014/main" xmlns="" id="{7D39217D-23DC-4AB8-B577-FFC5170376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1" y="1405"/>
                  <a:ext cx="486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lang="en-US" altLang="zh-CN" sz="24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5351AA96-343C-4A51-AEB8-696BCB988EAE}"/>
              </a:ext>
            </a:extLst>
          </p:cNvPr>
          <p:cNvSpPr/>
          <p:nvPr/>
        </p:nvSpPr>
        <p:spPr>
          <a:xfrm>
            <a:off x="7524157" y="3943029"/>
            <a:ext cx="928687" cy="500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4" name="Text Box 35">
            <a:extLst>
              <a:ext uri="{FF2B5EF4-FFF2-40B4-BE49-F238E27FC236}">
                <a16:creationId xmlns:a16="http://schemas.microsoft.com/office/drawing/2014/main" xmlns="" id="{C6780902-4226-4143-9FE2-26630418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719" y="3943029"/>
            <a:ext cx="109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矩形 159">
            <a:extLst>
              <a:ext uri="{FF2B5EF4-FFF2-40B4-BE49-F238E27FC236}">
                <a16:creationId xmlns:a16="http://schemas.microsoft.com/office/drawing/2014/main" xmlns="" id="{59300A00-5C4D-48E4-8AC0-8278EEAF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510" y="451724"/>
            <a:ext cx="996950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=RC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4" grpId="0" animBg="1" autoUpdateAnimBg="0"/>
      <p:bldP spid="175155" grpId="0" animBg="1" autoUpdateAnimBg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 autoUpdateAnimBg="0"/>
      <p:bldP spid="118" grpId="0"/>
      <p:bldP spid="133" grpId="0" animBg="1"/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xmlns="" id="{58829783-0A91-4DF3-84BD-2BC2742C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894668"/>
            <a:ext cx="1101725" cy="52322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xmlns="" id="{FD2005B1-7429-4D25-B4EF-CCBE6425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98" y="1826568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）电容上电压随时间按指数规律变化；</a:t>
            </a: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xmlns="" id="{18247529-B675-4078-A48F-054AA772A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251720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）变化的起点是初始值，变化的终点是稳态值 ；</a:t>
            </a: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xmlns="" id="{54B7EEE6-50B9-4366-87F7-7BED9E52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708920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）变化的速度取决于时间常数</a:t>
            </a:r>
            <a:r>
              <a:rPr kumimoji="1"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113">
            <a:extLst>
              <a:ext uri="{FF2B5EF4-FFF2-40B4-BE49-F238E27FC236}">
                <a16:creationId xmlns:a16="http://schemas.microsoft.com/office/drawing/2014/main" xmlns="" id="{DA5E74CC-F50B-4956-9AC6-89021F53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1" y="3645024"/>
            <a:ext cx="4727575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 autoUpdateAnimBg="0"/>
      <p:bldP spid="176131" grpId="0" build="p" autoUpdateAnimBg="0"/>
      <p:bldP spid="176132" grpId="0" build="p" autoUpdateAnimBg="0"/>
      <p:bldP spid="17613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>
            <a:extLst>
              <a:ext uri="{FF2B5EF4-FFF2-40B4-BE49-F238E27FC236}">
                <a16:creationId xmlns:a16="http://schemas.microsoft.com/office/drawing/2014/main" xmlns="" id="{346899A7-D24A-4A06-ADD9-1B21263A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54" y="2758143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u="sng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根据经典法推导的结果：</a:t>
            </a:r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xmlns="" id="{EE55B1EE-21DB-4B1C-B5E4-7EA6C3127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4814805"/>
            <a:ext cx="760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u="sng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可得一阶电路微分方程解的通用表达式（必须牢记）：</a:t>
            </a:r>
          </a:p>
        </p:txBody>
      </p:sp>
      <p:sp>
        <p:nvSpPr>
          <p:cNvPr id="177185" name="Text Box 33">
            <a:extLst>
              <a:ext uri="{FF2B5EF4-FFF2-40B4-BE49-F238E27FC236}">
                <a16:creationId xmlns:a16="http://schemas.microsoft.com/office/drawing/2014/main" xmlns="" id="{B7E62590-8E5B-4D85-AD8C-99279A71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336845"/>
            <a:ext cx="8089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一阶线性电路暂态分析的三要素法</a:t>
            </a:r>
          </a:p>
        </p:txBody>
      </p:sp>
      <p:sp>
        <p:nvSpPr>
          <p:cNvPr id="177186" name="Text Box 34">
            <a:extLst>
              <a:ext uri="{FF2B5EF4-FFF2-40B4-BE49-F238E27FC236}">
                <a16:creationId xmlns:a16="http://schemas.microsoft.com/office/drawing/2014/main" xmlns="" id="{F15B30D3-7104-454F-8AA5-94714355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48" y="174625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电路中只含一个储能元件或可等效为只有一个储能元件的线性电路。其微分方程是一阶的。</a:t>
            </a:r>
          </a:p>
        </p:txBody>
      </p:sp>
      <p:sp>
        <p:nvSpPr>
          <p:cNvPr id="177187" name="Text Box 35">
            <a:extLst>
              <a:ext uri="{FF2B5EF4-FFF2-40B4-BE49-F238E27FC236}">
                <a16:creationId xmlns:a16="http://schemas.microsoft.com/office/drawing/2014/main" xmlns="" id="{9B1B1AF2-F025-42B7-88B6-A10594A60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74" y="3862416"/>
            <a:ext cx="757238" cy="7112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稳态分量</a:t>
            </a:r>
          </a:p>
        </p:txBody>
      </p:sp>
      <p:sp>
        <p:nvSpPr>
          <p:cNvPr id="177188" name="Text Box 36">
            <a:extLst>
              <a:ext uri="{FF2B5EF4-FFF2-40B4-BE49-F238E27FC236}">
                <a16:creationId xmlns:a16="http://schemas.microsoft.com/office/drawing/2014/main" xmlns="" id="{D863B054-D00C-4991-B922-C1F604FB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613" y="3881635"/>
            <a:ext cx="771525" cy="7112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暂态分量</a:t>
            </a: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xmlns="" id="{F4488414-190C-4F96-BBC2-98AA648621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6609" y="3734788"/>
            <a:ext cx="763587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xmlns="" id="{29E3A4D1-79CB-4FDB-89ED-2BEA9EA3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196975"/>
            <a:ext cx="3055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一阶线性电路：</a:t>
            </a:r>
          </a:p>
        </p:txBody>
      </p:sp>
      <p:sp>
        <p:nvSpPr>
          <p:cNvPr id="177191" name="Line 39">
            <a:extLst>
              <a:ext uri="{FF2B5EF4-FFF2-40B4-BE49-F238E27FC236}">
                <a16:creationId xmlns:a16="http://schemas.microsoft.com/office/drawing/2014/main" xmlns="" id="{DFF5051D-718A-45D6-A916-87541118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056" y="3746216"/>
            <a:ext cx="904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" name="Object 7">
            <a:extLst>
              <a:ext uri="{FF2B5EF4-FFF2-40B4-BE49-F238E27FC236}">
                <a16:creationId xmlns:a16="http://schemas.microsoft.com/office/drawing/2014/main" xmlns="" id="{3EDC1B6A-8E4A-42B1-8DBA-CA72A7147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76891"/>
              </p:ext>
            </p:extLst>
          </p:nvPr>
        </p:nvGraphicFramePr>
        <p:xfrm>
          <a:off x="1755220" y="5516034"/>
          <a:ext cx="4953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00" name="公式" r:id="rId4" imgW="2108200" imgH="279400" progId="Equation.3">
                  <p:embed/>
                </p:oleObj>
              </mc:Choice>
              <mc:Fallback>
                <p:oleObj name="公式" r:id="rId4" imgW="2108200" imgH="279400" progId="Equation.3">
                  <p:embed/>
                  <p:pic>
                    <p:nvPicPr>
                      <p:cNvPr id="205" name="Object 7">
                        <a:extLst>
                          <a:ext uri="{FF2B5EF4-FFF2-40B4-BE49-F238E27FC236}">
                            <a16:creationId xmlns:a16="http://schemas.microsoft.com/office/drawing/2014/main" xmlns="" id="{DB8A4DD9-30B2-4FB0-A440-8DB119DDF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20" y="5516034"/>
                        <a:ext cx="4953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EF74E4F4-1E66-4F12-BFE9-E60C7E5C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95" y="5533497"/>
            <a:ext cx="5273675" cy="676275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84" name="Object 7">
            <a:extLst>
              <a:ext uri="{FF2B5EF4-FFF2-40B4-BE49-F238E27FC236}">
                <a16:creationId xmlns:a16="http://schemas.microsoft.com/office/drawing/2014/main" xmlns="" id="{EB8C809B-8AF4-4EE0-A75F-0DA846EF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71015"/>
              </p:ext>
            </p:extLst>
          </p:nvPr>
        </p:nvGraphicFramePr>
        <p:xfrm>
          <a:off x="1225432" y="3028666"/>
          <a:ext cx="5967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01" name="公式" r:id="rId6" imgW="2539800" imgH="304560" progId="Equation.3">
                  <p:embed/>
                </p:oleObj>
              </mc:Choice>
              <mc:Fallback>
                <p:oleObj name="公式" r:id="rId6" imgW="2539800" imgH="304560" progId="Equation.3">
                  <p:embed/>
                  <p:pic>
                    <p:nvPicPr>
                      <p:cNvPr id="82" name="Object 7">
                        <a:extLst>
                          <a:ext uri="{FF2B5EF4-FFF2-40B4-BE49-F238E27FC236}">
                            <a16:creationId xmlns:a16="http://schemas.microsoft.com/office/drawing/2014/main" xmlns="" id="{3EDC1B6A-8E4A-42B1-8DBA-CA72A7147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432" y="3028666"/>
                        <a:ext cx="59674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5AD4A8F-4674-433C-AB73-43160E503B2F}"/>
              </a:ext>
            </a:extLst>
          </p:cNvPr>
          <p:cNvGrpSpPr/>
          <p:nvPr/>
        </p:nvGrpSpPr>
        <p:grpSpPr>
          <a:xfrm>
            <a:off x="5868144" y="3925035"/>
            <a:ext cx="2520280" cy="711200"/>
            <a:chOff x="5923762" y="3925036"/>
            <a:chExt cx="2520280" cy="711200"/>
          </a:xfrm>
        </p:grpSpPr>
        <p:sp>
          <p:nvSpPr>
            <p:cNvPr id="2" name="对话气泡: 椭圆形 1">
              <a:extLst>
                <a:ext uri="{FF2B5EF4-FFF2-40B4-BE49-F238E27FC236}">
                  <a16:creationId xmlns:a16="http://schemas.microsoft.com/office/drawing/2014/main" xmlns="" id="{F004478B-9DBA-40B1-99F4-49FB2CDDFA07}"/>
                </a:ext>
              </a:extLst>
            </p:cNvPr>
            <p:cNvSpPr/>
            <p:nvPr/>
          </p:nvSpPr>
          <p:spPr bwMode="auto">
            <a:xfrm>
              <a:off x="5923762" y="3925036"/>
              <a:ext cx="2520280" cy="711200"/>
            </a:xfrm>
            <a:prstGeom prst="wedgeEllipseCallout">
              <a:avLst>
                <a:gd name="adj1" fmla="val -36332"/>
                <a:gd name="adj2" fmla="val -69277"/>
              </a:avLst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" name="Object 7">
              <a:extLst>
                <a:ext uri="{FF2B5EF4-FFF2-40B4-BE49-F238E27FC236}">
                  <a16:creationId xmlns:a16="http://schemas.microsoft.com/office/drawing/2014/main" xmlns="" id="{CF73867D-DEEC-404F-B1CC-96B04BEDED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045759"/>
                </p:ext>
              </p:extLst>
            </p:nvPr>
          </p:nvGraphicFramePr>
          <p:xfrm>
            <a:off x="6135414" y="3987092"/>
            <a:ext cx="2208212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02" name="公式" r:id="rId8" imgW="939600" imgH="228600" progId="Equation.3">
                    <p:embed/>
                  </p:oleObj>
                </mc:Choice>
                <mc:Fallback>
                  <p:oleObj name="公式" r:id="rId8" imgW="939600" imgH="228600" progId="Equation.3">
                    <p:embed/>
                    <p:pic>
                      <p:nvPicPr>
                        <p:cNvPr id="82" name="Object 7">
                          <a:extLst>
                            <a:ext uri="{FF2B5EF4-FFF2-40B4-BE49-F238E27FC236}">
                              <a16:creationId xmlns:a16="http://schemas.microsoft.com/office/drawing/2014/main" xmlns="" id="{3EDC1B6A-8E4A-42B1-8DBA-CA72A71475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414" y="3987092"/>
                          <a:ext cx="2208212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动作按钮: 转到开头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F05A96DD-7255-48CD-9F77-9AFA0C4E7822}"/>
              </a:ext>
            </a:extLst>
          </p:cNvPr>
          <p:cNvSpPr/>
          <p:nvPr/>
        </p:nvSpPr>
        <p:spPr bwMode="auto">
          <a:xfrm>
            <a:off x="8532440" y="6208055"/>
            <a:ext cx="432048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7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84" grpId="0" autoUpdateAnimBg="0"/>
      <p:bldP spid="177186" grpId="0" build="p" autoUpdateAnimBg="0"/>
      <p:bldP spid="177187" grpId="0" animBg="1" autoUpdateAnimBg="0"/>
      <p:bldP spid="177188" grpId="0" animBg="1" autoUpdateAnimBg="0"/>
      <p:bldP spid="177190" grpId="0" autoUpdateAnimBg="0"/>
      <p:bldP spid="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>
            <a:extLst>
              <a:ext uri="{FF2B5EF4-FFF2-40B4-BE49-F238E27FC236}">
                <a16:creationId xmlns:a16="http://schemas.microsoft.com/office/drawing/2014/main" xmlns="" id="{1A9C43D3-8C11-4E55-957A-DD9F712D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23" y="5251248"/>
            <a:ext cx="8010525" cy="91986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 w="381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利用求三要素的方法求解过渡过程，称为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暂态分析的三要素法。只要是一阶线性电路，就可以用三要素法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178199" name="Group 23">
            <a:extLst>
              <a:ext uri="{FF2B5EF4-FFF2-40B4-BE49-F238E27FC236}">
                <a16:creationId xmlns:a16="http://schemas.microsoft.com/office/drawing/2014/main" xmlns="" id="{5DD3B9FB-7926-42A1-B0AA-70F40F0A40EA}"/>
              </a:ext>
            </a:extLst>
          </p:cNvPr>
          <p:cNvGrpSpPr>
            <a:grpSpLocks/>
          </p:cNvGrpSpPr>
          <p:nvPr/>
        </p:nvGrpSpPr>
        <p:grpSpPr bwMode="auto">
          <a:xfrm>
            <a:off x="1146190" y="2656681"/>
            <a:ext cx="1077888" cy="369888"/>
            <a:chOff x="541" y="1688"/>
            <a:chExt cx="851" cy="233"/>
          </a:xfrm>
        </p:grpSpPr>
        <p:sp>
          <p:nvSpPr>
            <p:cNvPr id="178200" name="Rectangle 24">
              <a:extLst>
                <a:ext uri="{FF2B5EF4-FFF2-40B4-BE49-F238E27FC236}">
                  <a16:creationId xmlns:a16="http://schemas.microsoft.com/office/drawing/2014/main" xmlns="" id="{45EACC31-82A4-4F52-A389-455D8A14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688"/>
              <a:ext cx="4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)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：</a:t>
              </a:r>
            </a:p>
          </p:txBody>
        </p:sp>
        <p:sp>
          <p:nvSpPr>
            <p:cNvPr id="178201" name="Rectangle 25">
              <a:extLst>
                <a:ext uri="{FF2B5EF4-FFF2-40B4-BE49-F238E27FC236}">
                  <a16:creationId xmlns:a16="http://schemas.microsoft.com/office/drawing/2014/main" xmlns="" id="{6116AA59-3CF9-4555-9F07-709F5650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1688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(</a:t>
              </a:r>
            </a:p>
          </p:txBody>
        </p:sp>
        <p:sp>
          <p:nvSpPr>
            <p:cNvPr id="178202" name="Rectangle 26">
              <a:extLst>
                <a:ext uri="{FF2B5EF4-FFF2-40B4-BE49-F238E27FC236}">
                  <a16:creationId xmlns:a16="http://schemas.microsoft.com/office/drawing/2014/main" xmlns="" id="{6B06CC49-94D9-49C3-8D0E-8C0DED61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1688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t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78203" name="Rectangle 27">
              <a:extLst>
                <a:ext uri="{FF2B5EF4-FFF2-40B4-BE49-F238E27FC236}">
                  <a16:creationId xmlns:a16="http://schemas.microsoft.com/office/drawing/2014/main" xmlns="" id="{F3238388-2D42-4A9A-82A9-868DFD41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1688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f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178204" name="Text Box 28">
            <a:extLst>
              <a:ext uri="{FF2B5EF4-FFF2-40B4-BE49-F238E27FC236}">
                <a16:creationId xmlns:a16="http://schemas.microsoft.com/office/drawing/2014/main" xmlns="" id="{C68B6A99-AB4C-4CCD-B362-54EA0ED4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696" y="2615059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代表一阶电路中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任一电压、电流函数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78205" name="Text Box 29">
            <a:extLst>
              <a:ext uri="{FF2B5EF4-FFF2-40B4-BE49-F238E27FC236}">
                <a16:creationId xmlns:a16="http://schemas.microsoft.com/office/drawing/2014/main" xmlns="" id="{F9085F14-884B-4373-8DA9-D4137AA9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476250"/>
            <a:ext cx="7344047" cy="52322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一阶线性电路暂态分析的三要素法</a:t>
            </a:r>
          </a:p>
        </p:txBody>
      </p:sp>
      <p:sp>
        <p:nvSpPr>
          <p:cNvPr id="178206" name="Text Box 30">
            <a:extLst>
              <a:ext uri="{FF2B5EF4-FFF2-40B4-BE49-F238E27FC236}">
                <a16:creationId xmlns:a16="http://schemas.microsoft.com/office/drawing/2014/main" xmlns="" id="{AC922887-7B37-4501-BB49-78634B31F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1173870"/>
            <a:ext cx="2156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一般表达式</a:t>
            </a:r>
          </a:p>
        </p:txBody>
      </p:sp>
      <p:graphicFrame>
        <p:nvGraphicFramePr>
          <p:cNvPr id="61" name="Object 7">
            <a:extLst>
              <a:ext uri="{FF2B5EF4-FFF2-40B4-BE49-F238E27FC236}">
                <a16:creationId xmlns:a16="http://schemas.microsoft.com/office/drawing/2014/main" xmlns="" id="{0AC5396C-07C4-4D2A-937D-28CFE20B3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13717"/>
              </p:ext>
            </p:extLst>
          </p:nvPr>
        </p:nvGraphicFramePr>
        <p:xfrm>
          <a:off x="1475656" y="1703797"/>
          <a:ext cx="4953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7" name="公式" r:id="rId3" imgW="2108200" imgH="279400" progId="Equation.3">
                  <p:embed/>
                </p:oleObj>
              </mc:Choice>
              <mc:Fallback>
                <p:oleObj name="公式" r:id="rId3" imgW="2108200" imgH="279400" progId="Equation.3">
                  <p:embed/>
                  <p:pic>
                    <p:nvPicPr>
                      <p:cNvPr id="82" name="Object 7">
                        <a:extLst>
                          <a:ext uri="{FF2B5EF4-FFF2-40B4-BE49-F238E27FC236}">
                            <a16:creationId xmlns:a16="http://schemas.microsoft.com/office/drawing/2014/main" xmlns="" id="{3EDC1B6A-8E4A-42B1-8DBA-CA72A7147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3797"/>
                        <a:ext cx="4953000" cy="657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51FEFDC-3D20-4456-AC80-A3B288F4F5BF}"/>
              </a:ext>
            </a:extLst>
          </p:cNvPr>
          <p:cNvGrpSpPr/>
          <p:nvPr/>
        </p:nvGrpSpPr>
        <p:grpSpPr>
          <a:xfrm>
            <a:off x="1010792" y="3394072"/>
            <a:ext cx="4569320" cy="1525591"/>
            <a:chOff x="747219" y="3394072"/>
            <a:chExt cx="4569320" cy="1525591"/>
          </a:xfrm>
        </p:grpSpPr>
        <p:sp>
          <p:nvSpPr>
            <p:cNvPr id="178179" name="Rectangle 3">
              <a:extLst>
                <a:ext uri="{FF2B5EF4-FFF2-40B4-BE49-F238E27FC236}">
                  <a16:creationId xmlns:a16="http://schemas.microsoft.com/office/drawing/2014/main" xmlns="" id="{84927817-7035-4F36-8205-BCBAB1CB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19" y="3941214"/>
              <a:ext cx="1423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三要素</a:t>
              </a:r>
              <a:r>
                <a:rPr lang="en-US" altLang="zh-CN" sz="2400" u="sng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grpSp>
          <p:nvGrpSpPr>
            <p:cNvPr id="178180" name="Group 4">
              <a:extLst>
                <a:ext uri="{FF2B5EF4-FFF2-40B4-BE49-F238E27FC236}">
                  <a16:creationId xmlns:a16="http://schemas.microsoft.com/office/drawing/2014/main" xmlns="" id="{3AF0B0F2-9025-49DD-A83B-F863BC4F3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5851" y="3887788"/>
              <a:ext cx="2960688" cy="515937"/>
              <a:chOff x="2467" y="2593"/>
              <a:chExt cx="1865" cy="325"/>
            </a:xfrm>
          </p:grpSpPr>
          <p:grpSp>
            <p:nvGrpSpPr>
              <p:cNvPr id="178181" name="Group 5">
                <a:extLst>
                  <a:ext uri="{FF2B5EF4-FFF2-40B4-BE49-F238E27FC236}">
                    <a16:creationId xmlns:a16="http://schemas.microsoft.com/office/drawing/2014/main" xmlns="" id="{95128A53-AE45-4D5A-BF72-C88267F0F0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6" y="2685"/>
                <a:ext cx="506" cy="233"/>
                <a:chOff x="3826" y="2685"/>
                <a:chExt cx="506" cy="233"/>
              </a:xfrm>
            </p:grpSpPr>
            <p:sp>
              <p:nvSpPr>
                <p:cNvPr id="178182" name="Rectangle 6">
                  <a:extLst>
                    <a:ext uri="{FF2B5EF4-FFF2-40B4-BE49-F238E27FC236}">
                      <a16:creationId xmlns:a16="http://schemas.microsoft.com/office/drawing/2014/main" xmlns="" id="{4F4174AC-8296-4CF4-AC2C-FC2B42D07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2685"/>
                  <a:ext cx="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kumimoji="1"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8185" name="Rectangle 9">
                  <a:extLst>
                    <a:ext uri="{FF2B5EF4-FFF2-40B4-BE49-F238E27FC236}">
                      <a16:creationId xmlns:a16="http://schemas.microsoft.com/office/drawing/2014/main" xmlns="" id="{08F0D3C7-BEF3-48A7-A981-7059C231C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6" y="2685"/>
                  <a:ext cx="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kumimoji="1"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78186" name="Text Box 10">
                <a:extLst>
                  <a:ext uri="{FF2B5EF4-FFF2-40B4-BE49-F238E27FC236}">
                    <a16:creationId xmlns:a16="http://schemas.microsoft.com/office/drawing/2014/main" xmlns="" id="{408C7C26-BA0C-423B-AD47-3928439C8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7" y="2593"/>
                <a:ext cx="119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稳态值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</a:p>
            </p:txBody>
          </p:sp>
        </p:grpSp>
        <p:sp>
          <p:nvSpPr>
            <p:cNvPr id="178187" name="AutoShape 11">
              <a:extLst>
                <a:ext uri="{FF2B5EF4-FFF2-40B4-BE49-F238E27FC236}">
                  <a16:creationId xmlns:a16="http://schemas.microsoft.com/office/drawing/2014/main" xmlns="" id="{33ECD910-3FCB-477C-90D3-B1D1A0FF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621088"/>
              <a:ext cx="247650" cy="1227137"/>
            </a:xfrm>
            <a:prstGeom prst="leftBrace">
              <a:avLst>
                <a:gd name="adj1" fmla="val 4129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8188" name="Group 12">
              <a:extLst>
                <a:ext uri="{FF2B5EF4-FFF2-40B4-BE49-F238E27FC236}">
                  <a16:creationId xmlns:a16="http://schemas.microsoft.com/office/drawing/2014/main" xmlns="" id="{7A01913F-8BA6-4972-86E5-9A0E186AD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676" y="3394072"/>
              <a:ext cx="2890838" cy="530225"/>
              <a:chOff x="2519" y="2209"/>
              <a:chExt cx="1821" cy="334"/>
            </a:xfrm>
          </p:grpSpPr>
          <p:sp>
            <p:nvSpPr>
              <p:cNvPr id="178189" name="Text Box 13">
                <a:extLst>
                  <a:ext uri="{FF2B5EF4-FFF2-40B4-BE49-F238E27FC236}">
                    <a16:creationId xmlns:a16="http://schemas.microsoft.com/office/drawing/2014/main" xmlns="" id="{30A34B3A-0B99-45DC-ABD9-9218EDDA1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9" y="2209"/>
                <a:ext cx="119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初始值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</a:p>
            </p:txBody>
          </p:sp>
          <p:sp>
            <p:nvSpPr>
              <p:cNvPr id="178191" name="Rectangle 15">
                <a:extLst>
                  <a:ext uri="{FF2B5EF4-FFF2-40B4-BE49-F238E27FC236}">
                    <a16:creationId xmlns:a16="http://schemas.microsoft.com/office/drawing/2014/main" xmlns="" id="{0A4E9113-BDCD-40E8-AB0C-58340C32F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2310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kumimoji="1"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8196" name="Group 20">
              <a:extLst>
                <a:ext uri="{FF2B5EF4-FFF2-40B4-BE49-F238E27FC236}">
                  <a16:creationId xmlns:a16="http://schemas.microsoft.com/office/drawing/2014/main" xmlns="" id="{AB50D883-DCD9-47EA-A539-663A6C917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437063"/>
              <a:ext cx="2770187" cy="482600"/>
              <a:chOff x="2470" y="2910"/>
              <a:chExt cx="1745" cy="304"/>
            </a:xfrm>
          </p:grpSpPr>
          <p:sp>
            <p:nvSpPr>
              <p:cNvPr id="178197" name="Text Box 21">
                <a:extLst>
                  <a:ext uri="{FF2B5EF4-FFF2-40B4-BE49-F238E27FC236}">
                    <a16:creationId xmlns:a16="http://schemas.microsoft.com/office/drawing/2014/main" xmlns="" id="{9E293607-9501-4025-B5A4-2F44D09E7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0" y="2923"/>
                <a:ext cx="1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时间常数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</a:p>
            </p:txBody>
          </p:sp>
          <p:sp>
            <p:nvSpPr>
              <p:cNvPr id="178198" name="Text Box 22">
                <a:extLst>
                  <a:ext uri="{FF2B5EF4-FFF2-40B4-BE49-F238E27FC236}">
                    <a16:creationId xmlns:a16="http://schemas.microsoft.com/office/drawing/2014/main" xmlns="" id="{8C56CB52-7859-4573-BD56-3058525D4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8" y="2910"/>
                <a:ext cx="77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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aphicFrame>
          <p:nvGraphicFramePr>
            <p:cNvPr id="62" name="Object 7">
              <a:extLst>
                <a:ext uri="{FF2B5EF4-FFF2-40B4-BE49-F238E27FC236}">
                  <a16:creationId xmlns:a16="http://schemas.microsoft.com/office/drawing/2014/main" xmlns="" id="{775B4652-2A9F-4087-A3AC-9B7FC52565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684780"/>
                </p:ext>
              </p:extLst>
            </p:nvPr>
          </p:nvGraphicFramePr>
          <p:xfrm>
            <a:off x="4140335" y="3395601"/>
            <a:ext cx="759355" cy="415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8" name="公式" r:id="rId5" imgW="419040" imgH="228600" progId="Equation.3">
                    <p:embed/>
                  </p:oleObj>
                </mc:Choice>
                <mc:Fallback>
                  <p:oleObj name="公式" r:id="rId5" imgW="419040" imgH="228600" progId="Equation.3">
                    <p:embed/>
                    <p:pic>
                      <p:nvPicPr>
                        <p:cNvPr id="85" name="Object 7">
                          <a:extLst>
                            <a:ext uri="{FF2B5EF4-FFF2-40B4-BE49-F238E27FC236}">
                              <a16:creationId xmlns:a16="http://schemas.microsoft.com/office/drawing/2014/main" xmlns="" id="{CF73867D-DEEC-404F-B1CC-96B04BEDED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335" y="3395601"/>
                          <a:ext cx="759355" cy="415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7">
              <a:extLst>
                <a:ext uri="{FF2B5EF4-FFF2-40B4-BE49-F238E27FC236}">
                  <a16:creationId xmlns:a16="http://schemas.microsoft.com/office/drawing/2014/main" xmlns="" id="{49F7456D-CFE1-4726-B156-18377D06A8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447862"/>
                </p:ext>
              </p:extLst>
            </p:nvPr>
          </p:nvGraphicFramePr>
          <p:xfrm>
            <a:off x="4217743" y="3951752"/>
            <a:ext cx="664554" cy="355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9" name="公式" r:id="rId7" imgW="380880" imgH="203040" progId="Equation.3">
                    <p:embed/>
                  </p:oleObj>
                </mc:Choice>
                <mc:Fallback>
                  <p:oleObj name="公式" r:id="rId7" imgW="380880" imgH="203040" progId="Equation.3">
                    <p:embed/>
                    <p:pic>
                      <p:nvPicPr>
                        <p:cNvPr id="62" name="Object 7">
                          <a:extLst>
                            <a:ext uri="{FF2B5EF4-FFF2-40B4-BE49-F238E27FC236}">
                              <a16:creationId xmlns:a16="http://schemas.microsoft.com/office/drawing/2014/main" xmlns="" id="{775B4652-2A9F-4087-A3AC-9B7FC52565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743" y="3951752"/>
                          <a:ext cx="664554" cy="355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7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 autoUpdateAnimBg="0"/>
      <p:bldP spid="178204" grpId="0" build="p" autoUpdateAnimBg="0"/>
      <p:bldP spid="17820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>
            <a:extLst>
              <a:ext uri="{FF2B5EF4-FFF2-40B4-BE49-F238E27FC236}">
                <a16:creationId xmlns:a16="http://schemas.microsoft.com/office/drawing/2014/main" xmlns="" id="{B2F896AE-C715-412C-8CDF-EBD500842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05" y="2003921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b="1" dirty="0"/>
              <a:t>(1) </a:t>
            </a:r>
            <a:r>
              <a:rPr lang="zh-CN" altLang="en-US" sz="2400" b="1" dirty="0"/>
              <a:t>求初始值、稳态值、时间常数；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xmlns="" id="{EA5A0302-1EFE-41C3-9DEE-C6CD9016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93096"/>
            <a:ext cx="68024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b="1" dirty="0"/>
              <a:t>(3) </a:t>
            </a:r>
            <a:r>
              <a:rPr lang="zh-CN" altLang="en-US" sz="2400" b="1" dirty="0"/>
              <a:t>画出暂态电路电压、电流随时间变化的曲线。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xmlns="" id="{FE827D40-9B7D-4282-93AF-2C843DC4F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55" y="2789734"/>
            <a:ext cx="711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b="1" dirty="0"/>
              <a:t>(2) </a:t>
            </a:r>
            <a:r>
              <a:rPr lang="zh-CN" altLang="en-US" sz="2400" b="1" dirty="0"/>
              <a:t>将求得的三要素结果代入暂态过程通用表达式；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xmlns="" id="{9C79E3E1-5429-417F-80AA-07ED21B76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20633"/>
              </p:ext>
            </p:extLst>
          </p:nvPr>
        </p:nvGraphicFramePr>
        <p:xfrm>
          <a:off x="1696517" y="3432671"/>
          <a:ext cx="4953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6" name="公式" r:id="rId3" imgW="2108200" imgH="279400" progId="Equation.3">
                  <p:embed/>
                </p:oleObj>
              </mc:Choice>
              <mc:Fallback>
                <p:oleObj name="公式" r:id="rId3" imgW="2108200" imgH="279400" progId="Equation.3">
                  <p:embed/>
                  <p:pic>
                    <p:nvPicPr>
                      <p:cNvPr id="70663" name="Object 7">
                        <a:extLst>
                          <a:ext uri="{FF2B5EF4-FFF2-40B4-BE49-F238E27FC236}">
                            <a16:creationId xmlns:a16="http://schemas.microsoft.com/office/drawing/2014/main" xmlns="" id="{B0561537-4C82-4BC0-A13E-F7F95A4F3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517" y="3432671"/>
                        <a:ext cx="4953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24">
            <a:extLst>
              <a:ext uri="{FF2B5EF4-FFF2-40B4-BE49-F238E27FC236}">
                <a16:creationId xmlns:a16="http://schemas.microsoft.com/office/drawing/2014/main" xmlns="" id="{0B6F3EBF-DE7F-4487-9FA2-3D45D783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492" y="3450134"/>
            <a:ext cx="5273675" cy="676275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C43A9EF5-33D1-4DAC-96D7-00D2EF0B0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727333"/>
            <a:ext cx="5695790" cy="52322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ctr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三要素法进行暂态分析的步骤：</a:t>
            </a:r>
          </a:p>
        </p:txBody>
      </p:sp>
    </p:spTree>
    <p:extLst>
      <p:ext uri="{BB962C8B-B14F-4D97-AF65-F5344CB8AC3E}">
        <p14:creationId xmlns:p14="http://schemas.microsoft.com/office/powerpoint/2010/main" val="36215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6" name="Text Box 16">
            <a:extLst>
              <a:ext uri="{FF2B5EF4-FFF2-40B4-BE49-F238E27FC236}">
                <a16:creationId xmlns:a16="http://schemas.microsoft.com/office/drawing/2014/main" xmlns="" id="{CCF3000D-986D-4F86-95AC-89E64B5E9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81" y="841872"/>
            <a:ext cx="2810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u="sng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三要素的计算</a:t>
            </a:r>
          </a:p>
        </p:txBody>
      </p:sp>
      <p:sp>
        <p:nvSpPr>
          <p:cNvPr id="179218" name="Text Box 18">
            <a:extLst>
              <a:ext uri="{FF2B5EF4-FFF2-40B4-BE49-F238E27FC236}">
                <a16:creationId xmlns:a16="http://schemas.microsoft.com/office/drawing/2014/main" xmlns="" id="{320EC9D6-CD92-4405-B86F-A80C1FDE7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46" y="1643282"/>
            <a:ext cx="337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求初始值  </a:t>
            </a:r>
            <a:r>
              <a:rPr kumimoji="1" lang="en-US" altLang="zh-CN" sz="2400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0+</a:t>
            </a:r>
            <a:r>
              <a:rPr kumimoji="1" lang="zh-CN" altLang="en-US" sz="24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grpSp>
        <p:nvGrpSpPr>
          <p:cNvPr id="179219" name="Group 19">
            <a:extLst>
              <a:ext uri="{FF2B5EF4-FFF2-40B4-BE49-F238E27FC236}">
                <a16:creationId xmlns:a16="http://schemas.microsoft.com/office/drawing/2014/main" xmlns="" id="{F83CB184-650B-42D5-9DA4-375451687C94}"/>
              </a:ext>
            </a:extLst>
          </p:cNvPr>
          <p:cNvGrpSpPr>
            <a:grpSpLocks/>
          </p:cNvGrpSpPr>
          <p:nvPr/>
        </p:nvGrpSpPr>
        <p:grpSpPr bwMode="auto">
          <a:xfrm>
            <a:off x="680393" y="2510334"/>
            <a:ext cx="4219575" cy="482600"/>
            <a:chOff x="1056" y="1584"/>
            <a:chExt cx="2658" cy="304"/>
          </a:xfrm>
        </p:grpSpPr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xmlns="" id="{687A7356-AB46-418B-B3F2-A046653E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13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求换路前的</a:t>
              </a:r>
            </a:p>
          </p:txBody>
        </p:sp>
        <p:grpSp>
          <p:nvGrpSpPr>
            <p:cNvPr id="179221" name="Group 21">
              <a:extLst>
                <a:ext uri="{FF2B5EF4-FFF2-40B4-BE49-F238E27FC236}">
                  <a16:creationId xmlns:a16="http://schemas.microsoft.com/office/drawing/2014/main" xmlns="" id="{52600449-EFAA-4AAE-8FE2-FAE3F68AA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7" y="1593"/>
              <a:ext cx="537" cy="284"/>
              <a:chOff x="3741" y="1522"/>
              <a:chExt cx="750" cy="462"/>
            </a:xfrm>
          </p:grpSpPr>
          <p:sp>
            <p:nvSpPr>
              <p:cNvPr id="179222" name="Rectangle 22">
                <a:extLst>
                  <a:ext uri="{FF2B5EF4-FFF2-40B4-BE49-F238E27FC236}">
                    <a16:creationId xmlns:a16="http://schemas.microsoft.com/office/drawing/2014/main" xmlns="" id="{C8550903-731B-441A-A620-D31E9554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" y="1522"/>
                <a:ext cx="10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23" name="Rectangle 23">
                <a:extLst>
                  <a:ext uri="{FF2B5EF4-FFF2-40B4-BE49-F238E27FC236}">
                    <a16:creationId xmlns:a16="http://schemas.microsoft.com/office/drawing/2014/main" xmlns="" id="{7ADC5B1F-E255-49F3-B3A2-B712A9429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522"/>
                <a:ext cx="154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24" name="Rectangle 24">
                <a:extLst>
                  <a:ext uri="{FF2B5EF4-FFF2-40B4-BE49-F238E27FC236}">
                    <a16:creationId xmlns:a16="http://schemas.microsoft.com/office/drawing/2014/main" xmlns="" id="{DD6E3470-A177-4C1F-9E95-ABF7CECA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522"/>
                <a:ext cx="10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25" name="Rectangle 25">
                <a:extLst>
                  <a:ext uri="{FF2B5EF4-FFF2-40B4-BE49-F238E27FC236}">
                    <a16:creationId xmlns:a16="http://schemas.microsoft.com/office/drawing/2014/main" xmlns="" id="{676CA6AA-37EE-4AC0-8254-BAB229CCD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1603"/>
                <a:ext cx="63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26" name="Rectangle 26">
                <a:extLst>
                  <a:ext uri="{FF2B5EF4-FFF2-40B4-BE49-F238E27FC236}">
                    <a16:creationId xmlns:a16="http://schemas.microsoft.com/office/drawing/2014/main" xmlns="" id="{015AC53F-5A5E-402A-B316-56DDE27F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716"/>
                <a:ext cx="117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7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27" name="Rectangle 27">
                <a:extLst>
                  <a:ext uri="{FF2B5EF4-FFF2-40B4-BE49-F238E27FC236}">
                    <a16:creationId xmlns:a16="http://schemas.microsoft.com/office/drawing/2014/main" xmlns="" id="{2752BE1C-9176-40B3-839A-A49383A45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1522"/>
                <a:ext cx="85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28" name="Group 28">
              <a:extLst>
                <a:ext uri="{FF2B5EF4-FFF2-40B4-BE49-F238E27FC236}">
                  <a16:creationId xmlns:a16="http://schemas.microsoft.com/office/drawing/2014/main" xmlns="" id="{FC21070E-F617-46D2-8D13-6CD7D7AF1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594"/>
              <a:ext cx="886" cy="294"/>
              <a:chOff x="2600" y="1522"/>
              <a:chExt cx="1100" cy="443"/>
            </a:xfrm>
          </p:grpSpPr>
          <p:sp>
            <p:nvSpPr>
              <p:cNvPr id="179229" name="Rectangle 29">
                <a:extLst>
                  <a:ext uri="{FF2B5EF4-FFF2-40B4-BE49-F238E27FC236}">
                    <a16:creationId xmlns:a16="http://schemas.microsoft.com/office/drawing/2014/main" xmlns="" id="{BD3D5D58-B027-40EC-B3A7-DCF54F2F9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1522"/>
                <a:ext cx="90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0" name="Rectangle 30">
                <a:extLst>
                  <a:ext uri="{FF2B5EF4-FFF2-40B4-BE49-F238E27FC236}">
                    <a16:creationId xmlns:a16="http://schemas.microsoft.com/office/drawing/2014/main" xmlns="" id="{92C49590-50F3-4FA1-B35C-68CD0F9CA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1522"/>
                <a:ext cx="137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1" name="Rectangle 31">
                <a:extLst>
                  <a:ext uri="{FF2B5EF4-FFF2-40B4-BE49-F238E27FC236}">
                    <a16:creationId xmlns:a16="http://schemas.microsoft.com/office/drawing/2014/main" xmlns="" id="{01E45026-8800-4AE7-8FC4-69156EB35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1522"/>
                <a:ext cx="90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2" name="Rectangle 32">
                <a:extLst>
                  <a:ext uri="{FF2B5EF4-FFF2-40B4-BE49-F238E27FC236}">
                    <a16:creationId xmlns:a16="http://schemas.microsoft.com/office/drawing/2014/main" xmlns="" id="{F330AC1F-C524-4470-A8FB-4D37290DB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603"/>
                <a:ext cx="5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endPara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3" name="Rectangle 33">
                <a:extLst>
                  <a:ext uri="{FF2B5EF4-FFF2-40B4-BE49-F238E27FC236}">
                    <a16:creationId xmlns:a16="http://schemas.microsoft.com/office/drawing/2014/main" xmlns="" id="{AD6E1CE5-913C-4D04-8906-6AD575598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1716"/>
                <a:ext cx="11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7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4" name="Rectangle 34">
                <a:extLst>
                  <a:ext uri="{FF2B5EF4-FFF2-40B4-BE49-F238E27FC236}">
                    <a16:creationId xmlns:a16="http://schemas.microsoft.com/office/drawing/2014/main" xmlns="" id="{B7FB75E2-36DC-4B65-9013-8D8DFA931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1522"/>
                <a:ext cx="15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endParaRPr kumimoji="1" lang="en-US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235" name="Rectangle 35">
                <a:extLst>
                  <a:ext uri="{FF2B5EF4-FFF2-40B4-BE49-F238E27FC236}">
                    <a16:creationId xmlns:a16="http://schemas.microsoft.com/office/drawing/2014/main" xmlns="" id="{DD496F89-CC9B-4ADA-869B-655C5489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533"/>
                <a:ext cx="27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zh-CN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79236" name="Text Box 36">
            <a:extLst>
              <a:ext uri="{FF2B5EF4-FFF2-40B4-BE49-F238E27FC236}">
                <a16:creationId xmlns:a16="http://schemas.microsoft.com/office/drawing/2014/main" xmlns="" id="{6B1462FC-352A-4CF1-9A90-4B585827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24" y="3584069"/>
            <a:ext cx="3435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根据换路定则得出：</a:t>
            </a:r>
          </a:p>
        </p:txBody>
      </p:sp>
      <p:sp>
        <p:nvSpPr>
          <p:cNvPr id="179267" name="Text Box 67">
            <a:extLst>
              <a:ext uri="{FF2B5EF4-FFF2-40B4-BE49-F238E27FC236}">
                <a16:creationId xmlns:a16="http://schemas.microsoft.com/office/drawing/2014/main" xmlns="" id="{7D0192E3-A324-4B9E-8D34-369746A48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6" y="4823023"/>
            <a:ext cx="7388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根据换路后的等效电路，求未知的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(0+)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(0+)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xmlns="" id="{8B9B1561-E6FE-40DF-A378-6EDFB840E62C}"/>
              </a:ext>
            </a:extLst>
          </p:cNvPr>
          <p:cNvGrpSpPr/>
          <p:nvPr/>
        </p:nvGrpSpPr>
        <p:grpSpPr>
          <a:xfrm>
            <a:off x="4095788" y="3183741"/>
            <a:ext cx="3112739" cy="1395882"/>
            <a:chOff x="2619913" y="4234653"/>
            <a:chExt cx="3112739" cy="139588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7B0AE97B-5E70-4B0F-AC6B-E4C2B0FD61D2}"/>
                </a:ext>
              </a:extLst>
            </p:cNvPr>
            <p:cNvSpPr/>
            <p:nvPr/>
          </p:nvSpPr>
          <p:spPr bwMode="auto">
            <a:xfrm>
              <a:off x="2619913" y="4234653"/>
              <a:ext cx="3112739" cy="13958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xmlns="" id="{BB8A8756-F60D-4FC5-AA64-7C60987210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612242"/>
                </p:ext>
              </p:extLst>
            </p:nvPr>
          </p:nvGraphicFramePr>
          <p:xfrm>
            <a:off x="2888471" y="4256165"/>
            <a:ext cx="2731346" cy="589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01" name="公式" r:id="rId3" imgW="1117440" imgH="241200" progId="Equation.3">
                    <p:embed/>
                  </p:oleObj>
                </mc:Choice>
                <mc:Fallback>
                  <p:oleObj name="公式" r:id="rId3" imgW="1117440" imgH="241200" progId="Equation.3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xmlns="" id="{ACE2FC08-F158-4497-A155-79C1369F62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8471" y="4256165"/>
                          <a:ext cx="2731346" cy="58972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>
              <a:extLst>
                <a:ext uri="{FF2B5EF4-FFF2-40B4-BE49-F238E27FC236}">
                  <a16:creationId xmlns:a16="http://schemas.microsoft.com/office/drawing/2014/main" xmlns="" id="{9FFC1007-37E5-4731-B956-18749857AB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850736"/>
                </p:ext>
              </p:extLst>
            </p:nvPr>
          </p:nvGraphicFramePr>
          <p:xfrm>
            <a:off x="2888471" y="4932594"/>
            <a:ext cx="251460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02" name="公式" r:id="rId5" imgW="1028520" imgH="228600" progId="Equation.3">
                    <p:embed/>
                  </p:oleObj>
                </mc:Choice>
                <mc:Fallback>
                  <p:oleObj name="公式" r:id="rId5" imgW="1028520" imgH="228600" progId="Equation.3">
                    <p:embed/>
                    <p:pic>
                      <p:nvPicPr>
                        <p:cNvPr id="44" name="对象 43">
                          <a:extLst>
                            <a:ext uri="{FF2B5EF4-FFF2-40B4-BE49-F238E27FC236}">
                              <a16:creationId xmlns:a16="http://schemas.microsoft.com/office/drawing/2014/main" xmlns="" id="{4627DD98-F7E6-4E91-BA69-501820D4EC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8471" y="4932594"/>
                          <a:ext cx="2514600" cy="55721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36" grpId="0" autoUpdateAnimBg="0"/>
      <p:bldP spid="1792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>
            <a:extLst>
              <a:ext uri="{FF2B5EF4-FFF2-40B4-BE49-F238E27FC236}">
                <a16:creationId xmlns:a16="http://schemas.microsoft.com/office/drawing/2014/main" xmlns="" id="{3F8FCDBB-11D8-432F-86C3-5035D8167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805089"/>
            <a:ext cx="84994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(2)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根据电路的解题规律， 求换路后所求未知数的稳态值。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xmlns="" id="{F6DAAEF6-D97D-43DB-84FC-84AE7C5E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4" y="174625"/>
            <a:ext cx="3138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求稳态值  </a:t>
            </a:r>
            <a:r>
              <a:rPr kumimoji="1" lang="en-US" altLang="zh-CN" sz="2800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xmlns="" id="{3629C7C7-A148-4BE8-B032-5829E4CC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890588"/>
            <a:ext cx="75596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画出换路后的等效电路 （注意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在直流激励的情况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      下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开路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短路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）；	</a:t>
            </a:r>
          </a:p>
        </p:txBody>
      </p:sp>
      <p:grpSp>
        <p:nvGrpSpPr>
          <p:cNvPr id="180229" name="Group 5">
            <a:extLst>
              <a:ext uri="{FF2B5EF4-FFF2-40B4-BE49-F238E27FC236}">
                <a16:creationId xmlns:a16="http://schemas.microsoft.com/office/drawing/2014/main" xmlns="" id="{106BAA7B-D365-439B-8647-F3CB97BBEB59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2613025"/>
            <a:ext cx="814387" cy="533400"/>
            <a:chOff x="192" y="144"/>
            <a:chExt cx="584" cy="336"/>
          </a:xfrm>
        </p:grpSpPr>
        <p:sp>
          <p:nvSpPr>
            <p:cNvPr id="180230" name="Oval 6">
              <a:extLst>
                <a:ext uri="{FF2B5EF4-FFF2-40B4-BE49-F238E27FC236}">
                  <a16:creationId xmlns:a16="http://schemas.microsoft.com/office/drawing/2014/main" xmlns="" id="{9B1EA5AF-6586-4AD4-A0EA-7D238F035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"/>
              <a:ext cx="528" cy="3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0231" name="Text Box 7">
              <a:extLst>
                <a:ext uri="{FF2B5EF4-FFF2-40B4-BE49-F238E27FC236}">
                  <a16:creationId xmlns:a16="http://schemas.microsoft.com/office/drawing/2014/main" xmlns="" id="{6264ABF7-D32F-4790-A128-F2DD8B404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53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180233" name="Group 9">
            <a:extLst>
              <a:ext uri="{FF2B5EF4-FFF2-40B4-BE49-F238E27FC236}">
                <a16:creationId xmlns:a16="http://schemas.microsoft.com/office/drawing/2014/main" xmlns="" id="{034F6F1C-2E94-4AEE-8743-EB880BD3EB09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3243263"/>
            <a:ext cx="4178300" cy="2157412"/>
            <a:chOff x="236" y="2031"/>
            <a:chExt cx="2632" cy="1359"/>
          </a:xfrm>
        </p:grpSpPr>
        <p:grpSp>
          <p:nvGrpSpPr>
            <p:cNvPr id="180234" name="Group 10">
              <a:extLst>
                <a:ext uri="{FF2B5EF4-FFF2-40B4-BE49-F238E27FC236}">
                  <a16:creationId xmlns:a16="http://schemas.microsoft.com/office/drawing/2014/main" xmlns="" id="{70349BA2-13CD-4685-8E40-09F9E388A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" y="2031"/>
              <a:ext cx="1952" cy="1359"/>
              <a:chOff x="704" y="1839"/>
              <a:chExt cx="1952" cy="1359"/>
            </a:xfrm>
          </p:grpSpPr>
          <p:sp>
            <p:nvSpPr>
              <p:cNvPr id="180235" name="Oval 11">
                <a:extLst>
                  <a:ext uri="{FF2B5EF4-FFF2-40B4-BE49-F238E27FC236}">
                    <a16:creationId xmlns:a16="http://schemas.microsoft.com/office/drawing/2014/main" xmlns="" id="{B38061B9-B9E4-4FC9-B68D-DC261E30D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2583"/>
                <a:ext cx="205" cy="2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36" name="Line 12">
                <a:extLst>
                  <a:ext uri="{FF2B5EF4-FFF2-40B4-BE49-F238E27FC236}">
                    <a16:creationId xmlns:a16="http://schemas.microsoft.com/office/drawing/2014/main" xmlns="" id="{F42A7C57-7826-4BF6-80B8-2BEB4F681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" y="2153"/>
                <a:ext cx="0" cy="10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37" name="Rectangle 13">
                <a:extLst>
                  <a:ext uri="{FF2B5EF4-FFF2-40B4-BE49-F238E27FC236}">
                    <a16:creationId xmlns:a16="http://schemas.microsoft.com/office/drawing/2014/main" xmlns="" id="{CD0C0370-AE2A-405B-AAF1-806539522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37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180238" name="Rectangle 14">
                <a:extLst>
                  <a:ext uri="{FF2B5EF4-FFF2-40B4-BE49-F238E27FC236}">
                    <a16:creationId xmlns:a16="http://schemas.microsoft.com/office/drawing/2014/main" xmlns="" id="{D3D06C40-3703-4C03-908F-A05B4163C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692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-</a:t>
                </a:r>
              </a:p>
            </p:txBody>
          </p:sp>
          <p:sp>
            <p:nvSpPr>
              <p:cNvPr id="180239" name="Line 15">
                <a:extLst>
                  <a:ext uri="{FF2B5EF4-FFF2-40B4-BE49-F238E27FC236}">
                    <a16:creationId xmlns:a16="http://schemas.microsoft.com/office/drawing/2014/main" xmlns="" id="{0081B120-1BA6-4A4F-B6DD-49ACC9FC8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9" y="2158"/>
                <a:ext cx="9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0240" name="Group 16">
                <a:extLst>
                  <a:ext uri="{FF2B5EF4-FFF2-40B4-BE49-F238E27FC236}">
                    <a16:creationId xmlns:a16="http://schemas.microsoft.com/office/drawing/2014/main" xmlns="" id="{9DDC5F87-B642-47C2-847A-B935C60C6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0" y="2825"/>
                <a:ext cx="215" cy="96"/>
                <a:chOff x="2406" y="1672"/>
                <a:chExt cx="282" cy="126"/>
              </a:xfrm>
            </p:grpSpPr>
            <p:sp>
              <p:nvSpPr>
                <p:cNvPr id="180241" name="Line 17">
                  <a:extLst>
                    <a:ext uri="{FF2B5EF4-FFF2-40B4-BE49-F238E27FC236}">
                      <a16:creationId xmlns:a16="http://schemas.microsoft.com/office/drawing/2014/main" xmlns="" id="{F5AFCD56-0F7E-45BC-9610-A4F9D018C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6" y="1672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242" name="Line 18">
                  <a:extLst>
                    <a:ext uri="{FF2B5EF4-FFF2-40B4-BE49-F238E27FC236}">
                      <a16:creationId xmlns:a16="http://schemas.microsoft.com/office/drawing/2014/main" xmlns="" id="{7C57A726-6A10-4C60-A013-4A85DA786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6" y="179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0243" name="Line 19">
                <a:extLst>
                  <a:ext uri="{FF2B5EF4-FFF2-40B4-BE49-F238E27FC236}">
                    <a16:creationId xmlns:a16="http://schemas.microsoft.com/office/drawing/2014/main" xmlns="" id="{28924CFF-2B91-4ECD-8731-02B5DC14D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7" y="2153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44" name="Line 20">
                <a:extLst>
                  <a:ext uri="{FF2B5EF4-FFF2-40B4-BE49-F238E27FC236}">
                    <a16:creationId xmlns:a16="http://schemas.microsoft.com/office/drawing/2014/main" xmlns="" id="{FDFD5636-48B1-4F18-9FBF-FC591A87A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" y="3170"/>
                <a:ext cx="13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45" name="Line 21">
                <a:extLst>
                  <a:ext uri="{FF2B5EF4-FFF2-40B4-BE49-F238E27FC236}">
                    <a16:creationId xmlns:a16="http://schemas.microsoft.com/office/drawing/2014/main" xmlns="" id="{821BB9F7-3BC2-4322-A237-4051B07D7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7" y="2158"/>
                <a:ext cx="0" cy="10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46" name="Rectangle 22">
                <a:extLst>
                  <a:ext uri="{FF2B5EF4-FFF2-40B4-BE49-F238E27FC236}">
                    <a16:creationId xmlns:a16="http://schemas.microsoft.com/office/drawing/2014/main" xmlns="" id="{02FD93AF-ABC8-4A0C-A2EF-EF0D51562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290"/>
                <a:ext cx="91" cy="1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47" name="Line 23">
                <a:extLst>
                  <a:ext uri="{FF2B5EF4-FFF2-40B4-BE49-F238E27FC236}">
                    <a16:creationId xmlns:a16="http://schemas.microsoft.com/office/drawing/2014/main" xmlns="" id="{3C24922D-62D4-4F34-AB02-906848569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158"/>
                <a:ext cx="2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48" name="Line 24">
                <a:extLst>
                  <a:ext uri="{FF2B5EF4-FFF2-40B4-BE49-F238E27FC236}">
                    <a16:creationId xmlns:a16="http://schemas.microsoft.com/office/drawing/2014/main" xmlns="" id="{756658A6-3751-4647-AC2C-0ACE1CC24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1" y="2017"/>
                <a:ext cx="148" cy="1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49" name="Line 25">
                <a:extLst>
                  <a:ext uri="{FF2B5EF4-FFF2-40B4-BE49-F238E27FC236}">
                    <a16:creationId xmlns:a16="http://schemas.microsoft.com/office/drawing/2014/main" xmlns="" id="{FD1B6BD8-7465-4ED3-A55D-8046BFF63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1982"/>
                <a:ext cx="167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50" name="Text Box 26">
                <a:extLst>
                  <a:ext uri="{FF2B5EF4-FFF2-40B4-BE49-F238E27FC236}">
                    <a16:creationId xmlns:a16="http://schemas.microsoft.com/office/drawing/2014/main" xmlns="" id="{260B6745-C569-4E06-8FAD-24ADF3269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839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=0</a:t>
                </a:r>
              </a:p>
            </p:txBody>
          </p:sp>
          <p:sp>
            <p:nvSpPr>
              <p:cNvPr id="180251" name="Text Box 27">
                <a:extLst>
                  <a:ext uri="{FF2B5EF4-FFF2-40B4-BE49-F238E27FC236}">
                    <a16:creationId xmlns:a16="http://schemas.microsoft.com/office/drawing/2014/main" xmlns="" id="{5C3E6504-04D6-46C5-85E6-062ADD51D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5" y="280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C</a:t>
                </a:r>
                <a:endParaRPr kumimoji="1" lang="en-US" altLang="zh-CN" sz="240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52" name="Rectangle 28">
                <a:extLst>
                  <a:ext uri="{FF2B5EF4-FFF2-40B4-BE49-F238E27FC236}">
                    <a16:creationId xmlns:a16="http://schemas.microsoft.com/office/drawing/2014/main" xmlns="" id="{D211129D-2F03-40D9-9E62-B22D25793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777"/>
                <a:ext cx="91" cy="1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53" name="Line 29">
                <a:extLst>
                  <a:ext uri="{FF2B5EF4-FFF2-40B4-BE49-F238E27FC236}">
                    <a16:creationId xmlns:a16="http://schemas.microsoft.com/office/drawing/2014/main" xmlns="" id="{FE81B463-7D81-4ACE-A42F-BD17E07FB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5" y="2932"/>
                <a:ext cx="0" cy="2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54" name="Rectangle 30">
                <a:extLst>
                  <a:ext uri="{FF2B5EF4-FFF2-40B4-BE49-F238E27FC236}">
                    <a16:creationId xmlns:a16="http://schemas.microsoft.com/office/drawing/2014/main" xmlns="" id="{B7B6BABD-C3E0-4C43-9A23-48BCBFC84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300"/>
                <a:ext cx="91" cy="1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55" name="Line 31">
                <a:extLst>
                  <a:ext uri="{FF2B5EF4-FFF2-40B4-BE49-F238E27FC236}">
                    <a16:creationId xmlns:a16="http://schemas.microsoft.com/office/drawing/2014/main" xmlns="" id="{770777F3-DDD5-4DD6-9C6D-249577BF2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7" y="2638"/>
                <a:ext cx="4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56" name="Text Box 32">
                <a:extLst>
                  <a:ext uri="{FF2B5EF4-FFF2-40B4-BE49-F238E27FC236}">
                    <a16:creationId xmlns:a16="http://schemas.microsoft.com/office/drawing/2014/main" xmlns="" id="{78D47054-18AD-4234-83D9-1CF820856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" y="255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10V</a:t>
                </a:r>
              </a:p>
            </p:txBody>
          </p:sp>
          <p:sp>
            <p:nvSpPr>
              <p:cNvPr id="180257" name="Text Box 33">
                <a:extLst>
                  <a:ext uri="{FF2B5EF4-FFF2-40B4-BE49-F238E27FC236}">
                    <a16:creationId xmlns:a16="http://schemas.microsoft.com/office/drawing/2014/main" xmlns="" id="{620B7FA7-8283-451D-915B-15BFCA48C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9" y="2226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4 k</a:t>
                </a:r>
              </a:p>
            </p:txBody>
          </p:sp>
          <p:sp>
            <p:nvSpPr>
              <p:cNvPr id="180258" name="Text Box 34">
                <a:extLst>
                  <a:ext uri="{FF2B5EF4-FFF2-40B4-BE49-F238E27FC236}">
                    <a16:creationId xmlns:a16="http://schemas.microsoft.com/office/drawing/2014/main" xmlns="" id="{C0D0839F-855E-467B-8DD6-3FAA5E390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9" y="2721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3k</a:t>
                </a:r>
              </a:p>
            </p:txBody>
          </p:sp>
          <p:sp>
            <p:nvSpPr>
              <p:cNvPr id="180259" name="Text Box 35">
                <a:extLst>
                  <a:ext uri="{FF2B5EF4-FFF2-40B4-BE49-F238E27FC236}">
                    <a16:creationId xmlns:a16="http://schemas.microsoft.com/office/drawing/2014/main" xmlns="" id="{58ADC1EE-DD49-4D76-9512-924EE2108A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1" y="233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4k</a:t>
                </a:r>
              </a:p>
            </p:txBody>
          </p:sp>
          <p:sp>
            <p:nvSpPr>
              <p:cNvPr id="180260" name="Line 36">
                <a:extLst>
                  <a:ext uri="{FF2B5EF4-FFF2-40B4-BE49-F238E27FC236}">
                    <a16:creationId xmlns:a16="http://schemas.microsoft.com/office/drawing/2014/main" xmlns="" id="{C437BD09-FE48-4363-B46B-E6D5AF923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721"/>
                <a:ext cx="0" cy="2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1" name="Text Box 37">
                <a:extLst>
                  <a:ext uri="{FF2B5EF4-FFF2-40B4-BE49-F238E27FC236}">
                    <a16:creationId xmlns:a16="http://schemas.microsoft.com/office/drawing/2014/main" xmlns="" id="{FE5F5F92-A38A-43E4-9747-E6A6D96D2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8" y="2728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  <a:r>
                  <a:rPr kumimoji="1" lang="en-US" altLang="zh-CN" sz="28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c</a:t>
                </a:r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62" name="Oval 38">
                <a:extLst>
                  <a:ext uri="{FF2B5EF4-FFF2-40B4-BE49-F238E27FC236}">
                    <a16:creationId xmlns:a16="http://schemas.microsoft.com/office/drawing/2014/main" xmlns="" id="{408E6A8A-D7AC-432E-B594-C1D259E1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610"/>
                <a:ext cx="55" cy="5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3" name="Oval 39">
                <a:extLst>
                  <a:ext uri="{FF2B5EF4-FFF2-40B4-BE49-F238E27FC236}">
                    <a16:creationId xmlns:a16="http://schemas.microsoft.com/office/drawing/2014/main" xmlns="" id="{6CF91187-4877-4B10-882F-FBD937C37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2610"/>
                <a:ext cx="55" cy="5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4" name="Oval 40">
                <a:extLst>
                  <a:ext uri="{FF2B5EF4-FFF2-40B4-BE49-F238E27FC236}">
                    <a16:creationId xmlns:a16="http://schemas.microsoft.com/office/drawing/2014/main" xmlns="" id="{4D82B0FA-038F-4938-A752-215BBC0AF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3143"/>
                <a:ext cx="55" cy="5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65" name="Oval 41">
                <a:extLst>
                  <a:ext uri="{FF2B5EF4-FFF2-40B4-BE49-F238E27FC236}">
                    <a16:creationId xmlns:a16="http://schemas.microsoft.com/office/drawing/2014/main" xmlns="" id="{4FEB7DC3-6806-487F-AB3A-429D97E31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2133"/>
                <a:ext cx="55" cy="5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266" name="Text Box 42">
              <a:extLst>
                <a:ext uri="{FF2B5EF4-FFF2-40B4-BE49-F238E27FC236}">
                  <a16:creationId xmlns:a16="http://schemas.microsoft.com/office/drawing/2014/main" xmlns="" id="{392CE704-CC45-4950-BB61-5C265F7DC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2269"/>
              <a:ext cx="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(a)</a:t>
              </a:r>
            </a:p>
          </p:txBody>
        </p:sp>
      </p:grpSp>
      <p:grpSp>
        <p:nvGrpSpPr>
          <p:cNvPr id="180267" name="Group 43">
            <a:extLst>
              <a:ext uri="{FF2B5EF4-FFF2-40B4-BE49-F238E27FC236}">
                <a16:creationId xmlns:a16="http://schemas.microsoft.com/office/drawing/2014/main" xmlns="" id="{D38FDF6A-F803-4AB3-841D-634C608A3434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3443288"/>
            <a:ext cx="3714749" cy="1998662"/>
            <a:chOff x="3166" y="2169"/>
            <a:chExt cx="2340" cy="1259"/>
          </a:xfrm>
        </p:grpSpPr>
        <p:grpSp>
          <p:nvGrpSpPr>
            <p:cNvPr id="180268" name="Group 44">
              <a:extLst>
                <a:ext uri="{FF2B5EF4-FFF2-40B4-BE49-F238E27FC236}">
                  <a16:creationId xmlns:a16="http://schemas.microsoft.com/office/drawing/2014/main" xmlns="" id="{4FBB114F-EE02-4947-BA4A-05A7D87B8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2169"/>
              <a:ext cx="2163" cy="1259"/>
              <a:chOff x="2999" y="2184"/>
              <a:chExt cx="2163" cy="1259"/>
            </a:xfrm>
          </p:grpSpPr>
          <p:sp>
            <p:nvSpPr>
              <p:cNvPr id="180269" name="Oval 45">
                <a:extLst>
                  <a:ext uri="{FF2B5EF4-FFF2-40B4-BE49-F238E27FC236}">
                    <a16:creationId xmlns:a16="http://schemas.microsoft.com/office/drawing/2014/main" xmlns="" id="{2AC27AD4-4B81-48B4-8A6A-6D98AE149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2855"/>
                <a:ext cx="225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0" name="Line 46">
                <a:extLst>
                  <a:ext uri="{FF2B5EF4-FFF2-40B4-BE49-F238E27FC236}">
                    <a16:creationId xmlns:a16="http://schemas.microsoft.com/office/drawing/2014/main" xmlns="" id="{34A91924-9904-4A22-B7B7-B4CF8AB95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2543"/>
                <a:ext cx="0" cy="3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1" name="Line 47">
                <a:extLst>
                  <a:ext uri="{FF2B5EF4-FFF2-40B4-BE49-F238E27FC236}">
                    <a16:creationId xmlns:a16="http://schemas.microsoft.com/office/drawing/2014/main" xmlns="" id="{E0E8881E-C6D6-4020-BE3F-6CD78F55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549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2" name="Line 48">
                <a:extLst>
                  <a:ext uri="{FF2B5EF4-FFF2-40B4-BE49-F238E27FC236}">
                    <a16:creationId xmlns:a16="http://schemas.microsoft.com/office/drawing/2014/main" xmlns="" id="{0BC30CED-4FD7-4C6A-BEB4-0B127FB22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2" y="2539"/>
                <a:ext cx="0" cy="3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3" name="Line 49">
                <a:extLst>
                  <a:ext uri="{FF2B5EF4-FFF2-40B4-BE49-F238E27FC236}">
                    <a16:creationId xmlns:a16="http://schemas.microsoft.com/office/drawing/2014/main" xmlns="" id="{B213BE1B-5043-41DF-8394-7C19E69EF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3412"/>
                <a:ext cx="14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4" name="Rectangle 50">
                <a:extLst>
                  <a:ext uri="{FF2B5EF4-FFF2-40B4-BE49-F238E27FC236}">
                    <a16:creationId xmlns:a16="http://schemas.microsoft.com/office/drawing/2014/main" xmlns="" id="{1FE5AEF9-A3B3-47BE-A815-1B3FBAAB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490"/>
                <a:ext cx="197" cy="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5" name="Line 51">
                <a:extLst>
                  <a:ext uri="{FF2B5EF4-FFF2-40B4-BE49-F238E27FC236}">
                    <a16:creationId xmlns:a16="http://schemas.microsoft.com/office/drawing/2014/main" xmlns="" id="{987F62F9-ACAE-44B8-881C-6C8CE86B2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549"/>
                <a:ext cx="0" cy="8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6" name="Rectangle 52">
                <a:extLst>
                  <a:ext uri="{FF2B5EF4-FFF2-40B4-BE49-F238E27FC236}">
                    <a16:creationId xmlns:a16="http://schemas.microsoft.com/office/drawing/2014/main" xmlns="" id="{934A2882-4535-4ACD-9F06-CCFC71FE7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868"/>
                <a:ext cx="90" cy="24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77" name="Line 53">
                <a:extLst>
                  <a:ext uri="{FF2B5EF4-FFF2-40B4-BE49-F238E27FC236}">
                    <a16:creationId xmlns:a16="http://schemas.microsoft.com/office/drawing/2014/main" xmlns="" id="{11F68505-EF8D-484C-968A-3BC08D28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2" y="2549"/>
                <a:ext cx="2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8" name="Line 54">
                <a:extLst>
                  <a:ext uri="{FF2B5EF4-FFF2-40B4-BE49-F238E27FC236}">
                    <a16:creationId xmlns:a16="http://schemas.microsoft.com/office/drawing/2014/main" xmlns="" id="{B7CBB702-B1B0-46BC-8B16-4F6715FC9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2313"/>
                <a:ext cx="122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79" name="Line 55">
                <a:extLst>
                  <a:ext uri="{FF2B5EF4-FFF2-40B4-BE49-F238E27FC236}">
                    <a16:creationId xmlns:a16="http://schemas.microsoft.com/office/drawing/2014/main" xmlns="" id="{7099767F-8256-4DBB-B178-9D6631D7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7" y="2313"/>
                <a:ext cx="183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80" name="Text Box 56">
                <a:extLst>
                  <a:ext uri="{FF2B5EF4-FFF2-40B4-BE49-F238E27FC236}">
                    <a16:creationId xmlns:a16="http://schemas.microsoft.com/office/drawing/2014/main" xmlns="" id="{0A15CBB7-BA20-4C4E-B469-003385D08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2184"/>
                <a:ext cx="4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t 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=0</a:t>
                </a:r>
              </a:p>
            </p:txBody>
          </p:sp>
          <p:sp>
            <p:nvSpPr>
              <p:cNvPr id="180281" name="Rectangle 57">
                <a:extLst>
                  <a:ext uri="{FF2B5EF4-FFF2-40B4-BE49-F238E27FC236}">
                    <a16:creationId xmlns:a16="http://schemas.microsoft.com/office/drawing/2014/main" xmlns="" id="{A228BD1B-21A2-4976-A8AF-1249471DC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700"/>
                <a:ext cx="90" cy="2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grpSp>
            <p:nvGrpSpPr>
              <p:cNvPr id="180282" name="Group 58">
                <a:extLst>
                  <a:ext uri="{FF2B5EF4-FFF2-40B4-BE49-F238E27FC236}">
                    <a16:creationId xmlns:a16="http://schemas.microsoft.com/office/drawing/2014/main" xmlns="" id="{57AB07CD-BFB5-45F8-BD8B-5484F49900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4" y="3038"/>
                <a:ext cx="58" cy="249"/>
                <a:chOff x="2160" y="1198"/>
                <a:chExt cx="97" cy="246"/>
              </a:xfrm>
            </p:grpSpPr>
            <p:sp>
              <p:nvSpPr>
                <p:cNvPr id="180283" name="Arc 59">
                  <a:extLst>
                    <a:ext uri="{FF2B5EF4-FFF2-40B4-BE49-F238E27FC236}">
                      <a16:creationId xmlns:a16="http://schemas.microsoft.com/office/drawing/2014/main" xmlns="" id="{FFBDCE92-5A08-433E-89C4-6749DCCF6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284" name="Arc 60">
                  <a:extLst>
                    <a:ext uri="{FF2B5EF4-FFF2-40B4-BE49-F238E27FC236}">
                      <a16:creationId xmlns:a16="http://schemas.microsoft.com/office/drawing/2014/main" xmlns="" id="{1F59A503-F7D7-45C7-8860-1E4BF7538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285" name="Arc 61">
                  <a:extLst>
                    <a:ext uri="{FF2B5EF4-FFF2-40B4-BE49-F238E27FC236}">
                      <a16:creationId xmlns:a16="http://schemas.microsoft.com/office/drawing/2014/main" xmlns="" id="{F1B833A8-E74C-4B9F-8B48-5D34CF9E3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0286" name="Line 62">
                <a:extLst>
                  <a:ext uri="{FF2B5EF4-FFF2-40B4-BE49-F238E27FC236}">
                    <a16:creationId xmlns:a16="http://schemas.microsoft.com/office/drawing/2014/main" xmlns="" id="{6A8694CE-DC82-466B-8293-A6B6BDA51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9" y="2929"/>
                <a:ext cx="0" cy="1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87" name="Line 63">
                <a:extLst>
                  <a:ext uri="{FF2B5EF4-FFF2-40B4-BE49-F238E27FC236}">
                    <a16:creationId xmlns:a16="http://schemas.microsoft.com/office/drawing/2014/main" xmlns="" id="{261C0327-5420-479C-A5E3-7A664C2F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9" y="3275"/>
                <a:ext cx="0" cy="14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88" name="Line 64">
                <a:extLst>
                  <a:ext uri="{FF2B5EF4-FFF2-40B4-BE49-F238E27FC236}">
                    <a16:creationId xmlns:a16="http://schemas.microsoft.com/office/drawing/2014/main" xmlns="" id="{BF13DECA-D587-483E-8756-3FED8C31F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0" y="3097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89" name="Line 65">
                <a:extLst>
                  <a:ext uri="{FF2B5EF4-FFF2-40B4-BE49-F238E27FC236}">
                    <a16:creationId xmlns:a16="http://schemas.microsoft.com/office/drawing/2014/main" xmlns="" id="{D139C5E0-C343-4091-9330-FDFFF23FB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0" y="2992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90" name="Line 66">
                <a:extLst>
                  <a:ext uri="{FF2B5EF4-FFF2-40B4-BE49-F238E27FC236}">
                    <a16:creationId xmlns:a16="http://schemas.microsoft.com/office/drawing/2014/main" xmlns="" id="{342B3F73-D1C5-4632-BB70-E4B438055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761"/>
                <a:ext cx="0" cy="3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91" name="Text Box 67">
                <a:extLst>
                  <a:ext uri="{FF2B5EF4-FFF2-40B4-BE49-F238E27FC236}">
                    <a16:creationId xmlns:a16="http://schemas.microsoft.com/office/drawing/2014/main" xmlns="" id="{B550F983-C27E-4DEC-A849-9E8D71DBF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1" y="303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92" name="Text Box 68">
                <a:extLst>
                  <a:ext uri="{FF2B5EF4-FFF2-40B4-BE49-F238E27FC236}">
                    <a16:creationId xmlns:a16="http://schemas.microsoft.com/office/drawing/2014/main" xmlns="" id="{74EE9637-CCC4-4EF0-AFEB-1C2360FC6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220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2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93" name="Text Box 69">
                <a:extLst>
                  <a:ext uri="{FF2B5EF4-FFF2-40B4-BE49-F238E27FC236}">
                    <a16:creationId xmlns:a16="http://schemas.microsoft.com/office/drawing/2014/main" xmlns="" id="{9F53A3CB-3CBA-4308-A7F5-0AD7D35F9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889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3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94" name="Text Box 70">
                <a:extLst>
                  <a:ext uri="{FF2B5EF4-FFF2-40B4-BE49-F238E27FC236}">
                    <a16:creationId xmlns:a16="http://schemas.microsoft.com/office/drawing/2014/main" xmlns="" id="{96288DD3-9CD5-4C2A-83F9-200CC0D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4" y="2711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3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400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295" name="Line 71">
                <a:extLst>
                  <a:ext uri="{FF2B5EF4-FFF2-40B4-BE49-F238E27FC236}">
                    <a16:creationId xmlns:a16="http://schemas.microsoft.com/office/drawing/2014/main" xmlns="" id="{53D46BE4-F660-4D8D-AE7C-F4AEF39CE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2467"/>
                <a:ext cx="220" cy="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96" name="Text Box 72">
                <a:extLst>
                  <a:ext uri="{FF2B5EF4-FFF2-40B4-BE49-F238E27FC236}">
                    <a16:creationId xmlns:a16="http://schemas.microsoft.com/office/drawing/2014/main" xmlns="" id="{574E864C-DD79-4964-90B6-C6100CB57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9" y="2845"/>
                <a:ext cx="5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4mA</a:t>
                </a:r>
              </a:p>
            </p:txBody>
          </p:sp>
          <p:sp>
            <p:nvSpPr>
              <p:cNvPr id="180299" name="Rectangle 75">
                <a:extLst>
                  <a:ext uri="{FF2B5EF4-FFF2-40B4-BE49-F238E27FC236}">
                    <a16:creationId xmlns:a16="http://schemas.microsoft.com/office/drawing/2014/main" xmlns="" id="{7AC51459-A26F-461E-BC90-FE8706D6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2186"/>
                <a:ext cx="18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i</a:t>
                </a:r>
                <a:r>
                  <a:rPr kumimoji="1" lang="en-US" altLang="zh-CN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80300" name="Oval 76">
                <a:extLst>
                  <a:ext uri="{FF2B5EF4-FFF2-40B4-BE49-F238E27FC236}">
                    <a16:creationId xmlns:a16="http://schemas.microsoft.com/office/drawing/2014/main" xmlns="" id="{6096654C-5EE1-40B7-9D3A-69C5F7EC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3380"/>
                <a:ext cx="60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301" name="Oval 77">
                <a:extLst>
                  <a:ext uri="{FF2B5EF4-FFF2-40B4-BE49-F238E27FC236}">
                    <a16:creationId xmlns:a16="http://schemas.microsoft.com/office/drawing/2014/main" xmlns="" id="{243498F7-865A-4626-B751-E6667715C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2" y="2509"/>
                <a:ext cx="60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302" name="Text Box 78">
              <a:extLst>
                <a:ext uri="{FF2B5EF4-FFF2-40B4-BE49-F238E27FC236}">
                  <a16:creationId xmlns:a16="http://schemas.microsoft.com/office/drawing/2014/main" xmlns="" id="{9C00E1D3-532B-4D7B-8737-FBD2BF659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2298"/>
              <a:ext cx="4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(b)</a:t>
              </a:r>
            </a:p>
          </p:txBody>
        </p:sp>
      </p:grpSp>
      <p:sp>
        <p:nvSpPr>
          <p:cNvPr id="180303" name="Line 79">
            <a:extLst>
              <a:ext uri="{FF2B5EF4-FFF2-40B4-BE49-F238E27FC236}">
                <a16:creationId xmlns:a16="http://schemas.microsoft.com/office/drawing/2014/main" xmlns="" id="{17C542F0-0E0E-41AA-9124-261160BFB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492375"/>
            <a:ext cx="8207375" cy="0"/>
          </a:xfrm>
          <a:prstGeom prst="line">
            <a:avLst/>
          </a:prstGeom>
          <a:noFill/>
          <a:ln w="19050">
            <a:pattFill prst="trellis">
              <a:fgClr>
                <a:srgbClr val="00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0304" name="Object 80">
            <a:extLst>
              <a:ext uri="{FF2B5EF4-FFF2-40B4-BE49-F238E27FC236}">
                <a16:creationId xmlns:a16="http://schemas.microsoft.com/office/drawing/2014/main" xmlns="" id="{39716FA5-6CB4-4113-A476-FE2C80078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5495925"/>
          <a:ext cx="3756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7" name="Equation" r:id="rId3" imgW="1726920" imgH="406080" progId="Equation.3">
                  <p:embed/>
                </p:oleObj>
              </mc:Choice>
              <mc:Fallback>
                <p:oleObj name="Equation" r:id="rId3" imgW="1726920" imgH="4060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495925"/>
                        <a:ext cx="37560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305" name="Object 81">
            <a:extLst>
              <a:ext uri="{FF2B5EF4-FFF2-40B4-BE49-F238E27FC236}">
                <a16:creationId xmlns:a16="http://schemas.microsoft.com/office/drawing/2014/main" xmlns="" id="{2AA6A8CA-C929-44F3-88D1-B59DF20F6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8" y="5495925"/>
          <a:ext cx="33416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8" name="Equation" r:id="rId5" imgW="1536480" imgH="406080" progId="Equation.3">
                  <p:embed/>
                </p:oleObj>
              </mc:Choice>
              <mc:Fallback>
                <p:oleObj name="Equation" r:id="rId5" imgW="1536480" imgH="4060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5495925"/>
                        <a:ext cx="33416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BA90DA-7A7A-4E65-AFA4-89397BA39A32}"/>
              </a:ext>
            </a:extLst>
          </p:cNvPr>
          <p:cNvGrpSpPr/>
          <p:nvPr/>
        </p:nvGrpSpPr>
        <p:grpSpPr>
          <a:xfrm>
            <a:off x="1411592" y="2574569"/>
            <a:ext cx="6838950" cy="584200"/>
            <a:chOff x="1220384" y="2642832"/>
            <a:chExt cx="6838950" cy="584200"/>
          </a:xfrm>
        </p:grpSpPr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xmlns="" id="{23B2998E-49BE-49BF-8E80-96534865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384" y="2717007"/>
              <a:ext cx="683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求图（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）的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，图（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）的           。</a:t>
              </a:r>
            </a:p>
          </p:txBody>
        </p:sp>
        <p:graphicFrame>
          <p:nvGraphicFramePr>
            <p:cNvPr id="82" name="Object 56">
              <a:extLst>
                <a:ext uri="{FF2B5EF4-FFF2-40B4-BE49-F238E27FC236}">
                  <a16:creationId xmlns:a16="http://schemas.microsoft.com/office/drawing/2014/main" xmlns="" id="{0A0BC3C7-459E-4EFD-81A0-50DB84D029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660969"/>
                </p:ext>
              </p:extLst>
            </p:nvPr>
          </p:nvGraphicFramePr>
          <p:xfrm>
            <a:off x="2995699" y="2642832"/>
            <a:ext cx="1052512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509" name="公式" r:id="rId7" imgW="431640" imgH="241200" progId="Equation.3">
                    <p:embed/>
                  </p:oleObj>
                </mc:Choice>
                <mc:Fallback>
                  <p:oleObj name="公式" r:id="rId7" imgW="431640" imgH="241200" progId="Equation.3">
                    <p:embed/>
                    <p:pic>
                      <p:nvPicPr>
                        <p:cNvPr id="81" name="Object 56">
                          <a:extLst>
                            <a:ext uri="{FF2B5EF4-FFF2-40B4-BE49-F238E27FC236}">
                              <a16:creationId xmlns:a16="http://schemas.microsoft.com/office/drawing/2014/main" xmlns="" id="{6349DF9E-2CC6-44E7-9944-D08E5AED1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699" y="2642832"/>
                          <a:ext cx="1052512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56">
              <a:extLst>
                <a:ext uri="{FF2B5EF4-FFF2-40B4-BE49-F238E27FC236}">
                  <a16:creationId xmlns:a16="http://schemas.microsoft.com/office/drawing/2014/main" xmlns="" id="{4826DC3A-FEB7-446D-A6E3-542EF92338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862264"/>
                </p:ext>
              </p:extLst>
            </p:nvPr>
          </p:nvGraphicFramePr>
          <p:xfrm>
            <a:off x="5787393" y="2687961"/>
            <a:ext cx="827448" cy="492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510" name="公式" r:id="rId9" imgW="380880" imgH="228600" progId="Equation.3">
                    <p:embed/>
                  </p:oleObj>
                </mc:Choice>
                <mc:Fallback>
                  <p:oleObj name="公式" r:id="rId9" imgW="380880" imgH="228600" progId="Equation.3">
                    <p:embed/>
                    <p:pic>
                      <p:nvPicPr>
                        <p:cNvPr id="82" name="Object 56">
                          <a:extLst>
                            <a:ext uri="{FF2B5EF4-FFF2-40B4-BE49-F238E27FC236}">
                              <a16:creationId xmlns:a16="http://schemas.microsoft.com/office/drawing/2014/main" xmlns="" id="{0A0BC3C7-459E-4EFD-81A0-50DB84D029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7393" y="2687961"/>
                          <a:ext cx="827448" cy="492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0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0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xmlns="" id="{5433CA07-8455-4B0F-B7E1-5AB996CA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753865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u="sng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kumimoji="1" lang="en-US" altLang="zh-CN" sz="2800" u="sng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xmlns="" id="{35C74425-D193-4752-8332-ED89CC3D3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977" y="1632322"/>
            <a:ext cx="5346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要由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换路后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的电路结构和参数计算。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xmlns="" id="{638E3CD3-4DE9-4FDF-AC2D-564F0C8B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977" y="2175247"/>
            <a:ext cx="511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同一电路中各物理量的 </a:t>
            </a:r>
            <a:r>
              <a:rPr kumimoji="1"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是一样的。</a:t>
            </a:r>
          </a:p>
        </p:txBody>
      </p:sp>
      <p:grpSp>
        <p:nvGrpSpPr>
          <p:cNvPr id="181253" name="Group 5">
            <a:extLst>
              <a:ext uri="{FF2B5EF4-FFF2-40B4-BE49-F238E27FC236}">
                <a16:creationId xmlns:a16="http://schemas.microsoft.com/office/drawing/2014/main" xmlns="" id="{957773FE-BCE5-466A-811D-F8876015E171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515938"/>
            <a:ext cx="2317751" cy="561976"/>
            <a:chOff x="324" y="348"/>
            <a:chExt cx="1460" cy="354"/>
          </a:xfrm>
        </p:grpSpPr>
        <p:sp>
          <p:nvSpPr>
            <p:cNvPr id="181254" name="Text Box 6">
              <a:extLst>
                <a:ext uri="{FF2B5EF4-FFF2-40B4-BE49-F238E27FC236}">
                  <a16:creationId xmlns:a16="http://schemas.microsoft.com/office/drawing/2014/main" xmlns="" id="{45CA5557-47D3-4E1E-8CE3-984C392AE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372"/>
              <a:ext cx="1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u="sng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求时间常数</a:t>
              </a:r>
              <a:endParaRPr kumimoji="1"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1255" name="Text Box 7">
              <a:extLst>
                <a:ext uri="{FF2B5EF4-FFF2-40B4-BE49-F238E27FC236}">
                  <a16:creationId xmlns:a16="http://schemas.microsoft.com/office/drawing/2014/main" xmlns="" id="{093A777B-AADC-423E-A88E-F3EA04BDA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348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800" u="sng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181256" name="Object 8">
              <a:extLst>
                <a:ext uri="{FF2B5EF4-FFF2-40B4-BE49-F238E27FC236}">
                  <a16:creationId xmlns:a16="http://schemas.microsoft.com/office/drawing/2014/main" xmlns="" id="{6CF20E50-8E0F-4033-A51C-24FB3BBD58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129050"/>
                </p:ext>
              </p:extLst>
            </p:nvPr>
          </p:nvGraphicFramePr>
          <p:xfrm>
            <a:off x="1529" y="416"/>
            <a:ext cx="25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0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416"/>
                          <a:ext cx="25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257" name="Text Box 9">
            <a:extLst>
              <a:ext uri="{FF2B5EF4-FFF2-40B4-BE49-F238E27FC236}">
                <a16:creationId xmlns:a16="http://schemas.microsoft.com/office/drawing/2014/main" xmlns="" id="{306950A2-0DD9-49CB-9640-D9ED713E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4503370"/>
            <a:ext cx="66611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是换路后的电路中，从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两端看进去的戴维宁等效内阻 。</a:t>
            </a:r>
          </a:p>
        </p:txBody>
      </p:sp>
      <p:sp>
        <p:nvSpPr>
          <p:cNvPr id="181258" name="Rectangle 10">
            <a:extLst>
              <a:ext uri="{FF2B5EF4-FFF2-40B4-BE49-F238E27FC236}">
                <a16:creationId xmlns:a16="http://schemas.microsoft.com/office/drawing/2014/main" xmlns="" id="{811861E2-C82B-42AA-9A1A-C5445E5D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932236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u="sng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kumimoji="1" lang="en-US" altLang="zh-CN" sz="2800" u="sng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1259" name="Rectangle 11">
            <a:extLst>
              <a:ext uri="{FF2B5EF4-FFF2-40B4-BE49-F238E27FC236}">
                <a16:creationId xmlns:a16="http://schemas.microsoft.com/office/drawing/2014/main" xmlns="" id="{9E181536-7BF5-43D3-A910-7636DCDE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557959"/>
            <a:ext cx="515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(1)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对于一阶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电路，</a:t>
            </a:r>
            <a:r>
              <a:rPr kumimoji="1"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81260" name="AutoShape 12">
            <a:extLst>
              <a:ext uri="{FF2B5EF4-FFF2-40B4-BE49-F238E27FC236}">
                <a16:creationId xmlns:a16="http://schemas.microsoft.com/office/drawing/2014/main" xmlns="" id="{F2F7399A-16FA-492F-BEC9-558664BB32B9}"/>
              </a:ext>
            </a:extLst>
          </p:cNvPr>
          <p:cNvSpPr>
            <a:spLocks/>
          </p:cNvSpPr>
          <p:nvPr/>
        </p:nvSpPr>
        <p:spPr bwMode="auto">
          <a:xfrm>
            <a:off x="1797050" y="1766565"/>
            <a:ext cx="174625" cy="746125"/>
          </a:xfrm>
          <a:prstGeom prst="leftBrace">
            <a:avLst>
              <a:gd name="adj1" fmla="val 35606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autoUpdateAnimBg="0"/>
      <p:bldP spid="181252" grpId="0" autoUpdateAnimBg="0"/>
      <p:bldP spid="181257" grpId="0" autoUpdateAnimBg="0"/>
      <p:bldP spid="181258" grpId="0" autoUpdateAnimBg="0"/>
      <p:bldP spid="18125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37" name="Group 65">
            <a:extLst>
              <a:ext uri="{FF2B5EF4-FFF2-40B4-BE49-F238E27FC236}">
                <a16:creationId xmlns:a16="http://schemas.microsoft.com/office/drawing/2014/main" xmlns="" id="{142A1005-FE5F-4C5D-B42A-AC563B1FA7F2}"/>
              </a:ext>
            </a:extLst>
          </p:cNvPr>
          <p:cNvGrpSpPr>
            <a:grpSpLocks/>
          </p:cNvGrpSpPr>
          <p:nvPr/>
        </p:nvGrpSpPr>
        <p:grpSpPr bwMode="auto">
          <a:xfrm>
            <a:off x="719176" y="339226"/>
            <a:ext cx="698424" cy="533400"/>
            <a:chOff x="192" y="144"/>
            <a:chExt cx="546" cy="336"/>
          </a:xfrm>
        </p:grpSpPr>
        <p:sp>
          <p:nvSpPr>
            <p:cNvPr id="182338" name="Oval 66">
              <a:extLst>
                <a:ext uri="{FF2B5EF4-FFF2-40B4-BE49-F238E27FC236}">
                  <a16:creationId xmlns:a16="http://schemas.microsoft.com/office/drawing/2014/main" xmlns="" id="{A01F62E4-87B4-4D04-A1BE-F897482E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"/>
              <a:ext cx="528" cy="3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2339" name="Text Box 67">
              <a:extLst>
                <a:ext uri="{FF2B5EF4-FFF2-40B4-BE49-F238E27FC236}">
                  <a16:creationId xmlns:a16="http://schemas.microsoft.com/office/drawing/2014/main" xmlns="" id="{A004B5F3-262D-440B-AF99-893B63A5F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" y="153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182346" name="Text Box 74">
            <a:extLst>
              <a:ext uri="{FF2B5EF4-FFF2-40B4-BE49-F238E27FC236}">
                <a16:creationId xmlns:a16="http://schemas.microsoft.com/office/drawing/2014/main" xmlns="" id="{716426D5-52FA-47B3-B2B7-30DA8330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29" y="356245"/>
            <a:ext cx="4525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计算图示电路的时间常数。</a:t>
            </a:r>
          </a:p>
        </p:txBody>
      </p:sp>
      <p:sp>
        <p:nvSpPr>
          <p:cNvPr id="125" name="AutoShape 30">
            <a:extLst>
              <a:ext uri="{FF2B5EF4-FFF2-40B4-BE49-F238E27FC236}">
                <a16:creationId xmlns:a16="http://schemas.microsoft.com/office/drawing/2014/main" xmlns="" id="{EEE8CC5B-A4E2-46F1-B210-601E0668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64" y="2282056"/>
            <a:ext cx="685800" cy="547688"/>
          </a:xfrm>
          <a:prstGeom prst="rightArrow">
            <a:avLst>
              <a:gd name="adj1" fmla="val 50000"/>
              <a:gd name="adj2" fmla="val 60000"/>
            </a:avLst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126" name="Group 31">
            <a:extLst>
              <a:ext uri="{FF2B5EF4-FFF2-40B4-BE49-F238E27FC236}">
                <a16:creationId xmlns:a16="http://schemas.microsoft.com/office/drawing/2014/main" xmlns="" id="{4532D79D-4759-4E33-84A0-FE6F4E4A8890}"/>
              </a:ext>
            </a:extLst>
          </p:cNvPr>
          <p:cNvGrpSpPr>
            <a:grpSpLocks/>
          </p:cNvGrpSpPr>
          <p:nvPr/>
        </p:nvGrpSpPr>
        <p:grpSpPr bwMode="auto">
          <a:xfrm>
            <a:off x="890877" y="1469256"/>
            <a:ext cx="2352675" cy="2085975"/>
            <a:chOff x="372" y="924"/>
            <a:chExt cx="2268" cy="1836"/>
          </a:xfrm>
        </p:grpSpPr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xmlns="" id="{385ECD6F-806D-4DB5-9897-5C74F2A9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924"/>
              <a:ext cx="1788" cy="18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xmlns="" id="{604CADBA-6BDC-4395-8E76-DC1DA242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741"/>
              <a:ext cx="3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E</a:t>
              </a:r>
            </a:p>
          </p:txBody>
        </p:sp>
        <p:sp>
          <p:nvSpPr>
            <p:cNvPr id="129" name="Oval 34">
              <a:extLst>
                <a:ext uri="{FF2B5EF4-FFF2-40B4-BE49-F238E27FC236}">
                  <a16:creationId xmlns:a16="http://schemas.microsoft.com/office/drawing/2014/main" xmlns="" id="{2655F2BC-0D12-49F3-A0D5-2F17A3F5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776"/>
              <a:ext cx="270" cy="281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0" name="Line 35">
              <a:extLst>
                <a:ext uri="{FF2B5EF4-FFF2-40B4-BE49-F238E27FC236}">
                  <a16:creationId xmlns:a16="http://schemas.microsoft.com/office/drawing/2014/main" xmlns="" id="{AD5F7A81-9335-4E9B-B286-667E17B97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419"/>
              <a:ext cx="0" cy="9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1" name="Rectangle 36">
              <a:extLst>
                <a:ext uri="{FF2B5EF4-FFF2-40B4-BE49-F238E27FC236}">
                  <a16:creationId xmlns:a16="http://schemas.microsoft.com/office/drawing/2014/main" xmlns="" id="{23F28104-48AE-45A0-A30E-A4CC61AC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1521"/>
              <a:ext cx="3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  <a:ea typeface="方正姚体" panose="02010601030101010101" pitchFamily="2" charset="-122"/>
                </a:rPr>
                <a:t>+</a:t>
              </a:r>
            </a:p>
          </p:txBody>
        </p:sp>
        <p:sp>
          <p:nvSpPr>
            <p:cNvPr id="132" name="Rectangle 37">
              <a:extLst>
                <a:ext uri="{FF2B5EF4-FFF2-40B4-BE49-F238E27FC236}">
                  <a16:creationId xmlns:a16="http://schemas.microsoft.com/office/drawing/2014/main" xmlns="" id="{0528A077-CAFF-4BCF-981D-412D1444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1930"/>
              <a:ext cx="2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b="1">
                  <a:latin typeface="Times New Roman" panose="02020603050405020304" pitchFamily="18" charset="0"/>
                  <a:ea typeface="方正姚体" panose="02010601030101010101" pitchFamily="2" charset="-122"/>
                </a:rPr>
                <a:t>-</a:t>
              </a:r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xmlns="" id="{FC7D55C2-B278-4B6C-B0BE-618BDEDF6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6" y="142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xmlns="" id="{B71549B8-BF8B-429E-86AA-0E5BB3613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1852"/>
              <a:ext cx="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xmlns="" id="{1D61AC8D-7498-4866-8502-670E77905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1978"/>
              <a:ext cx="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6" name="Line 41">
              <a:extLst>
                <a:ext uri="{FF2B5EF4-FFF2-40B4-BE49-F238E27FC236}">
                  <a16:creationId xmlns:a16="http://schemas.microsoft.com/office/drawing/2014/main" xmlns="" id="{82349951-67A9-4B0B-A840-7EECEAFCC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0" y="1419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7" name="Line 42">
              <a:extLst>
                <a:ext uri="{FF2B5EF4-FFF2-40B4-BE49-F238E27FC236}">
                  <a16:creationId xmlns:a16="http://schemas.microsoft.com/office/drawing/2014/main" xmlns="" id="{EFE512E5-C12E-4381-A3C7-851412B71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0" y="1978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8" name="Line 43">
              <a:extLst>
                <a:ext uri="{FF2B5EF4-FFF2-40B4-BE49-F238E27FC236}">
                  <a16:creationId xmlns:a16="http://schemas.microsoft.com/office/drawing/2014/main" xmlns="" id="{E2C21A58-66BB-4563-967D-613E2C0A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2400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39" name="Rectangle 44">
              <a:extLst>
                <a:ext uri="{FF2B5EF4-FFF2-40B4-BE49-F238E27FC236}">
                  <a16:creationId xmlns:a16="http://schemas.microsoft.com/office/drawing/2014/main" xmlns="" id="{343DE6E9-CEFE-48F8-9F89-E844A5AC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358"/>
              <a:ext cx="237" cy="1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xmlns="" id="{75F51A7F-5EB1-44D6-A0B1-121F5CDC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1425"/>
              <a:ext cx="0" cy="9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1" name="Rectangle 46">
              <a:extLst>
                <a:ext uri="{FF2B5EF4-FFF2-40B4-BE49-F238E27FC236}">
                  <a16:creationId xmlns:a16="http://schemas.microsoft.com/office/drawing/2014/main" xmlns="" id="{ABD9DF58-FCC7-4238-AC82-E1FBAE07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802"/>
              <a:ext cx="120" cy="25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42" name="Line 47">
              <a:extLst>
                <a:ext uri="{FF2B5EF4-FFF2-40B4-BE49-F238E27FC236}">
                  <a16:creationId xmlns:a16="http://schemas.microsoft.com/office/drawing/2014/main" xmlns="" id="{F5306009-7C58-45CC-9C4A-AA898B78E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" y="1425"/>
              <a:ext cx="2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3" name="Line 48">
              <a:extLst>
                <a:ext uri="{FF2B5EF4-FFF2-40B4-BE49-F238E27FC236}">
                  <a16:creationId xmlns:a16="http://schemas.microsoft.com/office/drawing/2014/main" xmlns="" id="{C3BA5956-87D3-4DAF-8A98-B71AB168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1156"/>
              <a:ext cx="147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4" name="Line 49">
              <a:extLst>
                <a:ext uri="{FF2B5EF4-FFF2-40B4-BE49-F238E27FC236}">
                  <a16:creationId xmlns:a16="http://schemas.microsoft.com/office/drawing/2014/main" xmlns="" id="{28897053-F7F1-42F1-8EDC-C36A0A002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1" y="1156"/>
              <a:ext cx="220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xmlns="" id="{50769123-FB2B-47D4-A8AA-0FCEA81F2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006"/>
              <a:ext cx="577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t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=0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xmlns="" id="{6DE323D4-5DE3-4EB7-BB11-CB8BDF53C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762"/>
              <a:ext cx="37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C</a:t>
              </a:r>
            </a:p>
          </p:txBody>
        </p:sp>
        <p:sp>
          <p:nvSpPr>
            <p:cNvPr id="147" name="Oval 52">
              <a:extLst>
                <a:ext uri="{FF2B5EF4-FFF2-40B4-BE49-F238E27FC236}">
                  <a16:creationId xmlns:a16="http://schemas.microsoft.com/office/drawing/2014/main" xmlns="" id="{A7364D54-1CFC-4B68-956D-9E1A245AE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39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8" name="Oval 53">
              <a:extLst>
                <a:ext uri="{FF2B5EF4-FFF2-40B4-BE49-F238E27FC236}">
                  <a16:creationId xmlns:a16="http://schemas.microsoft.com/office/drawing/2014/main" xmlns="" id="{51589A0D-37F4-4F4E-9959-CF3D4D6C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64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9" name="Text Box 54">
              <a:extLst>
                <a:ext uri="{FF2B5EF4-FFF2-40B4-BE49-F238E27FC236}">
                  <a16:creationId xmlns:a16="http://schemas.microsoft.com/office/drawing/2014/main" xmlns="" id="{ABE58881-1BDA-46C9-9CE7-FCD11955F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951"/>
              <a:ext cx="479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baseline="-25000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1</a:t>
              </a:r>
              <a:endPara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50" name="Text Box 55">
              <a:extLst>
                <a:ext uri="{FF2B5EF4-FFF2-40B4-BE49-F238E27FC236}">
                  <a16:creationId xmlns:a16="http://schemas.microsoft.com/office/drawing/2014/main" xmlns="" id="{126822A5-918F-4996-AED6-A563481A6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1718"/>
              <a:ext cx="48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baseline="-25000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2</a:t>
              </a:r>
              <a:endPara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151" name="AutoShape 68">
            <a:extLst>
              <a:ext uri="{FF2B5EF4-FFF2-40B4-BE49-F238E27FC236}">
                <a16:creationId xmlns:a16="http://schemas.microsoft.com/office/drawing/2014/main" xmlns="" id="{62C2C8C7-2B70-4513-9466-A3CDD24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214" y="4442644"/>
            <a:ext cx="685800" cy="576262"/>
          </a:xfrm>
          <a:prstGeom prst="rightArrow">
            <a:avLst>
              <a:gd name="adj1" fmla="val 50000"/>
              <a:gd name="adj2" fmla="val 60000"/>
            </a:avLst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52" name="Text Box 69">
            <a:extLst>
              <a:ext uri="{FF2B5EF4-FFF2-40B4-BE49-F238E27FC236}">
                <a16:creationId xmlns:a16="http://schemas.microsoft.com/office/drawing/2014/main" xmlns="" id="{D6F398F0-D980-48CF-8E27-8D696AC47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764" y="4169594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=R+R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2</a:t>
            </a:r>
            <a:endParaRPr kumimoji="1" lang="en-US" altLang="zh-CN" sz="2400" b="1" dirty="0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pSp>
        <p:nvGrpSpPr>
          <p:cNvPr id="153" name="Group 75">
            <a:extLst>
              <a:ext uri="{FF2B5EF4-FFF2-40B4-BE49-F238E27FC236}">
                <a16:creationId xmlns:a16="http://schemas.microsoft.com/office/drawing/2014/main" xmlns="" id="{1F6814B7-005B-4481-9E6B-31CAA83CA08C}"/>
              </a:ext>
            </a:extLst>
          </p:cNvPr>
          <p:cNvGrpSpPr>
            <a:grpSpLocks/>
          </p:cNvGrpSpPr>
          <p:nvPr/>
        </p:nvGrpSpPr>
        <p:grpSpPr bwMode="auto">
          <a:xfrm>
            <a:off x="744827" y="3845744"/>
            <a:ext cx="3068638" cy="2098675"/>
            <a:chOff x="100" y="2291"/>
            <a:chExt cx="1933" cy="1322"/>
          </a:xfrm>
        </p:grpSpPr>
        <p:sp>
          <p:nvSpPr>
            <p:cNvPr id="154" name="Rectangle 76">
              <a:extLst>
                <a:ext uri="{FF2B5EF4-FFF2-40B4-BE49-F238E27FC236}">
                  <a16:creationId xmlns:a16="http://schemas.microsoft.com/office/drawing/2014/main" xmlns="" id="{31ACB109-E9FD-409B-B017-5357DB18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291"/>
              <a:ext cx="1512" cy="13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2400" b="1" i="1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xmlns="" id="{3EFA6087-4445-43CB-AEA2-D5E2CAAC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2896"/>
              <a:ext cx="207" cy="202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6" name="Line 78">
              <a:extLst>
                <a:ext uri="{FF2B5EF4-FFF2-40B4-BE49-F238E27FC236}">
                  <a16:creationId xmlns:a16="http://schemas.microsoft.com/office/drawing/2014/main" xmlns="" id="{95D6C2C1-8454-4CC1-A9A4-8D8773AB2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" y="2639"/>
              <a:ext cx="0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7" name="Line 79">
              <a:extLst>
                <a:ext uri="{FF2B5EF4-FFF2-40B4-BE49-F238E27FC236}">
                  <a16:creationId xmlns:a16="http://schemas.microsoft.com/office/drawing/2014/main" xmlns="" id="{B72881FC-F7F9-451C-899A-7EED462CF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" y="2643"/>
              <a:ext cx="9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8" name="Line 80">
              <a:extLst>
                <a:ext uri="{FF2B5EF4-FFF2-40B4-BE49-F238E27FC236}">
                  <a16:creationId xmlns:a16="http://schemas.microsoft.com/office/drawing/2014/main" xmlns="" id="{9A3DFC7D-0A49-4024-A0A0-6BAFB37C2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4" y="2635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9" name="Line 81">
              <a:extLst>
                <a:ext uri="{FF2B5EF4-FFF2-40B4-BE49-F238E27FC236}">
                  <a16:creationId xmlns:a16="http://schemas.microsoft.com/office/drawing/2014/main" xmlns="" id="{AA1BEFDC-E20B-461E-B936-06BEDC78E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" y="3354"/>
              <a:ext cx="13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0" name="Rectangle 82">
              <a:extLst>
                <a:ext uri="{FF2B5EF4-FFF2-40B4-BE49-F238E27FC236}">
                  <a16:creationId xmlns:a16="http://schemas.microsoft.com/office/drawing/2014/main" xmlns="" id="{CEBD98B3-0C7E-453C-96AA-1529D93D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595"/>
              <a:ext cx="182" cy="7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1" name="Line 83">
              <a:extLst>
                <a:ext uri="{FF2B5EF4-FFF2-40B4-BE49-F238E27FC236}">
                  <a16:creationId xmlns:a16="http://schemas.microsoft.com/office/drawing/2014/main" xmlns="" id="{FBF1BD44-CF87-46BC-B092-3006A4532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9" y="2643"/>
              <a:ext cx="0" cy="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2" name="Rectangle 84">
              <a:extLst>
                <a:ext uri="{FF2B5EF4-FFF2-40B4-BE49-F238E27FC236}">
                  <a16:creationId xmlns:a16="http://schemas.microsoft.com/office/drawing/2014/main" xmlns="" id="{9FD44411-9E41-4BA5-B8FF-867CE1AFE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906"/>
              <a:ext cx="83" cy="20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63" name="Line 85">
              <a:extLst>
                <a:ext uri="{FF2B5EF4-FFF2-40B4-BE49-F238E27FC236}">
                  <a16:creationId xmlns:a16="http://schemas.microsoft.com/office/drawing/2014/main" xmlns="" id="{1B1B72F7-4325-432E-915C-7363BA90A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" y="2643"/>
              <a:ext cx="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4" name="Line 86">
              <a:extLst>
                <a:ext uri="{FF2B5EF4-FFF2-40B4-BE49-F238E27FC236}">
                  <a16:creationId xmlns:a16="http://schemas.microsoft.com/office/drawing/2014/main" xmlns="" id="{1318A976-E067-4A6E-B275-1ACB1CB9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2449"/>
              <a:ext cx="113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5" name="Line 87">
              <a:extLst>
                <a:ext uri="{FF2B5EF4-FFF2-40B4-BE49-F238E27FC236}">
                  <a16:creationId xmlns:a16="http://schemas.microsoft.com/office/drawing/2014/main" xmlns="" id="{A3C70267-7EF1-4701-88FE-855E40799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" y="2449"/>
              <a:ext cx="169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6" name="Text Box 88">
              <a:extLst>
                <a:ext uri="{FF2B5EF4-FFF2-40B4-BE49-F238E27FC236}">
                  <a16:creationId xmlns:a16="http://schemas.microsoft.com/office/drawing/2014/main" xmlns="" id="{AD89120A-32BC-4638-B3CE-F9DD3BAB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2343"/>
              <a:ext cx="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方正姚体" panose="02010601030101010101" pitchFamily="2" charset="-122"/>
                </a:rPr>
                <a:t>t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方正姚体" panose="02010601030101010101" pitchFamily="2" charset="-122"/>
                </a:rPr>
                <a:t>=0</a:t>
              </a:r>
              <a:endParaRPr kumimoji="1" lang="en-US" altLang="zh-CN" sz="2400" b="1" i="1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67" name="Rectangle 89">
              <a:extLst>
                <a:ext uri="{FF2B5EF4-FFF2-40B4-BE49-F238E27FC236}">
                  <a16:creationId xmlns:a16="http://schemas.microsoft.com/office/drawing/2014/main" xmlns="" id="{1E3320CF-7471-4E14-99DD-93E70E2E2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50" y="2542"/>
              <a:ext cx="78" cy="19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kumimoji="1" lang="zh-CN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68" name="Line 90">
              <a:extLst>
                <a:ext uri="{FF2B5EF4-FFF2-40B4-BE49-F238E27FC236}">
                  <a16:creationId xmlns:a16="http://schemas.microsoft.com/office/drawing/2014/main" xmlns="" id="{E8E3A739-3FA8-4E6D-9961-9BA0D89A9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1" y="3241"/>
              <a:ext cx="0" cy="1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9" name="Line 91">
              <a:extLst>
                <a:ext uri="{FF2B5EF4-FFF2-40B4-BE49-F238E27FC236}">
                  <a16:creationId xmlns:a16="http://schemas.microsoft.com/office/drawing/2014/main" xmlns="" id="{9BAA611E-7504-4147-8E2E-82578F1A4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3095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0" name="Line 92">
              <a:extLst>
                <a:ext uri="{FF2B5EF4-FFF2-40B4-BE49-F238E27FC236}">
                  <a16:creationId xmlns:a16="http://schemas.microsoft.com/office/drawing/2014/main" xmlns="" id="{319E6436-662C-4C07-82AA-2B2EA5992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" y="3000"/>
              <a:ext cx="1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1" name="Line 93">
              <a:extLst>
                <a:ext uri="{FF2B5EF4-FFF2-40B4-BE49-F238E27FC236}">
                  <a16:creationId xmlns:a16="http://schemas.microsoft.com/office/drawing/2014/main" xmlns="" id="{13BA2F35-75B3-4743-82AB-090B6AABB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" y="2818"/>
              <a:ext cx="0" cy="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2" name="Text Box 94">
              <a:extLst>
                <a:ext uri="{FF2B5EF4-FFF2-40B4-BE49-F238E27FC236}">
                  <a16:creationId xmlns:a16="http://schemas.microsoft.com/office/drawing/2014/main" xmlns="" id="{BB176157-8A22-49A3-8DFD-4E39549C6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08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b="1" i="1">
                  <a:latin typeface="Times New Roman" panose="02020603050405020304" pitchFamily="18" charset="0"/>
                  <a:ea typeface="方正姚体" panose="02010601030101010101" pitchFamily="2" charset="-122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方正姚体" panose="02010601030101010101" pitchFamily="2" charset="-122"/>
                </a:rPr>
                <a:t>S</a:t>
              </a:r>
              <a:endParaRPr kumimoji="1" lang="en-US" altLang="zh-CN" sz="2400" b="1" i="1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73" name="Text Box 95">
              <a:extLst>
                <a:ext uri="{FF2B5EF4-FFF2-40B4-BE49-F238E27FC236}">
                  <a16:creationId xmlns:a16="http://schemas.microsoft.com/office/drawing/2014/main" xmlns="" id="{F1094790-39AD-441C-949F-C979FB67F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233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</a:p>
          </p:txBody>
        </p:sp>
        <p:sp>
          <p:nvSpPr>
            <p:cNvPr id="174" name="Text Box 96">
              <a:extLst>
                <a:ext uri="{FF2B5EF4-FFF2-40B4-BE49-F238E27FC236}">
                  <a16:creationId xmlns:a16="http://schemas.microsoft.com/office/drawing/2014/main" xmlns="" id="{F5437161-C191-4A48-B8EC-DD840A2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" y="3075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>
                  <a:latin typeface="Times New Roman" panose="02020603050405020304" pitchFamily="18" charset="0"/>
                  <a:ea typeface="方正姚体" panose="02010601030101010101" pitchFamily="2" charset="-122"/>
                </a:rPr>
                <a:t>C</a:t>
              </a:r>
            </a:p>
          </p:txBody>
        </p:sp>
        <p:sp>
          <p:nvSpPr>
            <p:cNvPr id="175" name="Text Box 97">
              <a:extLst>
                <a:ext uri="{FF2B5EF4-FFF2-40B4-BE49-F238E27FC236}">
                  <a16:creationId xmlns:a16="http://schemas.microsoft.com/office/drawing/2014/main" xmlns="" id="{DC4DC7C5-87E0-4A03-9DA2-998419045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2301"/>
              <a:ext cx="4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i="1" baseline="-25000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1</a:t>
              </a:r>
              <a:endPara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76" name="Text Box 98">
              <a:extLst>
                <a:ext uri="{FF2B5EF4-FFF2-40B4-BE49-F238E27FC236}">
                  <a16:creationId xmlns:a16="http://schemas.microsoft.com/office/drawing/2014/main" xmlns="" id="{32320488-D1AD-4470-BC4A-1FC27B45D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2861"/>
              <a:ext cx="4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i="1" baseline="-25000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2</a:t>
              </a:r>
              <a:endPara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77" name="Oval 99">
              <a:extLst>
                <a:ext uri="{FF2B5EF4-FFF2-40B4-BE49-F238E27FC236}">
                  <a16:creationId xmlns:a16="http://schemas.microsoft.com/office/drawing/2014/main" xmlns="" id="{DC1D4624-5BED-49CF-95E5-64AE2AAF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328"/>
              <a:ext cx="55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8" name="Oval 100">
              <a:extLst>
                <a:ext uri="{FF2B5EF4-FFF2-40B4-BE49-F238E27FC236}">
                  <a16:creationId xmlns:a16="http://schemas.microsoft.com/office/drawing/2014/main" xmlns="" id="{027BC267-1552-4068-A4C5-D181264F1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611"/>
              <a:ext cx="55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pSp>
          <p:nvGrpSpPr>
            <p:cNvPr id="179" name="Group 101">
              <a:extLst>
                <a:ext uri="{FF2B5EF4-FFF2-40B4-BE49-F238E27FC236}">
                  <a16:creationId xmlns:a16="http://schemas.microsoft.com/office/drawing/2014/main" xmlns="" id="{259A25E5-D642-49AE-A83A-307CE9988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1" y="3125"/>
              <a:ext cx="197" cy="96"/>
              <a:chOff x="1813" y="3613"/>
              <a:chExt cx="197" cy="96"/>
            </a:xfrm>
          </p:grpSpPr>
          <p:sp>
            <p:nvSpPr>
              <p:cNvPr id="180" name="Line 102">
                <a:extLst>
                  <a:ext uri="{FF2B5EF4-FFF2-40B4-BE49-F238E27FC236}">
                    <a16:creationId xmlns:a16="http://schemas.microsoft.com/office/drawing/2014/main" xmlns="" id="{8F0F5E08-1E62-4D88-87B1-67789BE8C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3" y="3613"/>
                <a:ext cx="1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81" name="Line 103">
                <a:extLst>
                  <a:ext uri="{FF2B5EF4-FFF2-40B4-BE49-F238E27FC236}">
                    <a16:creationId xmlns:a16="http://schemas.microsoft.com/office/drawing/2014/main" xmlns="" id="{3CCCE4AF-CE77-4FBC-BC98-8CA215D4C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3" y="3709"/>
                <a:ext cx="1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</p:grpSp>
      <p:sp>
        <p:nvSpPr>
          <p:cNvPr id="182" name="Rectangle 64">
            <a:extLst>
              <a:ext uri="{FF2B5EF4-FFF2-40B4-BE49-F238E27FC236}">
                <a16:creationId xmlns:a16="http://schemas.microsoft.com/office/drawing/2014/main" xmlns="" id="{3DDD03EC-685A-45C7-9274-43FD08906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53" y="1767884"/>
            <a:ext cx="166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2</a:t>
            </a:r>
            <a:endParaRPr kumimoji="1" lang="en-US" altLang="zh-CN" sz="2400" b="1" dirty="0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83" name="Rectangle 3">
            <a:extLst>
              <a:ext uri="{FF2B5EF4-FFF2-40B4-BE49-F238E27FC236}">
                <a16:creationId xmlns:a16="http://schemas.microsoft.com/office/drawing/2014/main" xmlns="" id="{5FFF5A19-E965-4610-B1B2-6C502EEF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53" y="2325473"/>
            <a:ext cx="967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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C</a:t>
            </a:r>
            <a:endParaRPr kumimoji="1" lang="en-US" altLang="zh-CN" sz="2400" b="1" dirty="0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84" name="Rectangle 3">
            <a:extLst>
              <a:ext uri="{FF2B5EF4-FFF2-40B4-BE49-F238E27FC236}">
                <a16:creationId xmlns:a16="http://schemas.microsoft.com/office/drawing/2014/main" xmlns="" id="{CA973994-6BB1-47E8-9132-3EA9A7D8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140" y="4781575"/>
            <a:ext cx="967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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C</a:t>
            </a:r>
            <a:endParaRPr kumimoji="1" lang="en-US" altLang="zh-CN" sz="2400" b="1" dirty="0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xmlns="" id="{21B69476-FAC8-405E-A30F-B24D41D02FA1}"/>
              </a:ext>
            </a:extLst>
          </p:cNvPr>
          <p:cNvGrpSpPr/>
          <p:nvPr/>
        </p:nvGrpSpPr>
        <p:grpSpPr>
          <a:xfrm>
            <a:off x="4128685" y="1600586"/>
            <a:ext cx="2405755" cy="1935162"/>
            <a:chOff x="4029971" y="1391805"/>
            <a:chExt cx="2405755" cy="1935162"/>
          </a:xfrm>
        </p:grpSpPr>
        <p:grpSp>
          <p:nvGrpSpPr>
            <p:cNvPr id="186" name="Group 6">
              <a:extLst>
                <a:ext uri="{FF2B5EF4-FFF2-40B4-BE49-F238E27FC236}">
                  <a16:creationId xmlns:a16="http://schemas.microsoft.com/office/drawing/2014/main" xmlns="" id="{ECFFFAD8-7722-40F9-BFA0-5BF634DFD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9971" y="1391805"/>
              <a:ext cx="2405755" cy="1935162"/>
              <a:chOff x="3425" y="1016"/>
              <a:chExt cx="2143" cy="1776"/>
            </a:xfrm>
          </p:grpSpPr>
          <p:sp>
            <p:nvSpPr>
              <p:cNvPr id="188" name="Rectangle 7">
                <a:extLst>
                  <a:ext uri="{FF2B5EF4-FFF2-40B4-BE49-F238E27FC236}">
                    <a16:creationId xmlns:a16="http://schemas.microsoft.com/office/drawing/2014/main" xmlns="" id="{27BF513A-78B6-4AC5-9799-AC57BFD6E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1016"/>
                <a:ext cx="1704" cy="17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89" name="Rectangle 8">
                <a:extLst>
                  <a:ext uri="{FF2B5EF4-FFF2-40B4-BE49-F238E27FC236}">
                    <a16:creationId xmlns:a16="http://schemas.microsoft.com/office/drawing/2014/main" xmlns="" id="{1D12E63B-0B6E-4B1B-9338-5F9C9F6AF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828"/>
                <a:ext cx="440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b="1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E</a:t>
                </a:r>
                <a:r>
                  <a:rPr kumimoji="1" lang="en-US" altLang="zh-CN" sz="2400" b="1" i="1" baseline="-250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d</a:t>
                </a:r>
                <a:endParaRPr kumimoji="1"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90" name="Oval 9">
                <a:extLst>
                  <a:ext uri="{FF2B5EF4-FFF2-40B4-BE49-F238E27FC236}">
                    <a16:creationId xmlns:a16="http://schemas.microsoft.com/office/drawing/2014/main" xmlns="" id="{D66C608C-021E-4DFF-817C-DC8BAF1D0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1851"/>
                <a:ext cx="259" cy="269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1" name="Line 10">
                <a:extLst>
                  <a:ext uri="{FF2B5EF4-FFF2-40B4-BE49-F238E27FC236}">
                    <a16:creationId xmlns:a16="http://schemas.microsoft.com/office/drawing/2014/main" xmlns="" id="{35FBE280-1926-4F44-81B1-14734800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1511"/>
                <a:ext cx="0" cy="9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2" name="Rectangle 11">
                <a:extLst>
                  <a:ext uri="{FF2B5EF4-FFF2-40B4-BE49-F238E27FC236}">
                    <a16:creationId xmlns:a16="http://schemas.microsoft.com/office/drawing/2014/main" xmlns="" id="{7EA3F4E9-24BF-4867-A408-9E41B2305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4" y="1571"/>
                <a:ext cx="321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b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193" name="Rectangle 12">
                <a:extLst>
                  <a:ext uri="{FF2B5EF4-FFF2-40B4-BE49-F238E27FC236}">
                    <a16:creationId xmlns:a16="http://schemas.microsoft.com/office/drawing/2014/main" xmlns="" id="{AAAA3706-C59E-4F7E-847C-CE518E000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3" y="1965"/>
                <a:ext cx="257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b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-</a:t>
                </a:r>
              </a:p>
            </p:txBody>
          </p:sp>
          <p:sp>
            <p:nvSpPr>
              <p:cNvPr id="194" name="Line 13">
                <a:extLst>
                  <a:ext uri="{FF2B5EF4-FFF2-40B4-BE49-F238E27FC236}">
                    <a16:creationId xmlns:a16="http://schemas.microsoft.com/office/drawing/2014/main" xmlns="" id="{ABBCB125-91DB-4667-851B-901DBAE7A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16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5" name="Rectangle 14">
                <a:extLst>
                  <a:ext uri="{FF2B5EF4-FFF2-40B4-BE49-F238E27FC236}">
                    <a16:creationId xmlns:a16="http://schemas.microsoft.com/office/drawing/2014/main" xmlns="" id="{1526E89F-45EE-4BFE-909C-4368963C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481"/>
                <a:ext cx="304" cy="111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6" name="Line 15">
                <a:extLst>
                  <a:ext uri="{FF2B5EF4-FFF2-40B4-BE49-F238E27FC236}">
                    <a16:creationId xmlns:a16="http://schemas.microsoft.com/office/drawing/2014/main" xmlns="" id="{64E5CAF4-CDDC-4BFB-9C21-A9BEB8EC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8" y="1926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7" name="Line 16">
                <a:extLst>
                  <a:ext uri="{FF2B5EF4-FFF2-40B4-BE49-F238E27FC236}">
                    <a16:creationId xmlns:a16="http://schemas.microsoft.com/office/drawing/2014/main" xmlns="" id="{404BAEB1-CB60-4D39-90AE-9AAA192B1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8" y="2045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8" name="Line 17">
                <a:extLst>
                  <a:ext uri="{FF2B5EF4-FFF2-40B4-BE49-F238E27FC236}">
                    <a16:creationId xmlns:a16="http://schemas.microsoft.com/office/drawing/2014/main" xmlns="" id="{FD2883AC-AC1D-4A96-986D-7A0607FF1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3" y="1511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199" name="Line 18">
                <a:extLst>
                  <a:ext uri="{FF2B5EF4-FFF2-40B4-BE49-F238E27FC236}">
                    <a16:creationId xmlns:a16="http://schemas.microsoft.com/office/drawing/2014/main" xmlns="" id="{348673FA-3FF6-41CF-BE20-9A3D39A37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3" y="2045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0" name="Line 19">
                <a:extLst>
                  <a:ext uri="{FF2B5EF4-FFF2-40B4-BE49-F238E27FC236}">
                    <a16:creationId xmlns:a16="http://schemas.microsoft.com/office/drawing/2014/main" xmlns="" id="{CCFF4A9D-E1A8-4FD5-9145-1C0CC442A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7" y="2452"/>
                <a:ext cx="16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1" name="Text Box 29">
                <a:extLst>
                  <a:ext uri="{FF2B5EF4-FFF2-40B4-BE49-F238E27FC236}">
                    <a16:creationId xmlns:a16="http://schemas.microsoft.com/office/drawing/2014/main" xmlns="" id="{7F1D2BE6-0006-443E-AADE-7908687FC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" y="1777"/>
                <a:ext cx="347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C</a:t>
                </a:r>
                <a:endParaRPr kumimoji="1" lang="en-US" altLang="zh-CN" sz="2400" b="1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187" name="Rectangle 64">
              <a:extLst>
                <a:ext uri="{FF2B5EF4-FFF2-40B4-BE49-F238E27FC236}">
                  <a16:creationId xmlns:a16="http://schemas.microsoft.com/office/drawing/2014/main" xmlns="" id="{6EC7BE31-B45F-4909-B14A-F242F7AF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976" y="1427791"/>
              <a:ext cx="16636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0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=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//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2</a:t>
              </a:r>
              <a:endParaRPr kumimoji="1" lang="en-US" altLang="zh-CN" sz="2400" b="1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xmlns="" id="{E10DE661-6A5C-4EAD-927C-07D9C059244F}"/>
              </a:ext>
            </a:extLst>
          </p:cNvPr>
          <p:cNvGrpSpPr/>
          <p:nvPr/>
        </p:nvGrpSpPr>
        <p:grpSpPr>
          <a:xfrm>
            <a:off x="4186527" y="3933056"/>
            <a:ext cx="2355850" cy="1754188"/>
            <a:chOff x="4087813" y="3724275"/>
            <a:chExt cx="2355850" cy="1754188"/>
          </a:xfrm>
        </p:grpSpPr>
        <p:grpSp>
          <p:nvGrpSpPr>
            <p:cNvPr id="203" name="Group 104">
              <a:extLst>
                <a:ext uri="{FF2B5EF4-FFF2-40B4-BE49-F238E27FC236}">
                  <a16:creationId xmlns:a16="http://schemas.microsoft.com/office/drawing/2014/main" xmlns="" id="{FCCCCF46-9EFA-4BAC-8A2E-BB1DE9E10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7813" y="3724275"/>
              <a:ext cx="2355850" cy="1754188"/>
              <a:chOff x="2268" y="2346"/>
              <a:chExt cx="1484" cy="1105"/>
            </a:xfrm>
          </p:grpSpPr>
          <p:sp>
            <p:nvSpPr>
              <p:cNvPr id="205" name="Rectangle 105">
                <a:extLst>
                  <a:ext uri="{FF2B5EF4-FFF2-40B4-BE49-F238E27FC236}">
                    <a16:creationId xmlns:a16="http://schemas.microsoft.com/office/drawing/2014/main" xmlns="" id="{84B40A8C-64FD-4BD0-A221-E605D38C5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346"/>
                <a:ext cx="1111" cy="110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400" b="1" i="1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206" name="Oval 106">
                <a:extLst>
                  <a:ext uri="{FF2B5EF4-FFF2-40B4-BE49-F238E27FC236}">
                    <a16:creationId xmlns:a16="http://schemas.microsoft.com/office/drawing/2014/main" xmlns="" id="{BB34B339-7027-46A0-B4F4-9D85B2A8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953"/>
                <a:ext cx="179" cy="197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7" name="Line 107">
                <a:extLst>
                  <a:ext uri="{FF2B5EF4-FFF2-40B4-BE49-F238E27FC236}">
                    <a16:creationId xmlns:a16="http://schemas.microsoft.com/office/drawing/2014/main" xmlns="" id="{451BCBE8-4F87-4120-9E0B-99D46B1A9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3" y="2705"/>
                <a:ext cx="0" cy="4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8" name="Line 108">
                <a:extLst>
                  <a:ext uri="{FF2B5EF4-FFF2-40B4-BE49-F238E27FC236}">
                    <a16:creationId xmlns:a16="http://schemas.microsoft.com/office/drawing/2014/main" xmlns="" id="{55F235E6-6BB8-4C25-989E-116EB166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7" y="2709"/>
                <a:ext cx="11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9" name="Rectangle 109">
                <a:extLst>
                  <a:ext uri="{FF2B5EF4-FFF2-40B4-BE49-F238E27FC236}">
                    <a16:creationId xmlns:a16="http://schemas.microsoft.com/office/drawing/2014/main" xmlns="" id="{262B8EA3-B0D0-4DA8-9636-8673F4EF1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2654"/>
                <a:ext cx="218" cy="11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0" name="Line 110">
                <a:extLst>
                  <a:ext uri="{FF2B5EF4-FFF2-40B4-BE49-F238E27FC236}">
                    <a16:creationId xmlns:a16="http://schemas.microsoft.com/office/drawing/2014/main" xmlns="" id="{803D20CB-368A-46FD-8FB7-B6CFE923C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9" y="3393"/>
                <a:ext cx="11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1" name="Line 114">
                <a:extLst>
                  <a:ext uri="{FF2B5EF4-FFF2-40B4-BE49-F238E27FC236}">
                    <a16:creationId xmlns:a16="http://schemas.microsoft.com/office/drawing/2014/main" xmlns="" id="{110726BE-30ED-44AE-A90B-92A8C4722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5" y="3153"/>
                <a:ext cx="0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2" name="Line 115">
                <a:extLst>
                  <a:ext uri="{FF2B5EF4-FFF2-40B4-BE49-F238E27FC236}">
                    <a16:creationId xmlns:a16="http://schemas.microsoft.com/office/drawing/2014/main" xmlns="" id="{8391725D-9FA0-4E25-A468-F363E3860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3" y="2890"/>
                <a:ext cx="0" cy="3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3" name="Line 116">
                <a:extLst>
                  <a:ext uri="{FF2B5EF4-FFF2-40B4-BE49-F238E27FC236}">
                    <a16:creationId xmlns:a16="http://schemas.microsoft.com/office/drawing/2014/main" xmlns="" id="{79166C91-3A54-48E6-98DD-9D8B5955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" y="2704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4" name="Line 117">
                <a:extLst>
                  <a:ext uri="{FF2B5EF4-FFF2-40B4-BE49-F238E27FC236}">
                    <a16:creationId xmlns:a16="http://schemas.microsoft.com/office/drawing/2014/main" xmlns="" id="{BCFF512C-BE28-47B4-B430-ABE125E42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150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15" name="Text Box 118">
                <a:extLst>
                  <a:ext uri="{FF2B5EF4-FFF2-40B4-BE49-F238E27FC236}">
                    <a16:creationId xmlns:a16="http://schemas.microsoft.com/office/drawing/2014/main" xmlns="" id="{AB775DAD-7C33-4E6F-B6D5-AECA99F3E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8" y="294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C</a:t>
                </a:r>
              </a:p>
            </p:txBody>
          </p:sp>
          <p:sp>
            <p:nvSpPr>
              <p:cNvPr id="216" name="Text Box 119">
                <a:extLst>
                  <a:ext uri="{FF2B5EF4-FFF2-40B4-BE49-F238E27FC236}">
                    <a16:creationId xmlns:a16="http://schemas.microsoft.com/office/drawing/2014/main" xmlns="" id="{C7F4F0F2-CF1B-4996-82DD-0501B598B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6" y="2963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E</a:t>
                </a:r>
                <a:r>
                  <a:rPr kumimoji="1" lang="en-US" altLang="zh-CN" sz="2400" b="1" i="1" baseline="-250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d</a:t>
                </a:r>
                <a:endParaRPr kumimoji="1" lang="en-US" altLang="zh-CN" sz="2400" b="1" i="1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217" name="Text Box 120">
                <a:extLst>
                  <a:ext uri="{FF2B5EF4-FFF2-40B4-BE49-F238E27FC236}">
                    <a16:creationId xmlns:a16="http://schemas.microsoft.com/office/drawing/2014/main" xmlns="" id="{2671C56A-FAAC-466A-9243-FE048A584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" y="2727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218" name="Text Box 121">
                <a:extLst>
                  <a:ext uri="{FF2B5EF4-FFF2-40B4-BE49-F238E27FC236}">
                    <a16:creationId xmlns:a16="http://schemas.microsoft.com/office/drawing/2014/main" xmlns="" id="{884F3C75-CF2B-4BC5-9123-DE93E5CD7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3040"/>
                <a:ext cx="2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1" lang="en-US" altLang="zh-CN" sz="2400" b="1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-</a:t>
                </a:r>
              </a:p>
            </p:txBody>
          </p:sp>
          <p:grpSp>
            <p:nvGrpSpPr>
              <p:cNvPr id="219" name="Group 122">
                <a:extLst>
                  <a:ext uri="{FF2B5EF4-FFF2-40B4-BE49-F238E27FC236}">
                    <a16:creationId xmlns:a16="http://schemas.microsoft.com/office/drawing/2014/main" xmlns="" id="{80F572EF-6F09-46F3-8549-EA070B1EF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1" y="3037"/>
                <a:ext cx="231" cy="96"/>
                <a:chOff x="3625" y="3613"/>
                <a:chExt cx="231" cy="96"/>
              </a:xfrm>
            </p:grpSpPr>
            <p:sp>
              <p:nvSpPr>
                <p:cNvPr id="220" name="Line 123">
                  <a:extLst>
                    <a:ext uri="{FF2B5EF4-FFF2-40B4-BE49-F238E27FC236}">
                      <a16:creationId xmlns:a16="http://schemas.microsoft.com/office/drawing/2014/main" xmlns="" id="{E1A8E6FA-A9C2-4B99-8670-3AC12C633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3613"/>
                  <a:ext cx="223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221" name="Line 124">
                  <a:extLst>
                    <a:ext uri="{FF2B5EF4-FFF2-40B4-BE49-F238E27FC236}">
                      <a16:creationId xmlns:a16="http://schemas.microsoft.com/office/drawing/2014/main" xmlns="" id="{9AB06573-CC5B-48D0-9616-026F76BC1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3" y="3709"/>
                  <a:ext cx="223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xmlns="" id="{4F546FD0-7FCA-45DE-A06D-BA72FA6F4686}"/>
                </a:ext>
              </a:extLst>
            </p:cNvPr>
            <p:cNvSpPr/>
            <p:nvPr/>
          </p:nvSpPr>
          <p:spPr>
            <a:xfrm>
              <a:off x="5023844" y="375490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0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46" grpId="0" build="p" autoUpdateAnimBg="0"/>
      <p:bldP spid="152" grpId="0" autoUpdateAnimBg="0"/>
      <p:bldP spid="182" grpId="0"/>
      <p:bldP spid="183" grpId="0"/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xmlns="" id="{A6365357-33DB-4A7E-833A-240BB42A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86" y="4879500"/>
            <a:ext cx="3399407" cy="1228523"/>
          </a:xfrm>
          <a:prstGeom prst="rect">
            <a:avLst/>
          </a:prstGeom>
          <a:noFill/>
          <a:ln w="19050">
            <a:solidFill>
              <a:srgbClr val="FF99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8483" name="Group 3">
            <a:extLst>
              <a:ext uri="{FF2B5EF4-FFF2-40B4-BE49-F238E27FC236}">
                <a16:creationId xmlns:a16="http://schemas.microsoft.com/office/drawing/2014/main" xmlns="" id="{81908E41-F619-499E-B42A-A60127AA420E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4437112"/>
            <a:ext cx="3082926" cy="2019300"/>
            <a:chOff x="3104" y="1207"/>
            <a:chExt cx="1942" cy="1272"/>
          </a:xfrm>
        </p:grpSpPr>
        <p:sp>
          <p:nvSpPr>
            <p:cNvPr id="148484" name="Freeform 4">
              <a:extLst>
                <a:ext uri="{FF2B5EF4-FFF2-40B4-BE49-F238E27FC236}">
                  <a16:creationId xmlns:a16="http://schemas.microsoft.com/office/drawing/2014/main" xmlns="" id="{1BED7A0C-4CB3-4ACC-8B42-40F67ABBA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776"/>
              <a:ext cx="1296" cy="576"/>
            </a:xfrm>
            <a:custGeom>
              <a:avLst/>
              <a:gdLst>
                <a:gd name="T0" fmla="*/ 0 w 1296"/>
                <a:gd name="T1" fmla="*/ 448 h 448"/>
                <a:gd name="T2" fmla="*/ 432 w 1296"/>
                <a:gd name="T3" fmla="*/ 112 h 448"/>
                <a:gd name="T4" fmla="*/ 864 w 1296"/>
                <a:gd name="T5" fmla="*/ 16 h 448"/>
                <a:gd name="T6" fmla="*/ 1296 w 1296"/>
                <a:gd name="T7" fmla="*/ 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48">
                  <a:moveTo>
                    <a:pt x="0" y="448"/>
                  </a:moveTo>
                  <a:cubicBezTo>
                    <a:pt x="144" y="316"/>
                    <a:pt x="288" y="184"/>
                    <a:pt x="432" y="112"/>
                  </a:cubicBezTo>
                  <a:cubicBezTo>
                    <a:pt x="576" y="40"/>
                    <a:pt x="720" y="32"/>
                    <a:pt x="864" y="16"/>
                  </a:cubicBezTo>
                  <a:cubicBezTo>
                    <a:pt x="1008" y="0"/>
                    <a:pt x="1224" y="16"/>
                    <a:pt x="1296" y="16"/>
                  </a:cubicBezTo>
                </a:path>
              </a:pathLst>
            </a:custGeom>
            <a:noFill/>
            <a:ln w="38100" cap="flat" cmpd="sng">
              <a:solidFill>
                <a:srgbClr val="9966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485" name="Text Box 5">
              <a:extLst>
                <a:ext uri="{FF2B5EF4-FFF2-40B4-BE49-F238E27FC236}">
                  <a16:creationId xmlns:a16="http://schemas.microsoft.com/office/drawing/2014/main" xmlns="" id="{FDFDFC53-1A73-4E19-9EAE-7B0D45BC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" y="218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8486" name="Line 6">
              <a:extLst>
                <a:ext uri="{FF2B5EF4-FFF2-40B4-BE49-F238E27FC236}">
                  <a16:creationId xmlns:a16="http://schemas.microsoft.com/office/drawing/2014/main" xmlns="" id="{25F43F91-BBDB-4FB3-ABD1-A612B232E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5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487" name="Line 7">
              <a:extLst>
                <a:ext uri="{FF2B5EF4-FFF2-40B4-BE49-F238E27FC236}">
                  <a16:creationId xmlns:a16="http://schemas.microsoft.com/office/drawing/2014/main" xmlns="" id="{C7725421-4744-4278-ACBA-A3F20DA68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380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488" name="Line 8">
              <a:extLst>
                <a:ext uri="{FF2B5EF4-FFF2-40B4-BE49-F238E27FC236}">
                  <a16:creationId xmlns:a16="http://schemas.microsoft.com/office/drawing/2014/main" xmlns="" id="{1DAC64BE-079A-4DD3-84F2-2B3467A87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39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489" name="Text Box 9">
              <a:extLst>
                <a:ext uri="{FF2B5EF4-FFF2-40B4-BE49-F238E27FC236}">
                  <a16:creationId xmlns:a16="http://schemas.microsoft.com/office/drawing/2014/main" xmlns="" id="{C22FB798-6393-48E5-97C5-04E4C0BC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graphicFrame>
          <p:nvGraphicFramePr>
            <p:cNvPr id="148490" name="Object 10">
              <a:extLst>
                <a:ext uri="{FF2B5EF4-FFF2-40B4-BE49-F238E27FC236}">
                  <a16:creationId xmlns:a16="http://schemas.microsoft.com/office/drawing/2014/main" xmlns="" id="{03710CA8-4381-4E3E-BC77-18714D11BE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360079"/>
                </p:ext>
              </p:extLst>
            </p:nvPr>
          </p:nvGraphicFramePr>
          <p:xfrm>
            <a:off x="3104" y="1207"/>
            <a:ext cx="30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4" name="公式" r:id="rId4" imgW="190440" imgH="228600" progId="Equation.3">
                    <p:embed/>
                  </p:oleObj>
                </mc:Choice>
                <mc:Fallback>
                  <p:oleObj name="公式" r:id="rId4" imgW="1904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207"/>
                          <a:ext cx="30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91" name="AutoShape 11">
            <a:extLst>
              <a:ext uri="{FF2B5EF4-FFF2-40B4-BE49-F238E27FC236}">
                <a16:creationId xmlns:a16="http://schemas.microsoft.com/office/drawing/2014/main" xmlns="" id="{5B8B803F-9101-4CE3-892E-78135C1C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431" y="4624438"/>
            <a:ext cx="1212850" cy="552450"/>
          </a:xfrm>
          <a:prstGeom prst="wedgeEllipseCallout">
            <a:avLst>
              <a:gd name="adj1" fmla="val -60602"/>
              <a:gd name="adj2" fmla="val 68676"/>
            </a:avLst>
          </a:prstGeom>
          <a:gradFill rotWithShape="0">
            <a:gsLst>
              <a:gs pos="0">
                <a:srgbClr val="9900CC"/>
              </a:gs>
              <a:gs pos="50000">
                <a:srgbClr val="FFFFFF"/>
              </a:gs>
              <a:gs pos="100000">
                <a:srgbClr val="9900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稳态</a:t>
            </a:r>
          </a:p>
        </p:txBody>
      </p:sp>
      <p:sp>
        <p:nvSpPr>
          <p:cNvPr id="148492" name="AutoShape 12">
            <a:extLst>
              <a:ext uri="{FF2B5EF4-FFF2-40B4-BE49-F238E27FC236}">
                <a16:creationId xmlns:a16="http://schemas.microsoft.com/office/drawing/2014/main" xmlns="" id="{E9B42794-2A09-4F17-A704-B3A36BE2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031" y="4624438"/>
            <a:ext cx="1411287" cy="533400"/>
          </a:xfrm>
          <a:prstGeom prst="wedgeEllipseCallout">
            <a:avLst>
              <a:gd name="adj1" fmla="val -74407"/>
              <a:gd name="adj2" fmla="val 213394"/>
            </a:avLst>
          </a:prstGeom>
          <a:gradFill rotWithShape="0">
            <a:gsLst>
              <a:gs pos="0">
                <a:srgbClr val="9900CC"/>
              </a:gs>
              <a:gs pos="50000">
                <a:srgbClr val="FFFFFF"/>
              </a:gs>
              <a:gs pos="100000">
                <a:srgbClr val="9900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暂态</a:t>
            </a:r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xmlns="" id="{B95E469F-DA6E-497B-9E2D-7655E346F27E}"/>
              </a:ext>
            </a:extLst>
          </p:cNvPr>
          <p:cNvGrpSpPr>
            <a:grpSpLocks/>
          </p:cNvGrpSpPr>
          <p:nvPr/>
        </p:nvGrpSpPr>
        <p:grpSpPr bwMode="auto">
          <a:xfrm>
            <a:off x="706686" y="5453493"/>
            <a:ext cx="3374488" cy="523876"/>
            <a:chOff x="696" y="3484"/>
            <a:chExt cx="2024" cy="330"/>
          </a:xfrm>
        </p:grpSpPr>
        <p:sp>
          <p:nvSpPr>
            <p:cNvPr id="148494" name="Text Box 14">
              <a:extLst>
                <a:ext uri="{FF2B5EF4-FFF2-40B4-BE49-F238E27FC236}">
                  <a16:creationId xmlns:a16="http://schemas.microsoft.com/office/drawing/2014/main" xmlns="" id="{925F80B8-3EE5-443E-8DE9-D0016C78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484"/>
              <a:ext cx="2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旧稳态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新稳态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495" name="AutoShape 15">
              <a:extLst>
                <a:ext uri="{FF2B5EF4-FFF2-40B4-BE49-F238E27FC236}">
                  <a16:creationId xmlns:a16="http://schemas.microsoft.com/office/drawing/2014/main" xmlns="" id="{3E13312C-2CCF-4AF0-9B00-3BD8FD30F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3512"/>
              <a:ext cx="654" cy="274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8496" name="Text Box 16">
            <a:extLst>
              <a:ext uri="{FF2B5EF4-FFF2-40B4-BE49-F238E27FC236}">
                <a16:creationId xmlns:a16="http://schemas.microsoft.com/office/drawing/2014/main" xmlns="" id="{E9359E99-5709-4996-8CCA-AE5C1EE8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299" y="4929761"/>
            <a:ext cx="167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过渡过程</a:t>
            </a:r>
          </a:p>
        </p:txBody>
      </p:sp>
      <p:grpSp>
        <p:nvGrpSpPr>
          <p:cNvPr id="148497" name="Group 17">
            <a:extLst>
              <a:ext uri="{FF2B5EF4-FFF2-40B4-BE49-F238E27FC236}">
                <a16:creationId xmlns:a16="http://schemas.microsoft.com/office/drawing/2014/main" xmlns="" id="{F4A54820-B443-4A41-968F-24B9A83CF214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1844824"/>
            <a:ext cx="3347458" cy="2521131"/>
            <a:chOff x="300" y="864"/>
            <a:chExt cx="2369" cy="1870"/>
          </a:xfrm>
        </p:grpSpPr>
        <p:sp>
          <p:nvSpPr>
            <p:cNvPr id="148498" name="Text Box 18">
              <a:extLst>
                <a:ext uri="{FF2B5EF4-FFF2-40B4-BE49-F238E27FC236}">
                  <a16:creationId xmlns:a16="http://schemas.microsoft.com/office/drawing/2014/main" xmlns="" id="{0C782618-04E5-48D6-B560-D39453B0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576"/>
              <a:ext cx="42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48499" name="Group 19">
              <a:extLst>
                <a:ext uri="{FF2B5EF4-FFF2-40B4-BE49-F238E27FC236}">
                  <a16:creationId xmlns:a16="http://schemas.microsoft.com/office/drawing/2014/main" xmlns="" id="{DF1966B1-B21F-465E-8D79-5999B3967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864"/>
              <a:ext cx="1981" cy="1870"/>
              <a:chOff x="300" y="864"/>
              <a:chExt cx="1981" cy="1870"/>
            </a:xfrm>
          </p:grpSpPr>
          <p:sp>
            <p:nvSpPr>
              <p:cNvPr id="148500" name="Text Box 20">
                <a:extLst>
                  <a:ext uri="{FF2B5EF4-FFF2-40B4-BE49-F238E27FC236}">
                    <a16:creationId xmlns:a16="http://schemas.microsoft.com/office/drawing/2014/main" xmlns="" id="{CA3DF76E-D881-466F-B461-4BD7492AC1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" y="2392"/>
                <a:ext cx="1908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电路处于旧稳态</a:t>
                </a:r>
              </a:p>
            </p:txBody>
          </p:sp>
          <p:sp>
            <p:nvSpPr>
              <p:cNvPr id="148501" name="Line 21">
                <a:extLst>
                  <a:ext uri="{FF2B5EF4-FFF2-40B4-BE49-F238E27FC236}">
                    <a16:creationId xmlns:a16="http://schemas.microsoft.com/office/drawing/2014/main" xmlns="" id="{FB898294-539C-471F-9276-D9450AD6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" y="1035"/>
                <a:ext cx="141" cy="2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02" name="Text Box 22">
                <a:extLst>
                  <a:ext uri="{FF2B5EF4-FFF2-40B4-BE49-F238E27FC236}">
                    <a16:creationId xmlns:a16="http://schemas.microsoft.com/office/drawing/2014/main" xmlns="" id="{D10FECC9-A6F0-46EB-808C-ECE04784C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" y="864"/>
                <a:ext cx="280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endPara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03" name="Oval 23">
                <a:extLst>
                  <a:ext uri="{FF2B5EF4-FFF2-40B4-BE49-F238E27FC236}">
                    <a16:creationId xmlns:a16="http://schemas.microsoft.com/office/drawing/2014/main" xmlns="" id="{38718CA1-D21A-484C-9891-7DD40262E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" y="1603"/>
                <a:ext cx="270" cy="2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04" name="Line 24">
                <a:extLst>
                  <a:ext uri="{FF2B5EF4-FFF2-40B4-BE49-F238E27FC236}">
                    <a16:creationId xmlns:a16="http://schemas.microsoft.com/office/drawing/2014/main" xmlns="" id="{366619EC-E9D0-4C68-943D-D2B9CDCF7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" y="2256"/>
                <a:ext cx="16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05" name="Rectangle 25">
                <a:extLst>
                  <a:ext uri="{FF2B5EF4-FFF2-40B4-BE49-F238E27FC236}">
                    <a16:creationId xmlns:a16="http://schemas.microsoft.com/office/drawing/2014/main" xmlns="" id="{FEBAA261-16FB-4878-98FB-0DE6134F7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864"/>
                <a:ext cx="27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48506" name="Rectangle 26">
                <a:extLst>
                  <a:ext uri="{FF2B5EF4-FFF2-40B4-BE49-F238E27FC236}">
                    <a16:creationId xmlns:a16="http://schemas.microsoft.com/office/drawing/2014/main" xmlns="" id="{36A35037-BDBE-4690-A479-293548345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584"/>
                <a:ext cx="27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48507" name="Line 27">
                <a:extLst>
                  <a:ext uri="{FF2B5EF4-FFF2-40B4-BE49-F238E27FC236}">
                    <a16:creationId xmlns:a16="http://schemas.microsoft.com/office/drawing/2014/main" xmlns="" id="{55BC2E56-7368-415A-B1AE-88A6300FD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" y="1237"/>
                <a:ext cx="0" cy="10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08" name="Rectangle 28">
                <a:extLst>
                  <a:ext uri="{FF2B5EF4-FFF2-40B4-BE49-F238E27FC236}">
                    <a16:creationId xmlns:a16="http://schemas.microsoft.com/office/drawing/2014/main" xmlns="" id="{FBE9401A-4A7C-42E0-AC11-45101B2EC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1354"/>
                <a:ext cx="25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8509" name="Rectangle 29">
                <a:extLst>
                  <a:ext uri="{FF2B5EF4-FFF2-40B4-BE49-F238E27FC236}">
                    <a16:creationId xmlns:a16="http://schemas.microsoft.com/office/drawing/2014/main" xmlns="" id="{C0EE13E5-2EFD-47FC-ADE3-28EACCB79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" y="1763"/>
                <a:ext cx="24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48510" name="Line 30">
                <a:extLst>
                  <a:ext uri="{FF2B5EF4-FFF2-40B4-BE49-F238E27FC236}">
                    <a16:creationId xmlns:a16="http://schemas.microsoft.com/office/drawing/2014/main" xmlns="" id="{392A60AA-7800-45CC-9EAF-E0E4D5F3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1245"/>
                <a:ext cx="10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511" name="Group 31">
                <a:extLst>
                  <a:ext uri="{FF2B5EF4-FFF2-40B4-BE49-F238E27FC236}">
                    <a16:creationId xmlns:a16="http://schemas.microsoft.com/office/drawing/2014/main" xmlns="" id="{E7DB8635-9293-4406-A72A-D3A50D4BD2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6" y="1237"/>
                <a:ext cx="352" cy="1019"/>
                <a:chOff x="3072" y="1296"/>
                <a:chExt cx="192" cy="768"/>
              </a:xfrm>
            </p:grpSpPr>
            <p:sp>
              <p:nvSpPr>
                <p:cNvPr id="148512" name="Line 32">
                  <a:extLst>
                    <a:ext uri="{FF2B5EF4-FFF2-40B4-BE49-F238E27FC236}">
                      <a16:creationId xmlns:a16="http://schemas.microsoft.com/office/drawing/2014/main" xmlns="" id="{A8429461-4500-42C9-9F67-099E45182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13" name="Line 33">
                  <a:extLst>
                    <a:ext uri="{FF2B5EF4-FFF2-40B4-BE49-F238E27FC236}">
                      <a16:creationId xmlns:a16="http://schemas.microsoft.com/office/drawing/2014/main" xmlns="" id="{7E53D9FC-5028-4398-9756-5A9ACD0E3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14" name="Line 34">
                  <a:extLst>
                    <a:ext uri="{FF2B5EF4-FFF2-40B4-BE49-F238E27FC236}">
                      <a16:creationId xmlns:a16="http://schemas.microsoft.com/office/drawing/2014/main" xmlns="" id="{276649E0-A159-4C5E-9871-F6CF22DD2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12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15" name="Line 35">
                  <a:extLst>
                    <a:ext uri="{FF2B5EF4-FFF2-40B4-BE49-F238E27FC236}">
                      <a16:creationId xmlns:a16="http://schemas.microsoft.com/office/drawing/2014/main" xmlns="" id="{849F54E3-F18A-47DE-A1EB-EBF11B7AF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172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8516" name="Line 36">
                <a:extLst>
                  <a:ext uri="{FF2B5EF4-FFF2-40B4-BE49-F238E27FC236}">
                    <a16:creationId xmlns:a16="http://schemas.microsoft.com/office/drawing/2014/main" xmlns="" id="{48111266-ACD7-4487-9284-AB8204E32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" y="1238"/>
                <a:ext cx="3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17" name="Line 37">
                <a:extLst>
                  <a:ext uri="{FF2B5EF4-FFF2-40B4-BE49-F238E27FC236}">
                    <a16:creationId xmlns:a16="http://schemas.microsoft.com/office/drawing/2014/main" xmlns="" id="{6EA723F6-8E80-4C2A-8718-824D7CC34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" y="1103"/>
                <a:ext cx="281" cy="1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18" name="Line 38">
                <a:extLst>
                  <a:ext uri="{FF2B5EF4-FFF2-40B4-BE49-F238E27FC236}">
                    <a16:creationId xmlns:a16="http://schemas.microsoft.com/office/drawing/2014/main" xmlns="" id="{F073C2D2-636A-4DC9-8B16-5F539272C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6" y="1416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8519" name="Object 39">
                <a:extLst>
                  <a:ext uri="{FF2B5EF4-FFF2-40B4-BE49-F238E27FC236}">
                    <a16:creationId xmlns:a16="http://schemas.microsoft.com/office/drawing/2014/main" xmlns="" id="{5EA354E9-E1CD-4EBD-A6DA-681A8F7BFD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9248824"/>
                  </p:ext>
                </p:extLst>
              </p:nvPr>
            </p:nvGraphicFramePr>
            <p:xfrm>
              <a:off x="1467" y="1493"/>
              <a:ext cx="365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775" name="公式" r:id="rId6" imgW="190440" imgH="228600" progId="Equation.3">
                      <p:embed/>
                    </p:oleObj>
                  </mc:Choice>
                  <mc:Fallback>
                    <p:oleObj name="公式" r:id="rId6" imgW="19044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7" y="1493"/>
                            <a:ext cx="365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20" name="Rectangle 40">
                <a:extLst>
                  <a:ext uri="{FF2B5EF4-FFF2-40B4-BE49-F238E27FC236}">
                    <a16:creationId xmlns:a16="http://schemas.microsoft.com/office/drawing/2014/main" xmlns="" id="{1A21C2DB-1AD2-41B3-9CE3-B3BC3722F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176"/>
                <a:ext cx="362" cy="1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521" name="Group 41">
            <a:extLst>
              <a:ext uri="{FF2B5EF4-FFF2-40B4-BE49-F238E27FC236}">
                <a16:creationId xmlns:a16="http://schemas.microsoft.com/office/drawing/2014/main" xmlns="" id="{BAA7686E-2772-4B01-B4C3-750E75DA6646}"/>
              </a:ext>
            </a:extLst>
          </p:cNvPr>
          <p:cNvGrpSpPr>
            <a:grpSpLocks/>
          </p:cNvGrpSpPr>
          <p:nvPr/>
        </p:nvGrpSpPr>
        <p:grpSpPr bwMode="auto">
          <a:xfrm>
            <a:off x="3802063" y="2595714"/>
            <a:ext cx="1922462" cy="854075"/>
            <a:chOff x="2350" y="1913"/>
            <a:chExt cx="1211" cy="538"/>
          </a:xfrm>
        </p:grpSpPr>
        <p:sp>
          <p:nvSpPr>
            <p:cNvPr id="148522" name="Text Box 42">
              <a:extLst>
                <a:ext uri="{FF2B5EF4-FFF2-40B4-BE49-F238E27FC236}">
                  <a16:creationId xmlns:a16="http://schemas.microsoft.com/office/drawing/2014/main" xmlns="" id="{3D01FA8A-86AF-4E8D-AD49-D7FBE8AB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73645">
              <a:off x="2350" y="1913"/>
              <a:ext cx="12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99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开关</a:t>
              </a:r>
              <a:r>
                <a:rPr kumimoji="1" lang="en-US" altLang="zh-CN" sz="2400" dirty="0">
                  <a:solidFill>
                    <a:srgbClr val="99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zh-CN" altLang="en-US" sz="2400" dirty="0">
                  <a:solidFill>
                    <a:srgbClr val="99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闭</a:t>
              </a:r>
              <a:r>
                <a:rPr kumimoji="1" lang="zh-CN" altLang="zh-CN" sz="2400" dirty="0">
                  <a:solidFill>
                    <a:srgbClr val="99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合</a:t>
              </a:r>
              <a:endParaRPr kumimoji="1" lang="zh-CN" altLang="en-US" sz="2400" dirty="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23" name="AutoShape 43">
              <a:extLst>
                <a:ext uri="{FF2B5EF4-FFF2-40B4-BE49-F238E27FC236}">
                  <a16:creationId xmlns:a16="http://schemas.microsoft.com/office/drawing/2014/main" xmlns="" id="{51FB2C1A-AF99-49BC-9CDD-AD7E44B7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2251"/>
              <a:ext cx="815" cy="200"/>
            </a:xfrm>
            <a:prstGeom prst="rightArrow">
              <a:avLst>
                <a:gd name="adj1" fmla="val 50000"/>
                <a:gd name="adj2" fmla="val 164560"/>
              </a:avLst>
            </a:prstGeom>
            <a:gradFill rotWithShape="0">
              <a:gsLst>
                <a:gs pos="0">
                  <a:srgbClr val="9900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525" name="Group 45">
            <a:extLst>
              <a:ext uri="{FF2B5EF4-FFF2-40B4-BE49-F238E27FC236}">
                <a16:creationId xmlns:a16="http://schemas.microsoft.com/office/drawing/2014/main" xmlns="" id="{5A3FA2CC-2EA7-45A0-8CAC-0C23D92BB95F}"/>
              </a:ext>
            </a:extLst>
          </p:cNvPr>
          <p:cNvGrpSpPr>
            <a:grpSpLocks/>
          </p:cNvGrpSpPr>
          <p:nvPr/>
        </p:nvGrpSpPr>
        <p:grpSpPr bwMode="auto">
          <a:xfrm>
            <a:off x="5749926" y="1851174"/>
            <a:ext cx="3024188" cy="2336799"/>
            <a:chOff x="3577" y="1444"/>
            <a:chExt cx="1905" cy="1472"/>
          </a:xfrm>
        </p:grpSpPr>
        <p:sp>
          <p:nvSpPr>
            <p:cNvPr id="148526" name="Text Box 46">
              <a:extLst>
                <a:ext uri="{FF2B5EF4-FFF2-40B4-BE49-F238E27FC236}">
                  <a16:creationId xmlns:a16="http://schemas.microsoft.com/office/drawing/2014/main" xmlns="" id="{590E8B00-2B72-4513-9012-A45126088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625"/>
              <a:ext cx="19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电路处于新稳态</a:t>
              </a:r>
              <a:endParaRPr kumimoji="1"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8527" name="Group 47">
              <a:extLst>
                <a:ext uri="{FF2B5EF4-FFF2-40B4-BE49-F238E27FC236}">
                  <a16:creationId xmlns:a16="http://schemas.microsoft.com/office/drawing/2014/main" xmlns="" id="{F5F1C71E-B0F2-493D-862D-EA5D48070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444"/>
              <a:ext cx="1745" cy="1105"/>
              <a:chOff x="3700" y="1252"/>
              <a:chExt cx="1745" cy="1105"/>
            </a:xfrm>
          </p:grpSpPr>
          <p:sp>
            <p:nvSpPr>
              <p:cNvPr id="148528" name="Rectangle 48">
                <a:extLst>
                  <a:ext uri="{FF2B5EF4-FFF2-40B4-BE49-F238E27FC236}">
                    <a16:creationId xmlns:a16="http://schemas.microsoft.com/office/drawing/2014/main" xmlns="" id="{9435874C-E570-4932-8E97-CEDC42BE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25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48529" name="Rectangle 49">
                <a:extLst>
                  <a:ext uri="{FF2B5EF4-FFF2-40B4-BE49-F238E27FC236}">
                    <a16:creationId xmlns:a16="http://schemas.microsoft.com/office/drawing/2014/main" xmlns="" id="{ADEE569D-3E43-471B-9DD2-56D3C1AAA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81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48530" name="Oval 50">
                <a:extLst>
                  <a:ext uri="{FF2B5EF4-FFF2-40B4-BE49-F238E27FC236}">
                    <a16:creationId xmlns:a16="http://schemas.microsoft.com/office/drawing/2014/main" xmlns="" id="{1DA18A05-2DC0-4024-9A4D-684F09519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857"/>
                <a:ext cx="209" cy="2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1" name="Line 51">
                <a:extLst>
                  <a:ext uri="{FF2B5EF4-FFF2-40B4-BE49-F238E27FC236}">
                    <a16:creationId xmlns:a16="http://schemas.microsoft.com/office/drawing/2014/main" xmlns="" id="{970F657F-D3CE-4CA8-9709-DE5BFA387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4" y="1594"/>
                <a:ext cx="0" cy="76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2" name="Rectangle 52">
                <a:extLst>
                  <a:ext uri="{FF2B5EF4-FFF2-40B4-BE49-F238E27FC236}">
                    <a16:creationId xmlns:a16="http://schemas.microsoft.com/office/drawing/2014/main" xmlns="" id="{D4ACE83D-F18C-4BAE-B2AE-BE1B70871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166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8533" name="Rectangle 53">
                <a:extLst>
                  <a:ext uri="{FF2B5EF4-FFF2-40B4-BE49-F238E27FC236}">
                    <a16:creationId xmlns:a16="http://schemas.microsoft.com/office/drawing/2014/main" xmlns="" id="{BB2AC823-08BD-4E4B-9E24-870FE54BD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1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48534" name="Line 54">
                <a:extLst>
                  <a:ext uri="{FF2B5EF4-FFF2-40B4-BE49-F238E27FC236}">
                    <a16:creationId xmlns:a16="http://schemas.microsoft.com/office/drawing/2014/main" xmlns="" id="{5BD896D1-1BCC-4DBD-868A-F4C037F2C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8" y="1594"/>
                <a:ext cx="1140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5" name="Line 55">
                <a:extLst>
                  <a:ext uri="{FF2B5EF4-FFF2-40B4-BE49-F238E27FC236}">
                    <a16:creationId xmlns:a16="http://schemas.microsoft.com/office/drawing/2014/main" xmlns="" id="{9B8D5414-2AF6-4117-82AB-304FF6B64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9" y="1928"/>
                <a:ext cx="21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6" name="Line 56">
                <a:extLst>
                  <a:ext uri="{FF2B5EF4-FFF2-40B4-BE49-F238E27FC236}">
                    <a16:creationId xmlns:a16="http://schemas.microsoft.com/office/drawing/2014/main" xmlns="" id="{8AD03F73-70E1-4B3A-870B-1FCB598C0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9" y="2024"/>
                <a:ext cx="21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7" name="Line 57">
                <a:extLst>
                  <a:ext uri="{FF2B5EF4-FFF2-40B4-BE49-F238E27FC236}">
                    <a16:creationId xmlns:a16="http://schemas.microsoft.com/office/drawing/2014/main" xmlns="" id="{05080E0E-575D-4957-A44D-A23D21883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8" y="1594"/>
                <a:ext cx="0" cy="33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8" name="Line 58">
                <a:extLst>
                  <a:ext uri="{FF2B5EF4-FFF2-40B4-BE49-F238E27FC236}">
                    <a16:creationId xmlns:a16="http://schemas.microsoft.com/office/drawing/2014/main" xmlns="" id="{895A31AE-48A1-47D5-BDC1-B91E8A5DA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8" y="2024"/>
                <a:ext cx="0" cy="33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39" name="Line 59">
                <a:extLst>
                  <a:ext uri="{FF2B5EF4-FFF2-40B4-BE49-F238E27FC236}">
                    <a16:creationId xmlns:a16="http://schemas.microsoft.com/office/drawing/2014/main" xmlns="" id="{7E6A7789-69FE-4CAA-B648-16AFAD800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9" y="1720"/>
                <a:ext cx="0" cy="5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8540" name="Object 60">
                <a:extLst>
                  <a:ext uri="{FF2B5EF4-FFF2-40B4-BE49-F238E27FC236}">
                    <a16:creationId xmlns:a16="http://schemas.microsoft.com/office/drawing/2014/main" xmlns="" id="{AA04729C-A360-487F-9A5C-48339520B8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386429"/>
                  </p:ext>
                </p:extLst>
              </p:nvPr>
            </p:nvGraphicFramePr>
            <p:xfrm>
              <a:off x="5117" y="1748"/>
              <a:ext cx="328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776" name="公式" r:id="rId7" imgW="190440" imgH="228600" progId="Equation.3">
                      <p:embed/>
                    </p:oleObj>
                  </mc:Choice>
                  <mc:Fallback>
                    <p:oleObj name="公式" r:id="rId7" imgW="190440" imgH="22860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7" y="1748"/>
                            <a:ext cx="328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41" name="Rectangle 61">
                <a:extLst>
                  <a:ext uri="{FF2B5EF4-FFF2-40B4-BE49-F238E27FC236}">
                    <a16:creationId xmlns:a16="http://schemas.microsoft.com/office/drawing/2014/main" xmlns="" id="{CD2C30E0-007B-4694-9FE4-51F3E31A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529"/>
                <a:ext cx="326" cy="1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542" name="Line 62">
                <a:extLst>
                  <a:ext uri="{FF2B5EF4-FFF2-40B4-BE49-F238E27FC236}">
                    <a16:creationId xmlns:a16="http://schemas.microsoft.com/office/drawing/2014/main" xmlns="" id="{3CE05619-3678-4606-8FA8-3037E7031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8" y="2347"/>
                <a:ext cx="1140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43" name="Rectangle 63" descr="小棋盘">
            <a:extLst>
              <a:ext uri="{FF2B5EF4-FFF2-40B4-BE49-F238E27FC236}">
                <a16:creationId xmlns:a16="http://schemas.microsoft.com/office/drawing/2014/main" xmlns="" id="{3CABACB1-A1EF-41BB-94F5-842C6C4F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33" y="278802"/>
            <a:ext cx="30112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2.1.1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换路定则	</a:t>
            </a:r>
          </a:p>
        </p:txBody>
      </p:sp>
      <p:sp>
        <p:nvSpPr>
          <p:cNvPr id="148544" name="Text Box 64">
            <a:extLst>
              <a:ext uri="{FF2B5EF4-FFF2-40B4-BE49-F238E27FC236}">
                <a16:creationId xmlns:a16="http://schemas.microsoft.com/office/drawing/2014/main" xmlns="" id="{E647D667-98F8-4330-96EC-D4D473CF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46" y="1115391"/>
            <a:ext cx="2209800" cy="52322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暂态过程</a:t>
            </a:r>
          </a:p>
        </p:txBody>
      </p:sp>
      <p:sp>
        <p:nvSpPr>
          <p:cNvPr id="2" name="动作按钮: 转到开头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xmlns="" id="{8DD2CE46-28BB-468B-A6E9-9EDA5CA00C9B}"/>
              </a:ext>
            </a:extLst>
          </p:cNvPr>
          <p:cNvSpPr/>
          <p:nvPr/>
        </p:nvSpPr>
        <p:spPr bwMode="auto">
          <a:xfrm>
            <a:off x="8496772" y="6225431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1" grpId="0" animBg="1" autoUpdateAnimBg="0"/>
      <p:bldP spid="148492" grpId="0" animBg="1" autoUpdateAnimBg="0"/>
      <p:bldP spid="148496" grpId="0" autoUpdateAnimBg="0"/>
      <p:bldP spid="148543" grpId="0" autoUpdateAnimBg="0"/>
      <p:bldP spid="14854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>
            <a:extLst>
              <a:ext uri="{FF2B5EF4-FFF2-40B4-BE49-F238E27FC236}">
                <a16:creationId xmlns:a16="http://schemas.microsoft.com/office/drawing/2014/main" xmlns="" id="{4934E5BF-1FF5-431A-AB50-F3CBDA3B9E19}"/>
              </a:ext>
            </a:extLst>
          </p:cNvPr>
          <p:cNvGrpSpPr>
            <a:grpSpLocks/>
          </p:cNvGrpSpPr>
          <p:nvPr/>
        </p:nvGrpSpPr>
        <p:grpSpPr bwMode="auto">
          <a:xfrm>
            <a:off x="1477727" y="854076"/>
            <a:ext cx="1758951" cy="569913"/>
            <a:chOff x="194" y="538"/>
            <a:chExt cx="1108" cy="359"/>
          </a:xfrm>
        </p:grpSpPr>
        <p:grpSp>
          <p:nvGrpSpPr>
            <p:cNvPr id="183299" name="Group 3">
              <a:extLst>
                <a:ext uri="{FF2B5EF4-FFF2-40B4-BE49-F238E27FC236}">
                  <a16:creationId xmlns:a16="http://schemas.microsoft.com/office/drawing/2014/main" xmlns="" id="{5B8D05BA-322F-460F-AFC3-31097F558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538"/>
              <a:ext cx="526" cy="359"/>
              <a:chOff x="902" y="647"/>
              <a:chExt cx="614" cy="359"/>
            </a:xfrm>
          </p:grpSpPr>
          <p:sp>
            <p:nvSpPr>
              <p:cNvPr id="183300" name="Rectangle 4">
                <a:extLst>
                  <a:ext uri="{FF2B5EF4-FFF2-40B4-BE49-F238E27FC236}">
                    <a16:creationId xmlns:a16="http://schemas.microsoft.com/office/drawing/2014/main" xmlns="" id="{D4FE6683-3639-4FAF-96C6-54C7927CF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688"/>
                <a:ext cx="91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9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301" name="Rectangle 5">
                <a:extLst>
                  <a:ext uri="{FF2B5EF4-FFF2-40B4-BE49-F238E27FC236}">
                    <a16:creationId xmlns:a16="http://schemas.microsoft.com/office/drawing/2014/main" xmlns="" id="{4B9BBE6E-E48E-4EDB-9C8B-D708D475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678"/>
                <a:ext cx="91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9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302" name="Rectangle 6">
                <a:extLst>
                  <a:ext uri="{FF2B5EF4-FFF2-40B4-BE49-F238E27FC236}">
                    <a16:creationId xmlns:a16="http://schemas.microsoft.com/office/drawing/2014/main" xmlns="" id="{FAAE419A-4926-41C0-A8E8-78A157164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688"/>
                <a:ext cx="7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303" name="Rectangle 7">
                <a:extLst>
                  <a:ext uri="{FF2B5EF4-FFF2-40B4-BE49-F238E27FC236}">
                    <a16:creationId xmlns:a16="http://schemas.microsoft.com/office/drawing/2014/main" xmlns="" id="{14173377-BF50-4256-9B24-018E50B8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" y="647"/>
                <a:ext cx="15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endPara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304" name="Rectangle 8">
                <a:extLst>
                  <a:ext uri="{FF2B5EF4-FFF2-40B4-BE49-F238E27FC236}">
                    <a16:creationId xmlns:a16="http://schemas.microsoft.com/office/drawing/2014/main" xmlns="" id="{2367F8E0-9CD6-4234-84CE-79F12AA27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832"/>
                <a:ext cx="1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3305" name="Text Box 9">
              <a:extLst>
                <a:ext uri="{FF2B5EF4-FFF2-40B4-BE49-F238E27FC236}">
                  <a16:creationId xmlns:a16="http://schemas.microsoft.com/office/drawing/2014/main" xmlns="" id="{EEE075E2-C9C8-4985-B084-27FE326C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551"/>
              <a:ext cx="5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</a:t>
              </a: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83306" name="Text Box 10">
            <a:extLst>
              <a:ext uri="{FF2B5EF4-FFF2-40B4-BE49-F238E27FC236}">
                <a16:creationId xmlns:a16="http://schemas.microsoft.com/office/drawing/2014/main" xmlns="" id="{485C1F17-578F-4DEF-A63E-B6FF70211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664" y="346870"/>
            <a:ext cx="6336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已知：开关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原处于闭合状态，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时打开。</a:t>
            </a:r>
          </a:p>
        </p:txBody>
      </p:sp>
      <p:grpSp>
        <p:nvGrpSpPr>
          <p:cNvPr id="183307" name="Group 11">
            <a:extLst>
              <a:ext uri="{FF2B5EF4-FFF2-40B4-BE49-F238E27FC236}">
                <a16:creationId xmlns:a16="http://schemas.microsoft.com/office/drawing/2014/main" xmlns="" id="{D4F60982-C064-456C-B3D7-7A80B4E204E5}"/>
              </a:ext>
            </a:extLst>
          </p:cNvPr>
          <p:cNvGrpSpPr>
            <a:grpSpLocks/>
          </p:cNvGrpSpPr>
          <p:nvPr/>
        </p:nvGrpSpPr>
        <p:grpSpPr bwMode="auto">
          <a:xfrm>
            <a:off x="4533545" y="926308"/>
            <a:ext cx="4314825" cy="2266950"/>
            <a:chOff x="1650" y="1596"/>
            <a:chExt cx="2718" cy="1428"/>
          </a:xfrm>
        </p:grpSpPr>
        <p:sp>
          <p:nvSpPr>
            <p:cNvPr id="183308" name="Rectangle 12">
              <a:extLst>
                <a:ext uri="{FF2B5EF4-FFF2-40B4-BE49-F238E27FC236}">
                  <a16:creationId xmlns:a16="http://schemas.microsoft.com/office/drawing/2014/main" xmlns="" id="{5F89FAF0-158A-4A2D-AC8D-BC299BE5D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307"/>
              <a:ext cx="36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ea typeface="方正姚体" panose="02010601030101010101" pitchFamily="2" charset="-122"/>
                </a:rPr>
                <a:t>E</a:t>
              </a:r>
              <a:endParaRPr lang="en-US" altLang="zh-CN" dirty="0">
                <a:ea typeface="方正姚体" panose="02010601030101010101" pitchFamily="2" charset="-122"/>
              </a:endParaRPr>
            </a:p>
          </p:txBody>
        </p:sp>
        <p:sp>
          <p:nvSpPr>
            <p:cNvPr id="183309" name="Oval 13">
              <a:extLst>
                <a:ext uri="{FF2B5EF4-FFF2-40B4-BE49-F238E27FC236}">
                  <a16:creationId xmlns:a16="http://schemas.microsoft.com/office/drawing/2014/main" xmlns="" id="{A6C3E509-5C4A-4C2D-81F4-4BE6EA1F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2326"/>
              <a:ext cx="273" cy="25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0" name="Line 14">
              <a:extLst>
                <a:ext uri="{FF2B5EF4-FFF2-40B4-BE49-F238E27FC236}">
                  <a16:creationId xmlns:a16="http://schemas.microsoft.com/office/drawing/2014/main" xmlns="" id="{0F461665-CCC1-49D7-B3D5-E9BC20FA1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0" y="1961"/>
              <a:ext cx="0" cy="104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1" name="Rectangle 15">
              <a:extLst>
                <a:ext uri="{FF2B5EF4-FFF2-40B4-BE49-F238E27FC236}">
                  <a16:creationId xmlns:a16="http://schemas.microsoft.com/office/drawing/2014/main" xmlns="" id="{8C468619-E5BF-4C8D-B65F-258C0069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2408"/>
              <a:ext cx="311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2" name="Rectangle 16">
              <a:extLst>
                <a:ext uri="{FF2B5EF4-FFF2-40B4-BE49-F238E27FC236}">
                  <a16:creationId xmlns:a16="http://schemas.microsoft.com/office/drawing/2014/main" xmlns="" id="{C45540B3-CD21-41F0-9684-44D38D37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128"/>
              <a:ext cx="22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+</a:t>
              </a:r>
            </a:p>
          </p:txBody>
        </p:sp>
        <p:sp>
          <p:nvSpPr>
            <p:cNvPr id="183313" name="Rectangle 17">
              <a:extLst>
                <a:ext uri="{FF2B5EF4-FFF2-40B4-BE49-F238E27FC236}">
                  <a16:creationId xmlns:a16="http://schemas.microsoft.com/office/drawing/2014/main" xmlns="" id="{E8CC19FF-7CD9-42B6-AACC-B7EB56B2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473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_</a:t>
              </a:r>
            </a:p>
          </p:txBody>
        </p:sp>
        <p:sp>
          <p:nvSpPr>
            <p:cNvPr id="183314" name="Line 18">
              <a:extLst>
                <a:ext uri="{FF2B5EF4-FFF2-40B4-BE49-F238E27FC236}">
                  <a16:creationId xmlns:a16="http://schemas.microsoft.com/office/drawing/2014/main" xmlns="" id="{FFECD045-D011-49DB-804E-5BD734CCF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961"/>
              <a:ext cx="0" cy="4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5" name="Line 19">
              <a:extLst>
                <a:ext uri="{FF2B5EF4-FFF2-40B4-BE49-F238E27FC236}">
                  <a16:creationId xmlns:a16="http://schemas.microsoft.com/office/drawing/2014/main" xmlns="" id="{92C114CA-922F-4AFA-8BAE-CE390C038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505"/>
              <a:ext cx="0" cy="4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6" name="Line 20">
              <a:extLst>
                <a:ext uri="{FF2B5EF4-FFF2-40B4-BE49-F238E27FC236}">
                  <a16:creationId xmlns:a16="http://schemas.microsoft.com/office/drawing/2014/main" xmlns="" id="{EC3985FA-DCC5-43CC-95CE-F88FC9CA9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2422"/>
              <a:ext cx="30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7" name="Line 21">
              <a:extLst>
                <a:ext uri="{FF2B5EF4-FFF2-40B4-BE49-F238E27FC236}">
                  <a16:creationId xmlns:a16="http://schemas.microsoft.com/office/drawing/2014/main" xmlns="" id="{92CF6A08-FB72-4E28-A257-869C6EA61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961"/>
              <a:ext cx="0" cy="3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8" name="Line 22">
              <a:extLst>
                <a:ext uri="{FF2B5EF4-FFF2-40B4-BE49-F238E27FC236}">
                  <a16:creationId xmlns:a16="http://schemas.microsoft.com/office/drawing/2014/main" xmlns="" id="{AA27EF44-1C6B-49DB-A846-40E941189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2993"/>
              <a:ext cx="203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19" name="Line 23">
              <a:extLst>
                <a:ext uri="{FF2B5EF4-FFF2-40B4-BE49-F238E27FC236}">
                  <a16:creationId xmlns:a16="http://schemas.microsoft.com/office/drawing/2014/main" xmlns="" id="{B7D156CA-88DD-4D9C-99D2-C7AA09853E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572480" flipV="1">
              <a:off x="4008" y="2237"/>
              <a:ext cx="172" cy="29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20" name="Rectangle 24">
              <a:extLst>
                <a:ext uri="{FF2B5EF4-FFF2-40B4-BE49-F238E27FC236}">
                  <a16:creationId xmlns:a16="http://schemas.microsoft.com/office/drawing/2014/main" xmlns="" id="{6E01502A-F015-4529-97B7-211AED70B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38"/>
              <a:ext cx="51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方正姚体" panose="02010601030101010101" pitchFamily="2" charset="-122"/>
                </a:rPr>
                <a:t>10V</a:t>
              </a:r>
            </a:p>
          </p:txBody>
        </p:sp>
        <p:sp>
          <p:nvSpPr>
            <p:cNvPr id="183321" name="Line 25">
              <a:extLst>
                <a:ext uri="{FF2B5EF4-FFF2-40B4-BE49-F238E27FC236}">
                  <a16:creationId xmlns:a16="http://schemas.microsoft.com/office/drawing/2014/main" xmlns="" id="{2266F481-6F0A-41A7-9272-046BCE7EB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" y="2212"/>
              <a:ext cx="0" cy="5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22" name="Rectangle 26">
              <a:extLst>
                <a:ext uri="{FF2B5EF4-FFF2-40B4-BE49-F238E27FC236}">
                  <a16:creationId xmlns:a16="http://schemas.microsoft.com/office/drawing/2014/main" xmlns="" id="{EF52D4A3-3522-4C8E-A137-F83255D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329"/>
              <a:ext cx="2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9900"/>
                  </a:solidFill>
                  <a:ea typeface="方正姚体" panose="02010601030101010101" pitchFamily="2" charset="-122"/>
                </a:rPr>
                <a:t>S</a:t>
              </a:r>
              <a:endParaRPr lang="en-US" altLang="zh-CN" dirty="0">
                <a:solidFill>
                  <a:srgbClr val="009900"/>
                </a:solidFill>
                <a:ea typeface="方正姚体" panose="02010601030101010101" pitchFamily="2" charset="-122"/>
              </a:endParaRPr>
            </a:p>
          </p:txBody>
        </p:sp>
        <p:sp>
          <p:nvSpPr>
            <p:cNvPr id="183323" name="Rectangle 27">
              <a:extLst>
                <a:ext uri="{FF2B5EF4-FFF2-40B4-BE49-F238E27FC236}">
                  <a16:creationId xmlns:a16="http://schemas.microsoft.com/office/drawing/2014/main" xmlns="" id="{D5DCA915-4A49-4BB2-A4B9-7E38809D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505"/>
              <a:ext cx="25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i="1">
                  <a:ea typeface="方正姚体" panose="02010601030101010101" pitchFamily="2" charset="-122"/>
                </a:rPr>
                <a:t>C</a:t>
              </a:r>
              <a:endParaRPr lang="en-US" altLang="zh-CN">
                <a:ea typeface="方正姚体" panose="02010601030101010101" pitchFamily="2" charset="-122"/>
              </a:endParaRPr>
            </a:p>
          </p:txBody>
        </p:sp>
        <p:sp>
          <p:nvSpPr>
            <p:cNvPr id="183324" name="Rectangle 28">
              <a:extLst>
                <a:ext uri="{FF2B5EF4-FFF2-40B4-BE49-F238E27FC236}">
                  <a16:creationId xmlns:a16="http://schemas.microsoft.com/office/drawing/2014/main" xmlns="" id="{4E249C65-54A9-43AB-8346-D38A2157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128"/>
              <a:ext cx="44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方正姚体" panose="02010601030101010101" pitchFamily="2" charset="-122"/>
                </a:rPr>
                <a:t>1</a:t>
              </a:r>
              <a:r>
                <a:rPr lang="en-US" altLang="zh-CN" i="1">
                  <a:ea typeface="方正姚体" panose="02010601030101010101" pitchFamily="2" charset="-122"/>
                  <a:sym typeface="Symbol" panose="05050102010706020507" pitchFamily="18" charset="2"/>
                </a:rPr>
                <a:t></a:t>
              </a:r>
              <a:endParaRPr lang="en-US" altLang="zh-CN">
                <a:ea typeface="方正姚体" panose="02010601030101010101" pitchFamily="2" charset="-122"/>
              </a:endParaRPr>
            </a:p>
          </p:txBody>
        </p:sp>
        <p:sp>
          <p:nvSpPr>
            <p:cNvPr id="183325" name="Rectangle 29">
              <a:extLst>
                <a:ext uri="{FF2B5EF4-FFF2-40B4-BE49-F238E27FC236}">
                  <a16:creationId xmlns:a16="http://schemas.microsoft.com/office/drawing/2014/main" xmlns="" id="{82D120EB-0984-4050-8CD6-CABAE244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1982"/>
              <a:ext cx="38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ea typeface="方正姚体" panose="02010601030101010101" pitchFamily="2" charset="-122"/>
                </a:rPr>
                <a:t>R</a:t>
              </a:r>
              <a:r>
                <a:rPr lang="en-US" altLang="zh-CN" baseline="-25000" dirty="0">
                  <a:ea typeface="方正姚体" panose="02010601030101010101" pitchFamily="2" charset="-122"/>
                </a:rPr>
                <a:t>1</a:t>
              </a:r>
              <a:endParaRPr lang="en-US" altLang="zh-CN" dirty="0">
                <a:ea typeface="方正姚体" panose="02010601030101010101" pitchFamily="2" charset="-122"/>
              </a:endParaRPr>
            </a:p>
          </p:txBody>
        </p:sp>
        <p:sp>
          <p:nvSpPr>
            <p:cNvPr id="183326" name="Rectangle 30">
              <a:extLst>
                <a:ext uri="{FF2B5EF4-FFF2-40B4-BE49-F238E27FC236}">
                  <a16:creationId xmlns:a16="http://schemas.microsoft.com/office/drawing/2014/main" xmlns="" id="{1A2D9792-8BDC-4BA7-B189-2ED3878F0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969"/>
              <a:ext cx="40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i="1" dirty="0">
                  <a:ea typeface="方正姚体" panose="02010601030101010101" pitchFamily="2" charset="-122"/>
                </a:rPr>
                <a:t>R</a:t>
              </a:r>
              <a:r>
                <a:rPr lang="en-US" altLang="zh-CN" baseline="-25000" dirty="0">
                  <a:ea typeface="方正姚体" panose="02010601030101010101" pitchFamily="2" charset="-122"/>
                </a:rPr>
                <a:t>2</a:t>
              </a:r>
              <a:endParaRPr lang="en-US" altLang="zh-CN" dirty="0">
                <a:ea typeface="方正姚体" panose="02010601030101010101" pitchFamily="2" charset="-122"/>
              </a:endParaRPr>
            </a:p>
          </p:txBody>
        </p:sp>
        <p:sp>
          <p:nvSpPr>
            <p:cNvPr id="183327" name="Line 31">
              <a:extLst>
                <a:ext uri="{FF2B5EF4-FFF2-40B4-BE49-F238E27FC236}">
                  <a16:creationId xmlns:a16="http://schemas.microsoft.com/office/drawing/2014/main" xmlns="" id="{BB19E2E7-C53A-40AC-8B52-459761F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2505"/>
              <a:ext cx="30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83328" name="Object 32">
              <a:extLst>
                <a:ext uri="{FF2B5EF4-FFF2-40B4-BE49-F238E27FC236}">
                  <a16:creationId xmlns:a16="http://schemas.microsoft.com/office/drawing/2014/main" xmlns="" id="{3A95226F-E14C-4110-A696-C6DB704CFE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20603"/>
                </p:ext>
              </p:extLst>
            </p:nvPr>
          </p:nvGraphicFramePr>
          <p:xfrm>
            <a:off x="3263" y="2338"/>
            <a:ext cx="2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35" name="公式" r:id="rId3" imgW="190440" imgH="228600" progId="Equation.3">
                    <p:embed/>
                  </p:oleObj>
                </mc:Choice>
                <mc:Fallback>
                  <p:oleObj name="公式" r:id="rId3" imgW="1904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2338"/>
                          <a:ext cx="28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29" name="Rectangle 33">
              <a:extLst>
                <a:ext uri="{FF2B5EF4-FFF2-40B4-BE49-F238E27FC236}">
                  <a16:creationId xmlns:a16="http://schemas.microsoft.com/office/drawing/2014/main" xmlns="" id="{932221F7-39C8-4E04-BDA3-5E04F209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606"/>
              <a:ext cx="3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aseline="-25000">
                  <a:latin typeface="Times New Roman" panose="02020603050405020304" pitchFamily="18" charset="0"/>
                  <a:ea typeface="方正姚体" panose="02010601030101010101" pitchFamily="2" charset="-122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方正姚体" panose="02010601030101010101" pitchFamily="2" charset="-122"/>
                </a:rPr>
                <a:t>3k</a:t>
              </a:r>
            </a:p>
          </p:txBody>
        </p:sp>
        <p:sp>
          <p:nvSpPr>
            <p:cNvPr id="183330" name="Rectangle 34">
              <a:extLst>
                <a:ext uri="{FF2B5EF4-FFF2-40B4-BE49-F238E27FC236}">
                  <a16:creationId xmlns:a16="http://schemas.microsoft.com/office/drawing/2014/main" xmlns="" id="{E19AF646-FC73-41F2-AC0E-BBA897AB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596"/>
              <a:ext cx="3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aseline="-25000">
                  <a:latin typeface="Times New Roman" panose="02020603050405020304" pitchFamily="18" charset="0"/>
                  <a:ea typeface="方正姚体" panose="02010601030101010101" pitchFamily="2" charset="-122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方正姚体" panose="02010601030101010101" pitchFamily="2" charset="-122"/>
                </a:rPr>
                <a:t>2k</a:t>
              </a:r>
            </a:p>
          </p:txBody>
        </p:sp>
        <p:sp>
          <p:nvSpPr>
            <p:cNvPr id="183331" name="Freeform 35">
              <a:extLst>
                <a:ext uri="{FF2B5EF4-FFF2-40B4-BE49-F238E27FC236}">
                  <a16:creationId xmlns:a16="http://schemas.microsoft.com/office/drawing/2014/main" xmlns="" id="{67D23722-8D78-496F-B7B5-F44958EE926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999" y="2303"/>
              <a:ext cx="178" cy="248"/>
            </a:xfrm>
            <a:custGeom>
              <a:avLst/>
              <a:gdLst>
                <a:gd name="T0" fmla="*/ 0 w 204"/>
                <a:gd name="T1" fmla="*/ 0 h 276"/>
                <a:gd name="T2" fmla="*/ 72 w 204"/>
                <a:gd name="T3" fmla="*/ 144 h 276"/>
                <a:gd name="T4" fmla="*/ 204 w 204"/>
                <a:gd name="T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276">
                  <a:moveTo>
                    <a:pt x="0" y="0"/>
                  </a:moveTo>
                  <a:cubicBezTo>
                    <a:pt x="19" y="49"/>
                    <a:pt x="38" y="98"/>
                    <a:pt x="72" y="144"/>
                  </a:cubicBezTo>
                  <a:cubicBezTo>
                    <a:pt x="106" y="190"/>
                    <a:pt x="182" y="254"/>
                    <a:pt x="204" y="276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2" name="Line 36">
              <a:extLst>
                <a:ext uri="{FF2B5EF4-FFF2-40B4-BE49-F238E27FC236}">
                  <a16:creationId xmlns:a16="http://schemas.microsoft.com/office/drawing/2014/main" xmlns="" id="{9C3C7384-7E6A-409E-9A81-46DC0F01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1961"/>
              <a:ext cx="20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3" name="Rectangle 37">
              <a:extLst>
                <a:ext uri="{FF2B5EF4-FFF2-40B4-BE49-F238E27FC236}">
                  <a16:creationId xmlns:a16="http://schemas.microsoft.com/office/drawing/2014/main" xmlns="" id="{76829981-2CDD-4C73-AECE-7E0283EB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895"/>
              <a:ext cx="330" cy="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4" name="Rectangle 38">
              <a:extLst>
                <a:ext uri="{FF2B5EF4-FFF2-40B4-BE49-F238E27FC236}">
                  <a16:creationId xmlns:a16="http://schemas.microsoft.com/office/drawing/2014/main" xmlns="" id="{82807F9E-3FA0-4FE5-8D4E-49628757B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895"/>
              <a:ext cx="330" cy="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5" name="Line 39">
              <a:extLst>
                <a:ext uri="{FF2B5EF4-FFF2-40B4-BE49-F238E27FC236}">
                  <a16:creationId xmlns:a16="http://schemas.microsoft.com/office/drawing/2014/main" xmlns="" id="{8D2AC148-2492-4888-A0C5-4ED3BFBDC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2516"/>
              <a:ext cx="0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6" name="Oval 40">
              <a:extLst>
                <a:ext uri="{FF2B5EF4-FFF2-40B4-BE49-F238E27FC236}">
                  <a16:creationId xmlns:a16="http://schemas.microsoft.com/office/drawing/2014/main" xmlns="" id="{1C2D2084-2D79-4F54-BC84-6A972AA2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961"/>
              <a:ext cx="65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7" name="Oval 41">
              <a:extLst>
                <a:ext uri="{FF2B5EF4-FFF2-40B4-BE49-F238E27FC236}">
                  <a16:creationId xmlns:a16="http://schemas.microsoft.com/office/drawing/2014/main" xmlns="" id="{CB96D68C-8FC2-4DB0-B06E-89FF33AE5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34"/>
              <a:ext cx="65" cy="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83338" name="Text Box 42">
              <a:extLst>
                <a:ext uri="{FF2B5EF4-FFF2-40B4-BE49-F238E27FC236}">
                  <a16:creationId xmlns:a16="http://schemas.microsoft.com/office/drawing/2014/main" xmlns="" id="{EB53B0E2-62A5-447C-A2CB-2B5D1650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061"/>
              <a:ext cx="7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99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t </a:t>
              </a:r>
              <a:r>
                <a:rPr kumimoji="1" lang="en-US" altLang="zh-CN" sz="2400">
                  <a:solidFill>
                    <a:srgbClr val="0099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=0</a:t>
              </a:r>
            </a:p>
          </p:txBody>
        </p:sp>
      </p:grpSp>
      <p:grpSp>
        <p:nvGrpSpPr>
          <p:cNvPr id="183339" name="Group 43">
            <a:extLst>
              <a:ext uri="{FF2B5EF4-FFF2-40B4-BE49-F238E27FC236}">
                <a16:creationId xmlns:a16="http://schemas.microsoft.com/office/drawing/2014/main" xmlns="" id="{F20C91BA-1A51-4761-91FE-9F6E93D1C892}"/>
              </a:ext>
            </a:extLst>
          </p:cNvPr>
          <p:cNvGrpSpPr>
            <a:grpSpLocks/>
          </p:cNvGrpSpPr>
          <p:nvPr/>
        </p:nvGrpSpPr>
        <p:grpSpPr bwMode="auto">
          <a:xfrm>
            <a:off x="555742" y="295276"/>
            <a:ext cx="676158" cy="533400"/>
            <a:chOff x="192" y="144"/>
            <a:chExt cx="530" cy="336"/>
          </a:xfrm>
        </p:grpSpPr>
        <p:sp>
          <p:nvSpPr>
            <p:cNvPr id="183340" name="Oval 44">
              <a:extLst>
                <a:ext uri="{FF2B5EF4-FFF2-40B4-BE49-F238E27FC236}">
                  <a16:creationId xmlns:a16="http://schemas.microsoft.com/office/drawing/2014/main" xmlns="" id="{EB5CFC52-E05D-4A24-A468-80109DFC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"/>
              <a:ext cx="528" cy="3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3341" name="Text Box 45">
              <a:extLst>
                <a:ext uri="{FF2B5EF4-FFF2-40B4-BE49-F238E27FC236}">
                  <a16:creationId xmlns:a16="http://schemas.microsoft.com/office/drawing/2014/main" xmlns="" id="{51D6193E-82CB-4E85-B78F-A27636BB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154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</a:p>
          </p:txBody>
        </p:sp>
      </p:grpSp>
      <p:sp>
        <p:nvSpPr>
          <p:cNvPr id="183342" name="Text Box 46">
            <a:extLst>
              <a:ext uri="{FF2B5EF4-FFF2-40B4-BE49-F238E27FC236}">
                <a16:creationId xmlns:a16="http://schemas.microsoft.com/office/drawing/2014/main" xmlns="" id="{A70EC40F-5DCF-4FD3-A8CC-BB677573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227" y="1435100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解：用三要素法</a:t>
            </a:r>
          </a:p>
        </p:txBody>
      </p:sp>
      <p:sp>
        <p:nvSpPr>
          <p:cNvPr id="183343" name="Text Box 47">
            <a:extLst>
              <a:ext uri="{FF2B5EF4-FFF2-40B4-BE49-F238E27FC236}">
                <a16:creationId xmlns:a16="http://schemas.microsoft.com/office/drawing/2014/main" xmlns="" id="{021D04A4-A6D4-4826-97FA-7C8D759C3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2"/>
            <a:ext cx="1733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）初始值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83344" name="Text Box 48">
            <a:extLst>
              <a:ext uri="{FF2B5EF4-FFF2-40B4-BE49-F238E27FC236}">
                <a16:creationId xmlns:a16="http://schemas.microsoft.com/office/drawing/2014/main" xmlns="" id="{F40BF940-512C-4B1B-8A3B-B74EEE30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20" y="4546600"/>
            <a:ext cx="1733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）稳态值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83345" name="Text Box 49">
            <a:extLst>
              <a:ext uri="{FF2B5EF4-FFF2-40B4-BE49-F238E27FC236}">
                <a16:creationId xmlns:a16="http://schemas.microsoft.com/office/drawing/2014/main" xmlns="" id="{9CEFF052-1B6D-454A-A1D1-10FB7F1BC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07" y="5570538"/>
            <a:ext cx="2042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）时间常数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83368" name="Object 72">
            <a:extLst>
              <a:ext uri="{FF2B5EF4-FFF2-40B4-BE49-F238E27FC236}">
                <a16:creationId xmlns:a16="http://schemas.microsoft.com/office/drawing/2014/main" xmlns="" id="{B769A4A0-4295-41EE-8E4E-CF9E5B5E1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2743200"/>
          <a:ext cx="2844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36" name="Equation" r:id="rId5" imgW="1091880" imgH="228600" progId="Equation.3">
                  <p:embed/>
                </p:oleObj>
              </mc:Choice>
              <mc:Fallback>
                <p:oleObj name="Equation" r:id="rId5" imgW="1091880" imgH="228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743200"/>
                        <a:ext cx="2844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69" name="Object 73">
            <a:extLst>
              <a:ext uri="{FF2B5EF4-FFF2-40B4-BE49-F238E27FC236}">
                <a16:creationId xmlns:a16="http://schemas.microsoft.com/office/drawing/2014/main" xmlns="" id="{8407B5E4-0E73-4970-A017-17BE55EBA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3287713"/>
          <a:ext cx="31464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37" name="Equation" r:id="rId7" imgW="1104840" imgH="406080" progId="Equation.3">
                  <p:embed/>
                </p:oleObj>
              </mc:Choice>
              <mc:Fallback>
                <p:oleObj name="Equation" r:id="rId7" imgW="1104840" imgH="4060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287713"/>
                        <a:ext cx="31464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0">
            <a:extLst>
              <a:ext uri="{FF2B5EF4-FFF2-40B4-BE49-F238E27FC236}">
                <a16:creationId xmlns:a16="http://schemas.microsoft.com/office/drawing/2014/main" xmlns="" id="{6D2F69C9-68AE-45A2-A6A8-E6406B9B0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90660"/>
              </p:ext>
            </p:extLst>
          </p:nvPr>
        </p:nvGraphicFramePr>
        <p:xfrm>
          <a:off x="2774429" y="4482157"/>
          <a:ext cx="2733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38" name="公式" r:id="rId9" imgW="1257120" imgH="241200" progId="Equation.3">
                  <p:embed/>
                </p:oleObj>
              </mc:Choice>
              <mc:Fallback>
                <p:oleObj name="公式" r:id="rId9" imgW="1257120" imgH="241200" progId="Equation.3">
                  <p:embed/>
                  <p:pic>
                    <p:nvPicPr>
                      <p:cNvPr id="180304" name="Object 80">
                        <a:extLst>
                          <a:ext uri="{FF2B5EF4-FFF2-40B4-BE49-F238E27FC236}">
                            <a16:creationId xmlns:a16="http://schemas.microsoft.com/office/drawing/2014/main" xmlns="" id="{39716FA5-6CB4-4113-A476-FE2C80078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429" y="4482157"/>
                        <a:ext cx="2733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0">
            <a:extLst>
              <a:ext uri="{FF2B5EF4-FFF2-40B4-BE49-F238E27FC236}">
                <a16:creationId xmlns:a16="http://schemas.microsoft.com/office/drawing/2014/main" xmlns="" id="{50881A57-20AD-4256-A9D8-B308C5C5F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51936"/>
              </p:ext>
            </p:extLst>
          </p:nvPr>
        </p:nvGraphicFramePr>
        <p:xfrm>
          <a:off x="2937445" y="5520035"/>
          <a:ext cx="2457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39" name="公式" r:id="rId11" imgW="1130040" imgH="228600" progId="Equation.3">
                  <p:embed/>
                </p:oleObj>
              </mc:Choice>
              <mc:Fallback>
                <p:oleObj name="公式" r:id="rId11" imgW="1130040" imgH="228600" progId="Equation.3">
                  <p:embed/>
                  <p:pic>
                    <p:nvPicPr>
                      <p:cNvPr id="74" name="Object 80">
                        <a:extLst>
                          <a:ext uri="{FF2B5EF4-FFF2-40B4-BE49-F238E27FC236}">
                            <a16:creationId xmlns:a16="http://schemas.microsoft.com/office/drawing/2014/main" xmlns="" id="{6D2F69C9-68AE-45A2-A6A8-E6406B9B0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445" y="5520035"/>
                        <a:ext cx="2457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build="p" autoUpdateAnimBg="0"/>
      <p:bldP spid="183342" grpId="0" autoUpdateAnimBg="0"/>
      <p:bldP spid="183343" grpId="0" autoUpdateAnimBg="0"/>
      <p:bldP spid="183344" grpId="0" autoUpdateAnimBg="0"/>
      <p:bldP spid="18334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>
            <a:extLst>
              <a:ext uri="{FF2B5EF4-FFF2-40B4-BE49-F238E27FC236}">
                <a16:creationId xmlns:a16="http://schemas.microsoft.com/office/drawing/2014/main" xmlns="" id="{D195AAB1-E4FB-49D9-A2A3-1DD3EDF0B43B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149350"/>
            <a:ext cx="7127875" cy="1490663"/>
            <a:chOff x="551" y="724"/>
            <a:chExt cx="4490" cy="939"/>
          </a:xfrm>
        </p:grpSpPr>
        <p:sp>
          <p:nvSpPr>
            <p:cNvPr id="184323" name="Rectangle 3">
              <a:extLst>
                <a:ext uri="{FF2B5EF4-FFF2-40B4-BE49-F238E27FC236}">
                  <a16:creationId xmlns:a16="http://schemas.microsoft.com/office/drawing/2014/main" xmlns="" id="{499D05F9-32D5-4934-9440-C6ABE7EEB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730"/>
              <a:ext cx="11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4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4324" name="Rectangle 4">
              <a:extLst>
                <a:ext uri="{FF2B5EF4-FFF2-40B4-BE49-F238E27FC236}">
                  <a16:creationId xmlns:a16="http://schemas.microsoft.com/office/drawing/2014/main" xmlns="" id="{85D6F291-85C2-4249-B1B7-27E01093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730"/>
              <a:ext cx="11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4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4325" name="Line 5">
              <a:extLst>
                <a:ext uri="{FF2B5EF4-FFF2-40B4-BE49-F238E27FC236}">
                  <a16:creationId xmlns:a16="http://schemas.microsoft.com/office/drawing/2014/main" xmlns="" id="{216639D5-2B55-411F-9CB7-88E0F39AD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5" y="744"/>
              <a:ext cx="196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6" name="Line 6">
              <a:extLst>
                <a:ext uri="{FF2B5EF4-FFF2-40B4-BE49-F238E27FC236}">
                  <a16:creationId xmlns:a16="http://schemas.microsoft.com/office/drawing/2014/main" xmlns="" id="{1FF17563-0D85-48E1-A9AB-C03D926EC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260"/>
              <a:ext cx="196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7" name="Rectangle 7">
              <a:extLst>
                <a:ext uri="{FF2B5EF4-FFF2-40B4-BE49-F238E27FC236}">
                  <a16:creationId xmlns:a16="http://schemas.microsoft.com/office/drawing/2014/main" xmlns="" id="{89A164D1-FCF2-489A-AD9A-4BDB5E0B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346"/>
              <a:ext cx="19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28" name="Rectangle 8">
              <a:extLst>
                <a:ext uri="{FF2B5EF4-FFF2-40B4-BE49-F238E27FC236}">
                  <a16:creationId xmlns:a16="http://schemas.microsoft.com/office/drawing/2014/main" xmlns="" id="{4A2B09E1-4F55-4E4B-9549-CDCEF49B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1346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29" name="Rectangle 9">
              <a:extLst>
                <a:ext uri="{FF2B5EF4-FFF2-40B4-BE49-F238E27FC236}">
                  <a16:creationId xmlns:a16="http://schemas.microsoft.com/office/drawing/2014/main" xmlns="" id="{45625472-565E-4477-8B2A-2E046683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46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0" name="Rectangle 10">
              <a:extLst>
                <a:ext uri="{FF2B5EF4-FFF2-40B4-BE49-F238E27FC236}">
                  <a16:creationId xmlns:a16="http://schemas.microsoft.com/office/drawing/2014/main" xmlns="" id="{6B655CB3-BFD9-41F8-9991-91BF6E3C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346"/>
              <a:ext cx="26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1" name="Rectangle 11">
              <a:extLst>
                <a:ext uri="{FF2B5EF4-FFF2-40B4-BE49-F238E27FC236}">
                  <a16:creationId xmlns:a16="http://schemas.microsoft.com/office/drawing/2014/main" xmlns="" id="{F7644814-772F-49CC-A4A1-B4CD6D7B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2" name="Rectangle 12">
              <a:extLst>
                <a:ext uri="{FF2B5EF4-FFF2-40B4-BE49-F238E27FC236}">
                  <a16:creationId xmlns:a16="http://schemas.microsoft.com/office/drawing/2014/main" xmlns="" id="{0B8C0ECF-52D8-4CD2-8BBF-97E11253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3" name="Rectangle 13">
              <a:extLst>
                <a:ext uri="{FF2B5EF4-FFF2-40B4-BE49-F238E27FC236}">
                  <a16:creationId xmlns:a16="http://schemas.microsoft.com/office/drawing/2014/main" xmlns="" id="{84AEB792-992D-4AC3-9F31-033E2A1E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4" name="Rectangle 14">
              <a:extLst>
                <a:ext uri="{FF2B5EF4-FFF2-40B4-BE49-F238E27FC236}">
                  <a16:creationId xmlns:a16="http://schemas.microsoft.com/office/drawing/2014/main" xmlns="" id="{3627300C-AD06-456D-A9BE-50E55316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830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5" name="Rectangle 15">
              <a:extLst>
                <a:ext uri="{FF2B5EF4-FFF2-40B4-BE49-F238E27FC236}">
                  <a16:creationId xmlns:a16="http://schemas.microsoft.com/office/drawing/2014/main" xmlns="" id="{53837866-9DA4-43EB-B032-718E9DA4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6" name="Rectangle 16">
              <a:extLst>
                <a:ext uri="{FF2B5EF4-FFF2-40B4-BE49-F238E27FC236}">
                  <a16:creationId xmlns:a16="http://schemas.microsoft.com/office/drawing/2014/main" xmlns="" id="{81D646C8-4166-4D03-B9C6-AAF51D644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7" name="Rectangle 17">
              <a:extLst>
                <a:ext uri="{FF2B5EF4-FFF2-40B4-BE49-F238E27FC236}">
                  <a16:creationId xmlns:a16="http://schemas.microsoft.com/office/drawing/2014/main" xmlns="" id="{6653EC11-626A-4E4B-A655-AFD805CA8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8" name="Rectangle 18">
              <a:extLst>
                <a:ext uri="{FF2B5EF4-FFF2-40B4-BE49-F238E27FC236}">
                  <a16:creationId xmlns:a16="http://schemas.microsoft.com/office/drawing/2014/main" xmlns="" id="{F12C184B-0C87-44D5-93DC-231E77E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39" name="Rectangle 19">
              <a:extLst>
                <a:ext uri="{FF2B5EF4-FFF2-40B4-BE49-F238E27FC236}">
                  <a16:creationId xmlns:a16="http://schemas.microsoft.com/office/drawing/2014/main" xmlns="" id="{619E653D-4B01-43ED-B065-2E01727B6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830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0" name="Rectangle 20">
              <a:extLst>
                <a:ext uri="{FF2B5EF4-FFF2-40B4-BE49-F238E27FC236}">
                  <a16:creationId xmlns:a16="http://schemas.microsoft.com/office/drawing/2014/main" xmlns="" id="{947A40EE-D4C8-4A46-99E7-769FE90B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357"/>
              <a:ext cx="2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002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1" name="Rectangle 21">
              <a:extLst>
                <a:ext uri="{FF2B5EF4-FFF2-40B4-BE49-F238E27FC236}">
                  <a16:creationId xmlns:a16="http://schemas.microsoft.com/office/drawing/2014/main" xmlns="" id="{C936BB2B-6627-4471-BED7-987E1A46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35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2" name="Rectangle 22">
              <a:extLst>
                <a:ext uri="{FF2B5EF4-FFF2-40B4-BE49-F238E27FC236}">
                  <a16:creationId xmlns:a16="http://schemas.microsoft.com/office/drawing/2014/main" xmlns="" id="{682B5E32-BE1E-49D2-A489-A07A49BD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3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3" name="Rectangle 23">
              <a:extLst>
                <a:ext uri="{FF2B5EF4-FFF2-40B4-BE49-F238E27FC236}">
                  <a16:creationId xmlns:a16="http://schemas.microsoft.com/office/drawing/2014/main" xmlns="" id="{5E50128D-3E64-4810-9490-5DF57849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1240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4" name="Rectangle 24">
              <a:extLst>
                <a:ext uri="{FF2B5EF4-FFF2-40B4-BE49-F238E27FC236}">
                  <a16:creationId xmlns:a16="http://schemas.microsoft.com/office/drawing/2014/main" xmlns="" id="{9F9CD066-8CC8-4BFA-9FD3-D6508DB4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724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5" name="Rectangle 25">
              <a:extLst>
                <a:ext uri="{FF2B5EF4-FFF2-40B4-BE49-F238E27FC236}">
                  <a16:creationId xmlns:a16="http://schemas.microsoft.com/office/drawing/2014/main" xmlns="" id="{D8316082-554E-4DF4-9F1E-BF6986967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991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6" name="Rectangle 26">
              <a:extLst>
                <a:ext uri="{FF2B5EF4-FFF2-40B4-BE49-F238E27FC236}">
                  <a16:creationId xmlns:a16="http://schemas.microsoft.com/office/drawing/2014/main" xmlns="" id="{38BAE33D-4C65-4135-98D3-F96BAC471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991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7" name="Rectangle 27">
              <a:extLst>
                <a:ext uri="{FF2B5EF4-FFF2-40B4-BE49-F238E27FC236}">
                  <a16:creationId xmlns:a16="http://schemas.microsoft.com/office/drawing/2014/main" xmlns="" id="{1F93D9EB-32E7-4EB8-8B05-51E4FE8C2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991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8" name="Rectangle 28">
              <a:extLst>
                <a:ext uri="{FF2B5EF4-FFF2-40B4-BE49-F238E27FC236}">
                  <a16:creationId xmlns:a16="http://schemas.microsoft.com/office/drawing/2014/main" xmlns="" id="{A22D5A52-E887-4A8C-94D3-73521823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991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49" name="Rectangle 29">
              <a:extLst>
                <a:ext uri="{FF2B5EF4-FFF2-40B4-BE49-F238E27FC236}">
                  <a16:creationId xmlns:a16="http://schemas.microsoft.com/office/drawing/2014/main" xmlns="" id="{6A48C2A9-C0C4-416C-81BC-7B102FC5B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346"/>
              <a:ext cx="1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0" name="Rectangle 30">
              <a:extLst>
                <a:ext uri="{FF2B5EF4-FFF2-40B4-BE49-F238E27FC236}">
                  <a16:creationId xmlns:a16="http://schemas.microsoft.com/office/drawing/2014/main" xmlns="" id="{ACBE5BD6-631A-4418-97EB-560F32A4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830"/>
              <a:ext cx="1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1" name="Rectangle 31">
              <a:extLst>
                <a:ext uri="{FF2B5EF4-FFF2-40B4-BE49-F238E27FC236}">
                  <a16:creationId xmlns:a16="http://schemas.microsoft.com/office/drawing/2014/main" xmlns="" id="{D7993CA0-D98F-47CE-9F6A-87F70177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830"/>
              <a:ext cx="1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2" name="Rectangle 32">
              <a:extLst>
                <a:ext uri="{FF2B5EF4-FFF2-40B4-BE49-F238E27FC236}">
                  <a16:creationId xmlns:a16="http://schemas.microsoft.com/office/drawing/2014/main" xmlns="" id="{B9CD7084-B822-4EDF-9457-1DA486B9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830"/>
              <a:ext cx="1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3" name="Rectangle 33">
              <a:extLst>
                <a:ext uri="{FF2B5EF4-FFF2-40B4-BE49-F238E27FC236}">
                  <a16:creationId xmlns:a16="http://schemas.microsoft.com/office/drawing/2014/main" xmlns="" id="{3EC6A0EC-4661-4FD3-B879-2499F191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30"/>
              <a:ext cx="1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4" name="Rectangle 34">
              <a:extLst>
                <a:ext uri="{FF2B5EF4-FFF2-40B4-BE49-F238E27FC236}">
                  <a16:creationId xmlns:a16="http://schemas.microsoft.com/office/drawing/2014/main" xmlns="" id="{07EBF0CC-7783-4CA1-B2F2-08DC3951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830"/>
              <a:ext cx="7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5" name="Rectangle 35">
              <a:extLst>
                <a:ext uri="{FF2B5EF4-FFF2-40B4-BE49-F238E27FC236}">
                  <a16:creationId xmlns:a16="http://schemas.microsoft.com/office/drawing/2014/main" xmlns="" id="{6258493B-41B2-4F2C-92DF-78650414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830"/>
              <a:ext cx="1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6" name="Rectangle 36">
              <a:extLst>
                <a:ext uri="{FF2B5EF4-FFF2-40B4-BE49-F238E27FC236}">
                  <a16:creationId xmlns:a16="http://schemas.microsoft.com/office/drawing/2014/main" xmlns="" id="{754BBF57-C418-4D12-85DB-49B086EF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1263"/>
              <a:ext cx="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7" name="Rectangle 37">
              <a:extLst>
                <a:ext uri="{FF2B5EF4-FFF2-40B4-BE49-F238E27FC236}">
                  <a16:creationId xmlns:a16="http://schemas.microsoft.com/office/drawing/2014/main" xmlns="" id="{8BE6B43D-DAF5-4E06-9619-DD56CD4B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747"/>
              <a:ext cx="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58" name="Rectangle 38">
              <a:extLst>
                <a:ext uri="{FF2B5EF4-FFF2-40B4-BE49-F238E27FC236}">
                  <a16:creationId xmlns:a16="http://schemas.microsoft.com/office/drawing/2014/main" xmlns="" id="{11419E4F-1406-445B-8FF4-5F92CA72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64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84359" name="Rectangle 39">
              <a:extLst>
                <a:ext uri="{FF2B5EF4-FFF2-40B4-BE49-F238E27FC236}">
                  <a16:creationId xmlns:a16="http://schemas.microsoft.com/office/drawing/2014/main" xmlns="" id="{F26440AB-3AC7-4DF0-8B9C-E4799553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316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0" name="Rectangle 40">
              <a:extLst>
                <a:ext uri="{FF2B5EF4-FFF2-40B4-BE49-F238E27FC236}">
                  <a16:creationId xmlns:a16="http://schemas.microsoft.com/office/drawing/2014/main" xmlns="" id="{C998D476-174F-46F3-AEA3-7DB83719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316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1" name="Rectangle 41">
              <a:extLst>
                <a:ext uri="{FF2B5EF4-FFF2-40B4-BE49-F238E27FC236}">
                  <a16:creationId xmlns:a16="http://schemas.microsoft.com/office/drawing/2014/main" xmlns="" id="{E16D5D40-57A3-46DB-BDBB-CD68D14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800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2" name="Rectangle 42">
              <a:extLst>
                <a:ext uri="{FF2B5EF4-FFF2-40B4-BE49-F238E27FC236}">
                  <a16:creationId xmlns:a16="http://schemas.microsoft.com/office/drawing/2014/main" xmlns="" id="{ABF4275B-CAE9-4C44-84BF-F61F5872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800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3" name="Rectangle 43">
              <a:extLst>
                <a:ext uri="{FF2B5EF4-FFF2-40B4-BE49-F238E27FC236}">
                  <a16:creationId xmlns:a16="http://schemas.microsoft.com/office/drawing/2014/main" xmlns="" id="{17AB98FB-337C-44DF-A3F2-DAE93628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800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4" name="Rectangle 44">
              <a:extLst>
                <a:ext uri="{FF2B5EF4-FFF2-40B4-BE49-F238E27FC236}">
                  <a16:creationId xmlns:a16="http://schemas.microsoft.com/office/drawing/2014/main" xmlns="" id="{6075E339-85F6-44AE-A42B-0DBF25B7C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800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5" name="Rectangle 45">
              <a:extLst>
                <a:ext uri="{FF2B5EF4-FFF2-40B4-BE49-F238E27FC236}">
                  <a16:creationId xmlns:a16="http://schemas.microsoft.com/office/drawing/2014/main" xmlns="" id="{B16243D7-0A0A-4F78-B2D8-32AA00FE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00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6" name="Rectangle 46">
              <a:extLst>
                <a:ext uri="{FF2B5EF4-FFF2-40B4-BE49-F238E27FC236}">
                  <a16:creationId xmlns:a16="http://schemas.microsoft.com/office/drawing/2014/main" xmlns="" id="{253E28A5-B545-4868-B7E8-7795BEAC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825"/>
              <a:ext cx="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7" name="Text Box 47">
            <a:extLst>
              <a:ext uri="{FF2B5EF4-FFF2-40B4-BE49-F238E27FC236}">
                <a16:creationId xmlns:a16="http://schemas.microsoft.com/office/drawing/2014/main" xmlns="" id="{21D571B3-68AE-4213-95B8-2ABBA53E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23875"/>
            <a:ext cx="2970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）代入一般表达式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184368" name="Group 48">
            <a:extLst>
              <a:ext uri="{FF2B5EF4-FFF2-40B4-BE49-F238E27FC236}">
                <a16:creationId xmlns:a16="http://schemas.microsoft.com/office/drawing/2014/main" xmlns="" id="{42E7A625-4231-40FE-8A39-88856C4CCFB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962400"/>
            <a:ext cx="4483100" cy="457200"/>
            <a:chOff x="816" y="2496"/>
            <a:chExt cx="2824" cy="288"/>
          </a:xfrm>
        </p:grpSpPr>
        <p:sp>
          <p:nvSpPr>
            <p:cNvPr id="184369" name="Text Box 49">
              <a:extLst>
                <a:ext uri="{FF2B5EF4-FFF2-40B4-BE49-F238E27FC236}">
                  <a16:creationId xmlns:a16="http://schemas.microsoft.com/office/drawing/2014/main" xmlns="" id="{EB18A6D6-F3EA-4944-8C0F-8149E794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终点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184370" name="Line 50">
              <a:extLst>
                <a:ext uri="{FF2B5EF4-FFF2-40B4-BE49-F238E27FC236}">
                  <a16:creationId xmlns:a16="http://schemas.microsoft.com/office/drawing/2014/main" xmlns="" id="{17027484-D15B-4CE1-A863-916881030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659"/>
              <a:ext cx="1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71" name="Group 51">
            <a:extLst>
              <a:ext uri="{FF2B5EF4-FFF2-40B4-BE49-F238E27FC236}">
                <a16:creationId xmlns:a16="http://schemas.microsoft.com/office/drawing/2014/main" xmlns="" id="{C0D466C2-1753-4BF8-8ED2-C84CCF7928D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5"/>
            <a:ext cx="4368800" cy="461963"/>
            <a:chOff x="864" y="2976"/>
            <a:chExt cx="2752" cy="291"/>
          </a:xfrm>
        </p:grpSpPr>
        <p:sp>
          <p:nvSpPr>
            <p:cNvPr id="184372" name="Text Box 52">
              <a:extLst>
                <a:ext uri="{FF2B5EF4-FFF2-40B4-BE49-F238E27FC236}">
                  <a16:creationId xmlns:a16="http://schemas.microsoft.com/office/drawing/2014/main" xmlns="" id="{4F51BF3D-492A-47B2-8DAB-0F1DA540A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76"/>
              <a:ext cx="7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起点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6V</a:t>
              </a:r>
            </a:p>
          </p:txBody>
        </p:sp>
        <p:sp>
          <p:nvSpPr>
            <p:cNvPr id="184373" name="Line 53">
              <a:extLst>
                <a:ext uri="{FF2B5EF4-FFF2-40B4-BE49-F238E27FC236}">
                  <a16:creationId xmlns:a16="http://schemas.microsoft.com/office/drawing/2014/main" xmlns="" id="{D941E719-335D-4407-A28C-2ADA552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20"/>
              <a:ext cx="1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74" name="Freeform 54">
            <a:extLst>
              <a:ext uri="{FF2B5EF4-FFF2-40B4-BE49-F238E27FC236}">
                <a16:creationId xmlns:a16="http://schemas.microsoft.com/office/drawing/2014/main" xmlns="" id="{9D3DBCA5-4E77-43FE-B315-D1BA9F86863C}"/>
              </a:ext>
            </a:extLst>
          </p:cNvPr>
          <p:cNvSpPr>
            <a:spLocks/>
          </p:cNvSpPr>
          <p:nvPr/>
        </p:nvSpPr>
        <p:spPr bwMode="auto">
          <a:xfrm>
            <a:off x="2590800" y="4267200"/>
            <a:ext cx="3124200" cy="652463"/>
          </a:xfrm>
          <a:custGeom>
            <a:avLst/>
            <a:gdLst>
              <a:gd name="T0" fmla="*/ 0 w 1968"/>
              <a:gd name="T1" fmla="*/ 912 h 912"/>
              <a:gd name="T2" fmla="*/ 672 w 1968"/>
              <a:gd name="T3" fmla="*/ 240 h 912"/>
              <a:gd name="T4" fmla="*/ 1968 w 1968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75" name="Group 55">
            <a:extLst>
              <a:ext uri="{FF2B5EF4-FFF2-40B4-BE49-F238E27FC236}">
                <a16:creationId xmlns:a16="http://schemas.microsoft.com/office/drawing/2014/main" xmlns="" id="{E762D167-ABBD-40DE-ADB3-F54393FFB303}"/>
              </a:ext>
            </a:extLst>
          </p:cNvPr>
          <p:cNvGrpSpPr>
            <a:grpSpLocks/>
          </p:cNvGrpSpPr>
          <p:nvPr/>
        </p:nvGrpSpPr>
        <p:grpSpPr bwMode="auto">
          <a:xfrm>
            <a:off x="2570164" y="3198813"/>
            <a:ext cx="4629150" cy="3257550"/>
            <a:chOff x="1632" y="2148"/>
            <a:chExt cx="2916" cy="2052"/>
          </a:xfrm>
        </p:grpSpPr>
        <p:sp>
          <p:nvSpPr>
            <p:cNvPr id="184376" name="Line 56">
              <a:extLst>
                <a:ext uri="{FF2B5EF4-FFF2-40B4-BE49-F238E27FC236}">
                  <a16:creationId xmlns:a16="http://schemas.microsoft.com/office/drawing/2014/main" xmlns="" id="{95038635-FA10-47E0-915E-559EB747F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4023"/>
              <a:ext cx="26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377" name="Group 57">
              <a:extLst>
                <a:ext uri="{FF2B5EF4-FFF2-40B4-BE49-F238E27FC236}">
                  <a16:creationId xmlns:a16="http://schemas.microsoft.com/office/drawing/2014/main" xmlns="" id="{41B072B2-F53B-4B06-8FFD-FC4D7A177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48"/>
              <a:ext cx="2916" cy="2052"/>
              <a:chOff x="1632" y="2148"/>
              <a:chExt cx="2916" cy="2052"/>
            </a:xfrm>
          </p:grpSpPr>
          <p:sp>
            <p:nvSpPr>
              <p:cNvPr id="184378" name="Line 58">
                <a:extLst>
                  <a:ext uri="{FF2B5EF4-FFF2-40B4-BE49-F238E27FC236}">
                    <a16:creationId xmlns:a16="http://schemas.microsoft.com/office/drawing/2014/main" xmlns="" id="{06D7A85E-1042-4484-9AD6-5A2BE445A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6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79" name="Text Box 59">
                <a:extLst>
                  <a:ext uri="{FF2B5EF4-FFF2-40B4-BE49-F238E27FC236}">
                    <a16:creationId xmlns:a16="http://schemas.microsoft.com/office/drawing/2014/main" xmlns="" id="{721BAD02-4752-4769-8B46-0FD438187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7" y="387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84380" name="Group 60">
                <a:extLst>
                  <a:ext uri="{FF2B5EF4-FFF2-40B4-BE49-F238E27FC236}">
                    <a16:creationId xmlns:a16="http://schemas.microsoft.com/office/drawing/2014/main" xmlns="" id="{55BCF4F9-FDB7-47F9-8EE4-C4D1DA583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148"/>
                <a:ext cx="251" cy="377"/>
                <a:chOff x="1680" y="2099"/>
                <a:chExt cx="251" cy="377"/>
              </a:xfrm>
            </p:grpSpPr>
            <p:sp>
              <p:nvSpPr>
                <p:cNvPr id="184381" name="Rectangle 61">
                  <a:extLst>
                    <a:ext uri="{FF2B5EF4-FFF2-40B4-BE49-F238E27FC236}">
                      <a16:creationId xmlns:a16="http://schemas.microsoft.com/office/drawing/2014/main" xmlns="" id="{CD14EBD5-81FF-42A1-B672-1DAA4FE7C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099"/>
                  <a:ext cx="14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u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382" name="Rectangle 62">
                  <a:extLst>
                    <a:ext uri="{FF2B5EF4-FFF2-40B4-BE49-F238E27FC236}">
                      <a16:creationId xmlns:a16="http://schemas.microsoft.com/office/drawing/2014/main" xmlns="" id="{401ECC41-4308-4F60-891A-AB84289C2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84"/>
                  <a:ext cx="1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84383" name="Text Box 63">
            <a:extLst>
              <a:ext uri="{FF2B5EF4-FFF2-40B4-BE49-F238E27FC236}">
                <a16:creationId xmlns:a16="http://schemas.microsoft.com/office/drawing/2014/main" xmlns="" id="{1E6F182B-D3A1-44CC-BB0E-927F4928D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900363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）画波形图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7" grpId="0" build="p" autoUpdateAnimBg="0"/>
      <p:bldP spid="18438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xmlns="" id="{4B80B3A1-2B64-426B-BF95-094B698B6B1B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04813"/>
            <a:ext cx="4572000" cy="1905000"/>
            <a:chOff x="2976" y="48"/>
            <a:chExt cx="2880" cy="1200"/>
          </a:xfrm>
        </p:grpSpPr>
        <p:sp>
          <p:nvSpPr>
            <p:cNvPr id="185347" name="Line 3">
              <a:extLst>
                <a:ext uri="{FF2B5EF4-FFF2-40B4-BE49-F238E27FC236}">
                  <a16:creationId xmlns:a16="http://schemas.microsoft.com/office/drawing/2014/main" xmlns="" id="{01183B7D-5F38-4050-91DD-32AC2563E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32"/>
              <a:ext cx="0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48" name="Line 4">
              <a:extLst>
                <a:ext uri="{FF2B5EF4-FFF2-40B4-BE49-F238E27FC236}">
                  <a16:creationId xmlns:a16="http://schemas.microsoft.com/office/drawing/2014/main" xmlns="" id="{2914834C-2512-41C5-A8AB-CC51A0FF6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432"/>
              <a:ext cx="0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49" name="Line 5">
              <a:extLst>
                <a:ext uri="{FF2B5EF4-FFF2-40B4-BE49-F238E27FC236}">
                  <a16:creationId xmlns:a16="http://schemas.microsoft.com/office/drawing/2014/main" xmlns="" id="{8A11F7A2-401B-43DD-9D50-6BB8123E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30"/>
              <a:ext cx="16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0" name="Line 6">
              <a:extLst>
                <a:ext uri="{FF2B5EF4-FFF2-40B4-BE49-F238E27FC236}">
                  <a16:creationId xmlns:a16="http://schemas.microsoft.com/office/drawing/2014/main" xmlns="" id="{AAC3E21C-92C8-4585-8766-E00BE6524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32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1" name="AutoShape 7">
              <a:extLst>
                <a:ext uri="{FF2B5EF4-FFF2-40B4-BE49-F238E27FC236}">
                  <a16:creationId xmlns:a16="http://schemas.microsoft.com/office/drawing/2014/main" xmlns="" id="{AF2BF889-3A26-4D0D-97EA-5D56F39B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402"/>
              <a:ext cx="48" cy="48"/>
            </a:xfrm>
            <a:prstGeom prst="flowChartConnector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2" name="AutoShape 8">
              <a:extLst>
                <a:ext uri="{FF2B5EF4-FFF2-40B4-BE49-F238E27FC236}">
                  <a16:creationId xmlns:a16="http://schemas.microsoft.com/office/drawing/2014/main" xmlns="" id="{DF06E033-1660-4882-BACD-D29A6F2F7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402"/>
              <a:ext cx="48" cy="48"/>
            </a:xfrm>
            <a:prstGeom prst="flowChartConnector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3" name="Line 9">
              <a:extLst>
                <a:ext uri="{FF2B5EF4-FFF2-40B4-BE49-F238E27FC236}">
                  <a16:creationId xmlns:a16="http://schemas.microsoft.com/office/drawing/2014/main" xmlns="" id="{998B2684-5F36-431F-B858-FA5078C9D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432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4" name="Line 10">
              <a:extLst>
                <a:ext uri="{FF2B5EF4-FFF2-40B4-BE49-F238E27FC236}">
                  <a16:creationId xmlns:a16="http://schemas.microsoft.com/office/drawing/2014/main" xmlns="" id="{2F9A5C0B-55D6-452B-B843-92FAE3DF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5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5" name="Rectangle 11">
              <a:extLst>
                <a:ext uri="{FF2B5EF4-FFF2-40B4-BE49-F238E27FC236}">
                  <a16:creationId xmlns:a16="http://schemas.microsoft.com/office/drawing/2014/main" xmlns="" id="{5494DE17-CD96-49B3-8EA5-AD41A489E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84"/>
              <a:ext cx="240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6" name="Line 12">
              <a:extLst>
                <a:ext uri="{FF2B5EF4-FFF2-40B4-BE49-F238E27FC236}">
                  <a16:creationId xmlns:a16="http://schemas.microsoft.com/office/drawing/2014/main" xmlns="" id="{ED944F1E-B89C-4B83-8E35-83DC27A49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4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57" name="Line 13">
              <a:extLst>
                <a:ext uri="{FF2B5EF4-FFF2-40B4-BE49-F238E27FC236}">
                  <a16:creationId xmlns:a16="http://schemas.microsoft.com/office/drawing/2014/main" xmlns="" id="{D6EE3973-7381-4A92-8DFE-AC082C1F6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5358" name="Group 14">
              <a:extLst>
                <a:ext uri="{FF2B5EF4-FFF2-40B4-BE49-F238E27FC236}">
                  <a16:creationId xmlns:a16="http://schemas.microsoft.com/office/drawing/2014/main" xmlns="" id="{B1CDA08E-ED02-40B6-B96B-EE613371D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48"/>
              <a:ext cx="96" cy="192"/>
              <a:chOff x="1056" y="2880"/>
              <a:chExt cx="96" cy="192"/>
            </a:xfrm>
          </p:grpSpPr>
          <p:sp>
            <p:nvSpPr>
              <p:cNvPr id="185359" name="Line 15">
                <a:extLst>
                  <a:ext uri="{FF2B5EF4-FFF2-40B4-BE49-F238E27FC236}">
                    <a16:creationId xmlns:a16="http://schemas.microsoft.com/office/drawing/2014/main" xmlns="" id="{31EE6B7B-06A1-44B3-830A-77A6BFC5A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88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360" name="Line 16">
                <a:extLst>
                  <a:ext uri="{FF2B5EF4-FFF2-40B4-BE49-F238E27FC236}">
                    <a16:creationId xmlns:a16="http://schemas.microsoft.com/office/drawing/2014/main" xmlns="" id="{C17C678E-D2F7-492E-A83D-84A37835B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8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5361" name="Line 17">
              <a:extLst>
                <a:ext uri="{FF2B5EF4-FFF2-40B4-BE49-F238E27FC236}">
                  <a16:creationId xmlns:a16="http://schemas.microsoft.com/office/drawing/2014/main" xmlns="" id="{D7E0F1FE-F9D9-41BE-96CC-3E2D5C8F3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44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62" name="Line 18">
              <a:extLst>
                <a:ext uri="{FF2B5EF4-FFF2-40B4-BE49-F238E27FC236}">
                  <a16:creationId xmlns:a16="http://schemas.microsoft.com/office/drawing/2014/main" xmlns="" id="{0A3F5CA6-883A-4C2E-A147-34DA1568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63" name="Rectangle 19">
              <a:extLst>
                <a:ext uri="{FF2B5EF4-FFF2-40B4-BE49-F238E27FC236}">
                  <a16:creationId xmlns:a16="http://schemas.microsoft.com/office/drawing/2014/main" xmlns="" id="{3DF7CE8B-FDF4-45EE-ABF9-650051D74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804"/>
              <a:ext cx="9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64" name="Oval 20">
              <a:extLst>
                <a:ext uri="{FF2B5EF4-FFF2-40B4-BE49-F238E27FC236}">
                  <a16:creationId xmlns:a16="http://schemas.microsoft.com/office/drawing/2014/main" xmlns="" id="{DBC11833-30BD-4FFD-B8C3-3226CFEF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20"/>
              <a:ext cx="288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65" name="Text Box 21">
              <a:extLst>
                <a:ext uri="{FF2B5EF4-FFF2-40B4-BE49-F238E27FC236}">
                  <a16:creationId xmlns:a16="http://schemas.microsoft.com/office/drawing/2014/main" xmlns="" id="{86E7A18C-EABE-4A2E-A0E5-C68EE25B2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50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5366" name="Text Box 22">
              <a:extLst>
                <a:ext uri="{FF2B5EF4-FFF2-40B4-BE49-F238E27FC236}">
                  <a16:creationId xmlns:a16="http://schemas.microsoft.com/office/drawing/2014/main" xmlns="" id="{CA0A180B-E01E-4477-A71A-EA97C5B13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76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5367" name="Text Box 23">
              <a:extLst>
                <a:ext uri="{FF2B5EF4-FFF2-40B4-BE49-F238E27FC236}">
                  <a16:creationId xmlns:a16="http://schemas.microsoft.com/office/drawing/2014/main" xmlns="" id="{0A0CEA7F-4452-4425-B4F8-8BBB813FB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6v</a:t>
              </a:r>
            </a:p>
          </p:txBody>
        </p:sp>
        <p:sp>
          <p:nvSpPr>
            <p:cNvPr id="185368" name="Text Box 24">
              <a:extLst>
                <a:ext uri="{FF2B5EF4-FFF2-40B4-BE49-F238E27FC236}">
                  <a16:creationId xmlns:a16="http://schemas.microsoft.com/office/drawing/2014/main" xmlns="" id="{E5E65BF8-0649-4E03-BEF1-66468C620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4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69" name="Freeform 25">
              <a:extLst>
                <a:ext uri="{FF2B5EF4-FFF2-40B4-BE49-F238E27FC236}">
                  <a16:creationId xmlns:a16="http://schemas.microsoft.com/office/drawing/2014/main" xmlns="" id="{6A50B28E-05B5-4F5F-8A40-AE612B9F2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8"/>
              <a:ext cx="200" cy="288"/>
            </a:xfrm>
            <a:custGeom>
              <a:avLst/>
              <a:gdLst>
                <a:gd name="T0" fmla="*/ 200 w 200"/>
                <a:gd name="T1" fmla="*/ 0 h 288"/>
                <a:gd name="T2" fmla="*/ 104 w 200"/>
                <a:gd name="T3" fmla="*/ 48 h 288"/>
                <a:gd name="T4" fmla="*/ 56 w 200"/>
                <a:gd name="T5" fmla="*/ 96 h 288"/>
                <a:gd name="T6" fmla="*/ 8 w 200"/>
                <a:gd name="T7" fmla="*/ 192 h 288"/>
                <a:gd name="T8" fmla="*/ 8 w 200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88">
                  <a:moveTo>
                    <a:pt x="200" y="0"/>
                  </a:moveTo>
                  <a:cubicBezTo>
                    <a:pt x="164" y="16"/>
                    <a:pt x="128" y="32"/>
                    <a:pt x="104" y="48"/>
                  </a:cubicBezTo>
                  <a:cubicBezTo>
                    <a:pt x="80" y="64"/>
                    <a:pt x="72" y="72"/>
                    <a:pt x="56" y="96"/>
                  </a:cubicBezTo>
                  <a:cubicBezTo>
                    <a:pt x="40" y="120"/>
                    <a:pt x="16" y="160"/>
                    <a:pt x="8" y="192"/>
                  </a:cubicBezTo>
                  <a:cubicBezTo>
                    <a:pt x="0" y="224"/>
                    <a:pt x="4" y="256"/>
                    <a:pt x="8" y="2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0" name="Text Box 26">
              <a:extLst>
                <a:ext uri="{FF2B5EF4-FFF2-40B4-BE49-F238E27FC236}">
                  <a16:creationId xmlns:a16="http://schemas.microsoft.com/office/drawing/2014/main" xmlns="" id="{0A31745D-1CB3-47D5-953D-2EC9FFD40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7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1000PF</a:t>
              </a:r>
            </a:p>
          </p:txBody>
        </p:sp>
        <p:sp>
          <p:nvSpPr>
            <p:cNvPr id="185371" name="Text Box 27">
              <a:extLst>
                <a:ext uri="{FF2B5EF4-FFF2-40B4-BE49-F238E27FC236}">
                  <a16:creationId xmlns:a16="http://schemas.microsoft.com/office/drawing/2014/main" xmlns="" id="{B11A876B-B0FD-4025-8FC1-8967C05AE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76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20K</a:t>
              </a: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2" name="Line 28">
              <a:extLst>
                <a:ext uri="{FF2B5EF4-FFF2-40B4-BE49-F238E27FC236}">
                  <a16:creationId xmlns:a16="http://schemas.microsoft.com/office/drawing/2014/main" xmlns="" id="{703D82A3-080A-445F-A4F2-C959D31E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720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3" name="Text Box 29">
              <a:extLst>
                <a:ext uri="{FF2B5EF4-FFF2-40B4-BE49-F238E27FC236}">
                  <a16:creationId xmlns:a16="http://schemas.microsoft.com/office/drawing/2014/main" xmlns="" id="{3F59D3C1-1426-460C-BEF5-562835AEB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61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4" name="Line 30">
              <a:extLst>
                <a:ext uri="{FF2B5EF4-FFF2-40B4-BE49-F238E27FC236}">
                  <a16:creationId xmlns:a16="http://schemas.microsoft.com/office/drawing/2014/main" xmlns="" id="{322D402C-F01A-4F14-BC18-098035E11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816"/>
              <a:ext cx="0" cy="28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5" name="Text Box 31">
              <a:extLst>
                <a:ext uri="{FF2B5EF4-FFF2-40B4-BE49-F238E27FC236}">
                  <a16:creationId xmlns:a16="http://schemas.microsoft.com/office/drawing/2014/main" xmlns="" id="{8EB6C713-4813-470C-847A-F77BA9C5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74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6" name="Line 32">
              <a:extLst>
                <a:ext uri="{FF2B5EF4-FFF2-40B4-BE49-F238E27FC236}">
                  <a16:creationId xmlns:a16="http://schemas.microsoft.com/office/drawing/2014/main" xmlns="" id="{60A0CF11-35BD-4DFB-A486-B5A70194C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507"/>
              <a:ext cx="0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7" name="Text Box 33">
              <a:extLst>
                <a:ext uri="{FF2B5EF4-FFF2-40B4-BE49-F238E27FC236}">
                  <a16:creationId xmlns:a16="http://schemas.microsoft.com/office/drawing/2014/main" xmlns="" id="{33434872-2774-42E2-AB7D-B53663A1D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78" name="Text Box 34">
              <a:extLst>
                <a:ext uri="{FF2B5EF4-FFF2-40B4-BE49-F238E27FC236}">
                  <a16:creationId xmlns:a16="http://schemas.microsoft.com/office/drawing/2014/main" xmlns="" id="{AF0B4AD2-8D19-4F83-AE6D-EBD90ECC8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t=0</a:t>
              </a:r>
            </a:p>
          </p:txBody>
        </p:sp>
        <p:sp>
          <p:nvSpPr>
            <p:cNvPr id="185379" name="Text Box 35">
              <a:extLst>
                <a:ext uri="{FF2B5EF4-FFF2-40B4-BE49-F238E27FC236}">
                  <a16:creationId xmlns:a16="http://schemas.microsoft.com/office/drawing/2014/main" xmlns="" id="{F5356856-0644-48DF-AF63-8D3DF2EC1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85380" name="Text Box 36">
              <a:extLst>
                <a:ext uri="{FF2B5EF4-FFF2-40B4-BE49-F238E27FC236}">
                  <a16:creationId xmlns:a16="http://schemas.microsoft.com/office/drawing/2014/main" xmlns="" id="{97986A7B-026F-40A5-8D56-4D4BF47F0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7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185381" name="Text Box 37">
            <a:extLst>
              <a:ext uri="{FF2B5EF4-FFF2-40B4-BE49-F238E27FC236}">
                <a16:creationId xmlns:a16="http://schemas.microsoft.com/office/drawing/2014/main" xmlns="" id="{2B6FB957-EF1C-4C02-BA43-C76916F4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30" y="1669059"/>
            <a:ext cx="3813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）确定初始值</a:t>
            </a:r>
            <a:endParaRPr kumimoji="1"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382" name="Rectangle 38">
            <a:extLst>
              <a:ext uri="{FF2B5EF4-FFF2-40B4-BE49-F238E27FC236}">
                <a16:creationId xmlns:a16="http://schemas.microsoft.com/office/drawing/2014/main" xmlns="" id="{DEC644D8-B5E6-42C0-BFCE-2693E98E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83" y="2147121"/>
            <a:ext cx="287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kumimoji="1"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(0-)=0</a:t>
            </a:r>
          </a:p>
        </p:txBody>
      </p:sp>
      <p:sp>
        <p:nvSpPr>
          <p:cNvPr id="185383" name="Rectangle 39">
            <a:extLst>
              <a:ext uri="{FF2B5EF4-FFF2-40B4-BE49-F238E27FC236}">
                <a16:creationId xmlns:a16="http://schemas.microsoft.com/office/drawing/2014/main" xmlns="" id="{C94263C5-29DF-4822-9E63-B5D8CBE0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83" y="2651946"/>
            <a:ext cx="287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)=U=6v</a:t>
            </a:r>
          </a:p>
        </p:txBody>
      </p:sp>
      <p:sp>
        <p:nvSpPr>
          <p:cNvPr id="185384" name="Rectangle 40">
            <a:extLst>
              <a:ext uri="{FF2B5EF4-FFF2-40B4-BE49-F238E27FC236}">
                <a16:creationId xmlns:a16="http://schemas.microsoft.com/office/drawing/2014/main" xmlns="" id="{ED5BA5D8-5A8A-4517-A7DE-47BFA7AE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22" y="3086053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(0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)=U/20=0.3mA</a:t>
            </a:r>
          </a:p>
        </p:txBody>
      </p:sp>
      <p:sp>
        <p:nvSpPr>
          <p:cNvPr id="185385" name="Text Box 41">
            <a:extLst>
              <a:ext uri="{FF2B5EF4-FFF2-40B4-BE49-F238E27FC236}">
                <a16:creationId xmlns:a16="http://schemas.microsoft.com/office/drawing/2014/main" xmlns="" id="{25535500-4D9C-4AFF-80B0-F845897D7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56" y="3622697"/>
            <a:ext cx="3491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）确定稳态值</a:t>
            </a:r>
            <a:endParaRPr kumimoji="1"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386" name="Rectangle 42">
            <a:extLst>
              <a:ext uri="{FF2B5EF4-FFF2-40B4-BE49-F238E27FC236}">
                <a16:creationId xmlns:a16="http://schemas.microsoft.com/office/drawing/2014/main" xmlns="" id="{C385F5A1-57D1-4B71-8BB4-45B568CD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54" y="3973512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()=(10/30)6=2V</a:t>
            </a:r>
          </a:p>
        </p:txBody>
      </p:sp>
      <p:sp>
        <p:nvSpPr>
          <p:cNvPr id="185387" name="Rectangle 43">
            <a:extLst>
              <a:ext uri="{FF2B5EF4-FFF2-40B4-BE49-F238E27FC236}">
                <a16:creationId xmlns:a16="http://schemas.microsoft.com/office/drawing/2014/main" xmlns="" id="{5B35F96C-4417-4C55-872C-432215357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54" y="444500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()=(20/30)6=4V</a:t>
            </a:r>
          </a:p>
        </p:txBody>
      </p:sp>
      <p:sp>
        <p:nvSpPr>
          <p:cNvPr id="185388" name="Rectangle 44">
            <a:extLst>
              <a:ext uri="{FF2B5EF4-FFF2-40B4-BE49-F238E27FC236}">
                <a16:creationId xmlns:a16="http://schemas.microsoft.com/office/drawing/2014/main" xmlns="" id="{14933F64-3D35-4900-BD6D-E6FCF50E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54" y="490220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()=6/30=0.2mA</a:t>
            </a:r>
          </a:p>
        </p:txBody>
      </p:sp>
      <p:sp>
        <p:nvSpPr>
          <p:cNvPr id="185389" name="Text Box 45">
            <a:extLst>
              <a:ext uri="{FF2B5EF4-FFF2-40B4-BE49-F238E27FC236}">
                <a16:creationId xmlns:a16="http://schemas.microsoft.com/office/drawing/2014/main" xmlns="" id="{ACAA0AE0-9E33-4997-8FC9-EBDE9439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56" y="5487987"/>
            <a:ext cx="3473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）确定时间常数</a:t>
            </a:r>
            <a:endParaRPr kumimoji="1"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5390" name="Rectangle 46">
            <a:extLst>
              <a:ext uri="{FF2B5EF4-FFF2-40B4-BE49-F238E27FC236}">
                <a16:creationId xmlns:a16="http://schemas.microsoft.com/office/drawing/2014/main" xmlns="" id="{DAF5F3FA-CE06-45E6-B645-0901CA14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22" y="5949346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=10//20=20/3k</a:t>
            </a:r>
          </a:p>
        </p:txBody>
      </p:sp>
      <p:sp>
        <p:nvSpPr>
          <p:cNvPr id="185391" name="Text Box 47">
            <a:extLst>
              <a:ext uri="{FF2B5EF4-FFF2-40B4-BE49-F238E27FC236}">
                <a16:creationId xmlns:a16="http://schemas.microsoft.com/office/drawing/2014/main" xmlns="" id="{75ED5B93-F25E-4C8D-B002-B7E2CC55A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255" y="2352747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= R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C=0.6710</a:t>
            </a:r>
            <a:r>
              <a:rPr kumimoji="1" lang="en-US" altLang="zh-CN" sz="24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</a:p>
        </p:txBody>
      </p:sp>
      <p:graphicFrame>
        <p:nvGraphicFramePr>
          <p:cNvPr id="185392" name="Object 48">
            <a:extLst>
              <a:ext uri="{FF2B5EF4-FFF2-40B4-BE49-F238E27FC236}">
                <a16:creationId xmlns:a16="http://schemas.microsoft.com/office/drawing/2014/main" xmlns="" id="{F4401B7C-1135-4932-986F-6BA5F9131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17621"/>
              </p:ext>
            </p:extLst>
          </p:nvPr>
        </p:nvGraphicFramePr>
        <p:xfrm>
          <a:off x="4365204" y="2931243"/>
          <a:ext cx="3610818" cy="107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7" name="Equation" r:id="rId3" imgW="1714320" imgH="507960" progId="Equation.3">
                  <p:embed/>
                </p:oleObj>
              </mc:Choice>
              <mc:Fallback>
                <p:oleObj name="Equation" r:id="rId3" imgW="1714320" imgH="5079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204" y="2931243"/>
                        <a:ext cx="3610818" cy="10769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3" name="Object 49">
            <a:extLst>
              <a:ext uri="{FF2B5EF4-FFF2-40B4-BE49-F238E27FC236}">
                <a16:creationId xmlns:a16="http://schemas.microsoft.com/office/drawing/2014/main" xmlns="" id="{54342E75-B049-42A8-8118-7EDE12D59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897275"/>
              </p:ext>
            </p:extLst>
          </p:nvPr>
        </p:nvGraphicFramePr>
        <p:xfrm>
          <a:off x="4365204" y="4136939"/>
          <a:ext cx="3625105" cy="109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8" name="Equation" r:id="rId5" imgW="1688760" imgH="507960" progId="Equation.3">
                  <p:embed/>
                </p:oleObj>
              </mc:Choice>
              <mc:Fallback>
                <p:oleObj name="Equation" r:id="rId5" imgW="1688760" imgH="5079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204" y="4136939"/>
                        <a:ext cx="3625105" cy="10976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4" name="Object 50">
            <a:extLst>
              <a:ext uri="{FF2B5EF4-FFF2-40B4-BE49-F238E27FC236}">
                <a16:creationId xmlns:a16="http://schemas.microsoft.com/office/drawing/2014/main" xmlns="" id="{0976E8D9-C4E4-43C3-AEEB-E448EB22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43742"/>
              </p:ext>
            </p:extLst>
          </p:nvPr>
        </p:nvGraphicFramePr>
        <p:xfrm>
          <a:off x="4365204" y="5477446"/>
          <a:ext cx="3708200" cy="10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9" name="Equation" r:id="rId7" imgW="1981080" imgH="507960" progId="Equation.3">
                  <p:embed/>
                </p:oleObj>
              </mc:Choice>
              <mc:Fallback>
                <p:oleObj name="Equation" r:id="rId7" imgW="1981080" imgH="5079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204" y="5477446"/>
                        <a:ext cx="3708200" cy="10684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96" name="Group 52">
            <a:extLst>
              <a:ext uri="{FF2B5EF4-FFF2-40B4-BE49-F238E27FC236}">
                <a16:creationId xmlns:a16="http://schemas.microsoft.com/office/drawing/2014/main" xmlns="" id="{71B86DCF-27FF-411F-B7AD-05FEEC7773C5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152400"/>
            <a:ext cx="5092699" cy="1268413"/>
            <a:chOff x="8" y="96"/>
            <a:chExt cx="3208" cy="799"/>
          </a:xfrm>
        </p:grpSpPr>
        <p:sp>
          <p:nvSpPr>
            <p:cNvPr id="185397" name="Text Box 53">
              <a:extLst>
                <a:ext uri="{FF2B5EF4-FFF2-40B4-BE49-F238E27FC236}">
                  <a16:creationId xmlns:a16="http://schemas.microsoft.com/office/drawing/2014/main" xmlns="" id="{E6DB4536-FCCE-4D65-AEA0-7BB35E439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6"/>
              <a:ext cx="26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如图所示的电路，求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0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  <a:b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求：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400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及波形图</a:t>
              </a:r>
            </a:p>
          </p:txBody>
        </p:sp>
        <p:sp>
          <p:nvSpPr>
            <p:cNvPr id="185398" name="Rectangle 54">
              <a:extLst>
                <a:ext uri="{FF2B5EF4-FFF2-40B4-BE49-F238E27FC236}">
                  <a16:creationId xmlns:a16="http://schemas.microsoft.com/office/drawing/2014/main" xmlns="" id="{6F4DC047-2E2F-49B3-86AE-77EA0A3A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604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设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400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(0-)=0</a:t>
              </a:r>
            </a:p>
          </p:txBody>
        </p:sp>
        <p:grpSp>
          <p:nvGrpSpPr>
            <p:cNvPr id="185399" name="Group 55">
              <a:extLst>
                <a:ext uri="{FF2B5EF4-FFF2-40B4-BE49-F238E27FC236}">
                  <a16:creationId xmlns:a16="http://schemas.microsoft.com/office/drawing/2014/main" xmlns="" id="{B62E9955-2D2F-490C-8ED1-7DD511030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" y="157"/>
              <a:ext cx="560" cy="326"/>
              <a:chOff x="185" y="228"/>
              <a:chExt cx="551" cy="284"/>
            </a:xfrm>
          </p:grpSpPr>
          <p:sp>
            <p:nvSpPr>
              <p:cNvPr id="185400" name="Oval 56">
                <a:extLst>
                  <a:ext uri="{FF2B5EF4-FFF2-40B4-BE49-F238E27FC236}">
                    <a16:creationId xmlns:a16="http://schemas.microsoft.com/office/drawing/2014/main" xmlns="" id="{2D85B640-08DE-4F87-9AB8-4284A289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28"/>
                <a:ext cx="457" cy="277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50000">
                    <a:schemeClr val="bg1"/>
                  </a:gs>
                  <a:gs pos="100000">
                    <a:srgbClr val="FF9900"/>
                  </a:gs>
                </a:gsLst>
                <a:lin ang="5400000" scaled="1"/>
              </a:gradFill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401" name="Text Box 57">
                <a:extLst>
                  <a:ext uri="{FF2B5EF4-FFF2-40B4-BE49-F238E27FC236}">
                    <a16:creationId xmlns:a16="http://schemas.microsoft.com/office/drawing/2014/main" xmlns="" id="{587AE9C9-E228-4B96-98B3-29E9EE797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" y="259"/>
                <a:ext cx="52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1" grpId="0" autoUpdateAnimBg="0"/>
      <p:bldP spid="185382" grpId="0" autoUpdateAnimBg="0"/>
      <p:bldP spid="185383" grpId="0" autoUpdateAnimBg="0"/>
      <p:bldP spid="185384" grpId="0" autoUpdateAnimBg="0"/>
      <p:bldP spid="185385" grpId="0" autoUpdateAnimBg="0"/>
      <p:bldP spid="185386" grpId="0" autoUpdateAnimBg="0"/>
      <p:bldP spid="185387" grpId="0" autoUpdateAnimBg="0"/>
      <p:bldP spid="185388" grpId="0" autoUpdateAnimBg="0"/>
      <p:bldP spid="185389" grpId="0" autoUpdateAnimBg="0"/>
      <p:bldP spid="185390" grpId="0" autoUpdateAnimBg="0"/>
      <p:bldP spid="1853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>
            <a:extLst>
              <a:ext uri="{FF2B5EF4-FFF2-40B4-BE49-F238E27FC236}">
                <a16:creationId xmlns:a16="http://schemas.microsoft.com/office/drawing/2014/main" xmlns="" id="{5EB88F2B-4449-4816-9E2C-F2F7EBFDE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00367"/>
              </p:ext>
            </p:extLst>
          </p:nvPr>
        </p:nvGraphicFramePr>
        <p:xfrm>
          <a:off x="522978" y="488157"/>
          <a:ext cx="34099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7" name="Equation" r:id="rId3" imgW="1346040" imgH="266400" progId="Equation.3">
                  <p:embed/>
                </p:oleObj>
              </mc:Choice>
              <mc:Fallback>
                <p:oleObj name="Equation" r:id="rId3" imgW="134604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78" y="488157"/>
                        <a:ext cx="34099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1" name="Group 3">
            <a:extLst>
              <a:ext uri="{FF2B5EF4-FFF2-40B4-BE49-F238E27FC236}">
                <a16:creationId xmlns:a16="http://schemas.microsoft.com/office/drawing/2014/main" xmlns="" id="{570E655D-1700-402E-A474-279243A7BA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847850"/>
            <a:ext cx="2573338" cy="1609725"/>
            <a:chOff x="519" y="1644"/>
            <a:chExt cx="1621" cy="1014"/>
          </a:xfrm>
        </p:grpSpPr>
        <p:sp>
          <p:nvSpPr>
            <p:cNvPr id="186372" name="Freeform 4">
              <a:extLst>
                <a:ext uri="{FF2B5EF4-FFF2-40B4-BE49-F238E27FC236}">
                  <a16:creationId xmlns:a16="http://schemas.microsoft.com/office/drawing/2014/main" xmlns="" id="{62BA24D6-B9D6-4138-A7BD-8A282A731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1915"/>
              <a:ext cx="1272" cy="743"/>
            </a:xfrm>
            <a:custGeom>
              <a:avLst/>
              <a:gdLst>
                <a:gd name="T0" fmla="*/ 0 w 1968"/>
                <a:gd name="T1" fmla="*/ 912 h 912"/>
                <a:gd name="T2" fmla="*/ 672 w 1968"/>
                <a:gd name="T3" fmla="*/ 240 h 912"/>
                <a:gd name="T4" fmla="*/ 1968 w 1968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86373" name="Line 5">
              <a:extLst>
                <a:ext uri="{FF2B5EF4-FFF2-40B4-BE49-F238E27FC236}">
                  <a16:creationId xmlns:a16="http://schemas.microsoft.com/office/drawing/2014/main" xmlns="" id="{8A5A0901-9553-4FE8-AB29-0CD878843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1824"/>
              <a:ext cx="12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74" name="Text Box 6">
              <a:extLst>
                <a:ext uri="{FF2B5EF4-FFF2-40B4-BE49-F238E27FC236}">
                  <a16:creationId xmlns:a16="http://schemas.microsoft.com/office/drawing/2014/main" xmlns="" id="{4EA05C2E-9689-42AF-A682-A17860BC0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64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2v</a:t>
              </a:r>
            </a:p>
          </p:txBody>
        </p:sp>
      </p:grpSp>
      <p:grpSp>
        <p:nvGrpSpPr>
          <p:cNvPr id="186375" name="Group 7">
            <a:extLst>
              <a:ext uri="{FF2B5EF4-FFF2-40B4-BE49-F238E27FC236}">
                <a16:creationId xmlns:a16="http://schemas.microsoft.com/office/drawing/2014/main" xmlns="" id="{9DA1F91F-EF31-4794-BDB6-DDDAF2563EAC}"/>
              </a:ext>
            </a:extLst>
          </p:cNvPr>
          <p:cNvGrpSpPr>
            <a:grpSpLocks/>
          </p:cNvGrpSpPr>
          <p:nvPr/>
        </p:nvGrpSpPr>
        <p:grpSpPr bwMode="auto">
          <a:xfrm>
            <a:off x="919163" y="1143000"/>
            <a:ext cx="3019425" cy="2649538"/>
            <a:chOff x="858" y="1200"/>
            <a:chExt cx="1902" cy="1669"/>
          </a:xfrm>
        </p:grpSpPr>
        <p:sp>
          <p:nvSpPr>
            <p:cNvPr id="186376" name="Line 8">
              <a:extLst>
                <a:ext uri="{FF2B5EF4-FFF2-40B4-BE49-F238E27FC236}">
                  <a16:creationId xmlns:a16="http://schemas.microsoft.com/office/drawing/2014/main" xmlns="" id="{3B09471F-1A5D-40E0-B94C-1E9550D2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2664"/>
              <a:ext cx="17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77" name="Line 9">
              <a:extLst>
                <a:ext uri="{FF2B5EF4-FFF2-40B4-BE49-F238E27FC236}">
                  <a16:creationId xmlns:a16="http://schemas.microsoft.com/office/drawing/2014/main" xmlns="" id="{93EEB24E-31D3-46AA-8CC7-FDEED9801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" y="1353"/>
              <a:ext cx="0" cy="1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78" name="Text Box 10">
              <a:extLst>
                <a:ext uri="{FF2B5EF4-FFF2-40B4-BE49-F238E27FC236}">
                  <a16:creationId xmlns:a16="http://schemas.microsoft.com/office/drawing/2014/main" xmlns="" id="{6EA5868E-2D21-4A11-B7DA-F82C0272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54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6379" name="Rectangle 11">
              <a:extLst>
                <a:ext uri="{FF2B5EF4-FFF2-40B4-BE49-F238E27FC236}">
                  <a16:creationId xmlns:a16="http://schemas.microsoft.com/office/drawing/2014/main" xmlns="" id="{86AF84E8-808D-43F5-B314-F8F0632C4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(t)</a:t>
              </a:r>
            </a:p>
          </p:txBody>
        </p:sp>
      </p:grpSp>
      <p:graphicFrame>
        <p:nvGraphicFramePr>
          <p:cNvPr id="186380" name="Object 12">
            <a:extLst>
              <a:ext uri="{FF2B5EF4-FFF2-40B4-BE49-F238E27FC236}">
                <a16:creationId xmlns:a16="http://schemas.microsoft.com/office/drawing/2014/main" xmlns="" id="{8E29F96B-ECCF-4036-9CA5-74A46C4BF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09635"/>
              </p:ext>
            </p:extLst>
          </p:nvPr>
        </p:nvGraphicFramePr>
        <p:xfrm>
          <a:off x="5433117" y="418130"/>
          <a:ext cx="3378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8" name="Equation" r:id="rId5" imgW="1333440" imgH="266400" progId="Equation.3">
                  <p:embed/>
                </p:oleObj>
              </mc:Choice>
              <mc:Fallback>
                <p:oleObj name="Equation" r:id="rId5" imgW="1333440" imgH="26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117" y="418130"/>
                        <a:ext cx="3378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81" name="Group 13">
            <a:extLst>
              <a:ext uri="{FF2B5EF4-FFF2-40B4-BE49-F238E27FC236}">
                <a16:creationId xmlns:a16="http://schemas.microsoft.com/office/drawing/2014/main" xmlns="" id="{097A7460-6626-41F7-8692-13DC2AFEA7C8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990600"/>
            <a:ext cx="3019425" cy="2649538"/>
            <a:chOff x="858" y="1200"/>
            <a:chExt cx="1902" cy="1669"/>
          </a:xfrm>
        </p:grpSpPr>
        <p:sp>
          <p:nvSpPr>
            <p:cNvPr id="186382" name="Line 14">
              <a:extLst>
                <a:ext uri="{FF2B5EF4-FFF2-40B4-BE49-F238E27FC236}">
                  <a16:creationId xmlns:a16="http://schemas.microsoft.com/office/drawing/2014/main" xmlns="" id="{C2620FB0-8C01-43FD-8503-A2D398F2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2664"/>
              <a:ext cx="17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3" name="Line 15">
              <a:extLst>
                <a:ext uri="{FF2B5EF4-FFF2-40B4-BE49-F238E27FC236}">
                  <a16:creationId xmlns:a16="http://schemas.microsoft.com/office/drawing/2014/main" xmlns="" id="{0CD27483-296E-4F51-9F2A-58929E17F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" y="1353"/>
              <a:ext cx="0" cy="1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4" name="Text Box 16">
              <a:extLst>
                <a:ext uri="{FF2B5EF4-FFF2-40B4-BE49-F238E27FC236}">
                  <a16:creationId xmlns:a16="http://schemas.microsoft.com/office/drawing/2014/main" xmlns="" id="{4D06D3E1-51DA-497F-9EEA-0077C9061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54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6385" name="Rectangle 17">
              <a:extLst>
                <a:ext uri="{FF2B5EF4-FFF2-40B4-BE49-F238E27FC236}">
                  <a16:creationId xmlns:a16="http://schemas.microsoft.com/office/drawing/2014/main" xmlns="" id="{01912755-2355-4739-BF82-D1C65492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5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(t)</a:t>
              </a:r>
            </a:p>
          </p:txBody>
        </p:sp>
      </p:grpSp>
      <p:grpSp>
        <p:nvGrpSpPr>
          <p:cNvPr id="186386" name="Group 18">
            <a:extLst>
              <a:ext uri="{FF2B5EF4-FFF2-40B4-BE49-F238E27FC236}">
                <a16:creationId xmlns:a16="http://schemas.microsoft.com/office/drawing/2014/main" xmlns="" id="{CFB7D83A-CF08-4E3F-BDA0-FFECFA3F360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524000"/>
            <a:ext cx="2644775" cy="1447800"/>
            <a:chOff x="3264" y="960"/>
            <a:chExt cx="1666" cy="912"/>
          </a:xfrm>
        </p:grpSpPr>
        <p:sp>
          <p:nvSpPr>
            <p:cNvPr id="186387" name="Freeform 19">
              <a:extLst>
                <a:ext uri="{FF2B5EF4-FFF2-40B4-BE49-F238E27FC236}">
                  <a16:creationId xmlns:a16="http://schemas.microsoft.com/office/drawing/2014/main" xmlns="" id="{3C471DB8-0414-446A-9740-395DFDE92FF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15" y="1104"/>
              <a:ext cx="1272" cy="551"/>
            </a:xfrm>
            <a:custGeom>
              <a:avLst/>
              <a:gdLst>
                <a:gd name="T0" fmla="*/ 0 w 1968"/>
                <a:gd name="T1" fmla="*/ 912 h 912"/>
                <a:gd name="T2" fmla="*/ 672 w 1968"/>
                <a:gd name="T3" fmla="*/ 240 h 912"/>
                <a:gd name="T4" fmla="*/ 1968 w 1968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8" name="Line 20">
              <a:extLst>
                <a:ext uri="{FF2B5EF4-FFF2-40B4-BE49-F238E27FC236}">
                  <a16:creationId xmlns:a16="http://schemas.microsoft.com/office/drawing/2014/main" xmlns="" id="{CD20769C-1191-4E5D-857B-2E4C8C32C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12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9" name="Text Box 21">
              <a:extLst>
                <a:ext uri="{FF2B5EF4-FFF2-40B4-BE49-F238E27FC236}">
                  <a16:creationId xmlns:a16="http://schemas.microsoft.com/office/drawing/2014/main" xmlns="" id="{B28C50B6-85C6-4C01-8B8D-36BF1919B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1545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4v</a:t>
              </a:r>
            </a:p>
          </p:txBody>
        </p:sp>
        <p:sp>
          <p:nvSpPr>
            <p:cNvPr id="186390" name="Text Box 22">
              <a:extLst>
                <a:ext uri="{FF2B5EF4-FFF2-40B4-BE49-F238E27FC236}">
                  <a16:creationId xmlns:a16="http://schemas.microsoft.com/office/drawing/2014/main" xmlns="" id="{D0905FD0-B1C7-46B5-8839-8EF79F938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6v</a:t>
              </a:r>
            </a:p>
          </p:txBody>
        </p:sp>
      </p:grpSp>
      <p:graphicFrame>
        <p:nvGraphicFramePr>
          <p:cNvPr id="186391" name="Object 23">
            <a:extLst>
              <a:ext uri="{FF2B5EF4-FFF2-40B4-BE49-F238E27FC236}">
                <a16:creationId xmlns:a16="http://schemas.microsoft.com/office/drawing/2014/main" xmlns="" id="{422C1740-40A5-41E7-B15D-18A22EE03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038600"/>
          <a:ext cx="34004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9" name="Equation" r:id="rId7" imgW="1498320" imgH="266400" progId="Equation.3">
                  <p:embed/>
                </p:oleObj>
              </mc:Choice>
              <mc:Fallback>
                <p:oleObj name="Equation" r:id="rId7" imgW="1498320" imgH="26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34004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92" name="Group 24">
            <a:extLst>
              <a:ext uri="{FF2B5EF4-FFF2-40B4-BE49-F238E27FC236}">
                <a16:creationId xmlns:a16="http://schemas.microsoft.com/office/drawing/2014/main" xmlns="" id="{A5B35048-8CDE-45C6-8434-021442E4B5CF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4038600"/>
            <a:ext cx="3019425" cy="2649538"/>
            <a:chOff x="858" y="1200"/>
            <a:chExt cx="1902" cy="1669"/>
          </a:xfrm>
        </p:grpSpPr>
        <p:sp>
          <p:nvSpPr>
            <p:cNvPr id="186393" name="Line 25">
              <a:extLst>
                <a:ext uri="{FF2B5EF4-FFF2-40B4-BE49-F238E27FC236}">
                  <a16:creationId xmlns:a16="http://schemas.microsoft.com/office/drawing/2014/main" xmlns="" id="{5B965147-7962-4511-A87E-C935AA84A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2664"/>
              <a:ext cx="17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4" name="Line 26">
              <a:extLst>
                <a:ext uri="{FF2B5EF4-FFF2-40B4-BE49-F238E27FC236}">
                  <a16:creationId xmlns:a16="http://schemas.microsoft.com/office/drawing/2014/main" xmlns="" id="{E059844B-7A0D-465A-AA39-9BBC47612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" y="1353"/>
              <a:ext cx="0" cy="1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5" name="Text Box 27">
              <a:extLst>
                <a:ext uri="{FF2B5EF4-FFF2-40B4-BE49-F238E27FC236}">
                  <a16:creationId xmlns:a16="http://schemas.microsoft.com/office/drawing/2014/main" xmlns="" id="{AA52BE90-14CD-435C-B2B0-A50ED4FF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54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6396" name="Rectangle 28">
              <a:extLst>
                <a:ext uri="{FF2B5EF4-FFF2-40B4-BE49-F238E27FC236}">
                  <a16:creationId xmlns:a16="http://schemas.microsoft.com/office/drawing/2014/main" xmlns="" id="{2C3AA527-FFA6-40B5-ABBF-ACA5F9D6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(t)</a:t>
              </a:r>
            </a:p>
          </p:txBody>
        </p:sp>
      </p:grpSp>
      <p:grpSp>
        <p:nvGrpSpPr>
          <p:cNvPr id="186397" name="Group 29">
            <a:extLst>
              <a:ext uri="{FF2B5EF4-FFF2-40B4-BE49-F238E27FC236}">
                <a16:creationId xmlns:a16="http://schemas.microsoft.com/office/drawing/2014/main" xmlns="" id="{2BBC185D-5F11-4F2B-970E-C02CC706DEE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572000"/>
            <a:ext cx="3101975" cy="1371600"/>
            <a:chOff x="2256" y="2880"/>
            <a:chExt cx="1954" cy="864"/>
          </a:xfrm>
        </p:grpSpPr>
        <p:sp>
          <p:nvSpPr>
            <p:cNvPr id="186398" name="Freeform 30">
              <a:extLst>
                <a:ext uri="{FF2B5EF4-FFF2-40B4-BE49-F238E27FC236}">
                  <a16:creationId xmlns:a16="http://schemas.microsoft.com/office/drawing/2014/main" xmlns="" id="{E3BBE35D-1681-4AB0-BB39-35E8DD6B32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95" y="3024"/>
              <a:ext cx="1272" cy="551"/>
            </a:xfrm>
            <a:custGeom>
              <a:avLst/>
              <a:gdLst>
                <a:gd name="T0" fmla="*/ 0 w 1968"/>
                <a:gd name="T1" fmla="*/ 912 h 912"/>
                <a:gd name="T2" fmla="*/ 672 w 1968"/>
                <a:gd name="T3" fmla="*/ 240 h 912"/>
                <a:gd name="T4" fmla="*/ 1968 w 1968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86399" name="Line 31">
              <a:extLst>
                <a:ext uri="{FF2B5EF4-FFF2-40B4-BE49-F238E27FC236}">
                  <a16:creationId xmlns:a16="http://schemas.microsoft.com/office/drawing/2014/main" xmlns="" id="{B43DF510-2E22-476A-B704-6B83D872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48"/>
              <a:ext cx="12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00" name="Text Box 32">
              <a:extLst>
                <a:ext uri="{FF2B5EF4-FFF2-40B4-BE49-F238E27FC236}">
                  <a16:creationId xmlns:a16="http://schemas.microsoft.com/office/drawing/2014/main" xmlns="" id="{73885BC5-0FAD-4F0D-8214-8AD2DA3BC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8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0.3mA</a:t>
              </a:r>
            </a:p>
          </p:txBody>
        </p:sp>
        <p:sp>
          <p:nvSpPr>
            <p:cNvPr id="186401" name="Text Box 33">
              <a:extLst>
                <a:ext uri="{FF2B5EF4-FFF2-40B4-BE49-F238E27FC236}">
                  <a16:creationId xmlns:a16="http://schemas.microsoft.com/office/drawing/2014/main" xmlns="" id="{0D66619B-ABFE-4759-AC89-B210B5482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4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0.2mA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>
            <a:extLst>
              <a:ext uri="{FF2B5EF4-FFF2-40B4-BE49-F238E27FC236}">
                <a16:creationId xmlns:a16="http://schemas.microsoft.com/office/drawing/2014/main" xmlns="" id="{885EE405-CBA1-42F1-8CF8-5914172A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806" y="164282"/>
            <a:ext cx="4456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当图示电路的输入为矩形波时，求输出的波形，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未充电。</a:t>
            </a:r>
          </a:p>
        </p:txBody>
      </p:sp>
      <p:grpSp>
        <p:nvGrpSpPr>
          <p:cNvPr id="187395" name="Group 3">
            <a:extLst>
              <a:ext uri="{FF2B5EF4-FFF2-40B4-BE49-F238E27FC236}">
                <a16:creationId xmlns:a16="http://schemas.microsoft.com/office/drawing/2014/main" xmlns="" id="{ECC67243-8FA2-43D2-95BE-A2BA6396EB89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1493390"/>
            <a:ext cx="2268538" cy="1905000"/>
            <a:chOff x="291" y="912"/>
            <a:chExt cx="1429" cy="1200"/>
          </a:xfrm>
        </p:grpSpPr>
        <p:sp>
          <p:nvSpPr>
            <p:cNvPr id="187396" name="Line 4">
              <a:extLst>
                <a:ext uri="{FF2B5EF4-FFF2-40B4-BE49-F238E27FC236}">
                  <a16:creationId xmlns:a16="http://schemas.microsoft.com/office/drawing/2014/main" xmlns="" id="{AA866C04-6C86-41A7-9BA0-BAECCA130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29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397" name="Rectangle 5">
              <a:extLst>
                <a:ext uri="{FF2B5EF4-FFF2-40B4-BE49-F238E27FC236}">
                  <a16:creationId xmlns:a16="http://schemas.microsoft.com/office/drawing/2014/main" xmlns="" id="{70039E78-F8EE-465E-A32E-E7AF7134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1584"/>
              <a:ext cx="94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398" name="Line 6">
              <a:extLst>
                <a:ext uri="{FF2B5EF4-FFF2-40B4-BE49-F238E27FC236}">
                  <a16:creationId xmlns:a16="http://schemas.microsoft.com/office/drawing/2014/main" xmlns="" id="{F5EC0BFD-0FC8-46CD-A241-B59240E00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120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399" name="Line 7">
              <a:extLst>
                <a:ext uri="{FF2B5EF4-FFF2-40B4-BE49-F238E27FC236}">
                  <a16:creationId xmlns:a16="http://schemas.microsoft.com/office/drawing/2014/main" xmlns="" id="{826825F4-19A6-4F50-8781-1EE7C4AEA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120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0" name="Line 8">
              <a:extLst>
                <a:ext uri="{FF2B5EF4-FFF2-40B4-BE49-F238E27FC236}">
                  <a16:creationId xmlns:a16="http://schemas.microsoft.com/office/drawing/2014/main" xmlns="" id="{70670D21-C487-47A9-A8CE-518808124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296"/>
              <a:ext cx="3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1" name="Line 9">
              <a:extLst>
                <a:ext uri="{FF2B5EF4-FFF2-40B4-BE49-F238E27FC236}">
                  <a16:creationId xmlns:a16="http://schemas.microsoft.com/office/drawing/2014/main" xmlns="" id="{5485A8F0-DE59-4482-8300-1FF871B2A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1293"/>
              <a:ext cx="6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2" name="Line 10">
              <a:extLst>
                <a:ext uri="{FF2B5EF4-FFF2-40B4-BE49-F238E27FC236}">
                  <a16:creationId xmlns:a16="http://schemas.microsoft.com/office/drawing/2014/main" xmlns="" id="{49F6520B-C339-472E-A5CD-B7542C547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076"/>
              <a:ext cx="10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3" name="Line 11">
              <a:extLst>
                <a:ext uri="{FF2B5EF4-FFF2-40B4-BE49-F238E27FC236}">
                  <a16:creationId xmlns:a16="http://schemas.microsoft.com/office/drawing/2014/main" xmlns="" id="{CC1502E1-B7AF-40F1-9FA4-947592E5A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82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4" name="Oval 12">
              <a:extLst>
                <a:ext uri="{FF2B5EF4-FFF2-40B4-BE49-F238E27FC236}">
                  <a16:creationId xmlns:a16="http://schemas.microsoft.com/office/drawing/2014/main" xmlns="" id="{51AFCCAE-D8A7-4DDF-A52A-A40834D5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2043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5" name="Oval 13">
              <a:extLst>
                <a:ext uri="{FF2B5EF4-FFF2-40B4-BE49-F238E27FC236}">
                  <a16:creationId xmlns:a16="http://schemas.microsoft.com/office/drawing/2014/main" xmlns="" id="{EDEFFDD5-2CCE-4538-82A7-B9FF7FB3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254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6" name="Oval 14">
              <a:extLst>
                <a:ext uri="{FF2B5EF4-FFF2-40B4-BE49-F238E27FC236}">
                  <a16:creationId xmlns:a16="http://schemas.microsoft.com/office/drawing/2014/main" xmlns="" id="{C955F845-B435-462B-AED5-4574CA99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1266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7" name="Oval 15">
              <a:extLst>
                <a:ext uri="{FF2B5EF4-FFF2-40B4-BE49-F238E27FC236}">
                  <a16:creationId xmlns:a16="http://schemas.microsoft.com/office/drawing/2014/main" xmlns="" id="{8771D91B-AFF0-4535-929A-DC5B2F90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040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8" name="Oval 16">
              <a:extLst>
                <a:ext uri="{FF2B5EF4-FFF2-40B4-BE49-F238E27FC236}">
                  <a16:creationId xmlns:a16="http://schemas.microsoft.com/office/drawing/2014/main" xmlns="" id="{9F2F0FC5-DB8B-4CFB-9AD2-9803772A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8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09" name="Oval 17">
              <a:extLst>
                <a:ext uri="{FF2B5EF4-FFF2-40B4-BE49-F238E27FC236}">
                  <a16:creationId xmlns:a16="http://schemas.microsoft.com/office/drawing/2014/main" xmlns="" id="{63EE126E-41D7-40CD-8379-F5BEF130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061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10" name="Line 18">
              <a:extLst>
                <a:ext uri="{FF2B5EF4-FFF2-40B4-BE49-F238E27FC236}">
                  <a16:creationId xmlns:a16="http://schemas.microsoft.com/office/drawing/2014/main" xmlns="" id="{C650FA76-B4B9-444D-8028-707FF2325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440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11" name="Line 19">
              <a:extLst>
                <a:ext uri="{FF2B5EF4-FFF2-40B4-BE49-F238E27FC236}">
                  <a16:creationId xmlns:a16="http://schemas.microsoft.com/office/drawing/2014/main" xmlns="" id="{82E3A594-454A-481F-914C-23EE19753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1440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12" name="Text Box 20">
              <a:extLst>
                <a:ext uri="{FF2B5EF4-FFF2-40B4-BE49-F238E27FC236}">
                  <a16:creationId xmlns:a16="http://schemas.microsoft.com/office/drawing/2014/main" xmlns="" id="{62D6C649-515C-4EE8-A4B5-ADCF82D2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479"/>
              <a:ext cx="3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7413" name="Text Box 21">
              <a:extLst>
                <a:ext uri="{FF2B5EF4-FFF2-40B4-BE49-F238E27FC236}">
                  <a16:creationId xmlns:a16="http://schemas.microsoft.com/office/drawing/2014/main" xmlns="" id="{3F4E123A-B2FA-4EC6-9B2D-D9172198F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9"/>
              <a:ext cx="4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14" name="Text Box 22">
              <a:extLst>
                <a:ext uri="{FF2B5EF4-FFF2-40B4-BE49-F238E27FC236}">
                  <a16:creationId xmlns:a16="http://schemas.microsoft.com/office/drawing/2014/main" xmlns="" id="{4A97555A-63C4-47D6-A4D3-292E753EA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" y="912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7415" name="Text Box 23">
              <a:extLst>
                <a:ext uri="{FF2B5EF4-FFF2-40B4-BE49-F238E27FC236}">
                  <a16:creationId xmlns:a16="http://schemas.microsoft.com/office/drawing/2014/main" xmlns="" id="{2ACE8D71-5D7E-49E6-B752-24A69B13B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152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87416" name="Text Box 24">
            <a:extLst>
              <a:ext uri="{FF2B5EF4-FFF2-40B4-BE49-F238E27FC236}">
                <a16:creationId xmlns:a16="http://schemas.microsoft.com/office/drawing/2014/main" xmlns="" id="{1401F6F2-B047-4982-8106-0452B2DA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023119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时； （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&lt;&lt;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187417" name="Group 25">
            <a:extLst>
              <a:ext uri="{FF2B5EF4-FFF2-40B4-BE49-F238E27FC236}">
                <a16:creationId xmlns:a16="http://schemas.microsoft.com/office/drawing/2014/main" xmlns="" id="{5FAC66D4-7F78-465A-BD24-10B79F79BAD6}"/>
              </a:ext>
            </a:extLst>
          </p:cNvPr>
          <p:cNvGrpSpPr>
            <a:grpSpLocks/>
          </p:cNvGrpSpPr>
          <p:nvPr/>
        </p:nvGrpSpPr>
        <p:grpSpPr bwMode="auto">
          <a:xfrm>
            <a:off x="6571234" y="1807444"/>
            <a:ext cx="2681288" cy="2201863"/>
            <a:chOff x="4071" y="1289"/>
            <a:chExt cx="1689" cy="1387"/>
          </a:xfrm>
        </p:grpSpPr>
        <p:sp>
          <p:nvSpPr>
            <p:cNvPr id="187418" name="Line 26">
              <a:extLst>
                <a:ext uri="{FF2B5EF4-FFF2-40B4-BE49-F238E27FC236}">
                  <a16:creationId xmlns:a16="http://schemas.microsoft.com/office/drawing/2014/main" xmlns="" id="{F9AABDDA-8E38-44D0-96CB-56E9EA1B9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12"/>
              <a:ext cx="1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19" name="Line 27">
              <a:extLst>
                <a:ext uri="{FF2B5EF4-FFF2-40B4-BE49-F238E27FC236}">
                  <a16:creationId xmlns:a16="http://schemas.microsoft.com/office/drawing/2014/main" xmlns="" id="{29A1866E-5333-466B-A117-25652634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1500"/>
              <a:ext cx="0" cy="1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20" name="Text Box 28">
              <a:extLst>
                <a:ext uri="{FF2B5EF4-FFF2-40B4-BE49-F238E27FC236}">
                  <a16:creationId xmlns:a16="http://schemas.microsoft.com/office/drawing/2014/main" xmlns="" id="{483CAF14-68EE-4287-BF74-0391568BB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206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7421" name="Text Box 29">
              <a:extLst>
                <a:ext uri="{FF2B5EF4-FFF2-40B4-BE49-F238E27FC236}">
                  <a16:creationId xmlns:a16="http://schemas.microsoft.com/office/drawing/2014/main" xmlns="" id="{CDDDDE71-6D49-4A3A-B3E1-12CA50C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1289"/>
              <a:ext cx="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o1</a:t>
              </a:r>
              <a:endParaRPr kumimoji="1"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7422" name="Line 30">
            <a:extLst>
              <a:ext uri="{FF2B5EF4-FFF2-40B4-BE49-F238E27FC236}">
                <a16:creationId xmlns:a16="http://schemas.microsoft.com/office/drawing/2014/main" xmlns="" id="{7DAA4421-2784-4412-83DD-331B0770D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870" y="1704256"/>
            <a:ext cx="0" cy="4191000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7423" name="Group 31">
            <a:extLst>
              <a:ext uri="{FF2B5EF4-FFF2-40B4-BE49-F238E27FC236}">
                <a16:creationId xmlns:a16="http://schemas.microsoft.com/office/drawing/2014/main" xmlns="" id="{E3BBC04A-B071-414B-902D-35632EBBB0D1}"/>
              </a:ext>
            </a:extLst>
          </p:cNvPr>
          <p:cNvGrpSpPr>
            <a:grpSpLocks/>
          </p:cNvGrpSpPr>
          <p:nvPr/>
        </p:nvGrpSpPr>
        <p:grpSpPr bwMode="auto">
          <a:xfrm>
            <a:off x="6561709" y="4033119"/>
            <a:ext cx="2690813" cy="2185988"/>
            <a:chOff x="4065" y="1299"/>
            <a:chExt cx="1695" cy="1377"/>
          </a:xfrm>
        </p:grpSpPr>
        <p:sp>
          <p:nvSpPr>
            <p:cNvPr id="187424" name="Line 32">
              <a:extLst>
                <a:ext uri="{FF2B5EF4-FFF2-40B4-BE49-F238E27FC236}">
                  <a16:creationId xmlns:a16="http://schemas.microsoft.com/office/drawing/2014/main" xmlns="" id="{557C27E3-0BF9-4075-AAE1-9BAFBDA36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12"/>
              <a:ext cx="1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25" name="Line 33">
              <a:extLst>
                <a:ext uri="{FF2B5EF4-FFF2-40B4-BE49-F238E27FC236}">
                  <a16:creationId xmlns:a16="http://schemas.microsoft.com/office/drawing/2014/main" xmlns="" id="{F2A889DE-6DFC-40D6-8EF0-A8F156D5F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1500"/>
              <a:ext cx="0" cy="1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26" name="Text Box 34">
              <a:extLst>
                <a:ext uri="{FF2B5EF4-FFF2-40B4-BE49-F238E27FC236}">
                  <a16:creationId xmlns:a16="http://schemas.microsoft.com/office/drawing/2014/main" xmlns="" id="{BCB89EE2-E468-47A8-845D-7078CCB8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206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7427" name="Text Box 35">
              <a:extLst>
                <a:ext uri="{FF2B5EF4-FFF2-40B4-BE49-F238E27FC236}">
                  <a16:creationId xmlns:a16="http://schemas.microsoft.com/office/drawing/2014/main" xmlns="" id="{EBBBB794-640D-48D5-A3F4-7E1BBE230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1299"/>
              <a:ext cx="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o2</a:t>
              </a:r>
              <a:endParaRPr kumimoji="1"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428" name="Group 36">
            <a:extLst>
              <a:ext uri="{FF2B5EF4-FFF2-40B4-BE49-F238E27FC236}">
                <a16:creationId xmlns:a16="http://schemas.microsoft.com/office/drawing/2014/main" xmlns="" id="{B9BD5F96-7B99-4742-8FE9-6CADFF621C2C}"/>
              </a:ext>
            </a:extLst>
          </p:cNvPr>
          <p:cNvGrpSpPr>
            <a:grpSpLocks/>
          </p:cNvGrpSpPr>
          <p:nvPr/>
        </p:nvGrpSpPr>
        <p:grpSpPr bwMode="auto">
          <a:xfrm>
            <a:off x="2360290" y="1895029"/>
            <a:ext cx="1270000" cy="1212850"/>
            <a:chOff x="1670" y="1165"/>
            <a:chExt cx="800" cy="764"/>
          </a:xfrm>
        </p:grpSpPr>
        <p:sp>
          <p:nvSpPr>
            <p:cNvPr id="187429" name="Text Box 37">
              <a:extLst>
                <a:ext uri="{FF2B5EF4-FFF2-40B4-BE49-F238E27FC236}">
                  <a16:creationId xmlns:a16="http://schemas.microsoft.com/office/drawing/2014/main" xmlns="" id="{BC61F0BE-6F14-44BC-BEE9-0F01BF9A3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165"/>
              <a:ext cx="8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 = 0</a:t>
              </a:r>
              <a:r>
                <a:rPr kumimoji="1" lang="zh-CN" altLang="en-US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</a:t>
              </a:r>
            </a:p>
            <a:p>
              <a:pPr algn="ctr"/>
              <a:r>
                <a:rPr kumimoji="1" lang="zh-CN" altLang="en-US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换路</a:t>
              </a:r>
            </a:p>
          </p:txBody>
        </p:sp>
        <p:sp>
          <p:nvSpPr>
            <p:cNvPr id="187430" name="AutoShape 38">
              <a:extLst>
                <a:ext uri="{FF2B5EF4-FFF2-40B4-BE49-F238E27FC236}">
                  <a16:creationId xmlns:a16="http://schemas.microsoft.com/office/drawing/2014/main" xmlns="" id="{EDA8734B-6D46-4168-813D-00C3754C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691"/>
              <a:ext cx="444" cy="238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3333FF"/>
            </a:solidFill>
            <a:ln w="952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431" name="Group 39">
            <a:extLst>
              <a:ext uri="{FF2B5EF4-FFF2-40B4-BE49-F238E27FC236}">
                <a16:creationId xmlns:a16="http://schemas.microsoft.com/office/drawing/2014/main" xmlns="" id="{ABA9282B-5D58-4D7C-AB33-EB86775F072B}"/>
              </a:ext>
            </a:extLst>
          </p:cNvPr>
          <p:cNvGrpSpPr>
            <a:grpSpLocks/>
          </p:cNvGrpSpPr>
          <p:nvPr/>
        </p:nvGrpSpPr>
        <p:grpSpPr bwMode="auto">
          <a:xfrm>
            <a:off x="3517355" y="1621978"/>
            <a:ext cx="2338388" cy="1951038"/>
            <a:chOff x="2454" y="936"/>
            <a:chExt cx="1473" cy="1229"/>
          </a:xfrm>
        </p:grpSpPr>
        <p:sp>
          <p:nvSpPr>
            <p:cNvPr id="187432" name="Line 40">
              <a:extLst>
                <a:ext uri="{FF2B5EF4-FFF2-40B4-BE49-F238E27FC236}">
                  <a16:creationId xmlns:a16="http://schemas.microsoft.com/office/drawing/2014/main" xmlns="" id="{4C548254-FF7F-4C5B-B157-230825EDC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6" y="1317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3" name="Rectangle 41">
              <a:extLst>
                <a:ext uri="{FF2B5EF4-FFF2-40B4-BE49-F238E27FC236}">
                  <a16:creationId xmlns:a16="http://schemas.microsoft.com/office/drawing/2014/main" xmlns="" id="{C44B03DC-AF75-482B-B805-4839D3A6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1608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4" name="Line 42">
              <a:extLst>
                <a:ext uri="{FF2B5EF4-FFF2-40B4-BE49-F238E27FC236}">
                  <a16:creationId xmlns:a16="http://schemas.microsoft.com/office/drawing/2014/main" xmlns="" id="{8E347F2F-162D-493D-8F73-2F9438845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" y="1317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5" name="Line 43">
              <a:extLst>
                <a:ext uri="{FF2B5EF4-FFF2-40B4-BE49-F238E27FC236}">
                  <a16:creationId xmlns:a16="http://schemas.microsoft.com/office/drawing/2014/main" xmlns="" id="{43DACA3C-F71A-4DBD-AB04-DB511EB4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" y="2100"/>
              <a:ext cx="1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6" name="Line 44">
              <a:extLst>
                <a:ext uri="{FF2B5EF4-FFF2-40B4-BE49-F238E27FC236}">
                  <a16:creationId xmlns:a16="http://schemas.microsoft.com/office/drawing/2014/main" xmlns="" id="{7420E269-6917-4E3E-BCC7-C66AFE9D0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6" y="1848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7" name="Oval 45">
              <a:extLst>
                <a:ext uri="{FF2B5EF4-FFF2-40B4-BE49-F238E27FC236}">
                  <a16:creationId xmlns:a16="http://schemas.microsoft.com/office/drawing/2014/main" xmlns="" id="{E8E8C7C8-C976-4A78-AE6D-E37738D9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278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8" name="Oval 46">
              <a:extLst>
                <a:ext uri="{FF2B5EF4-FFF2-40B4-BE49-F238E27FC236}">
                  <a16:creationId xmlns:a16="http://schemas.microsoft.com/office/drawing/2014/main" xmlns="" id="{4A653AE1-A010-4A3E-ADB1-A54DD5DDD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2064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39" name="Oval 47">
              <a:extLst>
                <a:ext uri="{FF2B5EF4-FFF2-40B4-BE49-F238E27FC236}">
                  <a16:creationId xmlns:a16="http://schemas.microsoft.com/office/drawing/2014/main" xmlns="" id="{66791075-FA79-48DF-B1E2-0B5CF90E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1302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0" name="Oval 48">
              <a:extLst>
                <a:ext uri="{FF2B5EF4-FFF2-40B4-BE49-F238E27FC236}">
                  <a16:creationId xmlns:a16="http://schemas.microsoft.com/office/drawing/2014/main" xmlns="" id="{D39C069A-E2BA-4560-BBAD-348FBDF3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085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1" name="Line 49">
              <a:extLst>
                <a:ext uri="{FF2B5EF4-FFF2-40B4-BE49-F238E27FC236}">
                  <a16:creationId xmlns:a16="http://schemas.microsoft.com/office/drawing/2014/main" xmlns="" id="{C2C7BC4F-B748-424D-A08A-A9781A9A2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1452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2" name="Text Box 50">
              <a:extLst>
                <a:ext uri="{FF2B5EF4-FFF2-40B4-BE49-F238E27FC236}">
                  <a16:creationId xmlns:a16="http://schemas.microsoft.com/office/drawing/2014/main" xmlns="" id="{C9E702CD-D17D-4614-9C3B-50CCE074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291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3" name="Text Box 51">
              <a:extLst>
                <a:ext uri="{FF2B5EF4-FFF2-40B4-BE49-F238E27FC236}">
                  <a16:creationId xmlns:a16="http://schemas.microsoft.com/office/drawing/2014/main" xmlns="" id="{F38971CD-65EC-4182-9096-3B537B975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936"/>
              <a:ext cx="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7444" name="Text Box 52">
              <a:extLst>
                <a:ext uri="{FF2B5EF4-FFF2-40B4-BE49-F238E27FC236}">
                  <a16:creationId xmlns:a16="http://schemas.microsoft.com/office/drawing/2014/main" xmlns="" id="{6B2BF91C-7768-4C1E-98C2-725EF99BA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48"/>
              <a:ext cx="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87445" name="Oval 53">
              <a:extLst>
                <a:ext uri="{FF2B5EF4-FFF2-40B4-BE49-F238E27FC236}">
                  <a16:creationId xmlns:a16="http://schemas.microsoft.com/office/drawing/2014/main" xmlns="" id="{FB32036E-6FB9-4AE8-8B36-FD8F4D6A1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56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6" name="Line 54">
              <a:extLst>
                <a:ext uri="{FF2B5EF4-FFF2-40B4-BE49-F238E27FC236}">
                  <a16:creationId xmlns:a16="http://schemas.microsoft.com/office/drawing/2014/main" xmlns="" id="{1FDD02CC-6C92-4F5E-9B87-A4A6B41DE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22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7" name="Line 55">
              <a:extLst>
                <a:ext uri="{FF2B5EF4-FFF2-40B4-BE49-F238E27FC236}">
                  <a16:creationId xmlns:a16="http://schemas.microsoft.com/office/drawing/2014/main" xmlns="" id="{F5777867-9F50-440B-A2BB-7E67F26C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6" y="122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8" name="Line 56">
              <a:extLst>
                <a:ext uri="{FF2B5EF4-FFF2-40B4-BE49-F238E27FC236}">
                  <a16:creationId xmlns:a16="http://schemas.microsoft.com/office/drawing/2014/main" xmlns="" id="{65EC4E26-FE08-4C90-9266-88F3B6725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320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49" name="Oval 57">
              <a:extLst>
                <a:ext uri="{FF2B5EF4-FFF2-40B4-BE49-F238E27FC236}">
                  <a16:creationId xmlns:a16="http://schemas.microsoft.com/office/drawing/2014/main" xmlns="" id="{C0757A9A-D9DD-4401-AF2D-1A4FF083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290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50" name="Line 58">
              <a:extLst>
                <a:ext uri="{FF2B5EF4-FFF2-40B4-BE49-F238E27FC236}">
                  <a16:creationId xmlns:a16="http://schemas.microsoft.com/office/drawing/2014/main" xmlns="" id="{3A3B5D22-5C93-495C-9740-9F94DA5A4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536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51" name="Line 59">
              <a:extLst>
                <a:ext uri="{FF2B5EF4-FFF2-40B4-BE49-F238E27FC236}">
                  <a16:creationId xmlns:a16="http://schemas.microsoft.com/office/drawing/2014/main" xmlns="" id="{EF722EB2-73BF-4D92-8C17-F32293973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1503"/>
              <a:ext cx="0" cy="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52" name="Line 60">
              <a:extLst>
                <a:ext uri="{FF2B5EF4-FFF2-40B4-BE49-F238E27FC236}">
                  <a16:creationId xmlns:a16="http://schemas.microsoft.com/office/drawing/2014/main" xmlns="" id="{8074141D-A910-4307-A648-A702BA024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341"/>
              <a:ext cx="78" cy="24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53" name="Line 61">
              <a:extLst>
                <a:ext uri="{FF2B5EF4-FFF2-40B4-BE49-F238E27FC236}">
                  <a16:creationId xmlns:a16="http://schemas.microsoft.com/office/drawing/2014/main" xmlns="" id="{72F7D764-A466-495A-A633-9EE12B5E3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1374"/>
              <a:ext cx="168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54" name="Text Box 62">
              <a:extLst>
                <a:ext uri="{FF2B5EF4-FFF2-40B4-BE49-F238E27FC236}">
                  <a16:creationId xmlns:a16="http://schemas.microsoft.com/office/drawing/2014/main" xmlns="" id="{0EE2B90F-B1E2-44B9-BDCA-EB290D1A8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45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7455" name="Text Box 63">
              <a:extLst>
                <a:ext uri="{FF2B5EF4-FFF2-40B4-BE49-F238E27FC236}">
                  <a16:creationId xmlns:a16="http://schemas.microsoft.com/office/drawing/2014/main" xmlns="" id="{2E41E255-E368-486C-8CDA-C3BA9848E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180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87456" name="Text Box 64">
              <a:extLst>
                <a:ext uri="{FF2B5EF4-FFF2-40B4-BE49-F238E27FC236}">
                  <a16:creationId xmlns:a16="http://schemas.microsoft.com/office/drawing/2014/main" xmlns="" id="{1EF0EA09-9FB0-495E-975A-68BB59B2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3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graphicFrame>
        <p:nvGraphicFramePr>
          <p:cNvPr id="187457" name="Object 65">
            <a:extLst>
              <a:ext uri="{FF2B5EF4-FFF2-40B4-BE49-F238E27FC236}">
                <a16:creationId xmlns:a16="http://schemas.microsoft.com/office/drawing/2014/main" xmlns="" id="{F4511D40-370F-4D5E-89D7-A8EA5DE1A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36537"/>
              </p:ext>
            </p:extLst>
          </p:nvPr>
        </p:nvGraphicFramePr>
        <p:xfrm>
          <a:off x="487143" y="3709524"/>
          <a:ext cx="3304630" cy="59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1" name="公式" r:id="rId6" imgW="1269720" imgH="228600" progId="Equation.3">
                  <p:embed/>
                </p:oleObj>
              </mc:Choice>
              <mc:Fallback>
                <p:oleObj name="公式" r:id="rId6" imgW="126972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43" y="3709524"/>
                        <a:ext cx="3304630" cy="59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8" name="Object 66">
            <a:extLst>
              <a:ext uri="{FF2B5EF4-FFF2-40B4-BE49-F238E27FC236}">
                <a16:creationId xmlns:a16="http://schemas.microsoft.com/office/drawing/2014/main" xmlns="" id="{70C0558A-593A-4CC3-B538-E7CDE2EC9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08952"/>
              </p:ext>
            </p:extLst>
          </p:nvPr>
        </p:nvGraphicFramePr>
        <p:xfrm>
          <a:off x="306810" y="4530129"/>
          <a:ext cx="20542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2" name="Equation" r:id="rId8" imgW="749160" imgH="228600" progId="Equation.3">
                  <p:embed/>
                </p:oleObj>
              </mc:Choice>
              <mc:Fallback>
                <p:oleObj name="Equation" r:id="rId8" imgW="74916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10" y="4530129"/>
                        <a:ext cx="2054225" cy="6270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9" name="Object 67">
            <a:extLst>
              <a:ext uri="{FF2B5EF4-FFF2-40B4-BE49-F238E27FC236}">
                <a16:creationId xmlns:a16="http://schemas.microsoft.com/office/drawing/2014/main" xmlns="" id="{742D537D-0CBF-4D7B-9C6C-101D51808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81043"/>
              </p:ext>
            </p:extLst>
          </p:nvPr>
        </p:nvGraphicFramePr>
        <p:xfrm>
          <a:off x="508757" y="5219998"/>
          <a:ext cx="2442593" cy="100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3" name="Equation" r:id="rId10" imgW="927000" imgH="380880" progId="Equation.3">
                  <p:embed/>
                </p:oleObj>
              </mc:Choice>
              <mc:Fallback>
                <p:oleObj name="Equation" r:id="rId10" imgW="927000" imgH="3808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57" y="5219998"/>
                        <a:ext cx="2442593" cy="100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60" name="Object 68">
            <a:extLst>
              <a:ext uri="{FF2B5EF4-FFF2-40B4-BE49-F238E27FC236}">
                <a16:creationId xmlns:a16="http://schemas.microsoft.com/office/drawing/2014/main" xmlns="" id="{AE38233E-2314-499E-8695-F39C09F6B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24674"/>
              </p:ext>
            </p:extLst>
          </p:nvPr>
        </p:nvGraphicFramePr>
        <p:xfrm>
          <a:off x="4895255" y="4590961"/>
          <a:ext cx="14049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4" name="Equation" r:id="rId12" imgW="507960" imgH="177480" progId="Equation.3">
                  <p:embed/>
                </p:oleObj>
              </mc:Choice>
              <mc:Fallback>
                <p:oleObj name="Equation" r:id="rId12" imgW="507960" imgH="1774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255" y="4590961"/>
                        <a:ext cx="1404937" cy="4921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61" name="Object 69">
            <a:extLst>
              <a:ext uri="{FF2B5EF4-FFF2-40B4-BE49-F238E27FC236}">
                <a16:creationId xmlns:a16="http://schemas.microsoft.com/office/drawing/2014/main" xmlns="" id="{454190EC-14E7-415D-B9A4-060259863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80648"/>
              </p:ext>
            </p:extLst>
          </p:nvPr>
        </p:nvGraphicFramePr>
        <p:xfrm>
          <a:off x="2830935" y="4549179"/>
          <a:ext cx="16081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5" name="Equation" r:id="rId14" imgW="647640" imgH="228600" progId="Equation.3">
                  <p:embed/>
                </p:oleObj>
              </mc:Choice>
              <mc:Fallback>
                <p:oleObj name="Equation" r:id="rId14" imgW="64764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935" y="4549179"/>
                        <a:ext cx="1608137" cy="5683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62" name="AutoShape 70">
            <a:extLst>
              <a:ext uri="{FF2B5EF4-FFF2-40B4-BE49-F238E27FC236}">
                <a16:creationId xmlns:a16="http://schemas.microsoft.com/office/drawing/2014/main" xmlns="" id="{E87F2FD9-943A-4694-90DD-80A0A872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5029200"/>
            <a:ext cx="2857500" cy="1828800"/>
          </a:xfrm>
          <a:prstGeom prst="irregularSeal1">
            <a:avLst/>
          </a:prstGeom>
          <a:gradFill rotWithShape="0">
            <a:gsLst>
              <a:gs pos="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过渡过程结束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7463" name="Text Box 71">
            <a:extLst>
              <a:ext uri="{FF2B5EF4-FFF2-40B4-BE49-F238E27FC236}">
                <a16:creationId xmlns:a16="http://schemas.microsoft.com/office/drawing/2014/main" xmlns="" id="{C4B832DF-E13F-4323-93C2-0AB9B5C5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433" y="2242419"/>
            <a:ext cx="628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7464" name="Freeform 72">
            <a:extLst>
              <a:ext uri="{FF2B5EF4-FFF2-40B4-BE49-F238E27FC236}">
                <a16:creationId xmlns:a16="http://schemas.microsoft.com/office/drawing/2014/main" xmlns="" id="{E3875A7A-011E-4DA6-B95A-C20CA5A9B6C0}"/>
              </a:ext>
            </a:extLst>
          </p:cNvPr>
          <p:cNvSpPr>
            <a:spLocks/>
          </p:cNvSpPr>
          <p:nvPr/>
        </p:nvSpPr>
        <p:spPr bwMode="auto">
          <a:xfrm>
            <a:off x="6723633" y="4671294"/>
            <a:ext cx="200025" cy="642937"/>
          </a:xfrm>
          <a:custGeom>
            <a:avLst/>
            <a:gdLst>
              <a:gd name="T0" fmla="*/ 0 w 183"/>
              <a:gd name="T1" fmla="*/ 0 h 405"/>
              <a:gd name="T2" fmla="*/ 60 w 183"/>
              <a:gd name="T3" fmla="*/ 237 h 405"/>
              <a:gd name="T4" fmla="*/ 84 w 183"/>
              <a:gd name="T5" fmla="*/ 285 h 405"/>
              <a:gd name="T6" fmla="*/ 108 w 183"/>
              <a:gd name="T7" fmla="*/ 336 h 405"/>
              <a:gd name="T8" fmla="*/ 141 w 183"/>
              <a:gd name="T9" fmla="*/ 372 h 405"/>
              <a:gd name="T10" fmla="*/ 183 w 183"/>
              <a:gd name="T11" fmla="*/ 40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405">
                <a:moveTo>
                  <a:pt x="0" y="0"/>
                </a:moveTo>
                <a:cubicBezTo>
                  <a:pt x="23" y="95"/>
                  <a:pt x="46" y="190"/>
                  <a:pt x="60" y="237"/>
                </a:cubicBezTo>
                <a:cubicBezTo>
                  <a:pt x="74" y="284"/>
                  <a:pt x="76" y="269"/>
                  <a:pt x="84" y="285"/>
                </a:cubicBezTo>
                <a:cubicBezTo>
                  <a:pt x="92" y="301"/>
                  <a:pt x="99" y="322"/>
                  <a:pt x="108" y="336"/>
                </a:cubicBezTo>
                <a:cubicBezTo>
                  <a:pt x="117" y="350"/>
                  <a:pt x="129" y="361"/>
                  <a:pt x="141" y="372"/>
                </a:cubicBezTo>
                <a:cubicBezTo>
                  <a:pt x="153" y="383"/>
                  <a:pt x="176" y="400"/>
                  <a:pt x="183" y="40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7465" name="Freeform 73">
            <a:extLst>
              <a:ext uri="{FF2B5EF4-FFF2-40B4-BE49-F238E27FC236}">
                <a16:creationId xmlns:a16="http://schemas.microsoft.com/office/drawing/2014/main" xmlns="" id="{0AF093BB-3091-4823-B0B0-D61EA0E2B75A}"/>
              </a:ext>
            </a:extLst>
          </p:cNvPr>
          <p:cNvSpPr>
            <a:spLocks/>
          </p:cNvSpPr>
          <p:nvPr/>
        </p:nvSpPr>
        <p:spPr bwMode="auto">
          <a:xfrm>
            <a:off x="6728395" y="2409106"/>
            <a:ext cx="1133475" cy="419100"/>
          </a:xfrm>
          <a:custGeom>
            <a:avLst/>
            <a:gdLst>
              <a:gd name="T0" fmla="*/ 0 w 714"/>
              <a:gd name="T1" fmla="*/ 0 h 426"/>
              <a:gd name="T2" fmla="*/ 81 w 714"/>
              <a:gd name="T3" fmla="*/ 123 h 426"/>
              <a:gd name="T4" fmla="*/ 246 w 714"/>
              <a:gd name="T5" fmla="*/ 252 h 426"/>
              <a:gd name="T6" fmla="*/ 378 w 714"/>
              <a:gd name="T7" fmla="*/ 333 h 426"/>
              <a:gd name="T8" fmla="*/ 459 w 714"/>
              <a:gd name="T9" fmla="*/ 369 h 426"/>
              <a:gd name="T10" fmla="*/ 714 w 714"/>
              <a:gd name="T11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4" h="426">
                <a:moveTo>
                  <a:pt x="0" y="0"/>
                </a:moveTo>
                <a:cubicBezTo>
                  <a:pt x="20" y="40"/>
                  <a:pt x="40" y="81"/>
                  <a:pt x="81" y="123"/>
                </a:cubicBezTo>
                <a:cubicBezTo>
                  <a:pt x="122" y="165"/>
                  <a:pt x="197" y="217"/>
                  <a:pt x="246" y="252"/>
                </a:cubicBezTo>
                <a:cubicBezTo>
                  <a:pt x="295" y="287"/>
                  <a:pt x="343" y="313"/>
                  <a:pt x="378" y="333"/>
                </a:cubicBezTo>
                <a:cubicBezTo>
                  <a:pt x="413" y="353"/>
                  <a:pt x="403" y="354"/>
                  <a:pt x="459" y="369"/>
                </a:cubicBezTo>
                <a:cubicBezTo>
                  <a:pt x="515" y="384"/>
                  <a:pt x="672" y="416"/>
                  <a:pt x="714" y="42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7466" name="Text Box 74">
            <a:extLst>
              <a:ext uri="{FF2B5EF4-FFF2-40B4-BE49-F238E27FC236}">
                <a16:creationId xmlns:a16="http://schemas.microsoft.com/office/drawing/2014/main" xmlns="" id="{8AAE707C-865E-41CA-9E5D-6B54048B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333" y="4566519"/>
            <a:ext cx="628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87467" name="Group 75">
            <a:extLst>
              <a:ext uri="{FF2B5EF4-FFF2-40B4-BE49-F238E27FC236}">
                <a16:creationId xmlns:a16="http://schemas.microsoft.com/office/drawing/2014/main" xmlns="" id="{7DED7461-AC69-459A-876F-DB2001F8479E}"/>
              </a:ext>
            </a:extLst>
          </p:cNvPr>
          <p:cNvGrpSpPr>
            <a:grpSpLocks/>
          </p:cNvGrpSpPr>
          <p:nvPr/>
        </p:nvGrpSpPr>
        <p:grpSpPr bwMode="auto">
          <a:xfrm>
            <a:off x="7861870" y="2859956"/>
            <a:ext cx="742950" cy="873125"/>
            <a:chOff x="4884" y="1952"/>
            <a:chExt cx="468" cy="550"/>
          </a:xfrm>
        </p:grpSpPr>
        <p:sp>
          <p:nvSpPr>
            <p:cNvPr id="187468" name="Freeform 76">
              <a:extLst>
                <a:ext uri="{FF2B5EF4-FFF2-40B4-BE49-F238E27FC236}">
                  <a16:creationId xmlns:a16="http://schemas.microsoft.com/office/drawing/2014/main" xmlns="" id="{383757B4-4039-4F17-BF8A-320050AACF1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91" y="2169"/>
              <a:ext cx="461" cy="333"/>
            </a:xfrm>
            <a:custGeom>
              <a:avLst/>
              <a:gdLst>
                <a:gd name="T0" fmla="*/ 0 w 714"/>
                <a:gd name="T1" fmla="*/ 0 h 426"/>
                <a:gd name="T2" fmla="*/ 81 w 714"/>
                <a:gd name="T3" fmla="*/ 123 h 426"/>
                <a:gd name="T4" fmla="*/ 246 w 714"/>
                <a:gd name="T5" fmla="*/ 252 h 426"/>
                <a:gd name="T6" fmla="*/ 378 w 714"/>
                <a:gd name="T7" fmla="*/ 333 h 426"/>
                <a:gd name="T8" fmla="*/ 459 w 714"/>
                <a:gd name="T9" fmla="*/ 369 h 426"/>
                <a:gd name="T10" fmla="*/ 714 w 714"/>
                <a:gd name="T11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426">
                  <a:moveTo>
                    <a:pt x="0" y="0"/>
                  </a:moveTo>
                  <a:cubicBezTo>
                    <a:pt x="20" y="40"/>
                    <a:pt x="40" y="81"/>
                    <a:pt x="81" y="123"/>
                  </a:cubicBezTo>
                  <a:cubicBezTo>
                    <a:pt x="122" y="165"/>
                    <a:pt x="197" y="217"/>
                    <a:pt x="246" y="252"/>
                  </a:cubicBezTo>
                  <a:cubicBezTo>
                    <a:pt x="295" y="287"/>
                    <a:pt x="343" y="313"/>
                    <a:pt x="378" y="333"/>
                  </a:cubicBezTo>
                  <a:cubicBezTo>
                    <a:pt x="413" y="353"/>
                    <a:pt x="403" y="354"/>
                    <a:pt x="459" y="369"/>
                  </a:cubicBezTo>
                  <a:cubicBezTo>
                    <a:pt x="515" y="384"/>
                    <a:pt x="672" y="416"/>
                    <a:pt x="714" y="42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69" name="Line 77">
              <a:extLst>
                <a:ext uri="{FF2B5EF4-FFF2-40B4-BE49-F238E27FC236}">
                  <a16:creationId xmlns:a16="http://schemas.microsoft.com/office/drawing/2014/main" xmlns="" id="{7F1A04AC-6A2C-46F0-93FF-64C28FA5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52"/>
              <a:ext cx="0" cy="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470" name="Group 78">
            <a:extLst>
              <a:ext uri="{FF2B5EF4-FFF2-40B4-BE49-F238E27FC236}">
                <a16:creationId xmlns:a16="http://schemas.microsoft.com/office/drawing/2014/main" xmlns="" id="{6247C844-97D9-444B-AAAD-5969119702C1}"/>
              </a:ext>
            </a:extLst>
          </p:cNvPr>
          <p:cNvGrpSpPr>
            <a:grpSpLocks/>
          </p:cNvGrpSpPr>
          <p:nvPr/>
        </p:nvGrpSpPr>
        <p:grpSpPr bwMode="auto">
          <a:xfrm>
            <a:off x="7861870" y="5323756"/>
            <a:ext cx="204788" cy="685800"/>
            <a:chOff x="4884" y="3504"/>
            <a:chExt cx="129" cy="432"/>
          </a:xfrm>
        </p:grpSpPr>
        <p:sp>
          <p:nvSpPr>
            <p:cNvPr id="187471" name="Freeform 79">
              <a:extLst>
                <a:ext uri="{FF2B5EF4-FFF2-40B4-BE49-F238E27FC236}">
                  <a16:creationId xmlns:a16="http://schemas.microsoft.com/office/drawing/2014/main" xmlns="" id="{854E2F6B-218E-493F-AB30-B091B249604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87" y="3513"/>
              <a:ext cx="126" cy="405"/>
            </a:xfrm>
            <a:custGeom>
              <a:avLst/>
              <a:gdLst>
                <a:gd name="T0" fmla="*/ 0 w 183"/>
                <a:gd name="T1" fmla="*/ 0 h 405"/>
                <a:gd name="T2" fmla="*/ 60 w 183"/>
                <a:gd name="T3" fmla="*/ 237 h 405"/>
                <a:gd name="T4" fmla="*/ 84 w 183"/>
                <a:gd name="T5" fmla="*/ 285 h 405"/>
                <a:gd name="T6" fmla="*/ 108 w 183"/>
                <a:gd name="T7" fmla="*/ 336 h 405"/>
                <a:gd name="T8" fmla="*/ 141 w 183"/>
                <a:gd name="T9" fmla="*/ 372 h 405"/>
                <a:gd name="T10" fmla="*/ 183 w 183"/>
                <a:gd name="T1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405">
                  <a:moveTo>
                    <a:pt x="0" y="0"/>
                  </a:moveTo>
                  <a:cubicBezTo>
                    <a:pt x="23" y="95"/>
                    <a:pt x="46" y="190"/>
                    <a:pt x="60" y="237"/>
                  </a:cubicBezTo>
                  <a:cubicBezTo>
                    <a:pt x="74" y="284"/>
                    <a:pt x="76" y="269"/>
                    <a:pt x="84" y="285"/>
                  </a:cubicBezTo>
                  <a:cubicBezTo>
                    <a:pt x="92" y="301"/>
                    <a:pt x="99" y="322"/>
                    <a:pt x="108" y="336"/>
                  </a:cubicBezTo>
                  <a:cubicBezTo>
                    <a:pt x="117" y="350"/>
                    <a:pt x="129" y="361"/>
                    <a:pt x="141" y="372"/>
                  </a:cubicBezTo>
                  <a:cubicBezTo>
                    <a:pt x="153" y="383"/>
                    <a:pt x="176" y="400"/>
                    <a:pt x="183" y="40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72" name="Line 80">
              <a:extLst>
                <a:ext uri="{FF2B5EF4-FFF2-40B4-BE49-F238E27FC236}">
                  <a16:creationId xmlns:a16="http://schemas.microsoft.com/office/drawing/2014/main" xmlns="" id="{978C07B1-F746-4660-98DF-D35D36B9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4" y="3504"/>
              <a:ext cx="1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474" name="Group 82">
            <a:extLst>
              <a:ext uri="{FF2B5EF4-FFF2-40B4-BE49-F238E27FC236}">
                <a16:creationId xmlns:a16="http://schemas.microsoft.com/office/drawing/2014/main" xmlns="" id="{AED14280-A017-49B4-867C-3148B5D2A304}"/>
              </a:ext>
            </a:extLst>
          </p:cNvPr>
          <p:cNvGrpSpPr>
            <a:grpSpLocks/>
          </p:cNvGrpSpPr>
          <p:nvPr/>
        </p:nvGrpSpPr>
        <p:grpSpPr bwMode="auto">
          <a:xfrm>
            <a:off x="273768" y="219844"/>
            <a:ext cx="712884" cy="533400"/>
            <a:chOff x="192" y="144"/>
            <a:chExt cx="406" cy="336"/>
          </a:xfrm>
        </p:grpSpPr>
        <p:sp>
          <p:nvSpPr>
            <p:cNvPr id="187475" name="Oval 83">
              <a:extLst>
                <a:ext uri="{FF2B5EF4-FFF2-40B4-BE49-F238E27FC236}">
                  <a16:creationId xmlns:a16="http://schemas.microsoft.com/office/drawing/2014/main" xmlns="" id="{A5A3FEE5-7080-46D4-9E49-F73E3420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"/>
              <a:ext cx="404" cy="3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76" name="Text Box 84">
              <a:extLst>
                <a:ext uri="{FF2B5EF4-FFF2-40B4-BE49-F238E27FC236}">
                  <a16:creationId xmlns:a16="http://schemas.microsoft.com/office/drawing/2014/main" xmlns="" id="{9E7D1EFE-4C82-4329-B94F-91000F548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166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87477" name="Group 85">
            <a:extLst>
              <a:ext uri="{FF2B5EF4-FFF2-40B4-BE49-F238E27FC236}">
                <a16:creationId xmlns:a16="http://schemas.microsoft.com/office/drawing/2014/main" xmlns="" id="{108B9CAB-A479-4FF3-B831-F700901F10B3}"/>
              </a:ext>
            </a:extLst>
          </p:cNvPr>
          <p:cNvGrpSpPr>
            <a:grpSpLocks/>
          </p:cNvGrpSpPr>
          <p:nvPr/>
        </p:nvGrpSpPr>
        <p:grpSpPr bwMode="auto">
          <a:xfrm>
            <a:off x="5671121" y="2593256"/>
            <a:ext cx="2179637" cy="400050"/>
            <a:chOff x="3511" y="1784"/>
            <a:chExt cx="1373" cy="252"/>
          </a:xfrm>
        </p:grpSpPr>
        <p:sp>
          <p:nvSpPr>
            <p:cNvPr id="187478" name="Line 86">
              <a:extLst>
                <a:ext uri="{FF2B5EF4-FFF2-40B4-BE49-F238E27FC236}">
                  <a16:creationId xmlns:a16="http://schemas.microsoft.com/office/drawing/2014/main" xmlns="" id="{88318ACD-DB63-4AAC-BAFC-9A68F1225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932"/>
              <a:ext cx="70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79" name="Text Box 87">
              <a:extLst>
                <a:ext uri="{FF2B5EF4-FFF2-40B4-BE49-F238E27FC236}">
                  <a16:creationId xmlns:a16="http://schemas.microsoft.com/office/drawing/2014/main" xmlns="" id="{2C86AC66-5336-4FD0-8624-4359C4B0C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1784"/>
              <a:ext cx="7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0.368U</a:t>
              </a:r>
            </a:p>
          </p:txBody>
        </p:sp>
      </p:grpSp>
      <p:grpSp>
        <p:nvGrpSpPr>
          <p:cNvPr id="187480" name="Group 88">
            <a:extLst>
              <a:ext uri="{FF2B5EF4-FFF2-40B4-BE49-F238E27FC236}">
                <a16:creationId xmlns:a16="http://schemas.microsoft.com/office/drawing/2014/main" xmlns="" id="{A4A645C3-F68D-42E1-86F0-4975A0A9E567}"/>
              </a:ext>
            </a:extLst>
          </p:cNvPr>
          <p:cNvGrpSpPr>
            <a:grpSpLocks/>
          </p:cNvGrpSpPr>
          <p:nvPr/>
        </p:nvGrpSpPr>
        <p:grpSpPr bwMode="auto">
          <a:xfrm>
            <a:off x="5455220" y="3494956"/>
            <a:ext cx="2416175" cy="400050"/>
            <a:chOff x="3511" y="1784"/>
            <a:chExt cx="1373" cy="252"/>
          </a:xfrm>
        </p:grpSpPr>
        <p:sp>
          <p:nvSpPr>
            <p:cNvPr id="187481" name="Line 89">
              <a:extLst>
                <a:ext uri="{FF2B5EF4-FFF2-40B4-BE49-F238E27FC236}">
                  <a16:creationId xmlns:a16="http://schemas.microsoft.com/office/drawing/2014/main" xmlns="" id="{9C20C90A-CE72-4EDC-A5DD-F1264CB0F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932"/>
              <a:ext cx="70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82" name="Text Box 90">
              <a:extLst>
                <a:ext uri="{FF2B5EF4-FFF2-40B4-BE49-F238E27FC236}">
                  <a16:creationId xmlns:a16="http://schemas.microsoft.com/office/drawing/2014/main" xmlns="" id="{C830F6CB-7B18-4B28-8615-AD88E759A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1784"/>
              <a:ext cx="7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-0.632U</a:t>
              </a:r>
            </a:p>
          </p:txBody>
        </p:sp>
      </p:grpSp>
      <p:sp>
        <p:nvSpPr>
          <p:cNvPr id="187483" name="Text Box 91">
            <a:extLst>
              <a:ext uri="{FF2B5EF4-FFF2-40B4-BE49-F238E27FC236}">
                <a16:creationId xmlns:a16="http://schemas.microsoft.com/office/drawing/2014/main" xmlns="" id="{59CCF6EE-84B6-45D9-849B-494AEF5A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645" y="5780956"/>
            <a:ext cx="628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87485" name="Group 93">
            <a:extLst>
              <a:ext uri="{FF2B5EF4-FFF2-40B4-BE49-F238E27FC236}">
                <a16:creationId xmlns:a16="http://schemas.microsoft.com/office/drawing/2014/main" xmlns="" id="{9B7FBFF5-8AE2-439C-B99F-C46C4B68CDDD}"/>
              </a:ext>
            </a:extLst>
          </p:cNvPr>
          <p:cNvGrpSpPr>
            <a:grpSpLocks/>
          </p:cNvGrpSpPr>
          <p:nvPr/>
        </p:nvGrpSpPr>
        <p:grpSpPr bwMode="auto">
          <a:xfrm>
            <a:off x="6204520" y="224706"/>
            <a:ext cx="3048000" cy="1727200"/>
            <a:chOff x="3840" y="292"/>
            <a:chExt cx="1920" cy="1088"/>
          </a:xfrm>
        </p:grpSpPr>
        <p:grpSp>
          <p:nvGrpSpPr>
            <p:cNvPr id="187486" name="Group 94">
              <a:extLst>
                <a:ext uri="{FF2B5EF4-FFF2-40B4-BE49-F238E27FC236}">
                  <a16:creationId xmlns:a16="http://schemas.microsoft.com/office/drawing/2014/main" xmlns="" id="{E2BE0EF6-159B-47DF-8CE8-8CFAEA1F1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92"/>
              <a:ext cx="1920" cy="1088"/>
              <a:chOff x="3840" y="292"/>
              <a:chExt cx="1920" cy="1088"/>
            </a:xfrm>
          </p:grpSpPr>
          <p:grpSp>
            <p:nvGrpSpPr>
              <p:cNvPr id="187487" name="Group 95">
                <a:extLst>
                  <a:ext uri="{FF2B5EF4-FFF2-40B4-BE49-F238E27FC236}">
                    <a16:creationId xmlns:a16="http://schemas.microsoft.com/office/drawing/2014/main" xmlns="" id="{1128CC24-1C82-4EE9-9514-A9E354370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4" y="792"/>
                <a:ext cx="732" cy="468"/>
                <a:chOff x="4164" y="792"/>
                <a:chExt cx="732" cy="468"/>
              </a:xfrm>
            </p:grpSpPr>
            <p:sp>
              <p:nvSpPr>
                <p:cNvPr id="187488" name="Line 96">
                  <a:extLst>
                    <a:ext uri="{FF2B5EF4-FFF2-40B4-BE49-F238E27FC236}">
                      <a16:creationId xmlns:a16="http://schemas.microsoft.com/office/drawing/2014/main" xmlns="" id="{D36F667A-1A61-40AA-83AC-FEA79135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792"/>
                  <a:ext cx="7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489" name="Line 97">
                  <a:extLst>
                    <a:ext uri="{FF2B5EF4-FFF2-40B4-BE49-F238E27FC236}">
                      <a16:creationId xmlns:a16="http://schemas.microsoft.com/office/drawing/2014/main" xmlns="" id="{4001FEE4-92DF-4971-8428-F55D3D67C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792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7490" name="Text Box 98">
                <a:extLst>
                  <a:ext uri="{FF2B5EF4-FFF2-40B4-BE49-F238E27FC236}">
                    <a16:creationId xmlns:a16="http://schemas.microsoft.com/office/drawing/2014/main" xmlns="" id="{B1F7BE75-346F-4C84-B9B3-693914641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648"/>
                <a:ext cx="39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grpSp>
            <p:nvGrpSpPr>
              <p:cNvPr id="187491" name="Group 99">
                <a:extLst>
                  <a:ext uri="{FF2B5EF4-FFF2-40B4-BE49-F238E27FC236}">
                    <a16:creationId xmlns:a16="http://schemas.microsoft.com/office/drawing/2014/main" xmlns="" id="{92EE0F05-7DEB-4490-83FF-62696F44D6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8" y="292"/>
                <a:ext cx="1722" cy="1088"/>
                <a:chOff x="4038" y="292"/>
                <a:chExt cx="1722" cy="1088"/>
              </a:xfrm>
            </p:grpSpPr>
            <p:grpSp>
              <p:nvGrpSpPr>
                <p:cNvPr id="187492" name="Group 100">
                  <a:extLst>
                    <a:ext uri="{FF2B5EF4-FFF2-40B4-BE49-F238E27FC236}">
                      <a16:creationId xmlns:a16="http://schemas.microsoft.com/office/drawing/2014/main" xmlns="" id="{E7377977-309E-4CB7-A0C1-059512F1A8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64" y="528"/>
                  <a:ext cx="1596" cy="852"/>
                  <a:chOff x="4164" y="528"/>
                  <a:chExt cx="1596" cy="852"/>
                </a:xfrm>
              </p:grpSpPr>
              <p:grpSp>
                <p:nvGrpSpPr>
                  <p:cNvPr id="187493" name="Group 101">
                    <a:extLst>
                      <a:ext uri="{FF2B5EF4-FFF2-40B4-BE49-F238E27FC236}">
                        <a16:creationId xmlns:a16="http://schemas.microsoft.com/office/drawing/2014/main" xmlns="" id="{165BFB58-64BC-42E9-AA37-BD1570037D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64" y="528"/>
                    <a:ext cx="1356" cy="732"/>
                    <a:chOff x="4164" y="528"/>
                    <a:chExt cx="1356" cy="732"/>
                  </a:xfrm>
                </p:grpSpPr>
                <p:sp>
                  <p:nvSpPr>
                    <p:cNvPr id="187494" name="Line 102">
                      <a:extLst>
                        <a:ext uri="{FF2B5EF4-FFF2-40B4-BE49-F238E27FC236}">
                          <a16:creationId xmlns:a16="http://schemas.microsoft.com/office/drawing/2014/main" xmlns="" id="{245F5043-827A-41DB-B03A-F2543A508A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4" y="1260"/>
                      <a:ext cx="135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7495" name="Line 103">
                      <a:extLst>
                        <a:ext uri="{FF2B5EF4-FFF2-40B4-BE49-F238E27FC236}">
                          <a16:creationId xmlns:a16="http://schemas.microsoft.com/office/drawing/2014/main" xmlns="" id="{A37A4DA9-3BA6-4969-BBE1-526FD8582E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64" y="528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7496" name="Text Box 104">
                    <a:extLst>
                      <a:ext uri="{FF2B5EF4-FFF2-40B4-BE49-F238E27FC236}">
                        <a16:creationId xmlns:a16="http://schemas.microsoft.com/office/drawing/2014/main" xmlns="" id="{4FBEA9B4-A097-42D1-B51A-371E79E963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2" y="1092"/>
                    <a:ext cx="4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400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</p:grpSp>
            <p:sp>
              <p:nvSpPr>
                <p:cNvPr id="187497" name="Text Box 105">
                  <a:extLst>
                    <a:ext uri="{FF2B5EF4-FFF2-40B4-BE49-F238E27FC236}">
                      <a16:creationId xmlns:a16="http://schemas.microsoft.com/office/drawing/2014/main" xmlns="" id="{FCBEEC33-390C-4C89-AD1D-E658633B47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8" y="292"/>
                  <a:ext cx="54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i="1" dirty="0" err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aseline="-25000" dirty="0" err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endParaRPr kumimoji="1"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7498" name="Line 106">
              <a:extLst>
                <a:ext uri="{FF2B5EF4-FFF2-40B4-BE49-F238E27FC236}">
                  <a16:creationId xmlns:a16="http://schemas.microsoft.com/office/drawing/2014/main" xmlns="" id="{8E52AB26-FB6D-4B3D-801A-4601227D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65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499" name="Rectangle 107">
              <a:extLst>
                <a:ext uri="{FF2B5EF4-FFF2-40B4-BE49-F238E27FC236}">
                  <a16:creationId xmlns:a16="http://schemas.microsoft.com/office/drawing/2014/main" xmlns="" id="{3DCCD2C2-984C-4483-BA21-18B5F91DB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851"/>
              <a:ext cx="2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7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416" grpId="0" autoUpdateAnimBg="0"/>
      <p:bldP spid="187462" grpId="0" animBg="1" autoUpdateAnimBg="0"/>
      <p:bldP spid="187463" grpId="0" autoUpdateAnimBg="0"/>
      <p:bldP spid="187466" grpId="0" autoUpdateAnimBg="0"/>
      <p:bldP spid="18748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8" name="Group 2">
            <a:extLst>
              <a:ext uri="{FF2B5EF4-FFF2-40B4-BE49-F238E27FC236}">
                <a16:creationId xmlns:a16="http://schemas.microsoft.com/office/drawing/2014/main" xmlns="" id="{EEAEBFC6-E494-4286-96D0-0AC19F26189F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106363"/>
            <a:ext cx="2774950" cy="1862138"/>
            <a:chOff x="16" y="939"/>
            <a:chExt cx="1748" cy="1173"/>
          </a:xfrm>
        </p:grpSpPr>
        <p:sp>
          <p:nvSpPr>
            <p:cNvPr id="188419" name="Line 3">
              <a:extLst>
                <a:ext uri="{FF2B5EF4-FFF2-40B4-BE49-F238E27FC236}">
                  <a16:creationId xmlns:a16="http://schemas.microsoft.com/office/drawing/2014/main" xmlns="" id="{23CD4FB1-1B79-4903-8E8D-A3D31755A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29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0" name="Rectangle 4">
              <a:extLst>
                <a:ext uri="{FF2B5EF4-FFF2-40B4-BE49-F238E27FC236}">
                  <a16:creationId xmlns:a16="http://schemas.microsoft.com/office/drawing/2014/main" xmlns="" id="{350830EB-90E9-402B-B9A5-4EC2CC73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1584"/>
              <a:ext cx="94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1" name="Line 5">
              <a:extLst>
                <a:ext uri="{FF2B5EF4-FFF2-40B4-BE49-F238E27FC236}">
                  <a16:creationId xmlns:a16="http://schemas.microsoft.com/office/drawing/2014/main" xmlns="" id="{72E4D86D-1427-4FA2-A3A2-7F1E4A805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120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2" name="Line 6">
              <a:extLst>
                <a:ext uri="{FF2B5EF4-FFF2-40B4-BE49-F238E27FC236}">
                  <a16:creationId xmlns:a16="http://schemas.microsoft.com/office/drawing/2014/main" xmlns="" id="{59F04531-932F-49A6-AF21-31E73E15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120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3" name="Line 7">
              <a:extLst>
                <a:ext uri="{FF2B5EF4-FFF2-40B4-BE49-F238E27FC236}">
                  <a16:creationId xmlns:a16="http://schemas.microsoft.com/office/drawing/2014/main" xmlns="" id="{55033761-D235-4BF1-B2AD-049B86371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296"/>
              <a:ext cx="3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4" name="Line 8">
              <a:extLst>
                <a:ext uri="{FF2B5EF4-FFF2-40B4-BE49-F238E27FC236}">
                  <a16:creationId xmlns:a16="http://schemas.microsoft.com/office/drawing/2014/main" xmlns="" id="{CE929AB5-2770-4479-A0D2-DC0712B0A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1293"/>
              <a:ext cx="6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5" name="Line 9">
              <a:extLst>
                <a:ext uri="{FF2B5EF4-FFF2-40B4-BE49-F238E27FC236}">
                  <a16:creationId xmlns:a16="http://schemas.microsoft.com/office/drawing/2014/main" xmlns="" id="{4CB5E89A-E557-4A8B-9942-267155FD3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076"/>
              <a:ext cx="10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6" name="Line 10">
              <a:extLst>
                <a:ext uri="{FF2B5EF4-FFF2-40B4-BE49-F238E27FC236}">
                  <a16:creationId xmlns:a16="http://schemas.microsoft.com/office/drawing/2014/main" xmlns="" id="{26929D85-82B4-42CA-A283-5EA8FC389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82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7" name="Oval 11">
              <a:extLst>
                <a:ext uri="{FF2B5EF4-FFF2-40B4-BE49-F238E27FC236}">
                  <a16:creationId xmlns:a16="http://schemas.microsoft.com/office/drawing/2014/main" xmlns="" id="{23A3A49C-944A-43E7-8EFE-1A81DE03D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2043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8" name="Oval 12">
              <a:extLst>
                <a:ext uri="{FF2B5EF4-FFF2-40B4-BE49-F238E27FC236}">
                  <a16:creationId xmlns:a16="http://schemas.microsoft.com/office/drawing/2014/main" xmlns="" id="{99CFAF35-C6FB-491F-9A1D-44D5DC8A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254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9" name="Oval 13">
              <a:extLst>
                <a:ext uri="{FF2B5EF4-FFF2-40B4-BE49-F238E27FC236}">
                  <a16:creationId xmlns:a16="http://schemas.microsoft.com/office/drawing/2014/main" xmlns="" id="{BDC75890-C8E8-4FD1-A5A1-02E28991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1266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0" name="Oval 14">
              <a:extLst>
                <a:ext uri="{FF2B5EF4-FFF2-40B4-BE49-F238E27FC236}">
                  <a16:creationId xmlns:a16="http://schemas.microsoft.com/office/drawing/2014/main" xmlns="" id="{2D749766-C52B-42CC-AEDF-0294EAA5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040"/>
              <a:ext cx="59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1" name="Oval 15">
              <a:extLst>
                <a:ext uri="{FF2B5EF4-FFF2-40B4-BE49-F238E27FC236}">
                  <a16:creationId xmlns:a16="http://schemas.microsoft.com/office/drawing/2014/main" xmlns="" id="{CB3B8885-8318-4934-82BF-2497829FA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8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2" name="Oval 16">
              <a:extLst>
                <a:ext uri="{FF2B5EF4-FFF2-40B4-BE49-F238E27FC236}">
                  <a16:creationId xmlns:a16="http://schemas.microsoft.com/office/drawing/2014/main" xmlns="" id="{62C8344A-70E7-493C-82B9-345B8BAB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061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3" name="Line 17">
              <a:extLst>
                <a:ext uri="{FF2B5EF4-FFF2-40B4-BE49-F238E27FC236}">
                  <a16:creationId xmlns:a16="http://schemas.microsoft.com/office/drawing/2014/main" xmlns="" id="{0B8CE699-6AA2-42E9-8F5F-62A969E8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440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4" name="Line 18">
              <a:extLst>
                <a:ext uri="{FF2B5EF4-FFF2-40B4-BE49-F238E27FC236}">
                  <a16:creationId xmlns:a16="http://schemas.microsoft.com/office/drawing/2014/main" xmlns="" id="{7C36F2D0-E3A3-4E14-87BF-502E027D6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1440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5" name="Text Box 19">
              <a:extLst>
                <a:ext uri="{FF2B5EF4-FFF2-40B4-BE49-F238E27FC236}">
                  <a16:creationId xmlns:a16="http://schemas.microsoft.com/office/drawing/2014/main" xmlns="" id="{EEF8A051-BACC-484E-B1E2-93EA912D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" y="1528"/>
              <a:ext cx="3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aseline="-25000" dirty="0" err="1">
                  <a:latin typeface="Times New Roman" panose="02020603050405020304" pitchFamily="18" charset="0"/>
                </a:rPr>
                <a:t>i</a:t>
              </a:r>
              <a:endParaRPr kumimoji="1"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88436" name="Text Box 20">
              <a:extLst>
                <a:ext uri="{FF2B5EF4-FFF2-40B4-BE49-F238E27FC236}">
                  <a16:creationId xmlns:a16="http://schemas.microsoft.com/office/drawing/2014/main" xmlns="" id="{156B6663-1208-4CF0-A8EA-C72C2294F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" y="1564"/>
              <a:ext cx="4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aseline="-25000" dirty="0" err="1">
                  <a:latin typeface="Times New Roman" panose="02020603050405020304" pitchFamily="18" charset="0"/>
                </a:rPr>
                <a:t>o</a:t>
              </a:r>
              <a:endParaRPr kumimoji="1"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88437" name="Text Box 21">
              <a:extLst>
                <a:ext uri="{FF2B5EF4-FFF2-40B4-BE49-F238E27FC236}">
                  <a16:creationId xmlns:a16="http://schemas.microsoft.com/office/drawing/2014/main" xmlns="" id="{09CB12C6-01EE-4F8D-B178-AA482E83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939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8438" name="Text Box 22">
              <a:extLst>
                <a:ext uri="{FF2B5EF4-FFF2-40B4-BE49-F238E27FC236}">
                  <a16:creationId xmlns:a16="http://schemas.microsoft.com/office/drawing/2014/main" xmlns="" id="{CF6F69BB-EF00-411B-89A5-47C38BFEF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152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188440" name="Group 24">
            <a:extLst>
              <a:ext uri="{FF2B5EF4-FFF2-40B4-BE49-F238E27FC236}">
                <a16:creationId xmlns:a16="http://schemas.microsoft.com/office/drawing/2014/main" xmlns="" id="{8084A68D-12FE-4A31-B81C-1913415BFD1C}"/>
              </a:ext>
            </a:extLst>
          </p:cNvPr>
          <p:cNvGrpSpPr>
            <a:grpSpLocks/>
          </p:cNvGrpSpPr>
          <p:nvPr/>
        </p:nvGrpSpPr>
        <p:grpSpPr bwMode="auto">
          <a:xfrm>
            <a:off x="3876675" y="604837"/>
            <a:ext cx="1270000" cy="1292225"/>
            <a:chOff x="1670" y="1165"/>
            <a:chExt cx="800" cy="671"/>
          </a:xfrm>
        </p:grpSpPr>
        <p:sp>
          <p:nvSpPr>
            <p:cNvPr id="188441" name="Text Box 25">
              <a:extLst>
                <a:ext uri="{FF2B5EF4-FFF2-40B4-BE49-F238E27FC236}">
                  <a16:creationId xmlns:a16="http://schemas.microsoft.com/office/drawing/2014/main" xmlns="" id="{97995441-969C-44FB-995E-A4AF62D5C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165"/>
              <a:ext cx="800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 =</a:t>
              </a:r>
              <a:r>
                <a:rPr kumimoji="1"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</a:t>
              </a:r>
            </a:p>
            <a:p>
              <a:pPr algn="ctr"/>
              <a:r>
                <a:rPr kumimoji="1" lang="zh-CN" altLang="en-US" sz="24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换路</a:t>
              </a:r>
            </a:p>
          </p:txBody>
        </p:sp>
        <p:sp>
          <p:nvSpPr>
            <p:cNvPr id="188442" name="AutoShape 26">
              <a:extLst>
                <a:ext uri="{FF2B5EF4-FFF2-40B4-BE49-F238E27FC236}">
                  <a16:creationId xmlns:a16="http://schemas.microsoft.com/office/drawing/2014/main" xmlns="" id="{8143727B-FB5E-4356-B74A-083B6E30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632"/>
              <a:ext cx="444" cy="204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3333FF"/>
            </a:solidFill>
            <a:ln w="952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443" name="Group 27">
            <a:extLst>
              <a:ext uri="{FF2B5EF4-FFF2-40B4-BE49-F238E27FC236}">
                <a16:creationId xmlns:a16="http://schemas.microsoft.com/office/drawing/2014/main" xmlns="" id="{7082B37B-8268-425D-BFAD-4BD223A43EEE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114300"/>
            <a:ext cx="2428875" cy="1881188"/>
            <a:chOff x="3126" y="208"/>
            <a:chExt cx="1530" cy="1185"/>
          </a:xfrm>
        </p:grpSpPr>
        <p:sp>
          <p:nvSpPr>
            <p:cNvPr id="188444" name="Line 28">
              <a:extLst>
                <a:ext uri="{FF2B5EF4-FFF2-40B4-BE49-F238E27FC236}">
                  <a16:creationId xmlns:a16="http://schemas.microsoft.com/office/drawing/2014/main" xmlns="" id="{271EC370-0CD0-4A6B-9F2D-07E206689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8" y="545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5" name="Rectangle 29">
              <a:extLst>
                <a:ext uri="{FF2B5EF4-FFF2-40B4-BE49-F238E27FC236}">
                  <a16:creationId xmlns:a16="http://schemas.microsoft.com/office/drawing/2014/main" xmlns="" id="{B4F4381D-2C7B-412A-B963-31FE05147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836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6" name="Line 30">
              <a:extLst>
                <a:ext uri="{FF2B5EF4-FFF2-40B4-BE49-F238E27FC236}">
                  <a16:creationId xmlns:a16="http://schemas.microsoft.com/office/drawing/2014/main" xmlns="" id="{07411048-6764-4C4A-BD09-C4F2FB54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545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7" name="Line 31">
              <a:extLst>
                <a:ext uri="{FF2B5EF4-FFF2-40B4-BE49-F238E27FC236}">
                  <a16:creationId xmlns:a16="http://schemas.microsoft.com/office/drawing/2014/main" xmlns="" id="{567FDB1A-6FFD-4753-8341-5F4F096CE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6" y="1328"/>
              <a:ext cx="1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8" name="Line 32">
              <a:extLst>
                <a:ext uri="{FF2B5EF4-FFF2-40B4-BE49-F238E27FC236}">
                  <a16:creationId xmlns:a16="http://schemas.microsoft.com/office/drawing/2014/main" xmlns="" id="{B415E5A4-D695-4FFF-BD4A-F0E371AFA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8" y="1076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9" name="Oval 33">
              <a:extLst>
                <a:ext uri="{FF2B5EF4-FFF2-40B4-BE49-F238E27FC236}">
                  <a16:creationId xmlns:a16="http://schemas.microsoft.com/office/drawing/2014/main" xmlns="" id="{2CBD342A-9176-42A5-8AD4-17ED1F1EA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506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0" name="Oval 34">
              <a:extLst>
                <a:ext uri="{FF2B5EF4-FFF2-40B4-BE49-F238E27FC236}">
                  <a16:creationId xmlns:a16="http://schemas.microsoft.com/office/drawing/2014/main" xmlns="" id="{9BBF6D4E-16D2-458F-922B-5EBE92A8D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1292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1" name="Oval 35">
              <a:extLst>
                <a:ext uri="{FF2B5EF4-FFF2-40B4-BE49-F238E27FC236}">
                  <a16:creationId xmlns:a16="http://schemas.microsoft.com/office/drawing/2014/main" xmlns="" id="{08578412-B0E5-4590-88E5-6F97C751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530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2" name="Oval 36">
              <a:extLst>
                <a:ext uri="{FF2B5EF4-FFF2-40B4-BE49-F238E27FC236}">
                  <a16:creationId xmlns:a16="http://schemas.microsoft.com/office/drawing/2014/main" xmlns="" id="{031B6C7C-3A59-471F-823B-EDB0223C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13"/>
              <a:ext cx="29" cy="2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3" name="Line 37">
              <a:extLst>
                <a:ext uri="{FF2B5EF4-FFF2-40B4-BE49-F238E27FC236}">
                  <a16:creationId xmlns:a16="http://schemas.microsoft.com/office/drawing/2014/main" xmlns="" id="{66910385-13A3-43D7-A733-7D32BA3D6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680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4" name="Text Box 38">
              <a:extLst>
                <a:ext uri="{FF2B5EF4-FFF2-40B4-BE49-F238E27FC236}">
                  <a16:creationId xmlns:a16="http://schemas.microsoft.com/office/drawing/2014/main" xmlns="" id="{D73E90D8-77AC-4F93-BAA0-2E3A1776B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748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88455" name="Text Box 39">
              <a:extLst>
                <a:ext uri="{FF2B5EF4-FFF2-40B4-BE49-F238E27FC236}">
                  <a16:creationId xmlns:a16="http://schemas.microsoft.com/office/drawing/2014/main" xmlns="" id="{1066C7BC-AAE2-45CA-86E9-5438848C0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08"/>
              <a:ext cx="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8456" name="Text Box 40">
              <a:extLst>
                <a:ext uri="{FF2B5EF4-FFF2-40B4-BE49-F238E27FC236}">
                  <a16:creationId xmlns:a16="http://schemas.microsoft.com/office/drawing/2014/main" xmlns="" id="{4DCC72D0-5469-47E5-B996-72D3475B3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76"/>
              <a:ext cx="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88457" name="Oval 41">
              <a:extLst>
                <a:ext uri="{FF2B5EF4-FFF2-40B4-BE49-F238E27FC236}">
                  <a16:creationId xmlns:a16="http://schemas.microsoft.com/office/drawing/2014/main" xmlns="" id="{E9C51396-EEEE-4F6E-8329-D2EF2046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84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8" name="Line 42">
              <a:extLst>
                <a:ext uri="{FF2B5EF4-FFF2-40B4-BE49-F238E27FC236}">
                  <a16:creationId xmlns:a16="http://schemas.microsoft.com/office/drawing/2014/main" xmlns="" id="{B9E7CDA4-CF1C-4DBC-8874-A1A4ED75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5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9" name="Line 43">
              <a:extLst>
                <a:ext uri="{FF2B5EF4-FFF2-40B4-BE49-F238E27FC236}">
                  <a16:creationId xmlns:a16="http://schemas.microsoft.com/office/drawing/2014/main" xmlns="" id="{8A25F1D8-5F49-404F-95EA-B97DCD0EC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45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0" name="Line 44">
              <a:extLst>
                <a:ext uri="{FF2B5EF4-FFF2-40B4-BE49-F238E27FC236}">
                  <a16:creationId xmlns:a16="http://schemas.microsoft.com/office/drawing/2014/main" xmlns="" id="{0182DF3A-2A5F-4B1A-A634-DD43C3D32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548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1" name="Oval 45">
              <a:extLst>
                <a:ext uri="{FF2B5EF4-FFF2-40B4-BE49-F238E27FC236}">
                  <a16:creationId xmlns:a16="http://schemas.microsoft.com/office/drawing/2014/main" xmlns="" id="{7D1F843A-0339-4DC3-883B-1DBC6C996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518"/>
              <a:ext cx="60" cy="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2" name="Line 46">
              <a:extLst>
                <a:ext uri="{FF2B5EF4-FFF2-40B4-BE49-F238E27FC236}">
                  <a16:creationId xmlns:a16="http://schemas.microsoft.com/office/drawing/2014/main" xmlns="" id="{E48B2669-D022-4EDC-9998-D54DEAF71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764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3" name="Line 47">
              <a:extLst>
                <a:ext uri="{FF2B5EF4-FFF2-40B4-BE49-F238E27FC236}">
                  <a16:creationId xmlns:a16="http://schemas.microsoft.com/office/drawing/2014/main" xmlns="" id="{98021BB7-226A-4CB6-9207-B689F943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731"/>
              <a:ext cx="0" cy="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4" name="Line 48">
              <a:extLst>
                <a:ext uri="{FF2B5EF4-FFF2-40B4-BE49-F238E27FC236}">
                  <a16:creationId xmlns:a16="http://schemas.microsoft.com/office/drawing/2014/main" xmlns="" id="{2A1ABE93-F5A8-420F-8C9F-E8C8E74F2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0543" flipH="1">
              <a:off x="3306" y="548"/>
              <a:ext cx="78" cy="24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5" name="Line 49">
              <a:extLst>
                <a:ext uri="{FF2B5EF4-FFF2-40B4-BE49-F238E27FC236}">
                  <a16:creationId xmlns:a16="http://schemas.microsoft.com/office/drawing/2014/main" xmlns="" id="{7D00382F-F0AA-4F9A-B405-2469289366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859019">
              <a:off x="3210" y="602"/>
              <a:ext cx="168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6" name="Text Box 50">
              <a:extLst>
                <a:ext uri="{FF2B5EF4-FFF2-40B4-BE49-F238E27FC236}">
                  <a16:creationId xmlns:a16="http://schemas.microsoft.com/office/drawing/2014/main" xmlns="" id="{9B28EAE2-B99C-467F-AA11-2B2E8367D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68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8467" name="Text Box 51">
              <a:extLst>
                <a:ext uri="{FF2B5EF4-FFF2-40B4-BE49-F238E27FC236}">
                  <a16:creationId xmlns:a16="http://schemas.microsoft.com/office/drawing/2014/main" xmlns="" id="{A8FF14FC-13D1-4D6B-8744-D25A80B9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028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88468" name="Text Box 52">
              <a:extLst>
                <a:ext uri="{FF2B5EF4-FFF2-40B4-BE49-F238E27FC236}">
                  <a16:creationId xmlns:a16="http://schemas.microsoft.com/office/drawing/2014/main" xmlns="" id="{711472D6-30C3-4DD2-9C82-2C34A9E82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871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U</a:t>
              </a:r>
            </a:p>
          </p:txBody>
        </p:sp>
      </p:grpSp>
      <p:graphicFrame>
        <p:nvGraphicFramePr>
          <p:cNvPr id="188469" name="Object 53">
            <a:extLst>
              <a:ext uri="{FF2B5EF4-FFF2-40B4-BE49-F238E27FC236}">
                <a16:creationId xmlns:a16="http://schemas.microsoft.com/office/drawing/2014/main" xmlns="" id="{F08CD90C-9110-4A5E-8C5C-4D62926C9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32576"/>
              </p:ext>
            </p:extLst>
          </p:nvPr>
        </p:nvGraphicFramePr>
        <p:xfrm>
          <a:off x="537677" y="4393605"/>
          <a:ext cx="3805724" cy="60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1" name="Equation" r:id="rId4" imgW="1511280" imgH="241200" progId="Equation.3">
                  <p:embed/>
                </p:oleObj>
              </mc:Choice>
              <mc:Fallback>
                <p:oleObj name="Equation" r:id="rId4" imgW="1511280" imgH="241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77" y="4393605"/>
                        <a:ext cx="3805724" cy="60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0" name="Object 54">
            <a:extLst>
              <a:ext uri="{FF2B5EF4-FFF2-40B4-BE49-F238E27FC236}">
                <a16:creationId xmlns:a16="http://schemas.microsoft.com/office/drawing/2014/main" xmlns="" id="{77C21280-60EE-42E6-BAA9-9B18716FD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13368"/>
              </p:ext>
            </p:extLst>
          </p:nvPr>
        </p:nvGraphicFramePr>
        <p:xfrm>
          <a:off x="541790" y="5089822"/>
          <a:ext cx="2256974" cy="57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2" name="Equation" r:id="rId6" imgW="939600" imgH="241200" progId="Equation.3">
                  <p:embed/>
                </p:oleObj>
              </mc:Choice>
              <mc:Fallback>
                <p:oleObj name="Equation" r:id="rId6" imgW="939600" imgH="241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90" y="5089822"/>
                        <a:ext cx="2256974" cy="57960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1" name="Object 55">
            <a:extLst>
              <a:ext uri="{FF2B5EF4-FFF2-40B4-BE49-F238E27FC236}">
                <a16:creationId xmlns:a16="http://schemas.microsoft.com/office/drawing/2014/main" xmlns="" id="{6DD4B5ED-5142-4FC1-B9CE-A003BBC8B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32083"/>
              </p:ext>
            </p:extLst>
          </p:nvPr>
        </p:nvGraphicFramePr>
        <p:xfrm>
          <a:off x="4343401" y="5044913"/>
          <a:ext cx="2679699" cy="99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3" name="Equation" r:id="rId8" imgW="990360" imgH="368280" progId="Equation.3">
                  <p:embed/>
                </p:oleObj>
              </mc:Choice>
              <mc:Fallback>
                <p:oleObj name="Equation" r:id="rId8" imgW="99036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44913"/>
                        <a:ext cx="2679699" cy="9969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2" name="Object 56">
            <a:extLst>
              <a:ext uri="{FF2B5EF4-FFF2-40B4-BE49-F238E27FC236}">
                <a16:creationId xmlns:a16="http://schemas.microsoft.com/office/drawing/2014/main" xmlns="" id="{9CDF096D-4DA7-418F-9794-6FE541F2C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04080"/>
              </p:ext>
            </p:extLst>
          </p:nvPr>
        </p:nvGraphicFramePr>
        <p:xfrm>
          <a:off x="2237462" y="5813005"/>
          <a:ext cx="1242294" cy="52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4" name="Equation" r:id="rId10" imgW="507960" imgH="177480" progId="Equation.3">
                  <p:embed/>
                </p:oleObj>
              </mc:Choice>
              <mc:Fallback>
                <p:oleObj name="Equation" r:id="rId10" imgW="507960" imgH="177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462" y="5813005"/>
                        <a:ext cx="1242294" cy="522809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3" name="Object 57">
            <a:extLst>
              <a:ext uri="{FF2B5EF4-FFF2-40B4-BE49-F238E27FC236}">
                <a16:creationId xmlns:a16="http://schemas.microsoft.com/office/drawing/2014/main" xmlns="" id="{BD52B672-EEAF-4A0C-AC7F-E046985C8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07729"/>
              </p:ext>
            </p:extLst>
          </p:nvPr>
        </p:nvGraphicFramePr>
        <p:xfrm>
          <a:off x="537677" y="5830818"/>
          <a:ext cx="1430823" cy="50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5" name="Equation" r:id="rId12" imgW="647640" imgH="228600" progId="Equation.3">
                  <p:embed/>
                </p:oleObj>
              </mc:Choice>
              <mc:Fallback>
                <p:oleObj name="Equation" r:id="rId12" imgW="64764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77" y="5830818"/>
                        <a:ext cx="1430823" cy="5049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4" name="Object 58">
            <a:extLst>
              <a:ext uri="{FF2B5EF4-FFF2-40B4-BE49-F238E27FC236}">
                <a16:creationId xmlns:a16="http://schemas.microsoft.com/office/drawing/2014/main" xmlns="" id="{82C3110F-A0C8-439C-9124-0E8BE4C83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00479"/>
              </p:ext>
            </p:extLst>
          </p:nvPr>
        </p:nvGraphicFramePr>
        <p:xfrm>
          <a:off x="630908" y="2152846"/>
          <a:ext cx="4252242" cy="60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6" name="Equation" r:id="rId14" imgW="1701720" imgH="241200" progId="Equation.3">
                  <p:embed/>
                </p:oleObj>
              </mc:Choice>
              <mc:Fallback>
                <p:oleObj name="Equation" r:id="rId14" imgW="1701720" imgH="241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08" y="2152846"/>
                        <a:ext cx="4252242" cy="60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5" name="Object 59">
            <a:extLst>
              <a:ext uri="{FF2B5EF4-FFF2-40B4-BE49-F238E27FC236}">
                <a16:creationId xmlns:a16="http://schemas.microsoft.com/office/drawing/2014/main" xmlns="" id="{3AC0B676-8D80-4DD4-9529-4436595F7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86577"/>
              </p:ext>
            </p:extLst>
          </p:nvPr>
        </p:nvGraphicFramePr>
        <p:xfrm>
          <a:off x="687388" y="2812296"/>
          <a:ext cx="3033712" cy="61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7" name="Equation" r:id="rId16" imgW="1193760" imgH="241200" progId="Equation.3">
                  <p:embed/>
                </p:oleObj>
              </mc:Choice>
              <mc:Fallback>
                <p:oleObj name="Equation" r:id="rId16" imgW="1193760" imgH="241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812296"/>
                        <a:ext cx="3033712" cy="613544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6" name="Object 60">
            <a:extLst>
              <a:ext uri="{FF2B5EF4-FFF2-40B4-BE49-F238E27FC236}">
                <a16:creationId xmlns:a16="http://schemas.microsoft.com/office/drawing/2014/main" xmlns="" id="{C4575A13-5673-47AB-8999-7C3FF3455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771817"/>
              </p:ext>
            </p:extLst>
          </p:nvPr>
        </p:nvGraphicFramePr>
        <p:xfrm>
          <a:off x="2458243" y="3552366"/>
          <a:ext cx="1105645" cy="47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8" name="Equation" r:id="rId18" imgW="507960" imgH="177480" progId="Equation.3">
                  <p:embed/>
                </p:oleObj>
              </mc:Choice>
              <mc:Fallback>
                <p:oleObj name="Equation" r:id="rId18" imgW="507960" imgH="177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243" y="3552366"/>
                        <a:ext cx="1105645" cy="47972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7" name="Object 61">
            <a:extLst>
              <a:ext uri="{FF2B5EF4-FFF2-40B4-BE49-F238E27FC236}">
                <a16:creationId xmlns:a16="http://schemas.microsoft.com/office/drawing/2014/main" xmlns="" id="{89DF1056-FF96-48B1-9AF0-6038964D5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97938"/>
              </p:ext>
            </p:extLst>
          </p:nvPr>
        </p:nvGraphicFramePr>
        <p:xfrm>
          <a:off x="701675" y="3548448"/>
          <a:ext cx="1409700" cy="49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9" name="Equation" r:id="rId19" imgW="647640" imgH="228600" progId="Equation.3">
                  <p:embed/>
                </p:oleObj>
              </mc:Choice>
              <mc:Fallback>
                <p:oleObj name="Equation" r:id="rId19" imgW="64764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548448"/>
                        <a:ext cx="1409700" cy="49754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00CC"/>
                          </a:gs>
                          <a:gs pos="50000">
                            <a:schemeClr val="bg1"/>
                          </a:gs>
                          <a:gs pos="100000">
                            <a:srgbClr val="9900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78" name="Object 62">
            <a:extLst>
              <a:ext uri="{FF2B5EF4-FFF2-40B4-BE49-F238E27FC236}">
                <a16:creationId xmlns:a16="http://schemas.microsoft.com/office/drawing/2014/main" xmlns="" id="{AD67D48E-AE5F-4F4F-9F52-E9FED41E4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25524"/>
              </p:ext>
            </p:extLst>
          </p:nvPr>
        </p:nvGraphicFramePr>
        <p:xfrm>
          <a:off x="4343401" y="2973226"/>
          <a:ext cx="3270249" cy="912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0" name="Equation" r:id="rId20" imgW="1320480" imgH="368280" progId="Equation.3">
                  <p:embed/>
                </p:oleObj>
              </mc:Choice>
              <mc:Fallback>
                <p:oleObj name="Equation" r:id="rId20" imgW="1320480" imgH="368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973226"/>
                        <a:ext cx="3270249" cy="91229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79" name="Line 63">
            <a:extLst>
              <a:ext uri="{FF2B5EF4-FFF2-40B4-BE49-F238E27FC236}">
                <a16:creationId xmlns:a16="http://schemas.microsoft.com/office/drawing/2014/main" xmlns="" id="{5187704E-3B17-4C23-99BC-0370B8B7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292600"/>
            <a:ext cx="8207375" cy="0"/>
          </a:xfrm>
          <a:prstGeom prst="line">
            <a:avLst/>
          </a:prstGeom>
          <a:noFill/>
          <a:ln w="38100">
            <a:pattFill prst="trellis">
              <a:fgClr>
                <a:srgbClr val="00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9154EB1-788D-48CE-A2B1-FD134A1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061579"/>
            <a:ext cx="48006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 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电路的响应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F8128F-66B1-4AEA-9A7E-A74244C4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276872"/>
            <a:ext cx="576064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2.4.1  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RL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电路的零输入响应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0F787CF-C88D-4B66-B3B8-8005B5F43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996952"/>
            <a:ext cx="576064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2.4.2  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RL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电路的零状态响应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961D6C9-FCE4-463E-B184-E01430B0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747451"/>
            <a:ext cx="576064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2.4.3  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RL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电路的全响应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动作按钮: 转到开头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247BE5BF-1075-4991-A7D3-49BD771FC24A}"/>
              </a:ext>
            </a:extLst>
          </p:cNvPr>
          <p:cNvSpPr/>
          <p:nvPr/>
        </p:nvSpPr>
        <p:spPr bwMode="auto">
          <a:xfrm>
            <a:off x="8460432" y="6165304"/>
            <a:ext cx="432000" cy="432000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43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Text Box 5" descr="小棋盘">
            <a:extLst>
              <a:ext uri="{FF2B5EF4-FFF2-40B4-BE49-F238E27FC236}">
                <a16:creationId xmlns:a16="http://schemas.microsoft.com/office/drawing/2014/main" xmlns="" id="{91612259-2762-42E7-8620-07F14373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6672"/>
            <a:ext cx="5257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2.4.1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电路的零输入响应</a:t>
            </a:r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xmlns="" id="{0F06CDC2-9D91-4FC7-8918-B5257E62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11" y="2165673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i</a:t>
            </a:r>
            <a:r>
              <a:rPr kumimoji="1"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0+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）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i</a:t>
            </a:r>
            <a:r>
              <a:rPr kumimoji="1"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0 -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）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=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U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</a:t>
            </a:r>
          </a:p>
        </p:txBody>
      </p:sp>
      <p:sp>
        <p:nvSpPr>
          <p:cNvPr id="189447" name="Text Box 7">
            <a:extLst>
              <a:ext uri="{FF2B5EF4-FFF2-40B4-BE49-F238E27FC236}">
                <a16:creationId xmlns:a16="http://schemas.microsoft.com/office/drawing/2014/main" xmlns="" id="{9CFF4437-E5A2-42DC-A777-A9E577F0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3" y="3434333"/>
            <a:ext cx="461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列换路后电路的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方程：</a:t>
            </a:r>
          </a:p>
        </p:txBody>
      </p:sp>
      <p:grpSp>
        <p:nvGrpSpPr>
          <p:cNvPr id="189477" name="Group 37">
            <a:extLst>
              <a:ext uri="{FF2B5EF4-FFF2-40B4-BE49-F238E27FC236}">
                <a16:creationId xmlns:a16="http://schemas.microsoft.com/office/drawing/2014/main" xmlns="" id="{4F57DCFE-ECD7-479E-A4C3-78B8E8429925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4546427"/>
            <a:ext cx="3082925" cy="990600"/>
            <a:chOff x="768" y="384"/>
            <a:chExt cx="1942" cy="624"/>
          </a:xfrm>
        </p:grpSpPr>
        <p:sp>
          <p:nvSpPr>
            <p:cNvPr id="189478" name="Line 38">
              <a:extLst>
                <a:ext uri="{FF2B5EF4-FFF2-40B4-BE49-F238E27FC236}">
                  <a16:creationId xmlns:a16="http://schemas.microsoft.com/office/drawing/2014/main" xmlns="" id="{ECFD000A-0928-49FC-8941-36880B3D3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721"/>
              <a:ext cx="4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9" name="Rectangle 39">
              <a:extLst>
                <a:ext uri="{FF2B5EF4-FFF2-40B4-BE49-F238E27FC236}">
                  <a16:creationId xmlns:a16="http://schemas.microsoft.com/office/drawing/2014/main" xmlns="" id="{CC77E9F8-531E-4E87-AD3D-4EFA0DF5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2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0" name="Rectangle 40">
              <a:extLst>
                <a:ext uri="{FF2B5EF4-FFF2-40B4-BE49-F238E27FC236}">
                  <a16:creationId xmlns:a16="http://schemas.microsoft.com/office/drawing/2014/main" xmlns="" id="{E207FC62-6D17-4CC8-BFA5-5A6E7378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1" name="Rectangle 41">
              <a:extLst>
                <a:ext uri="{FF2B5EF4-FFF2-40B4-BE49-F238E27FC236}">
                  <a16:creationId xmlns:a16="http://schemas.microsoft.com/office/drawing/2014/main" xmlns="" id="{7424FFBE-72F4-4BE1-A744-F099C915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551"/>
              <a:ext cx="2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Ri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2" name="Rectangle 42">
              <a:extLst>
                <a:ext uri="{FF2B5EF4-FFF2-40B4-BE49-F238E27FC236}">
                  <a16:creationId xmlns:a16="http://schemas.microsoft.com/office/drawing/2014/main" xmlns="" id="{8D89E90E-92FB-48AF-B836-5677EF51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01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dt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3" name="Rectangle 43">
              <a:extLst>
                <a:ext uri="{FF2B5EF4-FFF2-40B4-BE49-F238E27FC236}">
                  <a16:creationId xmlns:a16="http://schemas.microsoft.com/office/drawing/2014/main" xmlns="" id="{D3427288-9D68-45F7-9213-29E615D3F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84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di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4" name="Rectangle 44">
              <a:extLst>
                <a:ext uri="{FF2B5EF4-FFF2-40B4-BE49-F238E27FC236}">
                  <a16:creationId xmlns:a16="http://schemas.microsoft.com/office/drawing/2014/main" xmlns="" id="{52085319-9BF7-4EB0-A0A2-CE74E3136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1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5" name="Rectangle 45">
              <a:extLst>
                <a:ext uri="{FF2B5EF4-FFF2-40B4-BE49-F238E27FC236}">
                  <a16:creationId xmlns:a16="http://schemas.microsoft.com/office/drawing/2014/main" xmlns="" id="{EBFFBD9B-270E-4FE5-A2A5-ABC892B6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21"/>
              <a:ext cx="14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+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xmlns="" id="{01A78590-CA54-407A-913B-B81488D89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28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anose="02020603050405020304" pitchFamily="18" charset="0"/>
                  <a:ea typeface="方正姚体" panose="02010601030101010101" pitchFamily="2" charset="-122"/>
                </a:rPr>
                <a:t>=0</a:t>
              </a:r>
            </a:p>
          </p:txBody>
        </p:sp>
      </p:grpSp>
      <p:sp>
        <p:nvSpPr>
          <p:cNvPr id="47" name="AutoShape 13">
            <a:extLst>
              <a:ext uri="{FF2B5EF4-FFF2-40B4-BE49-F238E27FC236}">
                <a16:creationId xmlns:a16="http://schemas.microsoft.com/office/drawing/2014/main" xmlns="" id="{D8071EED-5CCD-43B6-B9C9-78237DB9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248" y="4594535"/>
            <a:ext cx="3429000" cy="609600"/>
          </a:xfrm>
          <a:prstGeom prst="wedgeRoundRectCallout">
            <a:avLst>
              <a:gd name="adj1" fmla="val -84306"/>
              <a:gd name="adj2" fmla="val 26824"/>
              <a:gd name="adj3" fmla="val 16667"/>
            </a:avLst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一阶常系数齐次微分方程</a:t>
            </a:r>
          </a:p>
        </p:txBody>
      </p:sp>
      <p:sp>
        <p:nvSpPr>
          <p:cNvPr id="2" name="动作按钮: 转到开头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422B7D0-29B8-4CF9-B743-ED69AC18FDED}"/>
              </a:ext>
            </a:extLst>
          </p:cNvPr>
          <p:cNvSpPr/>
          <p:nvPr/>
        </p:nvSpPr>
        <p:spPr bwMode="auto">
          <a:xfrm>
            <a:off x="8512918" y="6237312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3B9025D-6EB4-4356-94AE-0D38646D35D4}"/>
              </a:ext>
            </a:extLst>
          </p:cNvPr>
          <p:cNvGrpSpPr/>
          <p:nvPr/>
        </p:nvGrpSpPr>
        <p:grpSpPr>
          <a:xfrm>
            <a:off x="5004048" y="1196752"/>
            <a:ext cx="3746500" cy="2095500"/>
            <a:chOff x="5004048" y="1196752"/>
            <a:chExt cx="3746500" cy="2095500"/>
          </a:xfrm>
        </p:grpSpPr>
        <p:grpSp>
          <p:nvGrpSpPr>
            <p:cNvPr id="189448" name="Group 8">
              <a:extLst>
                <a:ext uri="{FF2B5EF4-FFF2-40B4-BE49-F238E27FC236}">
                  <a16:creationId xmlns:a16="http://schemas.microsoft.com/office/drawing/2014/main" xmlns="" id="{CA0C2F04-03EA-470D-ACD5-D18AC6A0E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048" y="1196752"/>
              <a:ext cx="3746500" cy="2095500"/>
              <a:chOff x="3251" y="1968"/>
              <a:chExt cx="2360" cy="1320"/>
            </a:xfrm>
          </p:grpSpPr>
          <p:sp>
            <p:nvSpPr>
              <p:cNvPr id="189449" name="Line 9">
                <a:extLst>
                  <a:ext uri="{FF2B5EF4-FFF2-40B4-BE49-F238E27FC236}">
                    <a16:creationId xmlns:a16="http://schemas.microsoft.com/office/drawing/2014/main" xmlns="" id="{3C26A757-B587-480A-8B26-DFDF5472F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50" name="Oval 10">
                <a:extLst>
                  <a:ext uri="{FF2B5EF4-FFF2-40B4-BE49-F238E27FC236}">
                    <a16:creationId xmlns:a16="http://schemas.microsoft.com/office/drawing/2014/main" xmlns="" id="{47D6684F-F581-4B44-8346-75970C894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2679"/>
                <a:ext cx="254" cy="2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51" name="Text Box 11">
                <a:extLst>
                  <a:ext uri="{FF2B5EF4-FFF2-40B4-BE49-F238E27FC236}">
                    <a16:creationId xmlns:a16="http://schemas.microsoft.com/office/drawing/2014/main" xmlns="" id="{19897A65-1AFA-4C0E-9031-89931F2E4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" y="1968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S</a:t>
                </a:r>
              </a:p>
            </p:txBody>
          </p:sp>
          <p:sp>
            <p:nvSpPr>
              <p:cNvPr id="189452" name="Line 12">
                <a:extLst>
                  <a:ext uri="{FF2B5EF4-FFF2-40B4-BE49-F238E27FC236}">
                    <a16:creationId xmlns:a16="http://schemas.microsoft.com/office/drawing/2014/main" xmlns="" id="{4E8F5297-F5D0-493C-91AA-E482BBB86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338"/>
                <a:ext cx="0" cy="9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53" name="Rectangle 13">
                <a:extLst>
                  <a:ext uri="{FF2B5EF4-FFF2-40B4-BE49-F238E27FC236}">
                    <a16:creationId xmlns:a16="http://schemas.microsoft.com/office/drawing/2014/main" xmlns="" id="{D890FEF7-5E33-4091-B643-C37E021EC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96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R</a:t>
                </a:r>
              </a:p>
            </p:txBody>
          </p:sp>
          <p:sp>
            <p:nvSpPr>
              <p:cNvPr id="189454" name="Rectangle 14">
                <a:extLst>
                  <a:ext uri="{FF2B5EF4-FFF2-40B4-BE49-F238E27FC236}">
                    <a16:creationId xmlns:a16="http://schemas.microsoft.com/office/drawing/2014/main" xmlns="" id="{2E59C4C7-32E5-4D33-95FC-45E136D9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264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</a:p>
            </p:txBody>
          </p:sp>
          <p:sp>
            <p:nvSpPr>
              <p:cNvPr id="189455" name="Rectangle 15">
                <a:extLst>
                  <a:ext uri="{FF2B5EF4-FFF2-40B4-BE49-F238E27FC236}">
                    <a16:creationId xmlns:a16="http://schemas.microsoft.com/office/drawing/2014/main" xmlns="" id="{4E0C08F5-8B91-4908-98EA-2235B70C7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240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189456" name="Rectangle 16">
                <a:extLst>
                  <a:ext uri="{FF2B5EF4-FFF2-40B4-BE49-F238E27FC236}">
                    <a16:creationId xmlns:a16="http://schemas.microsoft.com/office/drawing/2014/main" xmlns="" id="{24A33EF4-B315-4A0C-B45B-FD8989C1C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27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_</a:t>
                </a:r>
              </a:p>
            </p:txBody>
          </p:sp>
          <p:sp>
            <p:nvSpPr>
              <p:cNvPr id="189457" name="Line 17">
                <a:extLst>
                  <a:ext uri="{FF2B5EF4-FFF2-40B4-BE49-F238E27FC236}">
                    <a16:creationId xmlns:a16="http://schemas.microsoft.com/office/drawing/2014/main" xmlns="" id="{20409488-D6E7-4F2C-A1C0-E18042CA0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3277"/>
                <a:ext cx="153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58" name="Line 18">
                <a:extLst>
                  <a:ext uri="{FF2B5EF4-FFF2-40B4-BE49-F238E27FC236}">
                    <a16:creationId xmlns:a16="http://schemas.microsoft.com/office/drawing/2014/main" xmlns="" id="{DCAFA12D-3540-4484-90F8-04C171F62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350"/>
                <a:ext cx="26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59" name="Line 19">
                <a:extLst>
                  <a:ext uri="{FF2B5EF4-FFF2-40B4-BE49-F238E27FC236}">
                    <a16:creationId xmlns:a16="http://schemas.microsoft.com/office/drawing/2014/main" xmlns="" id="{D796BAC8-FE42-4E09-84F3-5F4FA3F16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17269" flipV="1">
                <a:off x="3857" y="2257"/>
                <a:ext cx="263" cy="1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60" name="Line 20">
                <a:extLst>
                  <a:ext uri="{FF2B5EF4-FFF2-40B4-BE49-F238E27FC236}">
                    <a16:creationId xmlns:a16="http://schemas.microsoft.com/office/drawing/2014/main" xmlns="" id="{80F218A4-EA85-459D-87AA-07CA84CCE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2236"/>
                <a:ext cx="133" cy="2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61" name="Text Box 21">
                <a:extLst>
                  <a:ext uri="{FF2B5EF4-FFF2-40B4-BE49-F238E27FC236}">
                    <a16:creationId xmlns:a16="http://schemas.microsoft.com/office/drawing/2014/main" xmlns="" id="{735D4E90-812E-46EA-97F9-D3A80E9FB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592"/>
                <a:ext cx="34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</a:p>
            </p:txBody>
          </p:sp>
          <p:sp>
            <p:nvSpPr>
              <p:cNvPr id="189462" name="Line 22">
                <a:extLst>
                  <a:ext uri="{FF2B5EF4-FFF2-40B4-BE49-F238E27FC236}">
                    <a16:creationId xmlns:a16="http://schemas.microsoft.com/office/drawing/2014/main" xmlns="" id="{82243B9B-392E-48F3-91B3-3DBCF4CA4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496"/>
                <a:ext cx="0" cy="5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9463" name="Group 23">
                <a:extLst>
                  <a:ext uri="{FF2B5EF4-FFF2-40B4-BE49-F238E27FC236}">
                    <a16:creationId xmlns:a16="http://schemas.microsoft.com/office/drawing/2014/main" xmlns="" id="{A8CFA6F1-E5D6-4552-99C9-4779145E4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6" y="2544"/>
                <a:ext cx="235" cy="366"/>
                <a:chOff x="4906" y="3050"/>
                <a:chExt cx="271" cy="384"/>
              </a:xfrm>
            </p:grpSpPr>
            <p:sp>
              <p:nvSpPr>
                <p:cNvPr id="189464" name="Rectangle 24">
                  <a:extLst>
                    <a:ext uri="{FF2B5EF4-FFF2-40B4-BE49-F238E27FC236}">
                      <a16:creationId xmlns:a16="http://schemas.microsoft.com/office/drawing/2014/main" xmlns="" id="{037FBBB4-C86D-48B7-983D-B7B384933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6" y="3252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方正姚体" panose="02010601030101010101" pitchFamily="2" charset="-122"/>
                    </a:rPr>
                    <a:t>L</a:t>
                  </a:r>
                  <a:endParaRPr kumimoji="1" lang="en-US" altLang="zh-CN">
                    <a:latin typeface="Times New Roman" panose="02020603050405020304" pitchFamily="18" charset="0"/>
                    <a:ea typeface="方正姚体" panose="02010601030101010101" pitchFamily="2" charset="-122"/>
                  </a:endParaRPr>
                </a:p>
              </p:txBody>
            </p:sp>
            <p:sp>
              <p:nvSpPr>
                <p:cNvPr id="189465" name="Rectangle 25">
                  <a:extLst>
                    <a:ext uri="{FF2B5EF4-FFF2-40B4-BE49-F238E27FC236}">
                      <a16:creationId xmlns:a16="http://schemas.microsoft.com/office/drawing/2014/main" xmlns="" id="{0826D872-1A6A-4D98-B282-A98A75AD8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6" y="3050"/>
                  <a:ext cx="170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3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方正姚体" panose="02010601030101010101" pitchFamily="2" charset="-122"/>
                    </a:rPr>
                    <a:t>u</a:t>
                  </a:r>
                  <a:endParaRPr kumimoji="1" lang="en-US" altLang="zh-CN">
                    <a:latin typeface="Times New Roman" panose="02020603050405020304" pitchFamily="18" charset="0"/>
                    <a:ea typeface="方正姚体" panose="02010601030101010101" pitchFamily="2" charset="-122"/>
                  </a:endParaRPr>
                </a:p>
              </p:txBody>
            </p:sp>
          </p:grpSp>
          <p:sp>
            <p:nvSpPr>
              <p:cNvPr id="189466" name="Line 26">
                <a:extLst>
                  <a:ext uri="{FF2B5EF4-FFF2-40B4-BE49-F238E27FC236}">
                    <a16:creationId xmlns:a16="http://schemas.microsoft.com/office/drawing/2014/main" xmlns="" id="{6F2FDD9B-1D18-481F-8D67-6AEA8A3B3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00" y="2440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67" name="Rectangle 27">
                <a:extLst>
                  <a:ext uri="{FF2B5EF4-FFF2-40B4-BE49-F238E27FC236}">
                    <a16:creationId xmlns:a16="http://schemas.microsoft.com/office/drawing/2014/main" xmlns="" id="{E9ED20DD-63AC-4A7E-9AA6-9F44AE74C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112"/>
                <a:ext cx="240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33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i</a:t>
                </a:r>
                <a:r>
                  <a:rPr kumimoji="1" lang="en-US" altLang="zh-CN" sz="33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</a:p>
            </p:txBody>
          </p:sp>
          <p:sp>
            <p:nvSpPr>
              <p:cNvPr id="189468" name="Line 28">
                <a:extLst>
                  <a:ext uri="{FF2B5EF4-FFF2-40B4-BE49-F238E27FC236}">
                    <a16:creationId xmlns:a16="http://schemas.microsoft.com/office/drawing/2014/main" xmlns="" id="{ADA86CE0-8262-4EF7-826B-0586C87C8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69" name="Text Box 29">
                <a:extLst>
                  <a:ext uri="{FF2B5EF4-FFF2-40B4-BE49-F238E27FC236}">
                    <a16:creationId xmlns:a16="http://schemas.microsoft.com/office/drawing/2014/main" xmlns="" id="{EB284D55-07FB-48A4-9A82-8AB29892A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1968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 = 0</a:t>
                </a:r>
              </a:p>
            </p:txBody>
          </p:sp>
          <p:sp>
            <p:nvSpPr>
              <p:cNvPr id="189470" name="Line 30">
                <a:extLst>
                  <a:ext uri="{FF2B5EF4-FFF2-40B4-BE49-F238E27FC236}">
                    <a16:creationId xmlns:a16="http://schemas.microsoft.com/office/drawing/2014/main" xmlns="" id="{1BBE7897-719D-40A5-99BF-06D74F48C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5" y="2304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71" name="Rectangle 31">
                <a:extLst>
                  <a:ext uri="{FF2B5EF4-FFF2-40B4-BE49-F238E27FC236}">
                    <a16:creationId xmlns:a16="http://schemas.microsoft.com/office/drawing/2014/main" xmlns="" id="{9B1BDE69-8A07-46CF-9895-9DB680DF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" y="2236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9472" name="Group 32">
                <a:extLst>
                  <a:ext uri="{FF2B5EF4-FFF2-40B4-BE49-F238E27FC236}">
                    <a16:creationId xmlns:a16="http://schemas.microsoft.com/office/drawing/2014/main" xmlns="" id="{742830D9-CF4B-4638-BBAA-2ECCF5C13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6" y="2592"/>
                <a:ext cx="98" cy="370"/>
                <a:chOff x="2160" y="1198"/>
                <a:chExt cx="97" cy="246"/>
              </a:xfrm>
            </p:grpSpPr>
            <p:sp>
              <p:nvSpPr>
                <p:cNvPr id="189473" name="Arc 33">
                  <a:extLst>
                    <a:ext uri="{FF2B5EF4-FFF2-40B4-BE49-F238E27FC236}">
                      <a16:creationId xmlns:a16="http://schemas.microsoft.com/office/drawing/2014/main" xmlns="" id="{AF79C61D-B526-4BB8-918A-B4A65A812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74" name="Arc 34">
                  <a:extLst>
                    <a:ext uri="{FF2B5EF4-FFF2-40B4-BE49-F238E27FC236}">
                      <a16:creationId xmlns:a16="http://schemas.microsoft.com/office/drawing/2014/main" xmlns="" id="{FD5331E9-FF21-4FFA-8234-BF218F34D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475" name="Arc 35">
                  <a:extLst>
                    <a:ext uri="{FF2B5EF4-FFF2-40B4-BE49-F238E27FC236}">
                      <a16:creationId xmlns:a16="http://schemas.microsoft.com/office/drawing/2014/main" xmlns="" id="{D39E8AA8-2B51-4C85-8733-F3A76C8272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9476" name="Line 36">
                <a:extLst>
                  <a:ext uri="{FF2B5EF4-FFF2-40B4-BE49-F238E27FC236}">
                    <a16:creationId xmlns:a16="http://schemas.microsoft.com/office/drawing/2014/main" xmlns="" id="{FA04F4D5-C618-4EED-9099-5F7552B43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11"/>
                <a:ext cx="0" cy="1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Arc 35">
              <a:extLst>
                <a:ext uri="{FF2B5EF4-FFF2-40B4-BE49-F238E27FC236}">
                  <a16:creationId xmlns:a16="http://schemas.microsoft.com/office/drawing/2014/main" xmlns="" id="{9CEDDA28-6C1A-4895-8F91-2AD66C7A8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184" y="2794835"/>
              <a:ext cx="155575" cy="195792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utoUpdateAnimBg="0"/>
      <p:bldP spid="189446" grpId="0" build="p" autoUpdateAnimBg="0"/>
      <p:bldP spid="189447" grpId="0" build="p" autoUpdateAnimBg="0"/>
      <p:bldP spid="4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7" name="Group 3">
            <a:extLst>
              <a:ext uri="{FF2B5EF4-FFF2-40B4-BE49-F238E27FC236}">
                <a16:creationId xmlns:a16="http://schemas.microsoft.com/office/drawing/2014/main" xmlns="" id="{ECC0E4B1-0EEB-4794-ADD1-4B752B0F4B42}"/>
              </a:ext>
            </a:extLst>
          </p:cNvPr>
          <p:cNvGrpSpPr>
            <a:grpSpLocks/>
          </p:cNvGrpSpPr>
          <p:nvPr/>
        </p:nvGrpSpPr>
        <p:grpSpPr bwMode="auto">
          <a:xfrm>
            <a:off x="1031875" y="308201"/>
            <a:ext cx="3082925" cy="990600"/>
            <a:chOff x="768" y="384"/>
            <a:chExt cx="1942" cy="624"/>
          </a:xfrm>
        </p:grpSpPr>
        <p:sp>
          <p:nvSpPr>
            <p:cNvPr id="190468" name="Line 4">
              <a:extLst>
                <a:ext uri="{FF2B5EF4-FFF2-40B4-BE49-F238E27FC236}">
                  <a16:creationId xmlns:a16="http://schemas.microsoft.com/office/drawing/2014/main" xmlns="" id="{E4830DA7-294D-46EA-B85A-CD9E1A84F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721"/>
              <a:ext cx="4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69" name="Rectangle 5">
              <a:extLst>
                <a:ext uri="{FF2B5EF4-FFF2-40B4-BE49-F238E27FC236}">
                  <a16:creationId xmlns:a16="http://schemas.microsoft.com/office/drawing/2014/main" xmlns="" id="{95A59AFF-CFE6-4B0E-8AE8-18737940D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2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0" name="Rectangle 6">
              <a:extLst>
                <a:ext uri="{FF2B5EF4-FFF2-40B4-BE49-F238E27FC236}">
                  <a16:creationId xmlns:a16="http://schemas.microsoft.com/office/drawing/2014/main" xmlns="" id="{5A8C07A1-3D5D-495A-B7E1-BC50D99F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1" name="Rectangle 7">
              <a:extLst>
                <a:ext uri="{FF2B5EF4-FFF2-40B4-BE49-F238E27FC236}">
                  <a16:creationId xmlns:a16="http://schemas.microsoft.com/office/drawing/2014/main" xmlns="" id="{1A1EC794-405C-47B4-B23A-75360B1C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551"/>
              <a:ext cx="2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Ri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2" name="Rectangle 8">
              <a:extLst>
                <a:ext uri="{FF2B5EF4-FFF2-40B4-BE49-F238E27FC236}">
                  <a16:creationId xmlns:a16="http://schemas.microsoft.com/office/drawing/2014/main" xmlns="" id="{C8850789-8D6E-422F-ACD5-45D85F2E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01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dt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3" name="Rectangle 9">
              <a:extLst>
                <a:ext uri="{FF2B5EF4-FFF2-40B4-BE49-F238E27FC236}">
                  <a16:creationId xmlns:a16="http://schemas.microsoft.com/office/drawing/2014/main" xmlns="" id="{F70EF83F-9A5D-48FA-AB0E-0B9927652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84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di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4" name="Rectangle 10">
              <a:extLst>
                <a:ext uri="{FF2B5EF4-FFF2-40B4-BE49-F238E27FC236}">
                  <a16:creationId xmlns:a16="http://schemas.microsoft.com/office/drawing/2014/main" xmlns="" id="{0B2A56C6-4390-45AB-B039-6D0AB75F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1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L</a:t>
              </a:r>
              <a:endParaRPr kumimoji="1" lang="en-US" altLang="zh-CN" dirty="0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5" name="Rectangle 11">
              <a:extLst>
                <a:ext uri="{FF2B5EF4-FFF2-40B4-BE49-F238E27FC236}">
                  <a16:creationId xmlns:a16="http://schemas.microsoft.com/office/drawing/2014/main" xmlns="" id="{F36C2984-A67E-4C43-BF0B-8CAC81C5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21"/>
              <a:ext cx="14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90476" name="Text Box 12">
              <a:extLst>
                <a:ext uri="{FF2B5EF4-FFF2-40B4-BE49-F238E27FC236}">
                  <a16:creationId xmlns:a16="http://schemas.microsoft.com/office/drawing/2014/main" xmlns="" id="{8073EC9B-059A-4553-8C06-5D9C8006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28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  <a:ea typeface="方正姚体" panose="02010601030101010101" pitchFamily="2" charset="-122"/>
                </a:rPr>
                <a:t>=0</a:t>
              </a:r>
            </a:p>
          </p:txBody>
        </p:sp>
      </p:grpSp>
      <p:sp>
        <p:nvSpPr>
          <p:cNvPr id="190478" name="Text Box 14">
            <a:extLst>
              <a:ext uri="{FF2B5EF4-FFF2-40B4-BE49-F238E27FC236}">
                <a16:creationId xmlns:a16="http://schemas.microsoft.com/office/drawing/2014/main" xmlns="" id="{40359C37-CBEA-47DF-8CB5-F72504A2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11" y="1381402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其通解为指数函数：</a:t>
            </a:r>
          </a:p>
        </p:txBody>
      </p:sp>
      <p:sp>
        <p:nvSpPr>
          <p:cNvPr id="190486" name="AutoShape 22">
            <a:extLst>
              <a:ext uri="{FF2B5EF4-FFF2-40B4-BE49-F238E27FC236}">
                <a16:creationId xmlns:a16="http://schemas.microsoft.com/office/drawing/2014/main" xmlns="" id="{BC59AC84-B145-47CB-A62A-E2F3DF8C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2" y="1085850"/>
            <a:ext cx="1774181" cy="533400"/>
          </a:xfrm>
          <a:prstGeom prst="wedgeRoundRectCallout">
            <a:avLst>
              <a:gd name="adj1" fmla="val -159474"/>
              <a:gd name="adj2" fmla="val 157420"/>
              <a:gd name="adj3" fmla="val 16667"/>
            </a:avLst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：待定系数</a:t>
            </a:r>
          </a:p>
        </p:txBody>
      </p:sp>
      <p:sp>
        <p:nvSpPr>
          <p:cNvPr id="190487" name="AutoShape 23">
            <a:extLst>
              <a:ext uri="{FF2B5EF4-FFF2-40B4-BE49-F238E27FC236}">
                <a16:creationId xmlns:a16="http://schemas.microsoft.com/office/drawing/2014/main" xmlns="" id="{470FA300-AB10-4FFB-A18F-734F8318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1781175"/>
            <a:ext cx="2057400" cy="533400"/>
          </a:xfrm>
          <a:prstGeom prst="wedgeRoundRectCallout">
            <a:avLst>
              <a:gd name="adj1" fmla="val -164774"/>
              <a:gd name="adj2" fmla="val 51853"/>
              <a:gd name="adj3" fmla="val 16667"/>
            </a:avLst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：特征根</a:t>
            </a:r>
          </a:p>
        </p:txBody>
      </p:sp>
      <p:sp>
        <p:nvSpPr>
          <p:cNvPr id="190503" name="Text Box 39">
            <a:extLst>
              <a:ext uri="{FF2B5EF4-FFF2-40B4-BE49-F238E27FC236}">
                <a16:creationId xmlns:a16="http://schemas.microsoft.com/office/drawing/2014/main" xmlns="" id="{16651054-16D4-412B-A735-95448786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" y="2805410"/>
            <a:ext cx="3279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特征方程：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LP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0518" name="Text Box 54">
            <a:extLst>
              <a:ext uri="{FF2B5EF4-FFF2-40B4-BE49-F238E27FC236}">
                <a16:creationId xmlns:a16="http://schemas.microsoft.com/office/drawing/2014/main" xmlns="" id="{02A24F1F-8AAB-4617-BD9D-46F5129A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53" y="4616231"/>
            <a:ext cx="3852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代入初始条件：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(0+)=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0519" name="Text Box 55">
            <a:extLst>
              <a:ext uri="{FF2B5EF4-FFF2-40B4-BE49-F238E27FC236}">
                <a16:creationId xmlns:a16="http://schemas.microsoft.com/office/drawing/2014/main" xmlns="" id="{B9B22C5F-343E-429A-B1EB-5C312458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42" y="5243759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方正姚体" panose="02010601030101010101" pitchFamily="2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</a:p>
        </p:txBody>
      </p:sp>
      <p:sp>
        <p:nvSpPr>
          <p:cNvPr id="190533" name="AutoShape 69">
            <a:extLst>
              <a:ext uri="{FF2B5EF4-FFF2-40B4-BE49-F238E27FC236}">
                <a16:creationId xmlns:a16="http://schemas.microsoft.com/office/drawing/2014/main" xmlns="" id="{AAF024AE-AFBF-4FD9-A819-724F002A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49" y="4833937"/>
            <a:ext cx="337535" cy="694089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49" name="Text Box 85">
            <a:extLst>
              <a:ext uri="{FF2B5EF4-FFF2-40B4-BE49-F238E27FC236}">
                <a16:creationId xmlns:a16="http://schemas.microsoft.com/office/drawing/2014/main" xmlns="" id="{2137EE20-3E8B-4331-862E-16EF6AD8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8" y="5587596"/>
            <a:ext cx="84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</a:p>
        </p:txBody>
      </p:sp>
      <p:graphicFrame>
        <p:nvGraphicFramePr>
          <p:cNvPr id="88" name="Object 5">
            <a:extLst>
              <a:ext uri="{FF2B5EF4-FFF2-40B4-BE49-F238E27FC236}">
                <a16:creationId xmlns:a16="http://schemas.microsoft.com/office/drawing/2014/main" xmlns="" id="{DF32FFA7-F98C-453D-8A01-2321EE019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96905"/>
              </p:ext>
            </p:extLst>
          </p:nvPr>
        </p:nvGraphicFramePr>
        <p:xfrm>
          <a:off x="976453" y="2068306"/>
          <a:ext cx="1706564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8" name="公式" r:id="rId3" imgW="698400" imgH="241200" progId="Equation.3">
                  <p:embed/>
                </p:oleObj>
              </mc:Choice>
              <mc:Fallback>
                <p:oleObj name="公式" r:id="rId3" imgW="698400" imgH="241200" progId="Equation.3">
                  <p:embed/>
                  <p:pic>
                    <p:nvPicPr>
                      <p:cNvPr id="94" name="Object 5">
                        <a:extLst>
                          <a:ext uri="{FF2B5EF4-FFF2-40B4-BE49-F238E27FC236}">
                            <a16:creationId xmlns:a16="http://schemas.microsoft.com/office/drawing/2014/main" xmlns="" id="{0A009CEF-E21A-46D2-ABB6-A49BC0B5C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453" y="2068306"/>
                        <a:ext cx="1706564" cy="5857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9BF62B8-839E-40E9-9642-985218E3C94A}"/>
              </a:ext>
            </a:extLst>
          </p:cNvPr>
          <p:cNvGrpSpPr/>
          <p:nvPr/>
        </p:nvGrpSpPr>
        <p:grpSpPr>
          <a:xfrm>
            <a:off x="3592307" y="2632400"/>
            <a:ext cx="1987756" cy="835930"/>
            <a:chOff x="3592307" y="2632400"/>
            <a:chExt cx="1987756" cy="835930"/>
          </a:xfrm>
        </p:grpSpPr>
        <p:sp>
          <p:nvSpPr>
            <p:cNvPr id="190502" name="Text Box 38">
              <a:extLst>
                <a:ext uri="{FF2B5EF4-FFF2-40B4-BE49-F238E27FC236}">
                  <a16:creationId xmlns:a16="http://schemas.microsoft.com/office/drawing/2014/main" xmlns="" id="{CE53AB6B-590A-44E7-94D2-E5E460B34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307" y="2767151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故：</a:t>
              </a:r>
            </a:p>
          </p:txBody>
        </p:sp>
        <p:graphicFrame>
          <p:nvGraphicFramePr>
            <p:cNvPr id="89" name="Object 5">
              <a:extLst>
                <a:ext uri="{FF2B5EF4-FFF2-40B4-BE49-F238E27FC236}">
                  <a16:creationId xmlns:a16="http://schemas.microsoft.com/office/drawing/2014/main" xmlns="" id="{500C852D-1627-4163-A921-CF70CA77F2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369352"/>
                </p:ext>
              </p:extLst>
            </p:nvPr>
          </p:nvGraphicFramePr>
          <p:xfrm>
            <a:off x="4264922" y="2632400"/>
            <a:ext cx="1315141" cy="835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9" name="公式" r:id="rId5" imgW="634680" imgH="406080" progId="Equation.3">
                    <p:embed/>
                  </p:oleObj>
                </mc:Choice>
                <mc:Fallback>
                  <p:oleObj name="公式" r:id="rId5" imgW="634680" imgH="406080" progId="Equation.3">
                    <p:embed/>
                    <p:pic>
                      <p:nvPicPr>
                        <p:cNvPr id="88" name="Object 5">
                          <a:extLst>
                            <a:ext uri="{FF2B5EF4-FFF2-40B4-BE49-F238E27FC236}">
                              <a16:creationId xmlns:a16="http://schemas.microsoft.com/office/drawing/2014/main" xmlns="" id="{DF32FFA7-F98C-453D-8A01-2321EE019D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922" y="2632400"/>
                          <a:ext cx="1315141" cy="83593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xmlns="" id="{EEB56BD4-8553-49D0-9392-0365ECB58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748116"/>
              </p:ext>
            </p:extLst>
          </p:nvPr>
        </p:nvGraphicFramePr>
        <p:xfrm>
          <a:off x="744538" y="3530600"/>
          <a:ext cx="2393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0" name="公式" r:id="rId7" imgW="977760" imgH="317160" progId="Equation.3">
                  <p:embed/>
                </p:oleObj>
              </mc:Choice>
              <mc:Fallback>
                <p:oleObj name="公式" r:id="rId7" imgW="977760" imgH="317160" progId="Equation.3">
                  <p:embed/>
                  <p:pic>
                    <p:nvPicPr>
                      <p:cNvPr id="88" name="Object 5">
                        <a:extLst>
                          <a:ext uri="{FF2B5EF4-FFF2-40B4-BE49-F238E27FC236}">
                            <a16:creationId xmlns:a16="http://schemas.microsoft.com/office/drawing/2014/main" xmlns="" id="{DF32FFA7-F98C-453D-8A01-2321EE019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530600"/>
                        <a:ext cx="2393950" cy="771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5">
            <a:extLst>
              <a:ext uri="{FF2B5EF4-FFF2-40B4-BE49-F238E27FC236}">
                <a16:creationId xmlns:a16="http://schemas.microsoft.com/office/drawing/2014/main" xmlns="" id="{896FC252-3344-4D3A-A835-601428F4D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68221"/>
              </p:ext>
            </p:extLst>
          </p:nvPr>
        </p:nvGraphicFramePr>
        <p:xfrm>
          <a:off x="5209983" y="4427597"/>
          <a:ext cx="2992977" cy="70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1" name="公式" r:id="rId9" imgW="1384200" imgH="330120" progId="Equation.3">
                  <p:embed/>
                </p:oleObj>
              </mc:Choice>
              <mc:Fallback>
                <p:oleObj name="公式" r:id="rId9" imgW="1384200" imgH="330120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xmlns="" id="{EEB56BD4-8553-49D0-9392-0365ECB58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983" y="4427597"/>
                        <a:ext cx="2992977" cy="7079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5">
            <a:extLst>
              <a:ext uri="{FF2B5EF4-FFF2-40B4-BE49-F238E27FC236}">
                <a16:creationId xmlns:a16="http://schemas.microsoft.com/office/drawing/2014/main" xmlns="" id="{31A372C4-679B-428A-907E-4E458A25B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73109"/>
              </p:ext>
            </p:extLst>
          </p:nvPr>
        </p:nvGraphicFramePr>
        <p:xfrm>
          <a:off x="1941513" y="5464415"/>
          <a:ext cx="2621858" cy="8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2" name="公式" r:id="rId11" imgW="1015920" imgH="330120" progId="Equation.3">
                  <p:embed/>
                </p:oleObj>
              </mc:Choice>
              <mc:Fallback>
                <p:oleObj name="公式" r:id="rId11" imgW="1015920" imgH="330120" progId="Equation.3">
                  <p:embed/>
                  <p:pic>
                    <p:nvPicPr>
                      <p:cNvPr id="92" name="Object 5">
                        <a:extLst>
                          <a:ext uri="{FF2B5EF4-FFF2-40B4-BE49-F238E27FC236}">
                            <a16:creationId xmlns:a16="http://schemas.microsoft.com/office/drawing/2014/main" xmlns="" id="{896FC252-3344-4D3A-A835-601428F4D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464415"/>
                        <a:ext cx="2621858" cy="84490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utoUpdateAnimBg="0"/>
      <p:bldP spid="190486" grpId="0" animBg="1" autoUpdateAnimBg="0"/>
      <p:bldP spid="190487" grpId="0" animBg="1" autoUpdateAnimBg="0"/>
      <p:bldP spid="190503" grpId="0" autoUpdateAnimBg="0"/>
      <p:bldP spid="190518" grpId="0" autoUpdateAnimBg="0"/>
      <p:bldP spid="190519" grpId="0" autoUpdateAnimBg="0"/>
      <p:bldP spid="1905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>
            <a:extLst>
              <a:ext uri="{FF2B5EF4-FFF2-40B4-BE49-F238E27FC236}">
                <a16:creationId xmlns:a16="http://schemas.microsoft.com/office/drawing/2014/main" xmlns="" id="{6A11D428-C36D-4A53-A5E3-2C4F1BEE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568450"/>
            <a:ext cx="1003300" cy="461665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rgbClr val="FFFFFF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xmlns="" id="{906D3314-825E-4E70-9190-DB8F54F7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120751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）电感上电流随时间按指数规律变化；</a:t>
            </a: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xmlns="" id="{5DFC2AD4-635C-470B-9FAA-9181D4813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5550"/>
            <a:ext cx="8505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）变化的起点是初始值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，变化的终点是稳态值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91493" name="Text Box 5">
            <a:extLst>
              <a:ext uri="{FF2B5EF4-FFF2-40B4-BE49-F238E27FC236}">
                <a16:creationId xmlns:a16="http://schemas.microsoft.com/office/drawing/2014/main" xmlns="" id="{659C3B92-AE91-4CD5-AEF1-C54222011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111351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）变化的速度取决于时间常数</a:t>
            </a:r>
            <a:r>
              <a:rPr kumimoji="1"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；</a:t>
            </a:r>
          </a:p>
        </p:txBody>
      </p:sp>
      <p:grpSp>
        <p:nvGrpSpPr>
          <p:cNvPr id="191494" name="Group 6">
            <a:extLst>
              <a:ext uri="{FF2B5EF4-FFF2-40B4-BE49-F238E27FC236}">
                <a16:creationId xmlns:a16="http://schemas.microsoft.com/office/drawing/2014/main" xmlns="" id="{A581620A-6184-4D69-A6FE-D65C501F6DB6}"/>
              </a:ext>
            </a:extLst>
          </p:cNvPr>
          <p:cNvGrpSpPr>
            <a:grpSpLocks/>
          </p:cNvGrpSpPr>
          <p:nvPr/>
        </p:nvGrpSpPr>
        <p:grpSpPr bwMode="auto">
          <a:xfrm>
            <a:off x="1016002" y="3829050"/>
            <a:ext cx="1539876" cy="847725"/>
            <a:chOff x="1393" y="2544"/>
            <a:chExt cx="970" cy="534"/>
          </a:xfrm>
        </p:grpSpPr>
        <p:sp>
          <p:nvSpPr>
            <p:cNvPr id="191495" name="Rectangle 7">
              <a:extLst>
                <a:ext uri="{FF2B5EF4-FFF2-40B4-BE49-F238E27FC236}">
                  <a16:creationId xmlns:a16="http://schemas.microsoft.com/office/drawing/2014/main" xmlns="" id="{42D88E79-ECA6-4362-8EA8-1608CC46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544"/>
              <a:ext cx="839" cy="360"/>
            </a:xfrm>
            <a:prstGeom prst="rect">
              <a:avLst/>
            </a:prstGeom>
            <a:gradFill rotWithShape="0">
              <a:gsLst>
                <a:gs pos="0">
                  <a:srgbClr val="9900CC"/>
                </a:gs>
                <a:gs pos="50000">
                  <a:schemeClr val="bg1"/>
                </a:gs>
                <a:gs pos="100000">
                  <a:srgbClr val="9900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498" name="Rectangle 10">
              <a:extLst>
                <a:ext uri="{FF2B5EF4-FFF2-40B4-BE49-F238E27FC236}">
                  <a16:creationId xmlns:a16="http://schemas.microsoft.com/office/drawing/2014/main" xmlns="" id="{4FCAB7E3-AD3D-40DC-8509-047E0C043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613"/>
              <a:ext cx="85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9900CC"/>
                      </a:gs>
                      <a:gs pos="50000">
                        <a:schemeClr val="bg1"/>
                      </a:gs>
                      <a:gs pos="100000">
                        <a:srgbClr val="9900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 =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L/R</a:t>
              </a:r>
              <a:endPara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1499" name="Text Box 11">
            <a:extLst>
              <a:ext uri="{FF2B5EF4-FFF2-40B4-BE49-F238E27FC236}">
                <a16:creationId xmlns:a16="http://schemas.microsoft.com/office/drawing/2014/main" xmlns="" id="{6766B671-BD75-4C5D-9E67-70020D3E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903676"/>
            <a:ext cx="405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；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kumimoji="1"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91500" name="Group 12">
            <a:extLst>
              <a:ext uri="{FF2B5EF4-FFF2-40B4-BE49-F238E27FC236}">
                <a16:creationId xmlns:a16="http://schemas.microsoft.com/office/drawing/2014/main" xmlns="" id="{98768A0D-9398-474D-BDAC-BAA04D063927}"/>
              </a:ext>
            </a:extLst>
          </p:cNvPr>
          <p:cNvGrpSpPr>
            <a:grpSpLocks/>
          </p:cNvGrpSpPr>
          <p:nvPr/>
        </p:nvGrpSpPr>
        <p:grpSpPr bwMode="auto">
          <a:xfrm>
            <a:off x="3828847" y="482285"/>
            <a:ext cx="1295400" cy="822325"/>
            <a:chOff x="2198" y="150"/>
            <a:chExt cx="816" cy="518"/>
          </a:xfrm>
        </p:grpSpPr>
        <p:sp>
          <p:nvSpPr>
            <p:cNvPr id="191501" name="AutoShape 13">
              <a:extLst>
                <a:ext uri="{FF2B5EF4-FFF2-40B4-BE49-F238E27FC236}">
                  <a16:creationId xmlns:a16="http://schemas.microsoft.com/office/drawing/2014/main" xmlns="" id="{CF4CF436-94B6-42EE-877C-FB9DA50F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446"/>
              <a:ext cx="816" cy="222"/>
            </a:xfrm>
            <a:prstGeom prst="rightArrow">
              <a:avLst>
                <a:gd name="adj1" fmla="val 50000"/>
                <a:gd name="adj2" fmla="val 2125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2" name="Text Box 14">
              <a:extLst>
                <a:ext uri="{FF2B5EF4-FFF2-40B4-BE49-F238E27FC236}">
                  <a16:creationId xmlns:a16="http://schemas.microsoft.com/office/drawing/2014/main" xmlns="" id="{305E1F95-C9AB-44BE-85A9-F0653A276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5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</a:t>
              </a:r>
            </a:p>
          </p:txBody>
        </p:sp>
      </p:grpSp>
      <p:grpSp>
        <p:nvGrpSpPr>
          <p:cNvPr id="191503" name="Group 15">
            <a:extLst>
              <a:ext uri="{FF2B5EF4-FFF2-40B4-BE49-F238E27FC236}">
                <a16:creationId xmlns:a16="http://schemas.microsoft.com/office/drawing/2014/main" xmlns="" id="{7B792317-A240-477C-A308-5C6CDA119D42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417513"/>
            <a:ext cx="3082925" cy="995363"/>
            <a:chOff x="768" y="384"/>
            <a:chExt cx="1942" cy="627"/>
          </a:xfrm>
        </p:grpSpPr>
        <p:sp>
          <p:nvSpPr>
            <p:cNvPr id="191504" name="Line 16">
              <a:extLst>
                <a:ext uri="{FF2B5EF4-FFF2-40B4-BE49-F238E27FC236}">
                  <a16:creationId xmlns:a16="http://schemas.microsoft.com/office/drawing/2014/main" xmlns="" id="{24836EE5-C07A-4B1F-8107-A2B1B3E2D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721"/>
              <a:ext cx="47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5" name="Rectangle 17">
              <a:extLst>
                <a:ext uri="{FF2B5EF4-FFF2-40B4-BE49-F238E27FC236}">
                  <a16:creationId xmlns:a16="http://schemas.microsoft.com/office/drawing/2014/main" xmlns="" id="{E742878C-2F92-4A2A-AC53-DAF8FD6A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20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6" name="Rectangle 18">
              <a:extLst>
                <a:ext uri="{FF2B5EF4-FFF2-40B4-BE49-F238E27FC236}">
                  <a16:creationId xmlns:a16="http://schemas.microsoft.com/office/drawing/2014/main" xmlns="" id="{05991BCB-34CF-4A12-B534-FBBFC41C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7" name="Rectangle 19">
              <a:extLst>
                <a:ext uri="{FF2B5EF4-FFF2-40B4-BE49-F238E27FC236}">
                  <a16:creationId xmlns:a16="http://schemas.microsoft.com/office/drawing/2014/main" xmlns="" id="{94B13AAB-66E7-4C45-944C-606CED79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551"/>
              <a:ext cx="24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Ri</a:t>
              </a:r>
              <a:endPara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8" name="Rectangle 20">
              <a:extLst>
                <a:ext uri="{FF2B5EF4-FFF2-40B4-BE49-F238E27FC236}">
                  <a16:creationId xmlns:a16="http://schemas.microsoft.com/office/drawing/2014/main" xmlns="" id="{75C43CC1-E736-4DBE-B768-2A1E8314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01"/>
              <a:ext cx="20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09" name="Rectangle 21">
              <a:extLst>
                <a:ext uri="{FF2B5EF4-FFF2-40B4-BE49-F238E27FC236}">
                  <a16:creationId xmlns:a16="http://schemas.microsoft.com/office/drawing/2014/main" xmlns="" id="{57F35111-8B65-45FA-8161-0C052F90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84"/>
              <a:ext cx="20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di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10" name="Rectangle 22">
              <a:extLst>
                <a:ext uri="{FF2B5EF4-FFF2-40B4-BE49-F238E27FC236}">
                  <a16:creationId xmlns:a16="http://schemas.microsoft.com/office/drawing/2014/main" xmlns="" id="{AEA57089-6DE9-4249-8FB1-1A4DA4CF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15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11" name="Rectangle 23">
              <a:extLst>
                <a:ext uri="{FF2B5EF4-FFF2-40B4-BE49-F238E27FC236}">
                  <a16:creationId xmlns:a16="http://schemas.microsoft.com/office/drawing/2014/main" xmlns="" id="{5994A047-A707-49D6-899A-EA66FA08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21"/>
              <a:ext cx="14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12" name="Text Box 24">
              <a:extLst>
                <a:ext uri="{FF2B5EF4-FFF2-40B4-BE49-F238E27FC236}">
                  <a16:creationId xmlns:a16="http://schemas.microsoft.com/office/drawing/2014/main" xmlns="" id="{19B3EEB4-69C1-42FF-807C-845DC0B07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28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</a:p>
          </p:txBody>
        </p:sp>
      </p:grpSp>
      <p:grpSp>
        <p:nvGrpSpPr>
          <p:cNvPr id="191530" name="Group 42">
            <a:extLst>
              <a:ext uri="{FF2B5EF4-FFF2-40B4-BE49-F238E27FC236}">
                <a16:creationId xmlns:a16="http://schemas.microsoft.com/office/drawing/2014/main" xmlns="" id="{9C7CCA50-C835-4AC6-96DF-89AD1A96FE70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4695826"/>
            <a:ext cx="6967538" cy="1593849"/>
            <a:chOff x="514" y="488"/>
            <a:chExt cx="4389" cy="1004"/>
          </a:xfrm>
        </p:grpSpPr>
        <p:sp>
          <p:nvSpPr>
            <p:cNvPr id="191531" name="Text Box 43">
              <a:extLst>
                <a:ext uri="{FF2B5EF4-FFF2-40B4-BE49-F238E27FC236}">
                  <a16:creationId xmlns:a16="http://schemas.microsoft.com/office/drawing/2014/main" xmlns="" id="{9BDC949E-765F-4F5A-882E-0933AC9D6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875"/>
              <a:ext cx="4196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是换路后的电路中，从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两端看进去的戴维宁等效内阻 。</a:t>
              </a:r>
            </a:p>
          </p:txBody>
        </p:sp>
        <p:sp>
          <p:nvSpPr>
            <p:cNvPr id="191532" name="Rectangle 44">
              <a:extLst>
                <a:ext uri="{FF2B5EF4-FFF2-40B4-BE49-F238E27FC236}">
                  <a16:creationId xmlns:a16="http://schemas.microsoft.com/office/drawing/2014/main" xmlns="" id="{C38F99A7-004F-459E-9338-5F5993FF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488"/>
              <a:ext cx="27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对于一阶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电路，</a:t>
              </a:r>
              <a:r>
                <a:rPr kumimoji="1" lang="zh-CN" alt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；</a:t>
              </a:r>
            </a:p>
          </p:txBody>
        </p:sp>
      </p:grpSp>
      <p:graphicFrame>
        <p:nvGraphicFramePr>
          <p:cNvPr id="45" name="Object 5">
            <a:extLst>
              <a:ext uri="{FF2B5EF4-FFF2-40B4-BE49-F238E27FC236}">
                <a16:creationId xmlns:a16="http://schemas.microsoft.com/office/drawing/2014/main" xmlns="" id="{57FC4994-8611-4834-82C5-E8127B012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088324"/>
              </p:ext>
            </p:extLst>
          </p:nvPr>
        </p:nvGraphicFramePr>
        <p:xfrm>
          <a:off x="5479846" y="663575"/>
          <a:ext cx="2621858" cy="8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6" name="公式" r:id="rId3" imgW="1015920" imgH="330120" progId="Equation.3">
                  <p:embed/>
                </p:oleObj>
              </mc:Choice>
              <mc:Fallback>
                <p:oleObj name="公式" r:id="rId3" imgW="1015920" imgH="330120" progId="Equation.3">
                  <p:embed/>
                  <p:pic>
                    <p:nvPicPr>
                      <p:cNvPr id="93" name="Object 5">
                        <a:extLst>
                          <a:ext uri="{FF2B5EF4-FFF2-40B4-BE49-F238E27FC236}">
                            <a16:creationId xmlns:a16="http://schemas.microsoft.com/office/drawing/2014/main" xmlns="" id="{31A372C4-679B-428A-907E-4E458A25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846" y="663575"/>
                        <a:ext cx="2621858" cy="84490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nimBg="1" autoUpdateAnimBg="0"/>
      <p:bldP spid="191491" grpId="0" build="p" autoUpdateAnimBg="0"/>
      <p:bldP spid="191492" grpId="0" build="p" autoUpdateAnimBg="0"/>
      <p:bldP spid="191493" grpId="0" build="p" autoUpdateAnimBg="0"/>
      <p:bldP spid="1914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xmlns="" id="{E9EE3E8A-D362-4673-9261-41B2FD41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" y="980728"/>
            <a:ext cx="5793779" cy="5334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暂态过程产生的条件和原因</a:t>
            </a: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xmlns="" id="{93DE6034-5CA8-4C74-B5DE-272EE56DE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66" y="2242964"/>
            <a:ext cx="8097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电路有换路存在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（如：电源的接通、断开、电路参数改变等所有电路状态的改变） 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xmlns="" id="{AE683359-44AB-4FED-AF4B-EA55E49B5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88" y="3341132"/>
            <a:ext cx="5647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电路中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存在储能元件（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xmlns="" id="{BBCE2BFC-1B4B-49A0-98DE-E6391FFE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13" y="2803773"/>
            <a:ext cx="3654427" cy="1050356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2515" name="Group 3">
            <a:extLst>
              <a:ext uri="{FF2B5EF4-FFF2-40B4-BE49-F238E27FC236}">
                <a16:creationId xmlns:a16="http://schemas.microsoft.com/office/drawing/2014/main" xmlns="" id="{1370C600-D9F8-4D74-8633-4F6E70343DEF}"/>
              </a:ext>
            </a:extLst>
          </p:cNvPr>
          <p:cNvGrpSpPr>
            <a:grpSpLocks/>
          </p:cNvGrpSpPr>
          <p:nvPr/>
        </p:nvGrpSpPr>
        <p:grpSpPr bwMode="auto">
          <a:xfrm>
            <a:off x="5751514" y="3783013"/>
            <a:ext cx="2284413" cy="1338262"/>
            <a:chOff x="3195" y="2383"/>
            <a:chExt cx="1439" cy="843"/>
          </a:xfrm>
        </p:grpSpPr>
        <p:grpSp>
          <p:nvGrpSpPr>
            <p:cNvPr id="192516" name="Group 4">
              <a:extLst>
                <a:ext uri="{FF2B5EF4-FFF2-40B4-BE49-F238E27FC236}">
                  <a16:creationId xmlns:a16="http://schemas.microsoft.com/office/drawing/2014/main" xmlns="" id="{BA4DFDC2-E5E1-4ED1-9E2D-AF2B10DC6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383"/>
              <a:ext cx="1178" cy="843"/>
              <a:chOff x="3456" y="2383"/>
              <a:chExt cx="1178" cy="843"/>
            </a:xfrm>
          </p:grpSpPr>
          <p:sp>
            <p:nvSpPr>
              <p:cNvPr id="192517" name="Rectangle 5">
                <a:extLst>
                  <a:ext uri="{FF2B5EF4-FFF2-40B4-BE49-F238E27FC236}">
                    <a16:creationId xmlns:a16="http://schemas.microsoft.com/office/drawing/2014/main" xmlns="" id="{7A25262D-C25A-4C6C-8EFD-2839AC60C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2501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18" name="Rectangle 6">
                <a:extLst>
                  <a:ext uri="{FF2B5EF4-FFF2-40B4-BE49-F238E27FC236}">
                    <a16:creationId xmlns:a16="http://schemas.microsoft.com/office/drawing/2014/main" xmlns="" id="{6BB9D2FD-CA14-4484-A474-46B997BFA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" y="2383"/>
                <a:ext cx="6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19" name="Freeform 7">
                <a:extLst>
                  <a:ext uri="{FF2B5EF4-FFF2-40B4-BE49-F238E27FC236}">
                    <a16:creationId xmlns:a16="http://schemas.microsoft.com/office/drawing/2014/main" xmlns="" id="{F93ACDED-80A6-45EE-9170-D54C8A3BF47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56" y="2544"/>
                <a:ext cx="1178" cy="682"/>
              </a:xfrm>
              <a:custGeom>
                <a:avLst/>
                <a:gdLst>
                  <a:gd name="T0" fmla="*/ 0 w 576"/>
                  <a:gd name="T1" fmla="*/ 432 h 432"/>
                  <a:gd name="T2" fmla="*/ 192 w 576"/>
                  <a:gd name="T3" fmla="*/ 192 h 432"/>
                  <a:gd name="T4" fmla="*/ 384 w 576"/>
                  <a:gd name="T5" fmla="*/ 48 h 432"/>
                  <a:gd name="T6" fmla="*/ 576 w 576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432">
                    <a:moveTo>
                      <a:pt x="0" y="432"/>
                    </a:moveTo>
                    <a:cubicBezTo>
                      <a:pt x="64" y="344"/>
                      <a:pt x="128" y="256"/>
                      <a:pt x="192" y="192"/>
                    </a:cubicBezTo>
                    <a:cubicBezTo>
                      <a:pt x="256" y="128"/>
                      <a:pt x="320" y="80"/>
                      <a:pt x="384" y="48"/>
                    </a:cubicBezTo>
                    <a:cubicBezTo>
                      <a:pt x="448" y="16"/>
                      <a:pt x="512" y="8"/>
                      <a:pt x="576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2520" name="Text Box 8">
              <a:extLst>
                <a:ext uri="{FF2B5EF4-FFF2-40B4-BE49-F238E27FC236}">
                  <a16:creationId xmlns:a16="http://schemas.microsoft.com/office/drawing/2014/main" xmlns="" id="{C1E39452-3208-44E5-A6BC-1C498C3E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448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92521" name="Group 9">
            <a:extLst>
              <a:ext uri="{FF2B5EF4-FFF2-40B4-BE49-F238E27FC236}">
                <a16:creationId xmlns:a16="http://schemas.microsoft.com/office/drawing/2014/main" xmlns="" id="{C23CEBDD-499E-406A-BCC5-7E612C1B31B1}"/>
              </a:ext>
            </a:extLst>
          </p:cNvPr>
          <p:cNvGrpSpPr>
            <a:grpSpLocks/>
          </p:cNvGrpSpPr>
          <p:nvPr/>
        </p:nvGrpSpPr>
        <p:grpSpPr bwMode="auto">
          <a:xfrm>
            <a:off x="5445125" y="5105400"/>
            <a:ext cx="2590800" cy="1300163"/>
            <a:chOff x="3002" y="3216"/>
            <a:chExt cx="1632" cy="819"/>
          </a:xfrm>
        </p:grpSpPr>
        <p:grpSp>
          <p:nvGrpSpPr>
            <p:cNvPr id="192522" name="Group 10">
              <a:extLst>
                <a:ext uri="{FF2B5EF4-FFF2-40B4-BE49-F238E27FC236}">
                  <a16:creationId xmlns:a16="http://schemas.microsoft.com/office/drawing/2014/main" xmlns="" id="{D3CF026C-C909-4C22-9BCD-037BD2F93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216"/>
              <a:ext cx="1178" cy="746"/>
              <a:chOff x="3456" y="3216"/>
              <a:chExt cx="1178" cy="746"/>
            </a:xfrm>
          </p:grpSpPr>
          <p:sp>
            <p:nvSpPr>
              <p:cNvPr id="192523" name="Freeform 11">
                <a:extLst>
                  <a:ext uri="{FF2B5EF4-FFF2-40B4-BE49-F238E27FC236}">
                    <a16:creationId xmlns:a16="http://schemas.microsoft.com/office/drawing/2014/main" xmlns="" id="{8794653D-9BFC-4333-8335-DB2136DB6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3216"/>
                <a:ext cx="1178" cy="682"/>
              </a:xfrm>
              <a:custGeom>
                <a:avLst/>
                <a:gdLst>
                  <a:gd name="T0" fmla="*/ 0 w 576"/>
                  <a:gd name="T1" fmla="*/ 432 h 432"/>
                  <a:gd name="T2" fmla="*/ 192 w 576"/>
                  <a:gd name="T3" fmla="*/ 192 h 432"/>
                  <a:gd name="T4" fmla="*/ 384 w 576"/>
                  <a:gd name="T5" fmla="*/ 48 h 432"/>
                  <a:gd name="T6" fmla="*/ 576 w 576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432">
                    <a:moveTo>
                      <a:pt x="0" y="432"/>
                    </a:moveTo>
                    <a:cubicBezTo>
                      <a:pt x="64" y="344"/>
                      <a:pt x="128" y="256"/>
                      <a:pt x="192" y="192"/>
                    </a:cubicBezTo>
                    <a:cubicBezTo>
                      <a:pt x="256" y="128"/>
                      <a:pt x="320" y="80"/>
                      <a:pt x="384" y="48"/>
                    </a:cubicBezTo>
                    <a:cubicBezTo>
                      <a:pt x="448" y="16"/>
                      <a:pt x="512" y="8"/>
                      <a:pt x="576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24" name="Rectangle 12">
                <a:extLst>
                  <a:ext uri="{FF2B5EF4-FFF2-40B4-BE49-F238E27FC236}">
                    <a16:creationId xmlns:a16="http://schemas.microsoft.com/office/drawing/2014/main" xmlns="" id="{F1A3620B-1AC3-4600-AF05-1CD486E1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3788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9900C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i="1" dirty="0">
                    <a:solidFill>
                      <a:srgbClr val="9900CC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dirty="0">
                  <a:solidFill>
                    <a:srgbClr val="99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525" name="Rectangle 13">
                <a:extLst>
                  <a:ext uri="{FF2B5EF4-FFF2-40B4-BE49-F238E27FC236}">
                    <a16:creationId xmlns:a16="http://schemas.microsoft.com/office/drawing/2014/main" xmlns="" id="{ACBEB48D-65E5-438A-A5DC-4636B6F19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648"/>
                <a:ext cx="12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9900C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i="1" dirty="0">
                    <a:solidFill>
                      <a:srgbClr val="9900CC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dirty="0">
                  <a:solidFill>
                    <a:srgbClr val="99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2526" name="Text Box 14">
              <a:extLst>
                <a:ext uri="{FF2B5EF4-FFF2-40B4-BE49-F238E27FC236}">
                  <a16:creationId xmlns:a16="http://schemas.microsoft.com/office/drawing/2014/main" xmlns="" id="{234877FC-18BB-4907-8738-035BF5E0D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744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-RI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92527" name="Group 15">
            <a:extLst>
              <a:ext uri="{FF2B5EF4-FFF2-40B4-BE49-F238E27FC236}">
                <a16:creationId xmlns:a16="http://schemas.microsoft.com/office/drawing/2014/main" xmlns="" id="{409286F3-E3A7-4CEE-8291-2103B4B1A2AC}"/>
              </a:ext>
            </a:extLst>
          </p:cNvPr>
          <p:cNvGrpSpPr>
            <a:grpSpLocks/>
          </p:cNvGrpSpPr>
          <p:nvPr/>
        </p:nvGrpSpPr>
        <p:grpSpPr bwMode="auto">
          <a:xfrm>
            <a:off x="6165851" y="3810000"/>
            <a:ext cx="2570163" cy="2592388"/>
            <a:chOff x="3456" y="2400"/>
            <a:chExt cx="1619" cy="1633"/>
          </a:xfrm>
        </p:grpSpPr>
        <p:sp>
          <p:nvSpPr>
            <p:cNvPr id="192528" name="Line 16">
              <a:extLst>
                <a:ext uri="{FF2B5EF4-FFF2-40B4-BE49-F238E27FC236}">
                  <a16:creationId xmlns:a16="http://schemas.microsoft.com/office/drawing/2014/main" xmlns="" id="{3F58396D-55EC-4454-B4AB-D1B9C9EF6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16"/>
              <a:ext cx="14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xmlns="" id="{57133B8B-0610-475E-887D-1E82D1278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400"/>
              <a:ext cx="0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xmlns="" id="{E66630B1-5D1F-43A3-BD0F-37E15BD83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3069"/>
              <a:ext cx="14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i="1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92531" name="Group 19">
            <a:extLst>
              <a:ext uri="{FF2B5EF4-FFF2-40B4-BE49-F238E27FC236}">
                <a16:creationId xmlns:a16="http://schemas.microsoft.com/office/drawing/2014/main" xmlns="" id="{F41BC47E-890E-4481-8381-A0B099F85ED4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476250"/>
            <a:ext cx="8370887" cy="919163"/>
            <a:chOff x="192" y="192"/>
            <a:chExt cx="5424" cy="579"/>
          </a:xfrm>
        </p:grpSpPr>
        <p:sp>
          <p:nvSpPr>
            <p:cNvPr id="192532" name="Text Box 20">
              <a:extLst>
                <a:ext uri="{FF2B5EF4-FFF2-40B4-BE49-F238E27FC236}">
                  <a16:creationId xmlns:a16="http://schemas.microsoft.com/office/drawing/2014/main" xmlns="" id="{E37C593F-186A-4550-AFB1-0BE0E566E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2"/>
              <a:ext cx="54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）电路中其它物理量也随时间按指数规律变化；</a:t>
              </a:r>
            </a:p>
          </p:txBody>
        </p:sp>
        <p:sp>
          <p:nvSpPr>
            <p:cNvPr id="192533" name="Text Box 21">
              <a:extLst>
                <a:ext uri="{FF2B5EF4-FFF2-40B4-BE49-F238E27FC236}">
                  <a16:creationId xmlns:a16="http://schemas.microsoft.com/office/drawing/2014/main" xmlns="" id="{692A67F9-9AE8-4925-93B7-BBA061A20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0"/>
              <a:ext cx="23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且为一个时间常数</a:t>
              </a:r>
            </a:p>
          </p:txBody>
        </p:sp>
      </p:grpSp>
      <p:graphicFrame>
        <p:nvGraphicFramePr>
          <p:cNvPr id="192580" name="Object 68">
            <a:extLst>
              <a:ext uri="{FF2B5EF4-FFF2-40B4-BE49-F238E27FC236}">
                <a16:creationId xmlns:a16="http://schemas.microsoft.com/office/drawing/2014/main" xmlns="" id="{AD1EEF8B-5692-46E3-8871-72D603C9E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98936"/>
              </p:ext>
            </p:extLst>
          </p:nvPr>
        </p:nvGraphicFramePr>
        <p:xfrm>
          <a:off x="1402013" y="2784287"/>
          <a:ext cx="3432177" cy="107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46" name="公式" r:id="rId3" imgW="1434960" imgH="431640" progId="Equation.3">
                  <p:embed/>
                </p:oleObj>
              </mc:Choice>
              <mc:Fallback>
                <p:oleObj name="公式" r:id="rId3" imgW="1434960" imgH="4316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013" y="2784287"/>
                        <a:ext cx="3432177" cy="1076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81" name="Group 69">
            <a:extLst>
              <a:ext uri="{FF2B5EF4-FFF2-40B4-BE49-F238E27FC236}">
                <a16:creationId xmlns:a16="http://schemas.microsoft.com/office/drawing/2014/main" xmlns="" id="{C9EC95B8-03EB-473B-8A5D-213316145489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4038600"/>
            <a:ext cx="1752600" cy="2506663"/>
            <a:chOff x="144" y="2544"/>
            <a:chExt cx="1104" cy="1579"/>
          </a:xfrm>
        </p:grpSpPr>
        <p:graphicFrame>
          <p:nvGraphicFramePr>
            <p:cNvPr id="192582" name="Object 70">
              <a:extLst>
                <a:ext uri="{FF2B5EF4-FFF2-40B4-BE49-F238E27FC236}">
                  <a16:creationId xmlns:a16="http://schemas.microsoft.com/office/drawing/2014/main" xmlns="" id="{0E34E8BE-41B1-4484-9A39-D870DEC0ACB5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144" y="2736"/>
            <a:ext cx="480" cy="1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47" name="剪辑" r:id="rId5" imgW="1295640" imgH="3934080" progId="MS_ClipArt_Gallery.2">
                    <p:embed/>
                  </p:oleObj>
                </mc:Choice>
                <mc:Fallback>
                  <p:oleObj name="剪辑" r:id="rId5" imgW="1295640" imgH="393408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44" y="2736"/>
                          <a:ext cx="480" cy="1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83" name="Text Box 71">
              <a:extLst>
                <a:ext uri="{FF2B5EF4-FFF2-40B4-BE49-F238E27FC236}">
                  <a16:creationId xmlns:a16="http://schemas.microsoft.com/office/drawing/2014/main" xmlns="" id="{D8A38BC7-DD32-4EC5-85E9-F8069A7D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192584" name="Text Box 72">
            <a:extLst>
              <a:ext uri="{FF2B5EF4-FFF2-40B4-BE49-F238E27FC236}">
                <a16:creationId xmlns:a16="http://schemas.microsoft.com/office/drawing/2014/main" xmlns="" id="{9C3D6AE9-B5BD-4AF5-8BDE-25FF4E4E8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4652963"/>
            <a:ext cx="4191000" cy="1200329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当直流激励的线圈从电源断开时，必须将其短路或接入一个低值泄放电阻。</a:t>
            </a:r>
          </a:p>
        </p:txBody>
      </p:sp>
      <p:graphicFrame>
        <p:nvGraphicFramePr>
          <p:cNvPr id="73" name="Object 5">
            <a:extLst>
              <a:ext uri="{FF2B5EF4-FFF2-40B4-BE49-F238E27FC236}">
                <a16:creationId xmlns:a16="http://schemas.microsoft.com/office/drawing/2014/main" xmlns="" id="{B423A9AD-6F8A-47F3-8DBA-F724075C4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86980"/>
              </p:ext>
            </p:extLst>
          </p:nvPr>
        </p:nvGraphicFramePr>
        <p:xfrm>
          <a:off x="1342007" y="1640619"/>
          <a:ext cx="2621858" cy="8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48" name="公式" r:id="rId7" imgW="1015920" imgH="330120" progId="Equation.3">
                  <p:embed/>
                </p:oleObj>
              </mc:Choice>
              <mc:Fallback>
                <p:oleObj name="公式" r:id="rId7" imgW="1015920" imgH="330120" progId="Equation.3">
                  <p:embed/>
                  <p:pic>
                    <p:nvPicPr>
                      <p:cNvPr id="93" name="Object 5">
                        <a:extLst>
                          <a:ext uri="{FF2B5EF4-FFF2-40B4-BE49-F238E27FC236}">
                            <a16:creationId xmlns:a16="http://schemas.microsoft.com/office/drawing/2014/main" xmlns="" id="{31A372C4-679B-428A-907E-4E458A25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007" y="1640619"/>
                        <a:ext cx="2621858" cy="84490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65806BAD-0401-47AA-ACC7-807ADF681AFD}"/>
              </a:ext>
            </a:extLst>
          </p:cNvPr>
          <p:cNvGrpSpPr/>
          <p:nvPr/>
        </p:nvGrpSpPr>
        <p:grpSpPr>
          <a:xfrm>
            <a:off x="4827588" y="1080295"/>
            <a:ext cx="3946525" cy="2095500"/>
            <a:chOff x="5005636" y="1196752"/>
            <a:chExt cx="3946525" cy="2095500"/>
          </a:xfrm>
        </p:grpSpPr>
        <p:grpSp>
          <p:nvGrpSpPr>
            <p:cNvPr id="58" name="Group 8">
              <a:extLst>
                <a:ext uri="{FF2B5EF4-FFF2-40B4-BE49-F238E27FC236}">
                  <a16:creationId xmlns:a16="http://schemas.microsoft.com/office/drawing/2014/main" xmlns="" id="{8E592535-98F5-4B9D-85D5-523D58C98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5636" y="1196752"/>
              <a:ext cx="3946525" cy="2095500"/>
              <a:chOff x="3252" y="1968"/>
              <a:chExt cx="2486" cy="1320"/>
            </a:xfrm>
          </p:grpSpPr>
          <p:sp>
            <p:nvSpPr>
              <p:cNvPr id="60" name="Line 9">
                <a:extLst>
                  <a:ext uri="{FF2B5EF4-FFF2-40B4-BE49-F238E27FC236}">
                    <a16:creationId xmlns:a16="http://schemas.microsoft.com/office/drawing/2014/main" xmlns="" id="{45428981-0E6C-48BD-B8E3-5155A384E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10">
                <a:extLst>
                  <a:ext uri="{FF2B5EF4-FFF2-40B4-BE49-F238E27FC236}">
                    <a16:creationId xmlns:a16="http://schemas.microsoft.com/office/drawing/2014/main" xmlns="" id="{90345E64-26AA-43CA-A6E4-A65AA7B78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2679"/>
                <a:ext cx="254" cy="2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11">
                <a:extLst>
                  <a:ext uri="{FF2B5EF4-FFF2-40B4-BE49-F238E27FC236}">
                    <a16:creationId xmlns:a16="http://schemas.microsoft.com/office/drawing/2014/main" xmlns="" id="{06C25A0B-DC06-45B0-A1F6-B959F69C6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" y="1968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S</a:t>
                </a:r>
              </a:p>
            </p:txBody>
          </p:sp>
          <p:sp>
            <p:nvSpPr>
              <p:cNvPr id="63" name="Line 12">
                <a:extLst>
                  <a:ext uri="{FF2B5EF4-FFF2-40B4-BE49-F238E27FC236}">
                    <a16:creationId xmlns:a16="http://schemas.microsoft.com/office/drawing/2014/main" xmlns="" id="{2BEA3BF8-ECAF-427C-9E57-E7652CA48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338"/>
                <a:ext cx="0" cy="9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xmlns="" id="{CC0D9428-8E92-440C-937A-542FA7523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96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R</a:t>
                </a: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xmlns="" id="{3E066A08-60C0-42CD-975C-E0CFF4A0B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2719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xmlns="" id="{4EF3B549-9E10-4A28-BEDC-C31074D6A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240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67" name="Rectangle 16">
                <a:extLst>
                  <a:ext uri="{FF2B5EF4-FFF2-40B4-BE49-F238E27FC236}">
                    <a16:creationId xmlns:a16="http://schemas.microsoft.com/office/drawing/2014/main" xmlns="" id="{8136B929-20F8-4F70-A32E-3F7A6B0D1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27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_</a:t>
                </a:r>
              </a:p>
            </p:txBody>
          </p:sp>
          <p:sp>
            <p:nvSpPr>
              <p:cNvPr id="68" name="Line 17">
                <a:extLst>
                  <a:ext uri="{FF2B5EF4-FFF2-40B4-BE49-F238E27FC236}">
                    <a16:creationId xmlns:a16="http://schemas.microsoft.com/office/drawing/2014/main" xmlns="" id="{5019C9AB-595C-4B73-88FB-95AC1BE3A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3277"/>
                <a:ext cx="153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8">
                <a:extLst>
                  <a:ext uri="{FF2B5EF4-FFF2-40B4-BE49-F238E27FC236}">
                    <a16:creationId xmlns:a16="http://schemas.microsoft.com/office/drawing/2014/main" xmlns="" id="{5151AE5F-589A-48BD-A5E8-98383B3AD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350"/>
                <a:ext cx="26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xmlns="" id="{21DC7DCC-F8CF-4E0D-B212-A75340104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17269" flipV="1">
                <a:off x="3857" y="2257"/>
                <a:ext cx="263" cy="1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xmlns="" id="{AB574AFD-8E4E-4130-AD25-2DED13587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2236"/>
                <a:ext cx="133" cy="2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Text Box 21">
                <a:extLst>
                  <a:ext uri="{FF2B5EF4-FFF2-40B4-BE49-F238E27FC236}">
                    <a16:creationId xmlns:a16="http://schemas.microsoft.com/office/drawing/2014/main" xmlns="" id="{28607455-10F5-45C4-B0D6-EAF208CB7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2671"/>
                <a:ext cx="3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xmlns="" id="{FBB8230E-1CB7-4F27-883F-5B40C4743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496"/>
                <a:ext cx="0" cy="5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25">
                <a:extLst>
                  <a:ext uri="{FF2B5EF4-FFF2-40B4-BE49-F238E27FC236}">
                    <a16:creationId xmlns:a16="http://schemas.microsoft.com/office/drawing/2014/main" xmlns="" id="{D63A9BDC-BDA6-4072-AA3F-FF65896DF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7" y="2661"/>
                <a:ext cx="3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76" name="Line 26">
                <a:extLst>
                  <a:ext uri="{FF2B5EF4-FFF2-40B4-BE49-F238E27FC236}">
                    <a16:creationId xmlns:a16="http://schemas.microsoft.com/office/drawing/2014/main" xmlns="" id="{F417CD3E-F5EE-4931-B1C2-86343D04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00" y="2440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xmlns="" id="{2CA886EA-D75B-4965-A9D8-0B2F79FC6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168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i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78" name="Line 28">
                <a:extLst>
                  <a:ext uri="{FF2B5EF4-FFF2-40B4-BE49-F238E27FC236}">
                    <a16:creationId xmlns:a16="http://schemas.microsoft.com/office/drawing/2014/main" xmlns="" id="{7884C387-B797-46B6-86FC-4895498C8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Text Box 29">
                <a:extLst>
                  <a:ext uri="{FF2B5EF4-FFF2-40B4-BE49-F238E27FC236}">
                    <a16:creationId xmlns:a16="http://schemas.microsoft.com/office/drawing/2014/main" xmlns="" id="{9992CFB9-6A63-41A8-AB39-3F9679570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1968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 = 0</a:t>
                </a:r>
              </a:p>
            </p:txBody>
          </p:sp>
          <p:sp>
            <p:nvSpPr>
              <p:cNvPr id="80" name="Line 30">
                <a:extLst>
                  <a:ext uri="{FF2B5EF4-FFF2-40B4-BE49-F238E27FC236}">
                    <a16:creationId xmlns:a16="http://schemas.microsoft.com/office/drawing/2014/main" xmlns="" id="{1F4C820D-61EF-4E9B-9574-03B69CB11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5" y="2304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Rectangle 31">
                <a:extLst>
                  <a:ext uri="{FF2B5EF4-FFF2-40B4-BE49-F238E27FC236}">
                    <a16:creationId xmlns:a16="http://schemas.microsoft.com/office/drawing/2014/main" xmlns="" id="{A1CB9989-F7C6-4365-9DD8-4E7053081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" y="2236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" name="Group 32">
                <a:extLst>
                  <a:ext uri="{FF2B5EF4-FFF2-40B4-BE49-F238E27FC236}">
                    <a16:creationId xmlns:a16="http://schemas.microsoft.com/office/drawing/2014/main" xmlns="" id="{5D9165B3-35A6-4F3A-B200-2E3E4AD22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6" y="2592"/>
                <a:ext cx="98" cy="370"/>
                <a:chOff x="2160" y="1198"/>
                <a:chExt cx="97" cy="246"/>
              </a:xfrm>
            </p:grpSpPr>
            <p:sp>
              <p:nvSpPr>
                <p:cNvPr id="84" name="Arc 33">
                  <a:extLst>
                    <a:ext uri="{FF2B5EF4-FFF2-40B4-BE49-F238E27FC236}">
                      <a16:creationId xmlns:a16="http://schemas.microsoft.com/office/drawing/2014/main" xmlns="" id="{36AC15D4-029A-4BAB-ADF0-7155D7E00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Arc 34">
                  <a:extLst>
                    <a:ext uri="{FF2B5EF4-FFF2-40B4-BE49-F238E27FC236}">
                      <a16:creationId xmlns:a16="http://schemas.microsoft.com/office/drawing/2014/main" xmlns="" id="{029FD908-4B29-4D86-A0D2-E307E6529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Arc 35">
                  <a:extLst>
                    <a:ext uri="{FF2B5EF4-FFF2-40B4-BE49-F238E27FC236}">
                      <a16:creationId xmlns:a16="http://schemas.microsoft.com/office/drawing/2014/main" xmlns="" id="{D44A0C4A-0236-4BDA-A7ED-45B4F6639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3" name="Line 36">
                <a:extLst>
                  <a:ext uri="{FF2B5EF4-FFF2-40B4-BE49-F238E27FC236}">
                    <a16:creationId xmlns:a16="http://schemas.microsoft.com/office/drawing/2014/main" xmlns="" id="{E7F27A81-1F21-4DFB-823A-0C9A29195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2" y="3111"/>
                <a:ext cx="0" cy="1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" name="Arc 35">
              <a:extLst>
                <a:ext uri="{FF2B5EF4-FFF2-40B4-BE49-F238E27FC236}">
                  <a16:creationId xmlns:a16="http://schemas.microsoft.com/office/drawing/2014/main" xmlns="" id="{8313219B-997E-499C-9722-B480DF6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062" y="2794835"/>
              <a:ext cx="155575" cy="195792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8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3" descr="小棋盘">
            <a:extLst>
              <a:ext uri="{FF2B5EF4-FFF2-40B4-BE49-F238E27FC236}">
                <a16:creationId xmlns:a16="http://schemas.microsoft.com/office/drawing/2014/main" xmlns="" id="{6882740A-D534-4533-8846-69279B24B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" y="449181"/>
            <a:ext cx="518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2.4.2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电路的零状态响应</a:t>
            </a:r>
          </a:p>
        </p:txBody>
      </p:sp>
      <p:graphicFrame>
        <p:nvGraphicFramePr>
          <p:cNvPr id="193582" name="Object 46">
            <a:extLst>
              <a:ext uri="{FF2B5EF4-FFF2-40B4-BE49-F238E27FC236}">
                <a16:creationId xmlns:a16="http://schemas.microsoft.com/office/drawing/2014/main" xmlns="" id="{52B84807-4976-4606-9FB4-09DE7EFB7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89259"/>
              </p:ext>
            </p:extLst>
          </p:nvPr>
        </p:nvGraphicFramePr>
        <p:xfrm>
          <a:off x="719126" y="4488016"/>
          <a:ext cx="50434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5" name="Equation" r:id="rId3" imgW="2133360" imgH="457200" progId="Equation.3">
                  <p:embed/>
                </p:oleObj>
              </mc:Choice>
              <mc:Fallback>
                <p:oleObj name="Equation" r:id="rId3" imgW="2133360" imgH="457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26" y="4488016"/>
                        <a:ext cx="5043487" cy="1163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xmlns="" id="{F03261B1-61D8-4FD7-AF55-33C35FFA1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38173"/>
              </p:ext>
            </p:extLst>
          </p:nvPr>
        </p:nvGraphicFramePr>
        <p:xfrm>
          <a:off x="657236" y="3425979"/>
          <a:ext cx="3422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6" name="公式" r:id="rId5" imgW="1447560" imgH="228600" progId="Equation.3">
                  <p:embed/>
                </p:oleObj>
              </mc:Choice>
              <mc:Fallback>
                <p:oleObj name="公式" r:id="rId5" imgW="1447560" imgH="228600" progId="Equation.3">
                  <p:embed/>
                  <p:pic>
                    <p:nvPicPr>
                      <p:cNvPr id="193582" name="Object 46">
                        <a:extLst>
                          <a:ext uri="{FF2B5EF4-FFF2-40B4-BE49-F238E27FC236}">
                            <a16:creationId xmlns:a16="http://schemas.microsoft.com/office/drawing/2014/main" xmlns="" id="{52B84807-4976-4606-9FB4-09DE7EFB7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36" y="3425979"/>
                        <a:ext cx="34226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6">
            <a:extLst>
              <a:ext uri="{FF2B5EF4-FFF2-40B4-BE49-F238E27FC236}">
                <a16:creationId xmlns:a16="http://schemas.microsoft.com/office/drawing/2014/main" xmlns="" id="{E65291CD-B2B6-4F21-BD7B-E8FAB3262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299497"/>
              </p:ext>
            </p:extLst>
          </p:nvPr>
        </p:nvGraphicFramePr>
        <p:xfrm>
          <a:off x="674951" y="2252484"/>
          <a:ext cx="3152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7" name="公式" r:id="rId7" imgW="1333440" imgH="228600" progId="Equation.3">
                  <p:embed/>
                </p:oleObj>
              </mc:Choice>
              <mc:Fallback>
                <p:oleObj name="公式" r:id="rId7" imgW="1333440" imgH="22860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xmlns="" id="{F03261B1-61D8-4FD7-AF55-33C35FFA1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51" y="2252484"/>
                        <a:ext cx="3152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动作按钮: 转到开头 48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xmlns="" id="{64005725-256B-4773-8477-7D2FEFBD4859}"/>
              </a:ext>
            </a:extLst>
          </p:cNvPr>
          <p:cNvSpPr/>
          <p:nvPr/>
        </p:nvSpPr>
        <p:spPr bwMode="auto">
          <a:xfrm>
            <a:off x="8532440" y="6237312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0E5C209-3F2E-456A-A86D-FF7B652960F2}"/>
              </a:ext>
            </a:extLst>
          </p:cNvPr>
          <p:cNvGrpSpPr/>
          <p:nvPr/>
        </p:nvGrpSpPr>
        <p:grpSpPr>
          <a:xfrm>
            <a:off x="4833046" y="1530335"/>
            <a:ext cx="3822701" cy="2095500"/>
            <a:chOff x="4833046" y="1787347"/>
            <a:chExt cx="3822701" cy="2095500"/>
          </a:xfrm>
        </p:grpSpPr>
        <p:grpSp>
          <p:nvGrpSpPr>
            <p:cNvPr id="193540" name="Group 4">
              <a:extLst>
                <a:ext uri="{FF2B5EF4-FFF2-40B4-BE49-F238E27FC236}">
                  <a16:creationId xmlns:a16="http://schemas.microsoft.com/office/drawing/2014/main" xmlns="" id="{2394212D-3D61-4E57-A43F-A25000B07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046" y="1787347"/>
              <a:ext cx="3822701" cy="2095500"/>
              <a:chOff x="3295" y="480"/>
              <a:chExt cx="2408" cy="1320"/>
            </a:xfrm>
          </p:grpSpPr>
          <p:sp>
            <p:nvSpPr>
              <p:cNvPr id="193541" name="Line 5">
                <a:extLst>
                  <a:ext uri="{FF2B5EF4-FFF2-40B4-BE49-F238E27FC236}">
                    <a16:creationId xmlns:a16="http://schemas.microsoft.com/office/drawing/2014/main" xmlns="" id="{E2CB932E-F1E9-4C5C-9BDF-D0505A32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7" y="81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42" name="Oval 6">
                <a:extLst>
                  <a:ext uri="{FF2B5EF4-FFF2-40B4-BE49-F238E27FC236}">
                    <a16:creationId xmlns:a16="http://schemas.microsoft.com/office/drawing/2014/main" xmlns="" id="{853991D4-4137-4B2C-B3C0-DAC860AC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191"/>
                <a:ext cx="254" cy="2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3" name="Text Box 7">
                <a:extLst>
                  <a:ext uri="{FF2B5EF4-FFF2-40B4-BE49-F238E27FC236}">
                    <a16:creationId xmlns:a16="http://schemas.microsoft.com/office/drawing/2014/main" xmlns="" id="{7EC1599C-0244-4375-8C39-642743D00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3" y="480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93544" name="Line 8">
                <a:extLst>
                  <a:ext uri="{FF2B5EF4-FFF2-40B4-BE49-F238E27FC236}">
                    <a16:creationId xmlns:a16="http://schemas.microsoft.com/office/drawing/2014/main" xmlns="" id="{8DA95C44-1743-40E2-AC9F-67B0625D4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850"/>
                <a:ext cx="0" cy="9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5" name="Rectangle 9">
                <a:extLst>
                  <a:ext uri="{FF2B5EF4-FFF2-40B4-BE49-F238E27FC236}">
                    <a16:creationId xmlns:a16="http://schemas.microsoft.com/office/drawing/2014/main" xmlns="" id="{D733C63B-5785-4BB7-AA58-EA892EFC1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48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93546" name="Rectangle 10">
                <a:extLst>
                  <a:ext uri="{FF2B5EF4-FFF2-40B4-BE49-F238E27FC236}">
                    <a16:creationId xmlns:a16="http://schemas.microsoft.com/office/drawing/2014/main" xmlns="" id="{D67B4023-848D-4EF1-871E-4779446F1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1227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93547" name="Rectangle 11">
                <a:extLst>
                  <a:ext uri="{FF2B5EF4-FFF2-40B4-BE49-F238E27FC236}">
                    <a16:creationId xmlns:a16="http://schemas.microsoft.com/office/drawing/2014/main" xmlns="" id="{D1A6CFEE-79AC-4832-B5C1-C5181318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93548" name="Rectangle 12">
                <a:extLst>
                  <a:ext uri="{FF2B5EF4-FFF2-40B4-BE49-F238E27FC236}">
                    <a16:creationId xmlns:a16="http://schemas.microsoft.com/office/drawing/2014/main" xmlns="" id="{4F61A686-F4D8-4571-953B-D50E8C0F7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800" i="1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93549" name="Line 13">
                <a:extLst>
                  <a:ext uri="{FF2B5EF4-FFF2-40B4-BE49-F238E27FC236}">
                    <a16:creationId xmlns:a16="http://schemas.microsoft.com/office/drawing/2014/main" xmlns="" id="{55849A72-A6BA-468F-B1C8-63ABD81E2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789"/>
                <a:ext cx="153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0" name="Line 14">
                <a:extLst>
                  <a:ext uri="{FF2B5EF4-FFF2-40B4-BE49-F238E27FC236}">
                    <a16:creationId xmlns:a16="http://schemas.microsoft.com/office/drawing/2014/main" xmlns="" id="{6220FFC9-98EC-45C8-9E2F-5A4923C40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" y="862"/>
                <a:ext cx="26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1" name="Line 15">
                <a:extLst>
                  <a:ext uri="{FF2B5EF4-FFF2-40B4-BE49-F238E27FC236}">
                    <a16:creationId xmlns:a16="http://schemas.microsoft.com/office/drawing/2014/main" xmlns="" id="{93943836-49F7-4622-958D-522F47515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17269" flipV="1">
                <a:off x="3968" y="777"/>
                <a:ext cx="197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2" name="Line 16">
                <a:extLst>
                  <a:ext uri="{FF2B5EF4-FFF2-40B4-BE49-F238E27FC236}">
                    <a16:creationId xmlns:a16="http://schemas.microsoft.com/office/drawing/2014/main" xmlns="" id="{48626598-0EF2-4DC7-85F0-F56B70F8B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1363065">
                <a:off x="4003" y="748"/>
                <a:ext cx="133" cy="2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3" name="Text Box 17">
                <a:extLst>
                  <a:ext uri="{FF2B5EF4-FFF2-40B4-BE49-F238E27FC236}">
                    <a16:creationId xmlns:a16="http://schemas.microsoft.com/office/drawing/2014/main" xmlns="" id="{7A32CFF8-25B2-4E29-AC54-BDF2E5114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4" y="1183"/>
                <a:ext cx="3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193554" name="Line 18">
                <a:extLst>
                  <a:ext uri="{FF2B5EF4-FFF2-40B4-BE49-F238E27FC236}">
                    <a16:creationId xmlns:a16="http://schemas.microsoft.com/office/drawing/2014/main" xmlns="" id="{FB7E6DFC-E582-4B4B-ADB5-379CC502B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008"/>
                <a:ext cx="0" cy="5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7" name="Rectangle 21">
                <a:extLst>
                  <a:ext uri="{FF2B5EF4-FFF2-40B4-BE49-F238E27FC236}">
                    <a16:creationId xmlns:a16="http://schemas.microsoft.com/office/drawing/2014/main" xmlns="" id="{7944CD4E-E3A6-45CB-A19B-2DBEFB384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1173"/>
                <a:ext cx="28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558" name="Line 22">
                <a:extLst>
                  <a:ext uri="{FF2B5EF4-FFF2-40B4-BE49-F238E27FC236}">
                    <a16:creationId xmlns:a16="http://schemas.microsoft.com/office/drawing/2014/main" xmlns="" id="{A77627CE-BB3D-42FC-8A41-B163B3D1F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61" y="952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9" name="Rectangle 23">
                <a:extLst>
                  <a:ext uri="{FF2B5EF4-FFF2-40B4-BE49-F238E27FC236}">
                    <a16:creationId xmlns:a16="http://schemas.microsoft.com/office/drawing/2014/main" xmlns="" id="{F8358288-5D4F-4CB5-B34B-AD856AF3F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733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193560" name="Text Box 24">
                <a:extLst>
                  <a:ext uri="{FF2B5EF4-FFF2-40B4-BE49-F238E27FC236}">
                    <a16:creationId xmlns:a16="http://schemas.microsoft.com/office/drawing/2014/main" xmlns="" id="{8331A17B-21F0-4BA2-92C7-F53F72CB6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480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</a:rPr>
                  <a:t> = 0</a:t>
                </a:r>
              </a:p>
            </p:txBody>
          </p:sp>
          <p:sp>
            <p:nvSpPr>
              <p:cNvPr id="193561" name="Line 25">
                <a:extLst>
                  <a:ext uri="{FF2B5EF4-FFF2-40B4-BE49-F238E27FC236}">
                    <a16:creationId xmlns:a16="http://schemas.microsoft.com/office/drawing/2014/main" xmlns="" id="{BC3EFE2E-59AE-4436-AD14-19CE40C1E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2" name="Rectangle 26">
                <a:extLst>
                  <a:ext uri="{FF2B5EF4-FFF2-40B4-BE49-F238E27FC236}">
                    <a16:creationId xmlns:a16="http://schemas.microsoft.com/office/drawing/2014/main" xmlns="" id="{11420C86-4F43-423C-9EA5-2B7A0120A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748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3563" name="Group 27">
                <a:extLst>
                  <a:ext uri="{FF2B5EF4-FFF2-40B4-BE49-F238E27FC236}">
                    <a16:creationId xmlns:a16="http://schemas.microsoft.com/office/drawing/2014/main" xmlns="" id="{2938646B-81E6-475B-9CFB-8EB9C9FD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7" y="1104"/>
                <a:ext cx="98" cy="370"/>
                <a:chOff x="2160" y="1198"/>
                <a:chExt cx="97" cy="246"/>
              </a:xfrm>
            </p:grpSpPr>
            <p:sp>
              <p:nvSpPr>
                <p:cNvPr id="193564" name="Arc 28">
                  <a:extLst>
                    <a:ext uri="{FF2B5EF4-FFF2-40B4-BE49-F238E27FC236}">
                      <a16:creationId xmlns:a16="http://schemas.microsoft.com/office/drawing/2014/main" xmlns="" id="{C39D63C4-BD54-40B0-A63F-DCE9F4065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565" name="Arc 29">
                  <a:extLst>
                    <a:ext uri="{FF2B5EF4-FFF2-40B4-BE49-F238E27FC236}">
                      <a16:creationId xmlns:a16="http://schemas.microsoft.com/office/drawing/2014/main" xmlns="" id="{8238F90C-F460-4BC8-BBE5-BFC899631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566" name="Arc 30">
                  <a:extLst>
                    <a:ext uri="{FF2B5EF4-FFF2-40B4-BE49-F238E27FC236}">
                      <a16:creationId xmlns:a16="http://schemas.microsoft.com/office/drawing/2014/main" xmlns="" id="{B9FE61D2-A38A-4052-827D-AF99E726B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3567" name="Line 31">
                <a:extLst>
                  <a:ext uri="{FF2B5EF4-FFF2-40B4-BE49-F238E27FC236}">
                    <a16:creationId xmlns:a16="http://schemas.microsoft.com/office/drawing/2014/main" xmlns="" id="{F135B75C-2A2C-4827-B075-D6BD606F9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" y="1602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35" name="Arc 30">
              <a:extLst>
                <a:ext uri="{FF2B5EF4-FFF2-40B4-BE49-F238E27FC236}">
                  <a16:creationId xmlns:a16="http://schemas.microsoft.com/office/drawing/2014/main" xmlns="" id="{51F97304-20A5-4FF3-8247-64AF80E24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108" y="3351669"/>
              <a:ext cx="155575" cy="195792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0" name="Object 30">
            <a:extLst>
              <a:ext uri="{FF2B5EF4-FFF2-40B4-BE49-F238E27FC236}">
                <a16:creationId xmlns:a16="http://schemas.microsoft.com/office/drawing/2014/main" xmlns="" id="{758627AB-43F7-49F5-9B07-6409ED9AF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353391"/>
              </p:ext>
            </p:extLst>
          </p:nvPr>
        </p:nvGraphicFramePr>
        <p:xfrm>
          <a:off x="755576" y="533400"/>
          <a:ext cx="28813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8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3400"/>
                        <a:ext cx="28813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1" name="Object 31">
            <a:extLst>
              <a:ext uri="{FF2B5EF4-FFF2-40B4-BE49-F238E27FC236}">
                <a16:creationId xmlns:a16="http://schemas.microsoft.com/office/drawing/2014/main" xmlns="" id="{959E8B6F-9054-4BF4-9F4D-988E51006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78656"/>
              </p:ext>
            </p:extLst>
          </p:nvPr>
        </p:nvGraphicFramePr>
        <p:xfrm>
          <a:off x="755576" y="1752600"/>
          <a:ext cx="32766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9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52600"/>
                        <a:ext cx="32766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2" name="Object 32">
            <a:extLst>
              <a:ext uri="{FF2B5EF4-FFF2-40B4-BE49-F238E27FC236}">
                <a16:creationId xmlns:a16="http://schemas.microsoft.com/office/drawing/2014/main" xmlns="" id="{A5BC020C-A61B-4343-A1FB-8F04B8CE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1581"/>
              </p:ext>
            </p:extLst>
          </p:nvPr>
        </p:nvGraphicFramePr>
        <p:xfrm>
          <a:off x="755576" y="3124200"/>
          <a:ext cx="38909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0" name="Equation" r:id="rId7" imgW="1447560" imgH="342720" progId="Equation.3">
                  <p:embed/>
                </p:oleObj>
              </mc:Choice>
              <mc:Fallback>
                <p:oleObj name="Equation" r:id="rId7" imgW="1447560" imgH="3427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24200"/>
                        <a:ext cx="38909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3" name="Object 33">
            <a:extLst>
              <a:ext uri="{FF2B5EF4-FFF2-40B4-BE49-F238E27FC236}">
                <a16:creationId xmlns:a16="http://schemas.microsoft.com/office/drawing/2014/main" xmlns="" id="{388793D1-3D73-4DEB-84A5-2DF483AB8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31672"/>
              </p:ext>
            </p:extLst>
          </p:nvPr>
        </p:nvGraphicFramePr>
        <p:xfrm>
          <a:off x="956587" y="4359275"/>
          <a:ext cx="1066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1" name="Equation" r:id="rId9" imgW="419040" imgH="406080" progId="Equation.3">
                  <p:embed/>
                </p:oleObj>
              </mc:Choice>
              <mc:Fallback>
                <p:oleObj name="Equation" r:id="rId9" imgW="41904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587" y="4359275"/>
                        <a:ext cx="1066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94" name="Group 34">
            <a:extLst>
              <a:ext uri="{FF2B5EF4-FFF2-40B4-BE49-F238E27FC236}">
                <a16:creationId xmlns:a16="http://schemas.microsoft.com/office/drawing/2014/main" xmlns="" id="{AF1AD4DC-F62F-494F-9F0B-0AA16A0FE6C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457700"/>
            <a:ext cx="2782888" cy="1851025"/>
            <a:chOff x="1746" y="2880"/>
            <a:chExt cx="1753" cy="1166"/>
          </a:xfrm>
        </p:grpSpPr>
        <p:sp>
          <p:nvSpPr>
            <p:cNvPr id="194595" name="Freeform 35">
              <a:extLst>
                <a:ext uri="{FF2B5EF4-FFF2-40B4-BE49-F238E27FC236}">
                  <a16:creationId xmlns:a16="http://schemas.microsoft.com/office/drawing/2014/main" xmlns="" id="{D20864F0-B677-4265-A98B-8311914C1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309"/>
              <a:ext cx="1242" cy="627"/>
            </a:xfrm>
            <a:custGeom>
              <a:avLst/>
              <a:gdLst>
                <a:gd name="T0" fmla="*/ 0 w 576"/>
                <a:gd name="T1" fmla="*/ 432 h 432"/>
                <a:gd name="T2" fmla="*/ 192 w 576"/>
                <a:gd name="T3" fmla="*/ 192 h 432"/>
                <a:gd name="T4" fmla="*/ 384 w 576"/>
                <a:gd name="T5" fmla="*/ 48 h 432"/>
                <a:gd name="T6" fmla="*/ 576 w 576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6" name="Line 36">
              <a:extLst>
                <a:ext uri="{FF2B5EF4-FFF2-40B4-BE49-F238E27FC236}">
                  <a16:creationId xmlns:a16="http://schemas.microsoft.com/office/drawing/2014/main" xmlns="" id="{12875789-2BF6-4B82-BB3C-949773770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930"/>
              <a:ext cx="13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7" name="Line 37">
              <a:extLst>
                <a:ext uri="{FF2B5EF4-FFF2-40B4-BE49-F238E27FC236}">
                  <a16:creationId xmlns:a16="http://schemas.microsoft.com/office/drawing/2014/main" xmlns="" id="{9F1DB2F9-5C00-4136-B7F2-ECD879F84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9" y="3075"/>
              <a:ext cx="0" cy="8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8" name="Text Box 38">
              <a:extLst>
                <a:ext uri="{FF2B5EF4-FFF2-40B4-BE49-F238E27FC236}">
                  <a16:creationId xmlns:a16="http://schemas.microsoft.com/office/drawing/2014/main" xmlns="" id="{36B05977-4965-4EA4-B35D-82E3DEDF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3642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600" b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4599" name="Line 39">
              <a:extLst>
                <a:ext uri="{FF2B5EF4-FFF2-40B4-BE49-F238E27FC236}">
                  <a16:creationId xmlns:a16="http://schemas.microsoft.com/office/drawing/2014/main" xmlns="" id="{948C2299-2DBD-405A-B594-D3C1C28FA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3312"/>
              <a:ext cx="124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00" name="Object 40">
              <a:extLst>
                <a:ext uri="{FF2B5EF4-FFF2-40B4-BE49-F238E27FC236}">
                  <a16:creationId xmlns:a16="http://schemas.microsoft.com/office/drawing/2014/main" xmlns="" id="{50DF6D2D-B738-44EC-BEE8-6476B13986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88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2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0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1" name="Object 41">
              <a:extLst>
                <a:ext uri="{FF2B5EF4-FFF2-40B4-BE49-F238E27FC236}">
                  <a16:creationId xmlns:a16="http://schemas.microsoft.com/office/drawing/2014/main" xmlns="" id="{66FF589C-0342-4E82-A01B-1BD56242EB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3072"/>
            <a:ext cx="27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3" name="Equation" r:id="rId13" imgW="190440" imgH="406080" progId="Equation.3">
                    <p:embed/>
                  </p:oleObj>
                </mc:Choice>
                <mc:Fallback>
                  <p:oleObj name="Equation" r:id="rId13" imgW="190440" imgH="4060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72"/>
                          <a:ext cx="27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02" name="Group 42">
            <a:extLst>
              <a:ext uri="{FF2B5EF4-FFF2-40B4-BE49-F238E27FC236}">
                <a16:creationId xmlns:a16="http://schemas.microsoft.com/office/drawing/2014/main" xmlns="" id="{BF90AC3F-F0B1-4F24-931B-A16AC02F48C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67250"/>
            <a:ext cx="2368550" cy="1730375"/>
            <a:chOff x="3840" y="2976"/>
            <a:chExt cx="1492" cy="1189"/>
          </a:xfrm>
        </p:grpSpPr>
        <p:grpSp>
          <p:nvGrpSpPr>
            <p:cNvPr id="194603" name="Group 43">
              <a:extLst>
                <a:ext uri="{FF2B5EF4-FFF2-40B4-BE49-F238E27FC236}">
                  <a16:creationId xmlns:a16="http://schemas.microsoft.com/office/drawing/2014/main" xmlns="" id="{76E028AA-5948-4F57-A002-0467E882E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976"/>
              <a:ext cx="1344" cy="1008"/>
              <a:chOff x="3888" y="2400"/>
              <a:chExt cx="1488" cy="1008"/>
            </a:xfrm>
          </p:grpSpPr>
          <p:sp>
            <p:nvSpPr>
              <p:cNvPr id="194604" name="Line 44">
                <a:extLst>
                  <a:ext uri="{FF2B5EF4-FFF2-40B4-BE49-F238E27FC236}">
                    <a16:creationId xmlns:a16="http://schemas.microsoft.com/office/drawing/2014/main" xmlns="" id="{B2B38F7B-4FF4-41BF-A4DF-EF59F4916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407"/>
                <a:ext cx="148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05" name="Line 45">
                <a:extLst>
                  <a:ext uri="{FF2B5EF4-FFF2-40B4-BE49-F238E27FC236}">
                    <a16:creationId xmlns:a16="http://schemas.microsoft.com/office/drawing/2014/main" xmlns="" id="{3FB75D6B-38A5-4237-B812-C9271D73C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40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606" name="Text Box 46">
              <a:extLst>
                <a:ext uri="{FF2B5EF4-FFF2-40B4-BE49-F238E27FC236}">
                  <a16:creationId xmlns:a16="http://schemas.microsoft.com/office/drawing/2014/main" xmlns="" id="{36E5A93B-EDF9-40FA-9FAB-AC856CF3F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724"/>
              <a:ext cx="19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94607" name="Group 47">
            <a:extLst>
              <a:ext uri="{FF2B5EF4-FFF2-40B4-BE49-F238E27FC236}">
                <a16:creationId xmlns:a16="http://schemas.microsoft.com/office/drawing/2014/main" xmlns="" id="{577875FF-2B2E-45B3-B3F2-F66727CA8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003800"/>
            <a:ext cx="1860550" cy="1158875"/>
            <a:chOff x="3840" y="3264"/>
            <a:chExt cx="1172" cy="730"/>
          </a:xfrm>
        </p:grpSpPr>
        <p:graphicFrame>
          <p:nvGraphicFramePr>
            <p:cNvPr id="194608" name="Object 48">
              <a:extLst>
                <a:ext uri="{FF2B5EF4-FFF2-40B4-BE49-F238E27FC236}">
                  <a16:creationId xmlns:a16="http://schemas.microsoft.com/office/drawing/2014/main" xmlns="" id="{488D3415-59BB-4FE8-BD42-21471CBC2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264"/>
            <a:ext cx="3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4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35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9" name="Freeform 49">
              <a:extLst>
                <a:ext uri="{FF2B5EF4-FFF2-40B4-BE49-F238E27FC236}">
                  <a16:creationId xmlns:a16="http://schemas.microsoft.com/office/drawing/2014/main" xmlns="" id="{E356F497-4A72-4EB4-A295-7DA31F70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3312"/>
              <a:ext cx="1056" cy="682"/>
            </a:xfrm>
            <a:custGeom>
              <a:avLst/>
              <a:gdLst>
                <a:gd name="T0" fmla="*/ 0 w 576"/>
                <a:gd name="T1" fmla="*/ 432 h 432"/>
                <a:gd name="T2" fmla="*/ 192 w 576"/>
                <a:gd name="T3" fmla="*/ 192 h 432"/>
                <a:gd name="T4" fmla="*/ 384 w 576"/>
                <a:gd name="T5" fmla="*/ 48 h 432"/>
                <a:gd name="T6" fmla="*/ 576 w 576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432">
                  <a:moveTo>
                    <a:pt x="0" y="432"/>
                  </a:moveTo>
                  <a:cubicBezTo>
                    <a:pt x="64" y="344"/>
                    <a:pt x="128" y="256"/>
                    <a:pt x="192" y="192"/>
                  </a:cubicBezTo>
                  <a:cubicBezTo>
                    <a:pt x="256" y="128"/>
                    <a:pt x="320" y="80"/>
                    <a:pt x="384" y="48"/>
                  </a:cubicBezTo>
                  <a:cubicBezTo>
                    <a:pt x="448" y="16"/>
                    <a:pt x="512" y="8"/>
                    <a:pt x="576" y="0"/>
                  </a:cubicBezTo>
                </a:path>
              </a:pathLst>
            </a:custGeom>
            <a:noFill/>
            <a:ln w="38100" cap="flat" cmpd="sng">
              <a:solidFill>
                <a:srgbClr val="9900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610" name="Group 50">
            <a:extLst>
              <a:ext uri="{FF2B5EF4-FFF2-40B4-BE49-F238E27FC236}">
                <a16:creationId xmlns:a16="http://schemas.microsoft.com/office/drawing/2014/main" xmlns="" id="{A3006811-4E7D-49E9-8E48-AA3D695825A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876800"/>
            <a:ext cx="2251075" cy="1185863"/>
            <a:chOff x="3600" y="3216"/>
            <a:chExt cx="1418" cy="747"/>
          </a:xfrm>
        </p:grpSpPr>
        <p:sp>
          <p:nvSpPr>
            <p:cNvPr id="194611" name="Text Box 51">
              <a:extLst>
                <a:ext uri="{FF2B5EF4-FFF2-40B4-BE49-F238E27FC236}">
                  <a16:creationId xmlns:a16="http://schemas.microsoft.com/office/drawing/2014/main" xmlns="" id="{EFD5801A-5A54-44B1-8380-1A5EA931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2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U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94612" name="Group 52">
              <a:extLst>
                <a:ext uri="{FF2B5EF4-FFF2-40B4-BE49-F238E27FC236}">
                  <a16:creationId xmlns:a16="http://schemas.microsoft.com/office/drawing/2014/main" xmlns="" id="{6E553B7C-10E5-42D1-9E5D-07ADDE3D0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312"/>
              <a:ext cx="1178" cy="651"/>
              <a:chOff x="3840" y="3312"/>
              <a:chExt cx="1178" cy="651"/>
            </a:xfrm>
          </p:grpSpPr>
          <p:sp>
            <p:nvSpPr>
              <p:cNvPr id="194613" name="Freeform 53">
                <a:extLst>
                  <a:ext uri="{FF2B5EF4-FFF2-40B4-BE49-F238E27FC236}">
                    <a16:creationId xmlns:a16="http://schemas.microsoft.com/office/drawing/2014/main" xmlns="" id="{2F2A27EC-EE73-4671-8CEB-9ED138FC274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40" y="3312"/>
                <a:ext cx="1178" cy="651"/>
              </a:xfrm>
              <a:custGeom>
                <a:avLst/>
                <a:gdLst>
                  <a:gd name="T0" fmla="*/ 0 w 576"/>
                  <a:gd name="T1" fmla="*/ 432 h 432"/>
                  <a:gd name="T2" fmla="*/ 192 w 576"/>
                  <a:gd name="T3" fmla="*/ 192 h 432"/>
                  <a:gd name="T4" fmla="*/ 384 w 576"/>
                  <a:gd name="T5" fmla="*/ 48 h 432"/>
                  <a:gd name="T6" fmla="*/ 576 w 576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432">
                    <a:moveTo>
                      <a:pt x="0" y="432"/>
                    </a:moveTo>
                    <a:cubicBezTo>
                      <a:pt x="64" y="344"/>
                      <a:pt x="128" y="256"/>
                      <a:pt x="192" y="192"/>
                    </a:cubicBezTo>
                    <a:cubicBezTo>
                      <a:pt x="256" y="128"/>
                      <a:pt x="320" y="80"/>
                      <a:pt x="384" y="48"/>
                    </a:cubicBezTo>
                    <a:cubicBezTo>
                      <a:pt x="448" y="16"/>
                      <a:pt x="512" y="8"/>
                      <a:pt x="576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14" name="Object 54">
                <a:extLst>
                  <a:ext uri="{FF2B5EF4-FFF2-40B4-BE49-F238E27FC236}">
                    <a16:creationId xmlns:a16="http://schemas.microsoft.com/office/drawing/2014/main" xmlns="" id="{37E73F5A-828E-41A3-844B-63C832EF3B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3600"/>
              <a:ext cx="33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95" name="Equation" r:id="rId17" imgW="190440" imgH="215640" progId="Equation.3">
                      <p:embed/>
                    </p:oleObj>
                  </mc:Choice>
                  <mc:Fallback>
                    <p:oleObj name="Equation" r:id="rId17" imgW="190440" imgH="21564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00"/>
                            <a:ext cx="33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B74630DA-D93C-4E39-A61D-C3D7175077A1}"/>
              </a:ext>
            </a:extLst>
          </p:cNvPr>
          <p:cNvGrpSpPr/>
          <p:nvPr/>
        </p:nvGrpSpPr>
        <p:grpSpPr>
          <a:xfrm>
            <a:off x="5035550" y="817563"/>
            <a:ext cx="3810000" cy="2095500"/>
            <a:chOff x="4872732" y="1787347"/>
            <a:chExt cx="3810000" cy="2095500"/>
          </a:xfrm>
        </p:grpSpPr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xmlns="" id="{003E9B35-7F19-4968-880E-F7DA8EA5B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732" y="1787347"/>
              <a:ext cx="3810000" cy="2095500"/>
              <a:chOff x="3320" y="480"/>
              <a:chExt cx="2400" cy="1320"/>
            </a:xfrm>
          </p:grpSpPr>
          <p:sp>
            <p:nvSpPr>
              <p:cNvPr id="58" name="Line 5">
                <a:extLst>
                  <a:ext uri="{FF2B5EF4-FFF2-40B4-BE49-F238E27FC236}">
                    <a16:creationId xmlns:a16="http://schemas.microsoft.com/office/drawing/2014/main" xmlns="" id="{2A67DCC0-8FD6-4EFB-AE43-85A6E1360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7" y="81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xmlns="" id="{B8C42FCC-2621-44A0-97B5-9D7D15D54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191"/>
                <a:ext cx="254" cy="2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7">
                <a:extLst>
                  <a:ext uri="{FF2B5EF4-FFF2-40B4-BE49-F238E27FC236}">
                    <a16:creationId xmlns:a16="http://schemas.microsoft.com/office/drawing/2014/main" xmlns="" id="{16FD3462-0A0A-454E-A94E-A587A4E39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3" y="480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1" name="Line 8">
                <a:extLst>
                  <a:ext uri="{FF2B5EF4-FFF2-40B4-BE49-F238E27FC236}">
                    <a16:creationId xmlns:a16="http://schemas.microsoft.com/office/drawing/2014/main" xmlns="" id="{FCC7635A-5588-4E93-84AD-7ED34C930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850"/>
                <a:ext cx="0" cy="9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9">
                <a:extLst>
                  <a:ext uri="{FF2B5EF4-FFF2-40B4-BE49-F238E27FC236}">
                    <a16:creationId xmlns:a16="http://schemas.microsoft.com/office/drawing/2014/main" xmlns="" id="{20E1F35E-F186-4869-99AC-C493B89F0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48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3" name="Rectangle 10">
                <a:extLst>
                  <a:ext uri="{FF2B5EF4-FFF2-40B4-BE49-F238E27FC236}">
                    <a16:creationId xmlns:a16="http://schemas.microsoft.com/office/drawing/2014/main" xmlns="" id="{D5BE252E-AA0A-43E9-9A2F-553F4CB4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1211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xmlns="" id="{E837AEC1-4E82-45EF-9B5A-4B734286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65" name="Rectangle 12">
                <a:extLst>
                  <a:ext uri="{FF2B5EF4-FFF2-40B4-BE49-F238E27FC236}">
                    <a16:creationId xmlns:a16="http://schemas.microsoft.com/office/drawing/2014/main" xmlns="" id="{1776A8A2-13FF-48B0-87FA-C8A6B7968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66" name="Line 13">
                <a:extLst>
                  <a:ext uri="{FF2B5EF4-FFF2-40B4-BE49-F238E27FC236}">
                    <a16:creationId xmlns:a16="http://schemas.microsoft.com/office/drawing/2014/main" xmlns="" id="{0CFD9B16-AAE0-4D5B-BC86-61F1053A1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789"/>
                <a:ext cx="153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4">
                <a:extLst>
                  <a:ext uri="{FF2B5EF4-FFF2-40B4-BE49-F238E27FC236}">
                    <a16:creationId xmlns:a16="http://schemas.microsoft.com/office/drawing/2014/main" xmlns="" id="{E2B0E28A-AB68-43DA-A2CF-04204F06E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" y="862"/>
                <a:ext cx="26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5">
                <a:extLst>
                  <a:ext uri="{FF2B5EF4-FFF2-40B4-BE49-F238E27FC236}">
                    <a16:creationId xmlns:a16="http://schemas.microsoft.com/office/drawing/2014/main" xmlns="" id="{72185B5A-38EE-4997-9E65-E0823C966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17269" flipV="1">
                <a:off x="3968" y="777"/>
                <a:ext cx="197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6">
                <a:extLst>
                  <a:ext uri="{FF2B5EF4-FFF2-40B4-BE49-F238E27FC236}">
                    <a16:creationId xmlns:a16="http://schemas.microsoft.com/office/drawing/2014/main" xmlns="" id="{33AD9219-9188-4416-B8D4-7BE5896E0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1363065">
                <a:off x="4003" y="748"/>
                <a:ext cx="133" cy="2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Text Box 17">
                <a:extLst>
                  <a:ext uri="{FF2B5EF4-FFF2-40B4-BE49-F238E27FC236}">
                    <a16:creationId xmlns:a16="http://schemas.microsoft.com/office/drawing/2014/main" xmlns="" id="{DFE3243A-302E-4A03-9CB0-8D30129D9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2" y="1205"/>
                <a:ext cx="3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1" name="Line 18">
                <a:extLst>
                  <a:ext uri="{FF2B5EF4-FFF2-40B4-BE49-F238E27FC236}">
                    <a16:creationId xmlns:a16="http://schemas.microsoft.com/office/drawing/2014/main" xmlns="" id="{107A53FB-D784-4C4E-9626-6BE7139AE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008"/>
                <a:ext cx="0" cy="5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xmlns="" id="{E3D8092F-799F-45ED-8D0A-FD6CBEC4E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" y="1191"/>
                <a:ext cx="2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22">
                <a:extLst>
                  <a:ext uri="{FF2B5EF4-FFF2-40B4-BE49-F238E27FC236}">
                    <a16:creationId xmlns:a16="http://schemas.microsoft.com/office/drawing/2014/main" xmlns="" id="{23975002-C52F-4BA2-BCE2-51B9FD900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61" y="952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23">
                <a:extLst>
                  <a:ext uri="{FF2B5EF4-FFF2-40B4-BE49-F238E27FC236}">
                    <a16:creationId xmlns:a16="http://schemas.microsoft.com/office/drawing/2014/main" xmlns="" id="{676BE071-D9AD-41A2-94F0-8D1B07DCA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747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Text Box 24">
                <a:extLst>
                  <a:ext uri="{FF2B5EF4-FFF2-40B4-BE49-F238E27FC236}">
                    <a16:creationId xmlns:a16="http://schemas.microsoft.com/office/drawing/2014/main" xmlns="" id="{C1A56F59-9405-4F24-9AD2-E3E5AFF9A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480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</a:rPr>
                  <a:t> = 0</a:t>
                </a:r>
              </a:p>
            </p:txBody>
          </p:sp>
          <p:sp>
            <p:nvSpPr>
              <p:cNvPr id="76" name="Line 25">
                <a:extLst>
                  <a:ext uri="{FF2B5EF4-FFF2-40B4-BE49-F238E27FC236}">
                    <a16:creationId xmlns:a16="http://schemas.microsoft.com/office/drawing/2014/main" xmlns="" id="{6A4F4B17-4C60-4E68-867E-FF69A73C0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xmlns="" id="{C55056F9-B78D-49C3-82B0-B37389D16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748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" name="Group 27">
                <a:extLst>
                  <a:ext uri="{FF2B5EF4-FFF2-40B4-BE49-F238E27FC236}">
                    <a16:creationId xmlns:a16="http://schemas.microsoft.com/office/drawing/2014/main" xmlns="" id="{8EE5D59E-97F9-4A8E-A2DA-757AEA6C0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7" y="1104"/>
                <a:ext cx="98" cy="370"/>
                <a:chOff x="2160" y="1198"/>
                <a:chExt cx="97" cy="246"/>
              </a:xfrm>
            </p:grpSpPr>
            <p:sp>
              <p:nvSpPr>
                <p:cNvPr id="80" name="Arc 28">
                  <a:extLst>
                    <a:ext uri="{FF2B5EF4-FFF2-40B4-BE49-F238E27FC236}">
                      <a16:creationId xmlns:a16="http://schemas.microsoft.com/office/drawing/2014/main" xmlns="" id="{D80C9ACF-4490-4BC9-A0EF-CDD15B9E5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Arc 29">
                  <a:extLst>
                    <a:ext uri="{FF2B5EF4-FFF2-40B4-BE49-F238E27FC236}">
                      <a16:creationId xmlns:a16="http://schemas.microsoft.com/office/drawing/2014/main" xmlns="" id="{2B7E33D3-96EC-4125-9C73-F775F09EE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Arc 30">
                  <a:extLst>
                    <a:ext uri="{FF2B5EF4-FFF2-40B4-BE49-F238E27FC236}">
                      <a16:creationId xmlns:a16="http://schemas.microsoft.com/office/drawing/2014/main" xmlns="" id="{48F600EF-671A-4390-BEEA-94E025D02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xmlns="" id="{FFACB0BA-2F8F-4CEF-8273-2DE8FB6DD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" y="1602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57" name="Arc 30">
              <a:extLst>
                <a:ext uri="{FF2B5EF4-FFF2-40B4-BE49-F238E27FC236}">
                  <a16:creationId xmlns:a16="http://schemas.microsoft.com/office/drawing/2014/main" xmlns="" id="{AC4D8725-ECA3-4477-9F1D-62BCAAC9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330" y="3379870"/>
              <a:ext cx="141432" cy="195792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xmlns="" id="{520082E8-87B8-432A-B300-45A791C97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318" y="4152900"/>
            <a:ext cx="4083050" cy="1343025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7" name="Text Box 3" descr="小棋盘">
            <a:extLst>
              <a:ext uri="{FF2B5EF4-FFF2-40B4-BE49-F238E27FC236}">
                <a16:creationId xmlns:a16="http://schemas.microsoft.com/office/drawing/2014/main" xmlns="" id="{98AAC04D-052C-409F-9FF5-149C2EB8E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45" y="469901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2.4.3  </a:t>
            </a:r>
            <a:r>
              <a:rPr kumimoji="1"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电路的全响应</a:t>
            </a:r>
          </a:p>
        </p:txBody>
      </p:sp>
      <p:graphicFrame>
        <p:nvGraphicFramePr>
          <p:cNvPr id="195624" name="Object 40">
            <a:extLst>
              <a:ext uri="{FF2B5EF4-FFF2-40B4-BE49-F238E27FC236}">
                <a16:creationId xmlns:a16="http://schemas.microsoft.com/office/drawing/2014/main" xmlns="" id="{4462DA82-3462-473F-96F0-B269A420A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354196"/>
              </p:ext>
            </p:extLst>
          </p:nvPr>
        </p:nvGraphicFramePr>
        <p:xfrm>
          <a:off x="531812" y="1450770"/>
          <a:ext cx="4318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3" name="Equation" r:id="rId3" imgW="1930320" imgH="444240" progId="Equation.3">
                  <p:embed/>
                </p:oleObj>
              </mc:Choice>
              <mc:Fallback>
                <p:oleObj name="Equation" r:id="rId3" imgW="193032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" y="1450770"/>
                        <a:ext cx="4318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5" name="Text Box 41">
            <a:extLst>
              <a:ext uri="{FF2B5EF4-FFF2-40B4-BE49-F238E27FC236}">
                <a16:creationId xmlns:a16="http://schemas.microsoft.com/office/drawing/2014/main" xmlns="" id="{9D24CDC7-BC46-4CA3-9EF4-88619DAA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588023"/>
            <a:ext cx="316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得方程的全解为 ：       </a:t>
            </a:r>
          </a:p>
        </p:txBody>
      </p:sp>
      <p:graphicFrame>
        <p:nvGraphicFramePr>
          <p:cNvPr id="195626" name="Object 42">
            <a:extLst>
              <a:ext uri="{FF2B5EF4-FFF2-40B4-BE49-F238E27FC236}">
                <a16:creationId xmlns:a16="http://schemas.microsoft.com/office/drawing/2014/main" xmlns="" id="{C142008B-079D-414B-9B1E-A2FB97CE1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599770"/>
              </p:ext>
            </p:extLst>
          </p:nvPr>
        </p:nvGraphicFramePr>
        <p:xfrm>
          <a:off x="3828305" y="4221163"/>
          <a:ext cx="39020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4" name="Equation" r:id="rId5" imgW="1650960" imgH="469800" progId="Equation.3">
                  <p:embed/>
                </p:oleObj>
              </mc:Choice>
              <mc:Fallback>
                <p:oleObj name="Equation" r:id="rId5" imgW="1650960" imgH="469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305" y="4221163"/>
                        <a:ext cx="39020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7" name="Line 43">
            <a:extLst>
              <a:ext uri="{FF2B5EF4-FFF2-40B4-BE49-F238E27FC236}">
                <a16:creationId xmlns:a16="http://schemas.microsoft.com/office/drawing/2014/main" xmlns="" id="{7A636854-4F15-44F9-BB34-600BDB896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7805" y="55784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28" name="Text Box 44">
            <a:extLst>
              <a:ext uri="{FF2B5EF4-FFF2-40B4-BE49-F238E27FC236}">
                <a16:creationId xmlns:a16="http://schemas.microsoft.com/office/drawing/2014/main" xmlns="" id="{524126C2-A5ED-45CE-991F-0F3C2B68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543" y="5727700"/>
            <a:ext cx="1524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稳态分量</a:t>
            </a:r>
          </a:p>
        </p:txBody>
      </p:sp>
      <p:sp>
        <p:nvSpPr>
          <p:cNvPr id="195629" name="Text Box 45">
            <a:extLst>
              <a:ext uri="{FF2B5EF4-FFF2-40B4-BE49-F238E27FC236}">
                <a16:creationId xmlns:a16="http://schemas.microsoft.com/office/drawing/2014/main" xmlns="" id="{7846E119-4B6F-46D8-89CD-94AF4873D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547" y="5727700"/>
            <a:ext cx="1573729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暂态分量</a:t>
            </a:r>
          </a:p>
        </p:txBody>
      </p:sp>
      <p:sp>
        <p:nvSpPr>
          <p:cNvPr id="195630" name="Line 46">
            <a:extLst>
              <a:ext uri="{FF2B5EF4-FFF2-40B4-BE49-F238E27FC236}">
                <a16:creationId xmlns:a16="http://schemas.microsoft.com/office/drawing/2014/main" xmlns="" id="{4AA4E831-EBB2-4E1C-BB8E-F29140BD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855" y="5578475"/>
            <a:ext cx="20685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5631" name="Object 47">
            <a:extLst>
              <a:ext uri="{FF2B5EF4-FFF2-40B4-BE49-F238E27FC236}">
                <a16:creationId xmlns:a16="http://schemas.microsoft.com/office/drawing/2014/main" xmlns="" id="{5B183F16-F08C-4B35-BDAA-B19E52795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4232"/>
              </p:ext>
            </p:extLst>
          </p:nvPr>
        </p:nvGraphicFramePr>
        <p:xfrm>
          <a:off x="1088628" y="2952545"/>
          <a:ext cx="16462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5" name="Equation" r:id="rId7" imgW="736560" imgH="444240" progId="Equation.3">
                  <p:embed/>
                </p:oleObj>
              </mc:Choice>
              <mc:Fallback>
                <p:oleObj name="Equation" r:id="rId7" imgW="736560" imgH="4442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628" y="2952545"/>
                        <a:ext cx="16462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转到开头 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xmlns="" id="{73BC9818-4656-4AD7-83C7-20AE05734101}"/>
              </a:ext>
            </a:extLst>
          </p:cNvPr>
          <p:cNvSpPr/>
          <p:nvPr/>
        </p:nvSpPr>
        <p:spPr bwMode="auto">
          <a:xfrm>
            <a:off x="8505081" y="6189365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21FF884-223D-4B27-9A79-4FAB22F72743}"/>
              </a:ext>
            </a:extLst>
          </p:cNvPr>
          <p:cNvGrpSpPr/>
          <p:nvPr/>
        </p:nvGrpSpPr>
        <p:grpSpPr>
          <a:xfrm>
            <a:off x="4966543" y="495919"/>
            <a:ext cx="4013200" cy="2730499"/>
            <a:chOff x="4689475" y="512763"/>
            <a:chExt cx="4013200" cy="2730499"/>
          </a:xfrm>
        </p:grpSpPr>
        <p:grpSp>
          <p:nvGrpSpPr>
            <p:cNvPr id="195588" name="Group 4">
              <a:extLst>
                <a:ext uri="{FF2B5EF4-FFF2-40B4-BE49-F238E27FC236}">
                  <a16:creationId xmlns:a16="http://schemas.microsoft.com/office/drawing/2014/main" xmlns="" id="{4AF8CF42-1897-4C2B-81C5-9F0A771C4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9475" y="512763"/>
              <a:ext cx="4013200" cy="2730499"/>
              <a:chOff x="3338" y="171"/>
              <a:chExt cx="2528" cy="1720"/>
            </a:xfrm>
          </p:grpSpPr>
          <p:sp>
            <p:nvSpPr>
              <p:cNvPr id="195589" name="Line 5">
                <a:extLst>
                  <a:ext uri="{FF2B5EF4-FFF2-40B4-BE49-F238E27FC236}">
                    <a16:creationId xmlns:a16="http://schemas.microsoft.com/office/drawing/2014/main" xmlns="" id="{1AB73293-AD08-4CAB-979C-AF5EF8DAD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5" y="91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0" name="Oval 6">
                <a:extLst>
                  <a:ext uri="{FF2B5EF4-FFF2-40B4-BE49-F238E27FC236}">
                    <a16:creationId xmlns:a16="http://schemas.microsoft.com/office/drawing/2014/main" xmlns="" id="{AADA7179-1F32-47B5-A2DD-6EAD88E61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87"/>
                <a:ext cx="254" cy="2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1" name="Text Box 7">
                <a:extLst>
                  <a:ext uri="{FF2B5EF4-FFF2-40B4-BE49-F238E27FC236}">
                    <a16:creationId xmlns:a16="http://schemas.microsoft.com/office/drawing/2014/main" xmlns="" id="{1B941B69-6386-4CC7-BE6D-4E6477E3C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21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S</a:t>
                </a:r>
              </a:p>
            </p:txBody>
          </p:sp>
          <p:sp>
            <p:nvSpPr>
              <p:cNvPr id="195592" name="Rectangle 8">
                <a:extLst>
                  <a:ext uri="{FF2B5EF4-FFF2-40B4-BE49-F238E27FC236}">
                    <a16:creationId xmlns:a16="http://schemas.microsoft.com/office/drawing/2014/main" xmlns="" id="{E87DC137-ECC7-427D-8E1F-919CD4A24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94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R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2</a:t>
                </a:r>
              </a:p>
            </p:txBody>
          </p:sp>
          <p:sp>
            <p:nvSpPr>
              <p:cNvPr id="195593" name="Rectangle 9">
                <a:extLst>
                  <a:ext uri="{FF2B5EF4-FFF2-40B4-BE49-F238E27FC236}">
                    <a16:creationId xmlns:a16="http://schemas.microsoft.com/office/drawing/2014/main" xmlns="" id="{DCEA5598-DA19-4382-A496-BC817EC18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1291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</a:p>
            </p:txBody>
          </p:sp>
          <p:sp>
            <p:nvSpPr>
              <p:cNvPr id="195594" name="Rectangle 10">
                <a:extLst>
                  <a:ext uri="{FF2B5EF4-FFF2-40B4-BE49-F238E27FC236}">
                    <a16:creationId xmlns:a16="http://schemas.microsoft.com/office/drawing/2014/main" xmlns="" id="{DE566557-5037-4A43-A10B-BDF3BE8B9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008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+</a:t>
                </a:r>
              </a:p>
            </p:txBody>
          </p:sp>
          <p:sp>
            <p:nvSpPr>
              <p:cNvPr id="195595" name="Rectangle 11">
                <a:extLst>
                  <a:ext uri="{FF2B5EF4-FFF2-40B4-BE49-F238E27FC236}">
                    <a16:creationId xmlns:a16="http://schemas.microsoft.com/office/drawing/2014/main" xmlns="" id="{C1ECB5C4-A6BB-4671-8486-9F519AB3B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139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_</a:t>
                </a:r>
              </a:p>
            </p:txBody>
          </p:sp>
          <p:sp>
            <p:nvSpPr>
              <p:cNvPr id="195596" name="Line 12">
                <a:extLst>
                  <a:ext uri="{FF2B5EF4-FFF2-40B4-BE49-F238E27FC236}">
                    <a16:creationId xmlns:a16="http://schemas.microsoft.com/office/drawing/2014/main" xmlns="" id="{2978829A-8069-4BBC-AC52-2EDE0CDF1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884"/>
                <a:ext cx="153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7" name="Line 13">
                <a:extLst>
                  <a:ext uri="{FF2B5EF4-FFF2-40B4-BE49-F238E27FC236}">
                    <a16:creationId xmlns:a16="http://schemas.microsoft.com/office/drawing/2014/main" xmlns="" id="{8F5A535C-E007-4CC3-971A-D6A4F21CE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26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598" name="Group 14">
                <a:extLst>
                  <a:ext uri="{FF2B5EF4-FFF2-40B4-BE49-F238E27FC236}">
                    <a16:creationId xmlns:a16="http://schemas.microsoft.com/office/drawing/2014/main" xmlns="" id="{87F11C7C-1657-4084-91D1-B3319E933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0" y="430"/>
                <a:ext cx="197" cy="268"/>
                <a:chOff x="4056" y="844"/>
                <a:chExt cx="197" cy="268"/>
              </a:xfrm>
            </p:grpSpPr>
            <p:sp>
              <p:nvSpPr>
                <p:cNvPr id="195599" name="Line 15">
                  <a:extLst>
                    <a:ext uri="{FF2B5EF4-FFF2-40B4-BE49-F238E27FC236}">
                      <a16:creationId xmlns:a16="http://schemas.microsoft.com/office/drawing/2014/main" xmlns="" id="{71D6F45C-B056-4311-B669-5DA4755C7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217269" flipV="1">
                  <a:off x="4056" y="873"/>
                  <a:ext cx="197" cy="2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600" name="Line 16">
                  <a:extLst>
                    <a:ext uri="{FF2B5EF4-FFF2-40B4-BE49-F238E27FC236}">
                      <a16:creationId xmlns:a16="http://schemas.microsoft.com/office/drawing/2014/main" xmlns="" id="{B9D82E3B-7A6A-4589-865E-3943C9E2A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1363065">
                  <a:off x="4091" y="844"/>
                  <a:ext cx="133" cy="25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01" name="Text Box 17">
                <a:extLst>
                  <a:ext uri="{FF2B5EF4-FFF2-40B4-BE49-F238E27FC236}">
                    <a16:creationId xmlns:a16="http://schemas.microsoft.com/office/drawing/2014/main" xmlns="" id="{0880A7D4-0274-455B-8838-DEE9F2AD2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7" y="1279"/>
                <a:ext cx="3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</a:p>
            </p:txBody>
          </p:sp>
          <p:sp>
            <p:nvSpPr>
              <p:cNvPr id="195602" name="Line 18">
                <a:extLst>
                  <a:ext uri="{FF2B5EF4-FFF2-40B4-BE49-F238E27FC236}">
                    <a16:creationId xmlns:a16="http://schemas.microsoft.com/office/drawing/2014/main" xmlns="" id="{1AED464A-68FB-4169-ABE3-8A6AC60B9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1104"/>
                <a:ext cx="0" cy="5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05" name="Rectangle 21">
                <a:extLst>
                  <a:ext uri="{FF2B5EF4-FFF2-40B4-BE49-F238E27FC236}">
                    <a16:creationId xmlns:a16="http://schemas.microsoft.com/office/drawing/2014/main" xmlns="" id="{767383BA-8694-4FCC-A68B-C81ED3CB9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1304"/>
                <a:ext cx="3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u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95606" name="Line 22">
                <a:extLst>
                  <a:ext uri="{FF2B5EF4-FFF2-40B4-BE49-F238E27FC236}">
                    <a16:creationId xmlns:a16="http://schemas.microsoft.com/office/drawing/2014/main" xmlns="" id="{5336C2FB-9402-4716-94DE-C3AC191C4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149" y="1048"/>
                <a:ext cx="2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07" name="Rectangle 23">
                <a:extLst>
                  <a:ext uri="{FF2B5EF4-FFF2-40B4-BE49-F238E27FC236}">
                    <a16:creationId xmlns:a16="http://schemas.microsoft.com/office/drawing/2014/main" xmlns="" id="{7DE00DAF-884F-4337-981E-ACFAEEC0B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1" y="828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i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L</a:t>
                </a:r>
                <a:endParaRPr kumimoji="1" lang="en-US" altLang="zh-CN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endParaRPr>
              </a:p>
            </p:txBody>
          </p:sp>
          <p:sp>
            <p:nvSpPr>
              <p:cNvPr id="195608" name="Text Box 24">
                <a:extLst>
                  <a:ext uri="{FF2B5EF4-FFF2-40B4-BE49-F238E27FC236}">
                    <a16:creationId xmlns:a16="http://schemas.microsoft.com/office/drawing/2014/main" xmlns="" id="{6454A99C-A008-42A5-A504-70788A103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7" y="171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t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 = 0</a:t>
                </a:r>
              </a:p>
            </p:txBody>
          </p:sp>
          <p:sp>
            <p:nvSpPr>
              <p:cNvPr id="195609" name="Line 25">
                <a:extLst>
                  <a:ext uri="{FF2B5EF4-FFF2-40B4-BE49-F238E27FC236}">
                    <a16:creationId xmlns:a16="http://schemas.microsoft.com/office/drawing/2014/main" xmlns="" id="{15456F8D-DF58-43A5-B454-8D9E5E19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912"/>
                <a:ext cx="10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10" name="Rectangle 26">
                <a:extLst>
                  <a:ext uri="{FF2B5EF4-FFF2-40B4-BE49-F238E27FC236}">
                    <a16:creationId xmlns:a16="http://schemas.microsoft.com/office/drawing/2014/main" xmlns="" id="{94875E25-7E28-48C9-B086-84876ED39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844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611" name="Group 27">
                <a:extLst>
                  <a:ext uri="{FF2B5EF4-FFF2-40B4-BE49-F238E27FC236}">
                    <a16:creationId xmlns:a16="http://schemas.microsoft.com/office/drawing/2014/main" xmlns="" id="{22E296AD-A191-41BC-BBCF-53A642B60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5" y="1200"/>
                <a:ext cx="98" cy="370"/>
                <a:chOff x="2160" y="1198"/>
                <a:chExt cx="97" cy="246"/>
              </a:xfrm>
            </p:grpSpPr>
            <p:sp>
              <p:nvSpPr>
                <p:cNvPr id="195612" name="Arc 28">
                  <a:extLst>
                    <a:ext uri="{FF2B5EF4-FFF2-40B4-BE49-F238E27FC236}">
                      <a16:creationId xmlns:a16="http://schemas.microsoft.com/office/drawing/2014/main" xmlns="" id="{D2215ACA-416E-4908-979E-D286E3B22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613" name="Arc 29">
                  <a:extLst>
                    <a:ext uri="{FF2B5EF4-FFF2-40B4-BE49-F238E27FC236}">
                      <a16:creationId xmlns:a16="http://schemas.microsoft.com/office/drawing/2014/main" xmlns="" id="{5EB91415-2F97-4861-8566-F8AFC2A10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614" name="Arc 30">
                  <a:extLst>
                    <a:ext uri="{FF2B5EF4-FFF2-40B4-BE49-F238E27FC236}">
                      <a16:creationId xmlns:a16="http://schemas.microsoft.com/office/drawing/2014/main" xmlns="" id="{E31178CA-11A8-4140-9416-43CC7556C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15" name="Line 31">
                <a:extLst>
                  <a:ext uri="{FF2B5EF4-FFF2-40B4-BE49-F238E27FC236}">
                    <a16:creationId xmlns:a16="http://schemas.microsoft.com/office/drawing/2014/main" xmlns="" id="{6CB67142-A98D-42B0-8F39-5554E509F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1" y="1704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95616" name="Rectangle 32">
                <a:extLst>
                  <a:ext uri="{FF2B5EF4-FFF2-40B4-BE49-F238E27FC236}">
                    <a16:creationId xmlns:a16="http://schemas.microsoft.com/office/drawing/2014/main" xmlns="" id="{4C2A3D04-DA2B-4425-B2A4-E491A658E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42"/>
                <a:ext cx="340" cy="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17" name="Line 33">
                <a:extLst>
                  <a:ext uri="{FF2B5EF4-FFF2-40B4-BE49-F238E27FC236}">
                    <a16:creationId xmlns:a16="http://schemas.microsoft.com/office/drawing/2014/main" xmlns="" id="{20ED36F0-A794-4189-920A-82AD0E9F8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8" name="Line 34">
                <a:extLst>
                  <a:ext uri="{FF2B5EF4-FFF2-40B4-BE49-F238E27FC236}">
                    <a16:creationId xmlns:a16="http://schemas.microsoft.com/office/drawing/2014/main" xmlns="" id="{3DEC7242-8FBE-450F-BBDE-FA78A6C2D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509"/>
                <a:ext cx="0" cy="4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9" name="Line 35">
                <a:extLst>
                  <a:ext uri="{FF2B5EF4-FFF2-40B4-BE49-F238E27FC236}">
                    <a16:creationId xmlns:a16="http://schemas.microsoft.com/office/drawing/2014/main" xmlns="" id="{7B446B26-5856-48F0-B0D4-EDE084B71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509"/>
                <a:ext cx="0" cy="4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0" name="Line 36">
                <a:extLst>
                  <a:ext uri="{FF2B5EF4-FFF2-40B4-BE49-F238E27FC236}">
                    <a16:creationId xmlns:a16="http://schemas.microsoft.com/office/drawing/2014/main" xmlns="" id="{7E9D755A-AC75-4089-9D6E-CC1F5F51C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509"/>
                <a:ext cx="23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1" name="Line 37">
                <a:extLst>
                  <a:ext uri="{FF2B5EF4-FFF2-40B4-BE49-F238E27FC236}">
                    <a16:creationId xmlns:a16="http://schemas.microsoft.com/office/drawing/2014/main" xmlns="" id="{0F6F7C04-1CDD-4E25-9117-135DD273C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509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2" name="Rectangle 38">
                <a:extLst>
                  <a:ext uri="{FF2B5EF4-FFF2-40B4-BE49-F238E27FC236}">
                    <a16:creationId xmlns:a16="http://schemas.microsoft.com/office/drawing/2014/main" xmlns="" id="{78DBDA11-2D24-48B2-95DE-A8D94A0A5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9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2400" i="1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R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方正姚体" panose="02010601030101010101" pitchFamily="2" charset="-122"/>
                  </a:rPr>
                  <a:t>1</a:t>
                </a:r>
              </a:p>
            </p:txBody>
          </p:sp>
          <p:sp>
            <p:nvSpPr>
              <p:cNvPr id="195623" name="Oval 39">
                <a:extLst>
                  <a:ext uri="{FF2B5EF4-FFF2-40B4-BE49-F238E27FC236}">
                    <a16:creationId xmlns:a16="http://schemas.microsoft.com/office/drawing/2014/main" xmlns="" id="{FA2E36C2-C8AC-43B9-BA2B-89DE4904B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885"/>
                <a:ext cx="56" cy="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" name="Arc 30">
              <a:extLst>
                <a:ext uri="{FF2B5EF4-FFF2-40B4-BE49-F238E27FC236}">
                  <a16:creationId xmlns:a16="http://schemas.microsoft.com/office/drawing/2014/main" xmlns="" id="{5ED5C715-6C43-445A-97FE-990D066D5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213" y="2750079"/>
              <a:ext cx="155575" cy="195792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25" grpId="0" build="p" autoUpdateAnimBg="0"/>
      <p:bldP spid="195628" grpId="0" animBg="1" autoUpdateAnimBg="0"/>
      <p:bldP spid="19562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61" name="Group 53">
            <a:extLst>
              <a:ext uri="{FF2B5EF4-FFF2-40B4-BE49-F238E27FC236}">
                <a16:creationId xmlns:a16="http://schemas.microsoft.com/office/drawing/2014/main" xmlns="" id="{D62AB156-8B2B-423E-9A85-DE21EF8CCB9A}"/>
              </a:ext>
            </a:extLst>
          </p:cNvPr>
          <p:cNvGrpSpPr>
            <a:grpSpLocks/>
          </p:cNvGrpSpPr>
          <p:nvPr/>
        </p:nvGrpSpPr>
        <p:grpSpPr bwMode="auto">
          <a:xfrm>
            <a:off x="157317" y="241300"/>
            <a:ext cx="904875" cy="471488"/>
            <a:chOff x="192" y="144"/>
            <a:chExt cx="584" cy="336"/>
          </a:xfrm>
        </p:grpSpPr>
        <p:sp>
          <p:nvSpPr>
            <p:cNvPr id="196662" name="Oval 54">
              <a:extLst>
                <a:ext uri="{FF2B5EF4-FFF2-40B4-BE49-F238E27FC236}">
                  <a16:creationId xmlns:a16="http://schemas.microsoft.com/office/drawing/2014/main" xmlns="" id="{102E3DC5-6196-440D-9B8C-CB344668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"/>
              <a:ext cx="528" cy="3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3" name="Text Box 55">
              <a:extLst>
                <a:ext uri="{FF2B5EF4-FFF2-40B4-BE49-F238E27FC236}">
                  <a16:creationId xmlns:a16="http://schemas.microsoft.com/office/drawing/2014/main" xmlns="" id="{04DFD095-4E31-4580-B80D-4AD9AED0B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53"/>
              <a:ext cx="5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</a:p>
          </p:txBody>
        </p:sp>
      </p:grpSp>
      <p:grpSp>
        <p:nvGrpSpPr>
          <p:cNvPr id="196665" name="Group 57">
            <a:extLst>
              <a:ext uri="{FF2B5EF4-FFF2-40B4-BE49-F238E27FC236}">
                <a16:creationId xmlns:a16="http://schemas.microsoft.com/office/drawing/2014/main" xmlns="" id="{6B7382E4-4873-4283-80BE-ACB0E6E5288D}"/>
              </a:ext>
            </a:extLst>
          </p:cNvPr>
          <p:cNvGrpSpPr>
            <a:grpSpLocks/>
          </p:cNvGrpSpPr>
          <p:nvPr/>
        </p:nvGrpSpPr>
        <p:grpSpPr bwMode="auto">
          <a:xfrm>
            <a:off x="5888038" y="3011489"/>
            <a:ext cx="2692400" cy="1685926"/>
            <a:chOff x="3892" y="1973"/>
            <a:chExt cx="1696" cy="1062"/>
          </a:xfrm>
        </p:grpSpPr>
        <p:sp>
          <p:nvSpPr>
            <p:cNvPr id="196668" name="Rectangle 60">
              <a:extLst>
                <a:ext uri="{FF2B5EF4-FFF2-40B4-BE49-F238E27FC236}">
                  <a16:creationId xmlns:a16="http://schemas.microsoft.com/office/drawing/2014/main" xmlns="" id="{AE3DB311-8EDF-4391-865C-CB8FD964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990"/>
              <a:ext cx="4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6671" name="Rectangle 63">
              <a:extLst>
                <a:ext uri="{FF2B5EF4-FFF2-40B4-BE49-F238E27FC236}">
                  <a16:creationId xmlns:a16="http://schemas.microsoft.com/office/drawing/2014/main" xmlns="" id="{020C91E2-F1D0-47DD-A2B6-C73B4835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1973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6672" name="Group 64">
              <a:extLst>
                <a:ext uri="{FF2B5EF4-FFF2-40B4-BE49-F238E27FC236}">
                  <a16:creationId xmlns:a16="http://schemas.microsoft.com/office/drawing/2014/main" xmlns="" id="{2D2AF5F7-B042-4EF7-8D6E-2A7646F2D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2209"/>
              <a:ext cx="1696" cy="826"/>
              <a:chOff x="3874" y="2218"/>
              <a:chExt cx="1696" cy="826"/>
            </a:xfrm>
          </p:grpSpPr>
          <p:sp>
            <p:nvSpPr>
              <p:cNvPr id="196673" name="Oval 65">
                <a:extLst>
                  <a:ext uri="{FF2B5EF4-FFF2-40B4-BE49-F238E27FC236}">
                    <a16:creationId xmlns:a16="http://schemas.microsoft.com/office/drawing/2014/main" xmlns="" id="{758CFFCD-6055-49A1-BD34-EB9F8BA09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2482"/>
                <a:ext cx="224" cy="2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74" name="Rectangle 66">
                <a:extLst>
                  <a:ext uri="{FF2B5EF4-FFF2-40B4-BE49-F238E27FC236}">
                    <a16:creationId xmlns:a16="http://schemas.microsoft.com/office/drawing/2014/main" xmlns="" id="{5C043C06-5FAB-471D-B5D2-C65CB73F6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259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kumimoji="1" lang="zh-CN" altLang="zh-CN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75" name="Line 67">
                <a:extLst>
                  <a:ext uri="{FF2B5EF4-FFF2-40B4-BE49-F238E27FC236}">
                    <a16:creationId xmlns:a16="http://schemas.microsoft.com/office/drawing/2014/main" xmlns="" id="{B8758C94-933C-4319-9CE0-A87AC8F62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7" y="2259"/>
                <a:ext cx="943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76" name="Line 68">
                <a:extLst>
                  <a:ext uri="{FF2B5EF4-FFF2-40B4-BE49-F238E27FC236}">
                    <a16:creationId xmlns:a16="http://schemas.microsoft.com/office/drawing/2014/main" xmlns="" id="{794D3E7D-E70D-403D-924A-CA7601369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7" y="3020"/>
                <a:ext cx="12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77" name="Rectangle 69">
                <a:extLst>
                  <a:ext uri="{FF2B5EF4-FFF2-40B4-BE49-F238E27FC236}">
                    <a16:creationId xmlns:a16="http://schemas.microsoft.com/office/drawing/2014/main" xmlns="" id="{526B6805-873E-4449-814E-2A1DCC11F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2225"/>
                <a:ext cx="155" cy="6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78" name="Rectangle 70">
                <a:extLst>
                  <a:ext uri="{FF2B5EF4-FFF2-40B4-BE49-F238E27FC236}">
                    <a16:creationId xmlns:a16="http://schemas.microsoft.com/office/drawing/2014/main" xmlns="" id="{D801EDB9-6D0E-4806-8575-F1BFC8C9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218"/>
                <a:ext cx="169" cy="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79" name="Line 71">
                <a:extLst>
                  <a:ext uri="{FF2B5EF4-FFF2-40B4-BE49-F238E27FC236}">
                    <a16:creationId xmlns:a16="http://schemas.microsoft.com/office/drawing/2014/main" xmlns="" id="{23ADA83E-1D93-447A-890B-9217A4DF2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6" y="2269"/>
                <a:ext cx="0" cy="7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80" name="Rectangle 72">
                <a:extLst>
                  <a:ext uri="{FF2B5EF4-FFF2-40B4-BE49-F238E27FC236}">
                    <a16:creationId xmlns:a16="http://schemas.microsoft.com/office/drawing/2014/main" xmlns="" id="{9A731463-CA6F-4313-9088-2DE1567D9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2534"/>
                <a:ext cx="84" cy="2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81" name="Line 73">
                <a:extLst>
                  <a:ext uri="{FF2B5EF4-FFF2-40B4-BE49-F238E27FC236}">
                    <a16:creationId xmlns:a16="http://schemas.microsoft.com/office/drawing/2014/main" xmlns="" id="{C03959E0-B874-4B66-AFC3-226E8923B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2" y="2269"/>
                <a:ext cx="1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82" name="Line 74">
                <a:extLst>
                  <a:ext uri="{FF2B5EF4-FFF2-40B4-BE49-F238E27FC236}">
                    <a16:creationId xmlns:a16="http://schemas.microsoft.com/office/drawing/2014/main" xmlns="" id="{DB7FEDF8-7BC5-4E0D-A562-CFC14634A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606"/>
                <a:ext cx="2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83" name="Text Box 75">
                <a:extLst>
                  <a:ext uri="{FF2B5EF4-FFF2-40B4-BE49-F238E27FC236}">
                    <a16:creationId xmlns:a16="http://schemas.microsoft.com/office/drawing/2014/main" xmlns="" id="{AAD132AE-92BE-4E1D-9FDE-7D5C30EAC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4" y="2435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3A</a:t>
                </a:r>
              </a:p>
            </p:txBody>
          </p:sp>
          <p:sp>
            <p:nvSpPr>
              <p:cNvPr id="196684" name="Text Box 76">
                <a:extLst>
                  <a:ext uri="{FF2B5EF4-FFF2-40B4-BE49-F238E27FC236}">
                    <a16:creationId xmlns:a16="http://schemas.microsoft.com/office/drawing/2014/main" xmlns="" id="{3F095A9C-39C8-4922-9729-8D4653460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5" y="255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000" i="1" dirty="0">
                    <a:latin typeface="Times New Roman" panose="02020603050405020304" pitchFamily="18" charset="0"/>
                  </a:rPr>
                  <a:t>L</a:t>
                </a:r>
                <a:endParaRPr kumimoji="1"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87" name="Rectangle 79">
                <a:extLst>
                  <a:ext uri="{FF2B5EF4-FFF2-40B4-BE49-F238E27FC236}">
                    <a16:creationId xmlns:a16="http://schemas.microsoft.com/office/drawing/2014/main" xmlns="" id="{724C3B75-EFB8-4B03-BAAF-6E0112F39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2472"/>
                <a:ext cx="2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2400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90" name="Rectangle 82">
                <a:extLst>
                  <a:ext uri="{FF2B5EF4-FFF2-40B4-BE49-F238E27FC236}">
                    <a16:creationId xmlns:a16="http://schemas.microsoft.com/office/drawing/2014/main" xmlns="" id="{446550AF-E9DB-4C0B-866E-1C11B6241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" y="2539"/>
                <a:ext cx="4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91" name="Line 83">
                <a:extLst>
                  <a:ext uri="{FF2B5EF4-FFF2-40B4-BE49-F238E27FC236}">
                    <a16:creationId xmlns:a16="http://schemas.microsoft.com/office/drawing/2014/main" xmlns="" id="{92AA5D2D-C226-4898-BA38-108CB18FB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3" y="2274"/>
                <a:ext cx="0" cy="7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2" name="Line 84">
                <a:extLst>
                  <a:ext uri="{FF2B5EF4-FFF2-40B4-BE49-F238E27FC236}">
                    <a16:creationId xmlns:a16="http://schemas.microsoft.com/office/drawing/2014/main" xmlns="" id="{39F1B09C-3434-4C35-9D15-5D09D9843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3" y="2412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3" name="Oval 85">
                <a:extLst>
                  <a:ext uri="{FF2B5EF4-FFF2-40B4-BE49-F238E27FC236}">
                    <a16:creationId xmlns:a16="http://schemas.microsoft.com/office/drawing/2014/main" xmlns="" id="{63FEEFA3-4150-4B47-8242-C7CD9F619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68" y="3005"/>
                <a:ext cx="41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4" name="Oval 86">
                <a:extLst>
                  <a:ext uri="{FF2B5EF4-FFF2-40B4-BE49-F238E27FC236}">
                    <a16:creationId xmlns:a16="http://schemas.microsoft.com/office/drawing/2014/main" xmlns="" id="{F80232E3-9FB7-4016-906D-4766882D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68" y="2234"/>
                <a:ext cx="41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5" name="Line 87">
                <a:extLst>
                  <a:ext uri="{FF2B5EF4-FFF2-40B4-BE49-F238E27FC236}">
                    <a16:creationId xmlns:a16="http://schemas.microsoft.com/office/drawing/2014/main" xmlns="" id="{6CD538DB-4F52-46BA-8C11-1D86F98B6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5" y="2259"/>
                <a:ext cx="0" cy="2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6" name="Line 88">
                <a:extLst>
                  <a:ext uri="{FF2B5EF4-FFF2-40B4-BE49-F238E27FC236}">
                    <a16:creationId xmlns:a16="http://schemas.microsoft.com/office/drawing/2014/main" xmlns="" id="{2A507368-984A-4D9C-8284-6C98CFA73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5" y="2715"/>
                <a:ext cx="0" cy="3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97" name="Line 89">
                <a:extLst>
                  <a:ext uri="{FF2B5EF4-FFF2-40B4-BE49-F238E27FC236}">
                    <a16:creationId xmlns:a16="http://schemas.microsoft.com/office/drawing/2014/main" xmlns="" id="{FA77C5CD-C09F-4F6F-8CD4-5B38BBA0D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4" y="2387"/>
                <a:ext cx="0" cy="5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6698" name="Group 90">
            <a:extLst>
              <a:ext uri="{FF2B5EF4-FFF2-40B4-BE49-F238E27FC236}">
                <a16:creationId xmlns:a16="http://schemas.microsoft.com/office/drawing/2014/main" xmlns="" id="{7D37E225-B5D0-453D-A1C5-64BB5208B7D6}"/>
              </a:ext>
            </a:extLst>
          </p:cNvPr>
          <p:cNvGrpSpPr>
            <a:grpSpLocks/>
          </p:cNvGrpSpPr>
          <p:nvPr/>
        </p:nvGrpSpPr>
        <p:grpSpPr bwMode="auto">
          <a:xfrm>
            <a:off x="6154739" y="4714008"/>
            <a:ext cx="2544763" cy="1811338"/>
            <a:chOff x="4095" y="3013"/>
            <a:chExt cx="1603" cy="1141"/>
          </a:xfrm>
        </p:grpSpPr>
        <p:sp>
          <p:nvSpPr>
            <p:cNvPr id="196699" name="Oval 91">
              <a:extLst>
                <a:ext uri="{FF2B5EF4-FFF2-40B4-BE49-F238E27FC236}">
                  <a16:creationId xmlns:a16="http://schemas.microsoft.com/office/drawing/2014/main" xmlns="" id="{C5F0F029-C87F-4CF4-AAA1-1C9D4DB7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3627"/>
              <a:ext cx="218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0" name="Line 92">
              <a:extLst>
                <a:ext uri="{FF2B5EF4-FFF2-40B4-BE49-F238E27FC236}">
                  <a16:creationId xmlns:a16="http://schemas.microsoft.com/office/drawing/2014/main" xmlns="" id="{28D78EF1-659D-40E9-8B21-7AB4B7381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3344"/>
              <a:ext cx="1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1" name="Line 93">
              <a:extLst>
                <a:ext uri="{FF2B5EF4-FFF2-40B4-BE49-F238E27FC236}">
                  <a16:creationId xmlns:a16="http://schemas.microsoft.com/office/drawing/2014/main" xmlns="" id="{2D27E6BC-FA63-40A2-8B26-1A7AE3865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4135"/>
              <a:ext cx="1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2" name="Rectangle 94">
              <a:extLst>
                <a:ext uri="{FF2B5EF4-FFF2-40B4-BE49-F238E27FC236}">
                  <a16:creationId xmlns:a16="http://schemas.microsoft.com/office/drawing/2014/main" xmlns="" id="{CC6EB324-5D92-4944-BA5E-A25FD5688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3306"/>
              <a:ext cx="192" cy="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3" name="Line 95">
              <a:extLst>
                <a:ext uri="{FF2B5EF4-FFF2-40B4-BE49-F238E27FC236}">
                  <a16:creationId xmlns:a16="http://schemas.microsoft.com/office/drawing/2014/main" xmlns="" id="{73AC3EC8-5AD7-4E0F-9E4E-EED1ED55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3344"/>
              <a:ext cx="3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4" name="Rectangle 96">
              <a:extLst>
                <a:ext uri="{FF2B5EF4-FFF2-40B4-BE49-F238E27FC236}">
                  <a16:creationId xmlns:a16="http://schemas.microsoft.com/office/drawing/2014/main" xmlns="" id="{05D53260-304F-4FFD-AA85-D8E0529A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3608"/>
              <a:ext cx="89" cy="21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20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6705" name="Line 97">
              <a:extLst>
                <a:ext uri="{FF2B5EF4-FFF2-40B4-BE49-F238E27FC236}">
                  <a16:creationId xmlns:a16="http://schemas.microsoft.com/office/drawing/2014/main" xmlns="" id="{B749B0EA-E4CB-4F67-B445-69AAE1B73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1" y="3335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06" name="Text Box 98">
              <a:extLst>
                <a:ext uri="{FF2B5EF4-FFF2-40B4-BE49-F238E27FC236}">
                  <a16:creationId xmlns:a16="http://schemas.microsoft.com/office/drawing/2014/main" xmlns="" id="{17D920AF-F685-4A5C-94B6-77F682DD0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" y="3798"/>
              <a:ext cx="3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196707" name="Line 99">
              <a:extLst>
                <a:ext uri="{FF2B5EF4-FFF2-40B4-BE49-F238E27FC236}">
                  <a16:creationId xmlns:a16="http://schemas.microsoft.com/office/drawing/2014/main" xmlns="" id="{98CC39E7-1BD8-47B3-8C69-26E8F31AE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3598"/>
              <a:ext cx="0" cy="2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6708" name="Group 100">
              <a:extLst>
                <a:ext uri="{FF2B5EF4-FFF2-40B4-BE49-F238E27FC236}">
                  <a16:creationId xmlns:a16="http://schemas.microsoft.com/office/drawing/2014/main" xmlns="" id="{FFDF71FA-7B84-4D33-B3E0-980669DA2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4" y="3515"/>
              <a:ext cx="194" cy="298"/>
              <a:chOff x="5482" y="3510"/>
              <a:chExt cx="320" cy="355"/>
            </a:xfrm>
          </p:grpSpPr>
          <p:sp>
            <p:nvSpPr>
              <p:cNvPr id="196709" name="Rectangle 101">
                <a:extLst>
                  <a:ext uri="{FF2B5EF4-FFF2-40B4-BE49-F238E27FC236}">
                    <a16:creationId xmlns:a16="http://schemas.microsoft.com/office/drawing/2014/main" xmlns="" id="{49CFA48A-0CE0-4FF9-A159-048398D2E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" y="3671"/>
                <a:ext cx="13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17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710" name="Rectangle 102">
                <a:extLst>
                  <a:ext uri="{FF2B5EF4-FFF2-40B4-BE49-F238E27FC236}">
                    <a16:creationId xmlns:a16="http://schemas.microsoft.com/office/drawing/2014/main" xmlns="" id="{A3E07FC3-E9BF-4528-8787-5E1E280BF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2" y="3510"/>
                <a:ext cx="207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711" name="Line 103">
              <a:extLst>
                <a:ext uri="{FF2B5EF4-FFF2-40B4-BE49-F238E27FC236}">
                  <a16:creationId xmlns:a16="http://schemas.microsoft.com/office/drawing/2014/main" xmlns="" id="{4E37CB7D-34D1-4C98-8638-0FB9A78EA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735"/>
              <a:ext cx="2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2" name="Line 104">
              <a:extLst>
                <a:ext uri="{FF2B5EF4-FFF2-40B4-BE49-F238E27FC236}">
                  <a16:creationId xmlns:a16="http://schemas.microsoft.com/office/drawing/2014/main" xmlns="" id="{32A1396A-A7A9-47EE-9215-8484C0752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1" y="3843"/>
              <a:ext cx="0" cy="3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3" name="Line 105">
              <a:extLst>
                <a:ext uri="{FF2B5EF4-FFF2-40B4-BE49-F238E27FC236}">
                  <a16:creationId xmlns:a16="http://schemas.microsoft.com/office/drawing/2014/main" xmlns="" id="{BB745920-094C-43E4-AC37-6DEDE0599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3344"/>
              <a:ext cx="0" cy="7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4" name="Line 106">
              <a:extLst>
                <a:ext uri="{FF2B5EF4-FFF2-40B4-BE49-F238E27FC236}">
                  <a16:creationId xmlns:a16="http://schemas.microsoft.com/office/drawing/2014/main" xmlns="" id="{C5DFA9CB-203F-455F-B644-B5FDAAA33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0" y="3441"/>
              <a:ext cx="0" cy="5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5" name="Rectangle 107">
              <a:extLst>
                <a:ext uri="{FF2B5EF4-FFF2-40B4-BE49-F238E27FC236}">
                  <a16:creationId xmlns:a16="http://schemas.microsoft.com/office/drawing/2014/main" xmlns="" id="{E1DCB66B-40F5-4397-8180-3DC80326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297"/>
              <a:ext cx="192" cy="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6" name="Oval 108">
              <a:extLst>
                <a:ext uri="{FF2B5EF4-FFF2-40B4-BE49-F238E27FC236}">
                  <a16:creationId xmlns:a16="http://schemas.microsoft.com/office/drawing/2014/main" xmlns="" id="{00B6AF07-F0C3-430B-A0E3-B2ED1FE2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4097"/>
              <a:ext cx="63" cy="5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7" name="Oval 109">
              <a:extLst>
                <a:ext uri="{FF2B5EF4-FFF2-40B4-BE49-F238E27FC236}">
                  <a16:creationId xmlns:a16="http://schemas.microsoft.com/office/drawing/2014/main" xmlns="" id="{8E9E6AA2-6A98-450F-A454-06B88640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3306"/>
              <a:ext cx="63" cy="5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8" name="Rectangle 110">
              <a:extLst>
                <a:ext uri="{FF2B5EF4-FFF2-40B4-BE49-F238E27FC236}">
                  <a16:creationId xmlns:a16="http://schemas.microsoft.com/office/drawing/2014/main" xmlns="" id="{852DE8C7-4C35-4491-AAA7-B3948FC5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303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6719" name="Rectangle 111">
              <a:extLst>
                <a:ext uri="{FF2B5EF4-FFF2-40B4-BE49-F238E27FC236}">
                  <a16:creationId xmlns:a16="http://schemas.microsoft.com/office/drawing/2014/main" xmlns="" id="{67698048-AFAB-4BE5-B72A-D8E628D1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36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6720" name="Rectangle 112">
              <a:extLst>
                <a:ext uri="{FF2B5EF4-FFF2-40B4-BE49-F238E27FC236}">
                  <a16:creationId xmlns:a16="http://schemas.microsoft.com/office/drawing/2014/main" xmlns="" id="{C600217F-A1AE-4399-BC77-B06456A2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301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96721" name="AutoShape 113">
            <a:extLst>
              <a:ext uri="{FF2B5EF4-FFF2-40B4-BE49-F238E27FC236}">
                <a16:creationId xmlns:a16="http://schemas.microsoft.com/office/drawing/2014/main" xmlns="" id="{A3E5A698-5FB6-4329-9125-6D9AE222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451225"/>
            <a:ext cx="1560513" cy="822325"/>
          </a:xfrm>
          <a:prstGeom prst="wedgeRoundRectCallout">
            <a:avLst>
              <a:gd name="adj1" fmla="val 61699"/>
              <a:gd name="adj2" fmla="val 15060"/>
              <a:gd name="adj3" fmla="val 16667"/>
            </a:avLst>
          </a:prstGeom>
          <a:gradFill rotWithShape="0">
            <a:gsLst>
              <a:gs pos="0">
                <a:srgbClr val="9900CC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=0 -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时等效电路</a:t>
            </a:r>
          </a:p>
        </p:txBody>
      </p:sp>
      <p:sp>
        <p:nvSpPr>
          <p:cNvPr id="196722" name="AutoShape 114">
            <a:extLst>
              <a:ext uri="{FF2B5EF4-FFF2-40B4-BE49-F238E27FC236}">
                <a16:creationId xmlns:a16="http://schemas.microsoft.com/office/drawing/2014/main" xmlns="" id="{AB612A46-BBB3-4FA4-AAB2-2FE09AB3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5308600"/>
            <a:ext cx="1560513" cy="822325"/>
          </a:xfrm>
          <a:prstGeom prst="wedgeRoundRectCallout">
            <a:avLst>
              <a:gd name="adj1" fmla="val 68208"/>
              <a:gd name="adj2" fmla="val 5597"/>
              <a:gd name="adj3" fmla="val 16667"/>
            </a:avLst>
          </a:prstGeom>
          <a:gradFill rotWithShape="0">
            <a:gsLst>
              <a:gs pos="0">
                <a:srgbClr val="9900CC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=0+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时等效电路</a:t>
            </a:r>
          </a:p>
        </p:txBody>
      </p:sp>
      <p:grpSp>
        <p:nvGrpSpPr>
          <p:cNvPr id="178" name="Group 2">
            <a:extLst>
              <a:ext uri="{FF2B5EF4-FFF2-40B4-BE49-F238E27FC236}">
                <a16:creationId xmlns:a16="http://schemas.microsoft.com/office/drawing/2014/main" xmlns="" id="{C3BCEC9E-580B-4348-ABEB-9154580AC27C}"/>
              </a:ext>
            </a:extLst>
          </p:cNvPr>
          <p:cNvGrpSpPr>
            <a:grpSpLocks/>
          </p:cNvGrpSpPr>
          <p:nvPr/>
        </p:nvGrpSpPr>
        <p:grpSpPr bwMode="auto">
          <a:xfrm>
            <a:off x="1183583" y="644526"/>
            <a:ext cx="3372743" cy="484187"/>
            <a:chOff x="864" y="575"/>
            <a:chExt cx="1478" cy="305"/>
          </a:xfrm>
        </p:grpSpPr>
        <p:sp>
          <p:nvSpPr>
            <p:cNvPr id="179" name="Text Box 3">
              <a:extLst>
                <a:ext uri="{FF2B5EF4-FFF2-40B4-BE49-F238E27FC236}">
                  <a16:creationId xmlns:a16="http://schemas.microsoft.com/office/drawing/2014/main" xmlns="" id="{329AE7A6-8BEC-498A-87E9-4A1004E98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589"/>
              <a:ext cx="8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电感电压</a:t>
              </a:r>
            </a:p>
          </p:txBody>
        </p:sp>
        <p:grpSp>
          <p:nvGrpSpPr>
            <p:cNvPr id="180" name="Group 4">
              <a:extLst>
                <a:ext uri="{FF2B5EF4-FFF2-40B4-BE49-F238E27FC236}">
                  <a16:creationId xmlns:a16="http://schemas.microsoft.com/office/drawing/2014/main" xmlns="" id="{B9563301-AF9C-4421-B4D4-6EDDE951D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0" y="575"/>
              <a:ext cx="632" cy="274"/>
              <a:chOff x="1682" y="513"/>
              <a:chExt cx="1093" cy="344"/>
            </a:xfrm>
          </p:grpSpPr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xmlns="" id="{2DF2824C-318C-474E-B640-22AE1CF7D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513"/>
                <a:ext cx="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ctangle 8">
                <a:extLst>
                  <a:ext uri="{FF2B5EF4-FFF2-40B4-BE49-F238E27FC236}">
                    <a16:creationId xmlns:a16="http://schemas.microsoft.com/office/drawing/2014/main" xmlns="" id="{7BFF4B1C-9DEA-40CB-BB6D-B58CAE708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565"/>
                <a:ext cx="44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400" b="1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3" name="Text Box 10">
            <a:extLst>
              <a:ext uri="{FF2B5EF4-FFF2-40B4-BE49-F238E27FC236}">
                <a16:creationId xmlns:a16="http://schemas.microsoft.com/office/drawing/2014/main" xmlns="" id="{026F4259-04ED-4E3F-96AE-9DDDBD5C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308" y="218099"/>
            <a:ext cx="6530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时闭合，换路前电路处于稳态。</a:t>
            </a:r>
          </a:p>
        </p:txBody>
      </p:sp>
      <p:sp>
        <p:nvSpPr>
          <p:cNvPr id="184" name="Text Box 56">
            <a:extLst>
              <a:ext uri="{FF2B5EF4-FFF2-40B4-BE49-F238E27FC236}">
                <a16:creationId xmlns:a16="http://schemas.microsoft.com/office/drawing/2014/main" xmlns="" id="{2602342B-3A11-4CBD-9382-B8DBC559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7" y="1409108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解：用三要素法</a:t>
            </a:r>
          </a:p>
        </p:txBody>
      </p:sp>
      <p:graphicFrame>
        <p:nvGraphicFramePr>
          <p:cNvPr id="185" name="Object 5">
            <a:extLst>
              <a:ext uri="{FF2B5EF4-FFF2-40B4-BE49-F238E27FC236}">
                <a16:creationId xmlns:a16="http://schemas.microsoft.com/office/drawing/2014/main" xmlns="" id="{A7234160-C56F-490A-A79F-63A9EF217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50049"/>
              </p:ext>
            </p:extLst>
          </p:nvPr>
        </p:nvGraphicFramePr>
        <p:xfrm>
          <a:off x="308005" y="2684587"/>
          <a:ext cx="43640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9" name="公式" r:id="rId3" imgW="1955800" imgH="393700" progId="Equation.3">
                  <p:embed/>
                </p:oleObj>
              </mc:Choice>
              <mc:Fallback>
                <p:oleObj name="公式" r:id="rId3" imgW="1955800" imgH="393700" progId="Equation.3">
                  <p:embed/>
                  <p:pic>
                    <p:nvPicPr>
                      <p:cNvPr id="98" name="Object 5">
                        <a:extLst>
                          <a:ext uri="{FF2B5EF4-FFF2-40B4-BE49-F238E27FC236}">
                            <a16:creationId xmlns:a16="http://schemas.microsoft.com/office/drawing/2014/main" xmlns="" id="{0C52FEFD-8BFD-44F6-8EFA-B74C4232B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05" y="2684587"/>
                        <a:ext cx="436403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Text Box 170">
            <a:extLst>
              <a:ext uri="{FF2B5EF4-FFF2-40B4-BE49-F238E27FC236}">
                <a16:creationId xmlns:a16="http://schemas.microsoft.com/office/drawing/2014/main" xmlns="" id="{A3D2F441-0D46-44A2-B4D3-4FC1359E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05" y="2033589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初始值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(0+)</a:t>
            </a:r>
          </a:p>
        </p:txBody>
      </p:sp>
      <p:graphicFrame>
        <p:nvGraphicFramePr>
          <p:cNvPr id="187" name="Object 180">
            <a:extLst>
              <a:ext uri="{FF2B5EF4-FFF2-40B4-BE49-F238E27FC236}">
                <a16:creationId xmlns:a16="http://schemas.microsoft.com/office/drawing/2014/main" xmlns="" id="{5FDE4620-849B-4522-9F1B-5C1205322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33417"/>
              </p:ext>
            </p:extLst>
          </p:nvPr>
        </p:nvGraphicFramePr>
        <p:xfrm>
          <a:off x="349250" y="4673600"/>
          <a:ext cx="5637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0" name="公式" r:id="rId5" imgW="2603160" imgH="241200" progId="Equation.3">
                  <p:embed/>
                </p:oleObj>
              </mc:Choice>
              <mc:Fallback>
                <p:oleObj name="公式" r:id="rId5" imgW="2603160" imgH="241200" progId="Equation.3">
                  <p:embed/>
                  <p:pic>
                    <p:nvPicPr>
                      <p:cNvPr id="182" name="Object 180">
                        <a:extLst>
                          <a:ext uri="{FF2B5EF4-FFF2-40B4-BE49-F238E27FC236}">
                            <a16:creationId xmlns:a16="http://schemas.microsoft.com/office/drawing/2014/main" xmlns="" id="{44E2DB69-CAA7-4095-9639-5C6E07007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673600"/>
                        <a:ext cx="56372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7B6614D-DE7B-42B2-A8D4-A8705B6AA55E}"/>
              </a:ext>
            </a:extLst>
          </p:cNvPr>
          <p:cNvGrpSpPr/>
          <p:nvPr/>
        </p:nvGrpSpPr>
        <p:grpSpPr>
          <a:xfrm>
            <a:off x="4333876" y="672479"/>
            <a:ext cx="4441825" cy="2232025"/>
            <a:chOff x="4256088" y="671513"/>
            <a:chExt cx="4441825" cy="2232025"/>
          </a:xfrm>
        </p:grpSpPr>
        <p:grpSp>
          <p:nvGrpSpPr>
            <p:cNvPr id="196619" name="Group 11">
              <a:extLst>
                <a:ext uri="{FF2B5EF4-FFF2-40B4-BE49-F238E27FC236}">
                  <a16:creationId xmlns:a16="http://schemas.microsoft.com/office/drawing/2014/main" xmlns="" id="{A4B03892-505B-45ED-810D-56E25A67B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6088" y="671513"/>
              <a:ext cx="4441825" cy="2232025"/>
              <a:chOff x="2844" y="423"/>
              <a:chExt cx="2798" cy="1406"/>
            </a:xfrm>
          </p:grpSpPr>
          <p:sp>
            <p:nvSpPr>
              <p:cNvPr id="196620" name="Text Box 12">
                <a:extLst>
                  <a:ext uri="{FF2B5EF4-FFF2-40B4-BE49-F238E27FC236}">
                    <a16:creationId xmlns:a16="http://schemas.microsoft.com/office/drawing/2014/main" xmlns="" id="{3C0E2039-A3B6-405D-85CC-0EEE0D486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" y="430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1" name="Text Box 13">
                <a:extLst>
                  <a:ext uri="{FF2B5EF4-FFF2-40B4-BE49-F238E27FC236}">
                    <a16:creationId xmlns:a16="http://schemas.microsoft.com/office/drawing/2014/main" xmlns="" id="{4EF3FC58-E6C6-4E36-A8CF-F3F2B6D39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423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6622" name="Group 14">
                <a:extLst>
                  <a:ext uri="{FF2B5EF4-FFF2-40B4-BE49-F238E27FC236}">
                    <a16:creationId xmlns:a16="http://schemas.microsoft.com/office/drawing/2014/main" xmlns="" id="{1172A4B8-5B5D-442E-BF3E-B49D67EEF2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4" y="668"/>
                <a:ext cx="2798" cy="1161"/>
                <a:chOff x="2752" y="778"/>
                <a:chExt cx="2798" cy="1161"/>
              </a:xfrm>
            </p:grpSpPr>
            <p:sp>
              <p:nvSpPr>
                <p:cNvPr id="196623" name="Oval 15">
                  <a:extLst>
                    <a:ext uri="{FF2B5EF4-FFF2-40B4-BE49-F238E27FC236}">
                      <a16:creationId xmlns:a16="http://schemas.microsoft.com/office/drawing/2014/main" xmlns="" id="{6FC29DB2-E944-4F09-A72A-BD9AD447A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166"/>
                  <a:ext cx="299" cy="30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24" name="Line 16">
                  <a:extLst>
                    <a:ext uri="{FF2B5EF4-FFF2-40B4-BE49-F238E27FC236}">
                      <a16:creationId xmlns:a16="http://schemas.microsoft.com/office/drawing/2014/main" xmlns="" id="{6A463D46-CDCF-4428-B653-09E297B27B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836"/>
                  <a:ext cx="0" cy="3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25" name="Line 17">
                  <a:extLst>
                    <a:ext uri="{FF2B5EF4-FFF2-40B4-BE49-F238E27FC236}">
                      <a16:creationId xmlns:a16="http://schemas.microsoft.com/office/drawing/2014/main" xmlns="" id="{79CBE88D-F70D-4257-B98C-34FA7070AC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1" y="828"/>
                  <a:ext cx="1968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26" name="Line 18">
                  <a:extLst>
                    <a:ext uri="{FF2B5EF4-FFF2-40B4-BE49-F238E27FC236}">
                      <a16:creationId xmlns:a16="http://schemas.microsoft.com/office/drawing/2014/main" xmlns="" id="{8F0AD80A-2F62-4CC8-A262-E45E6FF7B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0" y="1915"/>
                  <a:ext cx="19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27" name="Line 19">
                  <a:extLst>
                    <a:ext uri="{FF2B5EF4-FFF2-40B4-BE49-F238E27FC236}">
                      <a16:creationId xmlns:a16="http://schemas.microsoft.com/office/drawing/2014/main" xmlns="" id="{9A5641D5-D0B3-4EBB-BE0F-CE5064EEB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3" y="836"/>
                  <a:ext cx="0" cy="3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28" name="Rectangle 20">
                  <a:extLst>
                    <a:ext uri="{FF2B5EF4-FFF2-40B4-BE49-F238E27FC236}">
                      <a16:creationId xmlns:a16="http://schemas.microsoft.com/office/drawing/2014/main" xmlns="" id="{41AAD47C-256D-4C04-9DEC-3651EB217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6" y="778"/>
                  <a:ext cx="243" cy="99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kumimoji="1" lang="zh-CN" altLang="zh-CN" sz="2000" b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29" name="Line 21">
                  <a:extLst>
                    <a:ext uri="{FF2B5EF4-FFF2-40B4-BE49-F238E27FC236}">
                      <a16:creationId xmlns:a16="http://schemas.microsoft.com/office/drawing/2014/main" xmlns="" id="{ACA25950-7C7A-426D-8BFA-3ABE74FBB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828"/>
                  <a:ext cx="0" cy="10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0" name="Rectangle 22">
                  <a:extLst>
                    <a:ext uri="{FF2B5EF4-FFF2-40B4-BE49-F238E27FC236}">
                      <a16:creationId xmlns:a16="http://schemas.microsoft.com/office/drawing/2014/main" xmlns="" id="{980349EE-4802-4600-9D90-F7F88464D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323"/>
                  <a:ext cx="97" cy="257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kumimoji="1" lang="zh-CN" altLang="zh-CN" sz="2000" b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31" name="Line 23">
                  <a:extLst>
                    <a:ext uri="{FF2B5EF4-FFF2-40B4-BE49-F238E27FC236}">
                      <a16:creationId xmlns:a16="http://schemas.microsoft.com/office/drawing/2014/main" xmlns="" id="{E951D4B6-4672-4597-9C60-F45A2EDB3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3" y="1214"/>
                  <a:ext cx="161" cy="2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2" name="Line 24">
                  <a:extLst>
                    <a:ext uri="{FF2B5EF4-FFF2-40B4-BE49-F238E27FC236}">
                      <a16:creationId xmlns:a16="http://schemas.microsoft.com/office/drawing/2014/main" xmlns="" id="{8EF464EA-BADC-491D-B800-A14CBCBBA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73" y="1268"/>
                  <a:ext cx="155" cy="1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3" name="Text Box 25">
                  <a:extLst>
                    <a:ext uri="{FF2B5EF4-FFF2-40B4-BE49-F238E27FC236}">
                      <a16:creationId xmlns:a16="http://schemas.microsoft.com/office/drawing/2014/main" xmlns="" id="{2E31F2D6-F892-471E-B881-D35FDEEF0C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4" y="1485"/>
                  <a:ext cx="3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Times New Roman" panose="02020603050405020304" pitchFamily="18" charset="0"/>
                    </a:rPr>
                    <a:t>t=0</a:t>
                  </a:r>
                </a:p>
              </p:txBody>
            </p:sp>
            <p:sp>
              <p:nvSpPr>
                <p:cNvPr id="196634" name="Line 26">
                  <a:extLst>
                    <a:ext uri="{FF2B5EF4-FFF2-40B4-BE49-F238E27FC236}">
                      <a16:creationId xmlns:a16="http://schemas.microsoft.com/office/drawing/2014/main" xmlns="" id="{727E8C63-414B-4649-A7B8-20202654D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674" y="1473"/>
                  <a:ext cx="0" cy="4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5" name="Arc 27">
                  <a:extLst>
                    <a:ext uri="{FF2B5EF4-FFF2-40B4-BE49-F238E27FC236}">
                      <a16:creationId xmlns:a16="http://schemas.microsoft.com/office/drawing/2014/main" xmlns="" id="{3AD02D8C-CE9B-4E6D-A4E3-5FEE99443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3" y="1264"/>
                  <a:ext cx="72" cy="9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6" name="Arc 28">
                  <a:extLst>
                    <a:ext uri="{FF2B5EF4-FFF2-40B4-BE49-F238E27FC236}">
                      <a16:creationId xmlns:a16="http://schemas.microsoft.com/office/drawing/2014/main" xmlns="" id="{716251B5-F5BB-4527-B2F6-AAD1E33A1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1364"/>
                  <a:ext cx="71" cy="93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7" name="Arc 29">
                  <a:extLst>
                    <a:ext uri="{FF2B5EF4-FFF2-40B4-BE49-F238E27FC236}">
                      <a16:creationId xmlns:a16="http://schemas.microsoft.com/office/drawing/2014/main" xmlns="" id="{5B3D62F6-8883-43D2-A621-B24C0605E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1457"/>
                  <a:ext cx="71" cy="9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8" name="Line 30">
                  <a:extLst>
                    <a:ext uri="{FF2B5EF4-FFF2-40B4-BE49-F238E27FC236}">
                      <a16:creationId xmlns:a16="http://schemas.microsoft.com/office/drawing/2014/main" xmlns="" id="{8C7B3B1D-D77C-49EA-948B-7F85A8861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26" y="1548"/>
                  <a:ext cx="0" cy="3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39" name="Line 31">
                  <a:extLst>
                    <a:ext uri="{FF2B5EF4-FFF2-40B4-BE49-F238E27FC236}">
                      <a16:creationId xmlns:a16="http://schemas.microsoft.com/office/drawing/2014/main" xmlns="" id="{52864E86-36CC-49A2-9036-1734960CF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8" y="1484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40" name="Line 32">
                  <a:extLst>
                    <a:ext uri="{FF2B5EF4-FFF2-40B4-BE49-F238E27FC236}">
                      <a16:creationId xmlns:a16="http://schemas.microsoft.com/office/drawing/2014/main" xmlns="" id="{8236FEE8-D1C4-4683-AF77-1B22DC864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9" y="1323"/>
                  <a:ext cx="3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41" name="Line 33">
                  <a:extLst>
                    <a:ext uri="{FF2B5EF4-FFF2-40B4-BE49-F238E27FC236}">
                      <a16:creationId xmlns:a16="http://schemas.microsoft.com/office/drawing/2014/main" xmlns="" id="{FBF250A8-22B1-4636-B104-0212213E7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8" y="1175"/>
                  <a:ext cx="0" cy="3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42" name="Text Box 34">
                  <a:extLst>
                    <a:ext uri="{FF2B5EF4-FFF2-40B4-BE49-F238E27FC236}">
                      <a16:creationId xmlns:a16="http://schemas.microsoft.com/office/drawing/2014/main" xmlns="" id="{E279FF3E-9AC1-474B-8398-DAA9092AB3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8" y="1484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anose="02020603050405020304" pitchFamily="18" charset="0"/>
                    </a:rPr>
                    <a:t>3A</a:t>
                  </a:r>
                </a:p>
              </p:txBody>
            </p:sp>
            <p:sp>
              <p:nvSpPr>
                <p:cNvPr id="196643" name="Text Box 35">
                  <a:extLst>
                    <a:ext uri="{FF2B5EF4-FFF2-40B4-BE49-F238E27FC236}">
                      <a16:creationId xmlns:a16="http://schemas.microsoft.com/office/drawing/2014/main" xmlns="" id="{C18EAA98-E53B-41E0-9BBC-06EC47AEB6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1" y="1147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kumimoji="1" lang="en-US" altLang="zh-CN" sz="2400" i="1">
                      <a:latin typeface="Times New Roman" panose="02020603050405020304" pitchFamily="18" charset="0"/>
                    </a:rPr>
                    <a:t>L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44" name="Line 36">
                  <a:extLst>
                    <a:ext uri="{FF2B5EF4-FFF2-40B4-BE49-F238E27FC236}">
                      <a16:creationId xmlns:a16="http://schemas.microsoft.com/office/drawing/2014/main" xmlns="" id="{FCA40C91-DFF2-4B9D-91BE-52938FAF7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" y="1237"/>
                  <a:ext cx="0" cy="33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47" name="Rectangle 39">
                  <a:extLst>
                    <a:ext uri="{FF2B5EF4-FFF2-40B4-BE49-F238E27FC236}">
                      <a16:creationId xmlns:a16="http://schemas.microsoft.com/office/drawing/2014/main" xmlns="" id="{89AB0654-0EFD-407D-A846-6F39BFF77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1" y="1256"/>
                  <a:ext cx="23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sz="2400" i="1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2400" baseline="-250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  <a:endParaRPr kumimoji="1" lang="en-US" altLang="zh-CN" sz="2400" baseline="-25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48" name="Text Box 40">
                  <a:extLst>
                    <a:ext uri="{FF2B5EF4-FFF2-40B4-BE49-F238E27FC236}">
                      <a16:creationId xmlns:a16="http://schemas.microsoft.com/office/drawing/2014/main" xmlns="" id="{2BC9DA9B-028B-4145-86A3-83C02633E6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37" y="1241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kumimoji="1" lang="en-US" altLang="zh-CN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96649" name="Line 41">
                  <a:extLst>
                    <a:ext uri="{FF2B5EF4-FFF2-40B4-BE49-F238E27FC236}">
                      <a16:creationId xmlns:a16="http://schemas.microsoft.com/office/drawing/2014/main" xmlns="" id="{605315BF-6337-417E-A7A8-B02329154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36" y="828"/>
                  <a:ext cx="0" cy="31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50" name="Oval 42">
                  <a:extLst>
                    <a:ext uri="{FF2B5EF4-FFF2-40B4-BE49-F238E27FC236}">
                      <a16:creationId xmlns:a16="http://schemas.microsoft.com/office/drawing/2014/main" xmlns="" id="{F729FA82-DF3A-485B-9E00-5A01C3C62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9" y="1893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51" name="Oval 43">
                  <a:extLst>
                    <a:ext uri="{FF2B5EF4-FFF2-40B4-BE49-F238E27FC236}">
                      <a16:creationId xmlns:a16="http://schemas.microsoft.com/office/drawing/2014/main" xmlns="" id="{544904AF-3CB7-4F86-9EB3-516B5476CE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0" y="1885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52" name="Oval 44">
                  <a:extLst>
                    <a:ext uri="{FF2B5EF4-FFF2-40B4-BE49-F238E27FC236}">
                      <a16:creationId xmlns:a16="http://schemas.microsoft.com/office/drawing/2014/main" xmlns="" id="{21CBBE67-D2E1-4652-8E5A-EA7B3D0B7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0" y="805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53" name="Oval 45">
                  <a:extLst>
                    <a:ext uri="{FF2B5EF4-FFF2-40B4-BE49-F238E27FC236}">
                      <a16:creationId xmlns:a16="http://schemas.microsoft.com/office/drawing/2014/main" xmlns="" id="{A4585492-99F9-4327-BBF9-16E0F9411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7" y="805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654" name="Rectangle 46">
                  <a:extLst>
                    <a:ext uri="{FF2B5EF4-FFF2-40B4-BE49-F238E27FC236}">
                      <a16:creationId xmlns:a16="http://schemas.microsoft.com/office/drawing/2014/main" xmlns="" id="{8A142778-9967-4248-AD9E-F256A0652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4" y="778"/>
                  <a:ext cx="243" cy="99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kumimoji="1" lang="zh-CN" altLang="zh-CN" sz="2000" b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55" name="Text Box 47">
                  <a:extLst>
                    <a:ext uri="{FF2B5EF4-FFF2-40B4-BE49-F238E27FC236}">
                      <a16:creationId xmlns:a16="http://schemas.microsoft.com/office/drawing/2014/main" xmlns="" id="{9E252FC3-654B-470C-AA9D-05DAD1BDB4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3" y="1227"/>
                  <a:ext cx="3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i="1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2400" baseline="-25000"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56" name="Text Box 48">
                  <a:extLst>
                    <a:ext uri="{FF2B5EF4-FFF2-40B4-BE49-F238E27FC236}">
                      <a16:creationId xmlns:a16="http://schemas.microsoft.com/office/drawing/2014/main" xmlns="" id="{649A6997-3DE0-4DC0-A765-B6DE2EF933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7" y="853"/>
                  <a:ext cx="3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i="1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2400" baseline="-25000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57" name="Text Box 49">
                  <a:extLst>
                    <a:ext uri="{FF2B5EF4-FFF2-40B4-BE49-F238E27FC236}">
                      <a16:creationId xmlns:a16="http://schemas.microsoft.com/office/drawing/2014/main" xmlns="" id="{332505D6-39C6-46D7-884A-D923F3A84D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9" y="860"/>
                  <a:ext cx="3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i="1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2400" baseline="-25000"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58" name="Text Box 50">
                  <a:extLst>
                    <a:ext uri="{FF2B5EF4-FFF2-40B4-BE49-F238E27FC236}">
                      <a16:creationId xmlns:a16="http://schemas.microsoft.com/office/drawing/2014/main" xmlns="" id="{8F3C1FBD-320C-4E79-A7B2-7A426F7145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2" y="116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i="1" dirty="0"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2400" i="1" baseline="-25000" dirty="0">
                      <a:latin typeface="Times New Roman" panose="02020603050405020304" pitchFamily="18" charset="0"/>
                    </a:rPr>
                    <a:t>S</a:t>
                  </a:r>
                  <a:endParaRPr kumimoji="1" lang="en-US" altLang="zh-CN" sz="2400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59" name="Text Box 51">
                  <a:extLst>
                    <a:ext uri="{FF2B5EF4-FFF2-40B4-BE49-F238E27FC236}">
                      <a16:creationId xmlns:a16="http://schemas.microsoft.com/office/drawing/2014/main" xmlns="" id="{C170D287-5C9E-48ED-AD81-C1B8A7612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3" y="1484"/>
                  <a:ext cx="4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dirty="0">
                      <a:latin typeface="Times New Roman" panose="02020603050405020304" pitchFamily="18" charset="0"/>
                    </a:rPr>
                    <a:t>2</a:t>
                  </a:r>
                  <a:r>
                    <a:rPr kumimoji="1" lang="en-US" altLang="zh-CN" sz="2400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</a:t>
                  </a:r>
                  <a:endParaRPr kumimoji="1"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660" name="Text Box 52">
                  <a:extLst>
                    <a:ext uri="{FF2B5EF4-FFF2-40B4-BE49-F238E27FC236}">
                      <a16:creationId xmlns:a16="http://schemas.microsoft.com/office/drawing/2014/main" xmlns="" id="{4103CD44-2F77-4C86-8EAA-5B9C5C0F8D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" y="1391"/>
                  <a:ext cx="45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dirty="0">
                      <a:latin typeface="Times New Roman" panose="02020603050405020304" pitchFamily="18" charset="0"/>
                    </a:rPr>
                    <a:t>1H</a:t>
                  </a:r>
                </a:p>
              </p:txBody>
            </p:sp>
          </p:grpSp>
        </p:grpSp>
        <p:sp>
          <p:nvSpPr>
            <p:cNvPr id="115" name="Arc 27">
              <a:extLst>
                <a:ext uri="{FF2B5EF4-FFF2-40B4-BE49-F238E27FC236}">
                  <a16:creationId xmlns:a16="http://schemas.microsoft.com/office/drawing/2014/main" xmlns="" id="{1703714A-CAA4-4BC9-89C1-8E3C7BBD5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751" y="1655764"/>
              <a:ext cx="114300" cy="14605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6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96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21" grpId="0" animBg="1" autoUpdateAnimBg="0"/>
      <p:bldP spid="19672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>
            <a:extLst>
              <a:ext uri="{FF2B5EF4-FFF2-40B4-BE49-F238E27FC236}">
                <a16:creationId xmlns:a16="http://schemas.microsoft.com/office/drawing/2014/main" xmlns="" id="{1B577D08-D269-49F3-9AE7-DBD9AC91D67E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946195"/>
            <a:ext cx="2785284" cy="2051004"/>
            <a:chOff x="3778" y="865"/>
            <a:chExt cx="1917" cy="1403"/>
          </a:xfrm>
        </p:grpSpPr>
        <p:sp>
          <p:nvSpPr>
            <p:cNvPr id="197635" name="Line 3">
              <a:extLst>
                <a:ext uri="{FF2B5EF4-FFF2-40B4-BE49-F238E27FC236}">
                  <a16:creationId xmlns:a16="http://schemas.microsoft.com/office/drawing/2014/main" xmlns="" id="{8E8A6063-ADE1-4008-A57B-3778E52E8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122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36" name="Line 4">
              <a:extLst>
                <a:ext uri="{FF2B5EF4-FFF2-40B4-BE49-F238E27FC236}">
                  <a16:creationId xmlns:a16="http://schemas.microsoft.com/office/drawing/2014/main" xmlns="" id="{7A623D60-CED7-4883-BC22-76EF00FAB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223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37" name="Rectangle 5">
              <a:extLst>
                <a:ext uri="{FF2B5EF4-FFF2-40B4-BE49-F238E27FC236}">
                  <a16:creationId xmlns:a16="http://schemas.microsoft.com/office/drawing/2014/main" xmlns="" id="{7C3B0614-C557-46AD-A92A-EAC1B783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176"/>
              <a:ext cx="219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38" name="Line 6">
              <a:extLst>
                <a:ext uri="{FF2B5EF4-FFF2-40B4-BE49-F238E27FC236}">
                  <a16:creationId xmlns:a16="http://schemas.microsoft.com/office/drawing/2014/main" xmlns="" id="{63FE8685-679E-4F3D-BEFF-06D9B0D06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224"/>
              <a:ext cx="3" cy="10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39" name="Rectangle 7">
              <a:extLst>
                <a:ext uri="{FF2B5EF4-FFF2-40B4-BE49-F238E27FC236}">
                  <a16:creationId xmlns:a16="http://schemas.microsoft.com/office/drawing/2014/main" xmlns="" id="{5A737CA0-5E04-4BDE-9AAB-4E52B56B5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560"/>
              <a:ext cx="102" cy="27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16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7640" name="Line 8">
              <a:extLst>
                <a:ext uri="{FF2B5EF4-FFF2-40B4-BE49-F238E27FC236}">
                  <a16:creationId xmlns:a16="http://schemas.microsoft.com/office/drawing/2014/main" xmlns="" id="{C2EA3F9B-6245-4F20-BE90-35C5DA166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2" y="1224"/>
              <a:ext cx="0" cy="6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7641" name="Object 9">
              <a:extLst>
                <a:ext uri="{FF2B5EF4-FFF2-40B4-BE49-F238E27FC236}">
                  <a16:creationId xmlns:a16="http://schemas.microsoft.com/office/drawing/2014/main" xmlns="" id="{D188C8C2-EF80-4CA2-A06A-3D64D44BD7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067198"/>
                </p:ext>
              </p:extLst>
            </p:nvPr>
          </p:nvGraphicFramePr>
          <p:xfrm>
            <a:off x="5398" y="1583"/>
            <a:ext cx="29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95"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8" y="1583"/>
                          <a:ext cx="29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2" name="Line 10">
              <a:extLst>
                <a:ext uri="{FF2B5EF4-FFF2-40B4-BE49-F238E27FC236}">
                  <a16:creationId xmlns:a16="http://schemas.microsoft.com/office/drawing/2014/main" xmlns="" id="{269BCCCB-C819-400F-95DA-B4CBA266A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2" y="184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3" name="Line 11">
              <a:extLst>
                <a:ext uri="{FF2B5EF4-FFF2-40B4-BE49-F238E27FC236}">
                  <a16:creationId xmlns:a16="http://schemas.microsoft.com/office/drawing/2014/main" xmlns="" id="{7AEC282E-0454-4877-B694-6CD71F80E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122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4" name="Line 12">
              <a:extLst>
                <a:ext uri="{FF2B5EF4-FFF2-40B4-BE49-F238E27FC236}">
                  <a16:creationId xmlns:a16="http://schemas.microsoft.com/office/drawing/2014/main" xmlns="" id="{58A6EE2A-7C8C-425D-B99A-D58FA5A0A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392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5" name="Rectangle 13">
              <a:extLst>
                <a:ext uri="{FF2B5EF4-FFF2-40B4-BE49-F238E27FC236}">
                  <a16:creationId xmlns:a16="http://schemas.microsoft.com/office/drawing/2014/main" xmlns="" id="{9CD891CA-0D98-4AD9-9834-8395C3F3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164"/>
              <a:ext cx="219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6" name="Rectangle 14">
              <a:extLst>
                <a:ext uri="{FF2B5EF4-FFF2-40B4-BE49-F238E27FC236}">
                  <a16:creationId xmlns:a16="http://schemas.microsoft.com/office/drawing/2014/main" xmlns="" id="{DAF24C29-41F9-4CF7-BDFD-E19674667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878"/>
              <a:ext cx="30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i="1" dirty="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7647" name="Rectangle 15">
              <a:extLst>
                <a:ext uri="{FF2B5EF4-FFF2-40B4-BE49-F238E27FC236}">
                  <a16:creationId xmlns:a16="http://schemas.microsoft.com/office/drawing/2014/main" xmlns="" id="{545C43CF-1ADB-47B1-A45B-D9C7716C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587"/>
              <a:ext cx="3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i="1" dirty="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7648" name="Rectangle 16">
              <a:extLst>
                <a:ext uri="{FF2B5EF4-FFF2-40B4-BE49-F238E27FC236}">
                  <a16:creationId xmlns:a16="http://schemas.microsoft.com/office/drawing/2014/main" xmlns="" id="{B94A1D58-CA33-4141-830E-0B479D03F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865"/>
              <a:ext cx="3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7649" name="Oval 17">
              <a:extLst>
                <a:ext uri="{FF2B5EF4-FFF2-40B4-BE49-F238E27FC236}">
                  <a16:creationId xmlns:a16="http://schemas.microsoft.com/office/drawing/2014/main" xmlns="" id="{7C8EBDD5-6178-4769-917C-CA16898C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96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0" name="Oval 18">
              <a:extLst>
                <a:ext uri="{FF2B5EF4-FFF2-40B4-BE49-F238E27FC236}">
                  <a16:creationId xmlns:a16="http://schemas.microsoft.com/office/drawing/2014/main" xmlns="" id="{DA640C79-6F84-4FE2-B344-F379DF9A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76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7660" name="AutoShape 28">
            <a:extLst>
              <a:ext uri="{FF2B5EF4-FFF2-40B4-BE49-F238E27FC236}">
                <a16:creationId xmlns:a16="http://schemas.microsoft.com/office/drawing/2014/main" xmlns="" id="{39D46AF2-3010-46A4-AB46-B396E855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517525"/>
            <a:ext cx="2682875" cy="488950"/>
          </a:xfrm>
          <a:prstGeom prst="wedgeRoundRectCallout">
            <a:avLst>
              <a:gd name="adj1" fmla="val -60889"/>
              <a:gd name="adj2" fmla="val 153245"/>
              <a:gd name="adj3" fmla="val 16667"/>
            </a:avLst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时等效电路</a:t>
            </a:r>
          </a:p>
          <a:p>
            <a:pPr algn="ctr"/>
            <a:endParaRPr kumimoji="1"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70" name="Text Box 38">
            <a:extLst>
              <a:ext uri="{FF2B5EF4-FFF2-40B4-BE49-F238E27FC236}">
                <a16:creationId xmlns:a16="http://schemas.microsoft.com/office/drawing/2014/main" xmlns="" id="{3D02EB2A-DD3D-46E0-BC76-9ECDE396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1" y="3354722"/>
            <a:ext cx="1915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时间常数</a:t>
            </a:r>
            <a:r>
              <a:rPr kumimoji="1" lang="en-US" altLang="zh-CN" sz="2400" b="0" i="1" dirty="0">
                <a:latin typeface="Symbol" panose="05050102010706020507" pitchFamily="18" charset="2"/>
              </a:rPr>
              <a:t>t</a:t>
            </a:r>
          </a:p>
        </p:txBody>
      </p:sp>
      <p:sp>
        <p:nvSpPr>
          <p:cNvPr id="89" name="Text Box 170">
            <a:extLst>
              <a:ext uri="{FF2B5EF4-FFF2-40B4-BE49-F238E27FC236}">
                <a16:creationId xmlns:a16="http://schemas.microsoft.com/office/drawing/2014/main" xmlns="" id="{B9905105-F8EC-4200-BFFC-92E685E7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97" y="440220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稳态值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0" name="Object 180">
            <a:extLst>
              <a:ext uri="{FF2B5EF4-FFF2-40B4-BE49-F238E27FC236}">
                <a16:creationId xmlns:a16="http://schemas.microsoft.com/office/drawing/2014/main" xmlns="" id="{EFBA7A02-8CDE-4FDD-B3A7-9438E3093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678076"/>
              </p:ext>
            </p:extLst>
          </p:nvPr>
        </p:nvGraphicFramePr>
        <p:xfrm>
          <a:off x="4550571" y="1827281"/>
          <a:ext cx="2139255" cy="55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6" name="公式" r:id="rId5" imgW="774364" imgH="215806" progId="Equation.3">
                  <p:embed/>
                </p:oleObj>
              </mc:Choice>
              <mc:Fallback>
                <p:oleObj name="公式" r:id="rId5" imgW="774364" imgH="215806" progId="Equation.3">
                  <p:embed/>
                  <p:pic>
                    <p:nvPicPr>
                      <p:cNvPr id="182" name="Object 180">
                        <a:extLst>
                          <a:ext uri="{FF2B5EF4-FFF2-40B4-BE49-F238E27FC236}">
                            <a16:creationId xmlns:a16="http://schemas.microsoft.com/office/drawing/2014/main" xmlns="" id="{017C2B22-7E4E-44CB-85E8-440931C8D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571" y="1827281"/>
                        <a:ext cx="2139255" cy="55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4">
            <a:extLst>
              <a:ext uri="{FF2B5EF4-FFF2-40B4-BE49-F238E27FC236}">
                <a16:creationId xmlns:a16="http://schemas.microsoft.com/office/drawing/2014/main" xmlns="" id="{E2C455BA-2B1C-457B-93F2-EDA201E0D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39889"/>
              </p:ext>
            </p:extLst>
          </p:nvPr>
        </p:nvGraphicFramePr>
        <p:xfrm>
          <a:off x="4283968" y="3946177"/>
          <a:ext cx="2465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7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73" name="Object 4">
                        <a:extLst>
                          <a:ext uri="{FF2B5EF4-FFF2-40B4-BE49-F238E27FC236}">
                            <a16:creationId xmlns:a16="http://schemas.microsoft.com/office/drawing/2014/main" xmlns="" id="{4CE33313-5386-4F02-BC7E-E5C938D2A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46177"/>
                        <a:ext cx="24653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6">
            <a:extLst>
              <a:ext uri="{FF2B5EF4-FFF2-40B4-BE49-F238E27FC236}">
                <a16:creationId xmlns:a16="http://schemas.microsoft.com/office/drawing/2014/main" xmlns="" id="{55A5CCEA-2C88-478E-93BB-779235809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99454"/>
              </p:ext>
            </p:extLst>
          </p:nvPr>
        </p:nvGraphicFramePr>
        <p:xfrm>
          <a:off x="4373217" y="4786033"/>
          <a:ext cx="24939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8" name="公式" r:id="rId9" imgW="1117600" imgH="431800" progId="Equation.3">
                  <p:embed/>
                </p:oleObj>
              </mc:Choice>
              <mc:Fallback>
                <p:oleObj name="公式" r:id="rId9" imgW="1117600" imgH="431800" progId="Equation.3">
                  <p:embed/>
                  <p:pic>
                    <p:nvPicPr>
                      <p:cNvPr id="74" name="Object 6">
                        <a:extLst>
                          <a:ext uri="{FF2B5EF4-FFF2-40B4-BE49-F238E27FC236}">
                            <a16:creationId xmlns:a16="http://schemas.microsoft.com/office/drawing/2014/main" xmlns="" id="{04B0DB49-22E6-4084-A772-315513D5F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217" y="4786033"/>
                        <a:ext cx="24939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54F1F7D-C6B7-4609-AEF7-3C2488A233BB}"/>
              </a:ext>
            </a:extLst>
          </p:cNvPr>
          <p:cNvGrpSpPr/>
          <p:nvPr/>
        </p:nvGrpSpPr>
        <p:grpSpPr>
          <a:xfrm>
            <a:off x="793878" y="4025225"/>
            <a:ext cx="2699555" cy="2063460"/>
            <a:chOff x="489062" y="4087755"/>
            <a:chExt cx="2699555" cy="2063460"/>
          </a:xfrm>
        </p:grpSpPr>
        <p:grpSp>
          <p:nvGrpSpPr>
            <p:cNvPr id="197671" name="Group 39">
              <a:extLst>
                <a:ext uri="{FF2B5EF4-FFF2-40B4-BE49-F238E27FC236}">
                  <a16:creationId xmlns:a16="http://schemas.microsoft.com/office/drawing/2014/main" xmlns="" id="{A3914A7A-7299-4389-BD15-E7DB58C72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62" y="4087755"/>
              <a:ext cx="2699555" cy="2063460"/>
              <a:chOff x="3802" y="740"/>
              <a:chExt cx="1944" cy="1561"/>
            </a:xfrm>
          </p:grpSpPr>
          <p:sp>
            <p:nvSpPr>
              <p:cNvPr id="197672" name="Rectangle 40">
                <a:extLst>
                  <a:ext uri="{FF2B5EF4-FFF2-40B4-BE49-F238E27FC236}">
                    <a16:creationId xmlns:a16="http://schemas.microsoft.com/office/drawing/2014/main" xmlns="" id="{C7DFFCCC-7B4E-4CDE-A948-CB35F42FC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765"/>
                <a:ext cx="1440" cy="1536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7673" name="Group 41">
                <a:extLst>
                  <a:ext uri="{FF2B5EF4-FFF2-40B4-BE49-F238E27FC236}">
                    <a16:creationId xmlns:a16="http://schemas.microsoft.com/office/drawing/2014/main" xmlns="" id="{BDB1886A-6C96-484A-9265-3223CB008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9" y="1469"/>
                <a:ext cx="74" cy="286"/>
                <a:chOff x="2254" y="3305"/>
                <a:chExt cx="74" cy="286"/>
              </a:xfrm>
            </p:grpSpPr>
            <p:sp>
              <p:nvSpPr>
                <p:cNvPr id="197674" name="Arc 42">
                  <a:extLst>
                    <a:ext uri="{FF2B5EF4-FFF2-40B4-BE49-F238E27FC236}">
                      <a16:creationId xmlns:a16="http://schemas.microsoft.com/office/drawing/2014/main" xmlns="" id="{818F7BE8-03B9-4E90-A92F-89E1F8A61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4" y="3305"/>
                  <a:ext cx="74" cy="94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675" name="Arc 43">
                  <a:extLst>
                    <a:ext uri="{FF2B5EF4-FFF2-40B4-BE49-F238E27FC236}">
                      <a16:creationId xmlns:a16="http://schemas.microsoft.com/office/drawing/2014/main" xmlns="" id="{F90A2311-88D7-4BEE-B189-867ADB103B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4" y="3411"/>
                  <a:ext cx="74" cy="97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676" name="Arc 44">
                  <a:extLst>
                    <a:ext uri="{FF2B5EF4-FFF2-40B4-BE49-F238E27FC236}">
                      <a16:creationId xmlns:a16="http://schemas.microsoft.com/office/drawing/2014/main" xmlns="" id="{C4CE8485-327E-4B64-B084-745638D47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4" y="3496"/>
                  <a:ext cx="74" cy="95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7677" name="Line 45">
                <a:extLst>
                  <a:ext uri="{FF2B5EF4-FFF2-40B4-BE49-F238E27FC236}">
                    <a16:creationId xmlns:a16="http://schemas.microsoft.com/office/drawing/2014/main" xmlns="" id="{C0B0A876-C8EA-4C82-B790-9310A28EF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128"/>
                <a:ext cx="14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78" name="Line 46">
                <a:extLst>
                  <a:ext uri="{FF2B5EF4-FFF2-40B4-BE49-F238E27FC236}">
                    <a16:creationId xmlns:a16="http://schemas.microsoft.com/office/drawing/2014/main" xmlns="" id="{9355C6C7-A9EB-4C67-BFF2-EF8EF887B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136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79" name="Rectangle 47">
                <a:extLst>
                  <a:ext uri="{FF2B5EF4-FFF2-40B4-BE49-F238E27FC236}">
                    <a16:creationId xmlns:a16="http://schemas.microsoft.com/office/drawing/2014/main" xmlns="" id="{334E1FA8-820D-40B6-BCF4-AAA90415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080"/>
                <a:ext cx="219" cy="106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80" name="Line 48">
                <a:extLst>
                  <a:ext uri="{FF2B5EF4-FFF2-40B4-BE49-F238E27FC236}">
                    <a16:creationId xmlns:a16="http://schemas.microsoft.com/office/drawing/2014/main" xmlns="" id="{312788EF-7930-4627-9271-5C980A3C1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7" y="1128"/>
                <a:ext cx="3" cy="10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81" name="Rectangle 49">
                <a:extLst>
                  <a:ext uri="{FF2B5EF4-FFF2-40B4-BE49-F238E27FC236}">
                    <a16:creationId xmlns:a16="http://schemas.microsoft.com/office/drawing/2014/main" xmlns="" id="{1FAED444-5EF6-4570-BD71-CB398725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1488"/>
                <a:ext cx="114" cy="219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400" b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82" name="Line 50">
                <a:extLst>
                  <a:ext uri="{FF2B5EF4-FFF2-40B4-BE49-F238E27FC236}">
                    <a16:creationId xmlns:a16="http://schemas.microsoft.com/office/drawing/2014/main" xmlns="" id="{E0492957-B00F-473C-9A0D-019751929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09" y="112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83" name="Line 51">
                <a:extLst>
                  <a:ext uri="{FF2B5EF4-FFF2-40B4-BE49-F238E27FC236}">
                    <a16:creationId xmlns:a16="http://schemas.microsoft.com/office/drawing/2014/main" xmlns="" id="{F6C18235-27DC-421A-9AC8-2B241D56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21" y="1861"/>
                <a:ext cx="0" cy="2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97684" name="Line 52">
                <a:extLst>
                  <a:ext uri="{FF2B5EF4-FFF2-40B4-BE49-F238E27FC236}">
                    <a16:creationId xmlns:a16="http://schemas.microsoft.com/office/drawing/2014/main" xmlns="" id="{944C2C03-4E0B-4245-B994-365DE48FF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128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85" name="Rectangle 53">
                <a:extLst>
                  <a:ext uri="{FF2B5EF4-FFF2-40B4-BE49-F238E27FC236}">
                    <a16:creationId xmlns:a16="http://schemas.microsoft.com/office/drawing/2014/main" xmlns="" id="{677717E7-0910-4757-94AB-9C3A72381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1080"/>
                <a:ext cx="219" cy="106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86" name="Text Box 54">
                <a:extLst>
                  <a:ext uri="{FF2B5EF4-FFF2-40B4-BE49-F238E27FC236}">
                    <a16:creationId xmlns:a16="http://schemas.microsoft.com/office/drawing/2014/main" xmlns="" id="{77F747EB-E4FA-4597-82C7-6A232A7E4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0" y="1487"/>
                <a:ext cx="266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197687" name="Rectangle 55">
                <a:extLst>
                  <a:ext uri="{FF2B5EF4-FFF2-40B4-BE49-F238E27FC236}">
                    <a16:creationId xmlns:a16="http://schemas.microsoft.com/office/drawing/2014/main" xmlns="" id="{C0773D74-4DE9-418C-BF29-5DB7D6DA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7688" name="Rectangle 56">
                <a:extLst>
                  <a:ext uri="{FF2B5EF4-FFF2-40B4-BE49-F238E27FC236}">
                    <a16:creationId xmlns:a16="http://schemas.microsoft.com/office/drawing/2014/main" xmlns="" id="{0598AEF6-3528-42C2-8DF2-1BC7B1BC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740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7689" name="Rectangle 57">
                <a:extLst>
                  <a:ext uri="{FF2B5EF4-FFF2-40B4-BE49-F238E27FC236}">
                    <a16:creationId xmlns:a16="http://schemas.microsoft.com/office/drawing/2014/main" xmlns="" id="{BB542E27-CC55-4C5F-925E-1EAAF81F7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5" y="740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7690" name="Oval 58">
                <a:extLst>
                  <a:ext uri="{FF2B5EF4-FFF2-40B4-BE49-F238E27FC236}">
                    <a16:creationId xmlns:a16="http://schemas.microsoft.com/office/drawing/2014/main" xmlns="" id="{024E0CCD-A9A6-49C9-A8F1-11571046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100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91" name="Oval 59">
                <a:extLst>
                  <a:ext uri="{FF2B5EF4-FFF2-40B4-BE49-F238E27FC236}">
                    <a16:creationId xmlns:a16="http://schemas.microsoft.com/office/drawing/2014/main" xmlns="" id="{0D6EE614-BD32-4BE8-8DAA-A3D4CAEEE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080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" name="Arc 44">
              <a:extLst>
                <a:ext uri="{FF2B5EF4-FFF2-40B4-BE49-F238E27FC236}">
                  <a16:creationId xmlns:a16="http://schemas.microsoft.com/office/drawing/2014/main" xmlns="" id="{7EA96BB1-347F-403C-974A-60EEA7B62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176" y="5450164"/>
              <a:ext cx="102761" cy="125579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xmlns="" id="{F0A848C3-CB54-45A4-A332-3876B8DC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84" y="585451"/>
            <a:ext cx="4363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将三要素代入一般表达式：</a:t>
            </a:r>
          </a:p>
        </p:txBody>
      </p:sp>
      <p:sp>
        <p:nvSpPr>
          <p:cNvPr id="198741" name="Text Box 85">
            <a:extLst>
              <a:ext uri="{FF2B5EF4-FFF2-40B4-BE49-F238E27FC236}">
                <a16:creationId xmlns:a16="http://schemas.microsoft.com/office/drawing/2014/main" xmlns="" id="{DB5B8898-26A9-4110-A273-B7913541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5203825"/>
            <a:ext cx="624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</a:rPr>
              <a:t>(5)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画过渡过程曲线（由初始值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稳态值）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6A46DD7-8849-48AD-93E1-909C895036EE}"/>
              </a:ext>
            </a:extLst>
          </p:cNvPr>
          <p:cNvGrpSpPr/>
          <p:nvPr/>
        </p:nvGrpSpPr>
        <p:grpSpPr>
          <a:xfrm>
            <a:off x="1133319" y="1401215"/>
            <a:ext cx="2661909" cy="1874019"/>
            <a:chOff x="1114323" y="1122933"/>
            <a:chExt cx="2661909" cy="187401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71CFE07A-FC05-49B3-A2B9-9F24B6987092}"/>
                </a:ext>
              </a:extLst>
            </p:cNvPr>
            <p:cNvSpPr/>
            <p:nvPr/>
          </p:nvSpPr>
          <p:spPr bwMode="auto">
            <a:xfrm>
              <a:off x="1114323" y="1122933"/>
              <a:ext cx="2661909" cy="187401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0" name="Object 180">
              <a:extLst>
                <a:ext uri="{FF2B5EF4-FFF2-40B4-BE49-F238E27FC236}">
                  <a16:creationId xmlns:a16="http://schemas.microsoft.com/office/drawing/2014/main" xmlns="" id="{6EA54288-A62E-47E1-956E-142036AE26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7413247"/>
                </p:ext>
              </p:extLst>
            </p:nvPr>
          </p:nvGraphicFramePr>
          <p:xfrm>
            <a:off x="1484468" y="1813794"/>
            <a:ext cx="17287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63" name="公式" r:id="rId3" imgW="774364" imgH="215806" progId="Equation.3">
                    <p:embed/>
                  </p:oleObj>
                </mc:Choice>
                <mc:Fallback>
                  <p:oleObj name="公式" r:id="rId3" imgW="774364" imgH="215806" progId="Equation.3">
                    <p:embed/>
                    <p:pic>
                      <p:nvPicPr>
                        <p:cNvPr id="26632" name="Object 180">
                          <a:extLst>
                            <a:ext uri="{FF2B5EF4-FFF2-40B4-BE49-F238E27FC236}">
                              <a16:creationId xmlns:a16="http://schemas.microsoft.com/office/drawing/2014/main" xmlns="" id="{CCEC4792-74A9-4C1D-B0E1-BCD9C97A29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468" y="1813794"/>
                          <a:ext cx="1728787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5">
              <a:extLst>
                <a:ext uri="{FF2B5EF4-FFF2-40B4-BE49-F238E27FC236}">
                  <a16:creationId xmlns:a16="http://schemas.microsoft.com/office/drawing/2014/main" xmlns="" id="{E8905FE9-9F43-4DED-83AC-87717B9FC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412154"/>
                </p:ext>
              </p:extLst>
            </p:nvPr>
          </p:nvGraphicFramePr>
          <p:xfrm>
            <a:off x="1475656" y="1193081"/>
            <a:ext cx="203993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64" name="公式" r:id="rId5" imgW="914003" imgH="215806" progId="Equation.3">
                    <p:embed/>
                  </p:oleObj>
                </mc:Choice>
                <mc:Fallback>
                  <p:oleObj name="公式" r:id="rId5" imgW="914003" imgH="215806" progId="Equation.3">
                    <p:embed/>
                    <p:pic>
                      <p:nvPicPr>
                        <p:cNvPr id="26634" name="Object 5">
                          <a:extLst>
                            <a:ext uri="{FF2B5EF4-FFF2-40B4-BE49-F238E27FC236}">
                              <a16:creationId xmlns:a16="http://schemas.microsoft.com/office/drawing/2014/main" xmlns="" id="{F879C604-9003-4324-8352-4991EA988D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193081"/>
                          <a:ext cx="2039937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4">
              <a:extLst>
                <a:ext uri="{FF2B5EF4-FFF2-40B4-BE49-F238E27FC236}">
                  <a16:creationId xmlns:a16="http://schemas.microsoft.com/office/drawing/2014/main" xmlns="" id="{78C9DB9B-787D-4A5B-BD64-447185E420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876808"/>
                </p:ext>
              </p:extLst>
            </p:nvPr>
          </p:nvGraphicFramePr>
          <p:xfrm>
            <a:off x="1536484" y="2509591"/>
            <a:ext cx="11620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65" name="公式" r:id="rId7" imgW="520248" imgH="177646" progId="Equation.3">
                    <p:embed/>
                  </p:oleObj>
                </mc:Choice>
                <mc:Fallback>
                  <p:oleObj name="公式" r:id="rId7" imgW="520248" imgH="177646" progId="Equation.3">
                    <p:embed/>
                    <p:pic>
                      <p:nvPicPr>
                        <p:cNvPr id="26636" name="Object 4">
                          <a:extLst>
                            <a:ext uri="{FF2B5EF4-FFF2-40B4-BE49-F238E27FC236}">
                              <a16:creationId xmlns:a16="http://schemas.microsoft.com/office/drawing/2014/main" xmlns="" id="{03E47136-FA06-4755-BBF2-5419EEF66D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484" y="2509591"/>
                          <a:ext cx="1162050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" name="Object 7">
            <a:extLst>
              <a:ext uri="{FF2B5EF4-FFF2-40B4-BE49-F238E27FC236}">
                <a16:creationId xmlns:a16="http://schemas.microsoft.com/office/drawing/2014/main" xmlns="" id="{E41D75C1-70AF-483D-9AFD-41435230F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21627"/>
              </p:ext>
            </p:extLst>
          </p:nvPr>
        </p:nvGraphicFramePr>
        <p:xfrm>
          <a:off x="801127" y="4354835"/>
          <a:ext cx="4803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6" name="公式" r:id="rId9" imgW="2044700" imgH="228600" progId="Equation.3">
                  <p:embed/>
                </p:oleObj>
              </mc:Choice>
              <mc:Fallback>
                <p:oleObj name="公式" r:id="rId9" imgW="2044700" imgH="228600" progId="Equation.3">
                  <p:embed/>
                  <p:pic>
                    <p:nvPicPr>
                      <p:cNvPr id="26638" name="Object 7">
                        <a:extLst>
                          <a:ext uri="{FF2B5EF4-FFF2-40B4-BE49-F238E27FC236}">
                            <a16:creationId xmlns:a16="http://schemas.microsoft.com/office/drawing/2014/main" xmlns="" id="{B2FA24AD-9502-40F8-B5A0-0A9CB72EF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27" y="4354835"/>
                        <a:ext cx="4803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170">
            <a:extLst>
              <a:ext uri="{FF2B5EF4-FFF2-40B4-BE49-F238E27FC236}">
                <a16:creationId xmlns:a16="http://schemas.microsoft.com/office/drawing/2014/main" xmlns="" id="{348DB877-AD85-4629-8B4C-3C084629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17" y="3678119"/>
            <a:ext cx="2786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代入三要素通式</a:t>
            </a:r>
            <a:endParaRPr kumimoji="1" lang="en-US" altLang="zh-CN" sz="2400" b="1" i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6" name="Group 86">
            <a:extLst>
              <a:ext uri="{FF2B5EF4-FFF2-40B4-BE49-F238E27FC236}">
                <a16:creationId xmlns:a16="http://schemas.microsoft.com/office/drawing/2014/main" xmlns="" id="{A0482D60-EEE3-4078-9F74-6F1342502EA3}"/>
              </a:ext>
            </a:extLst>
          </p:cNvPr>
          <p:cNvGrpSpPr>
            <a:grpSpLocks/>
          </p:cNvGrpSpPr>
          <p:nvPr/>
        </p:nvGrpSpPr>
        <p:grpSpPr bwMode="auto">
          <a:xfrm>
            <a:off x="4699179" y="1176661"/>
            <a:ext cx="3284537" cy="2000250"/>
            <a:chOff x="1575" y="2302"/>
            <a:chExt cx="2473" cy="1260"/>
          </a:xfrm>
        </p:grpSpPr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xmlns="" id="{A5D87DCC-5662-400A-A241-A3AFB35DC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2684"/>
              <a:ext cx="1519" cy="563"/>
            </a:xfrm>
            <a:custGeom>
              <a:avLst/>
              <a:gdLst>
                <a:gd name="T0" fmla="*/ 0 w 1200"/>
                <a:gd name="T1" fmla="*/ 711 h 576"/>
                <a:gd name="T2" fmla="*/ 741 w 1200"/>
                <a:gd name="T3" fmla="*/ 237 h 576"/>
                <a:gd name="T4" fmla="*/ 3081 w 1200"/>
                <a:gd name="T5" fmla="*/ 0 h 576"/>
                <a:gd name="T6" fmla="*/ 0 60000 65536"/>
                <a:gd name="T7" fmla="*/ 0 60000 65536"/>
                <a:gd name="T8" fmla="*/ 0 60000 65536"/>
                <a:gd name="T9" fmla="*/ 0 w 1200"/>
                <a:gd name="T10" fmla="*/ 0 h 576"/>
                <a:gd name="T11" fmla="*/ 1200 w 120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576">
                  <a:moveTo>
                    <a:pt x="0" y="576"/>
                  </a:moveTo>
                  <a:cubicBezTo>
                    <a:pt x="44" y="432"/>
                    <a:pt x="88" y="288"/>
                    <a:pt x="288" y="192"/>
                  </a:cubicBezTo>
                  <a:cubicBezTo>
                    <a:pt x="488" y="96"/>
                    <a:pt x="844" y="48"/>
                    <a:pt x="120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" name="Group 88">
              <a:extLst>
                <a:ext uri="{FF2B5EF4-FFF2-40B4-BE49-F238E27FC236}">
                  <a16:creationId xmlns:a16="http://schemas.microsoft.com/office/drawing/2014/main" xmlns="" id="{34B292E6-B0A6-4073-854D-A497E21A0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3156"/>
              <a:ext cx="1247" cy="291"/>
              <a:chOff x="1575" y="3150"/>
              <a:chExt cx="1247" cy="291"/>
            </a:xfrm>
          </p:grpSpPr>
          <p:sp>
            <p:nvSpPr>
              <p:cNvPr id="116" name="Text Box 89">
                <a:extLst>
                  <a:ext uri="{FF2B5EF4-FFF2-40B4-BE49-F238E27FC236}">
                    <a16:creationId xmlns:a16="http://schemas.microsoft.com/office/drawing/2014/main" xmlns="" id="{DCAF24C1-FB1A-4025-93B3-EB7FB2213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" y="3150"/>
                <a:ext cx="83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起始值</a:t>
                </a:r>
              </a:p>
            </p:txBody>
          </p:sp>
          <p:sp>
            <p:nvSpPr>
              <p:cNvPr id="117" name="Text Box 90">
                <a:extLst>
                  <a:ext uri="{FF2B5EF4-FFF2-40B4-BE49-F238E27FC236}">
                    <a16:creationId xmlns:a16="http://schemas.microsoft.com/office/drawing/2014/main" xmlns="" id="{BBC46C2C-48DC-4722-9E67-C910056D4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5" y="3152"/>
                <a:ext cx="4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-4V</a:t>
                </a:r>
              </a:p>
            </p:txBody>
          </p:sp>
        </p:grpSp>
        <p:sp>
          <p:nvSpPr>
            <p:cNvPr id="109" name="Line 91">
              <a:extLst>
                <a:ext uri="{FF2B5EF4-FFF2-40B4-BE49-F238E27FC236}">
                  <a16:creationId xmlns:a16="http://schemas.microsoft.com/office/drawing/2014/main" xmlns="" id="{1E8E42AA-CA86-4F3E-AC40-59679E71F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9" y="2686"/>
              <a:ext cx="2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2">
              <a:extLst>
                <a:ext uri="{FF2B5EF4-FFF2-40B4-BE49-F238E27FC236}">
                  <a16:creationId xmlns:a16="http://schemas.microsoft.com/office/drawing/2014/main" xmlns="" id="{D61D3F1F-E3CA-4A09-B3F9-93B64E53B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4" y="2432"/>
              <a:ext cx="8" cy="1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93">
              <a:extLst>
                <a:ext uri="{FF2B5EF4-FFF2-40B4-BE49-F238E27FC236}">
                  <a16:creationId xmlns:a16="http://schemas.microsoft.com/office/drawing/2014/main" xmlns="" id="{5350B922-CF4D-49E0-8729-DAD30E20B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670"/>
              <a:ext cx="2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96">
              <a:extLst>
                <a:ext uri="{FF2B5EF4-FFF2-40B4-BE49-F238E27FC236}">
                  <a16:creationId xmlns:a16="http://schemas.microsoft.com/office/drawing/2014/main" xmlns="" id="{6EBEC3C2-F3DB-476B-AD6B-F9E5235F6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302"/>
              <a:ext cx="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13" name="Group 97">
              <a:extLst>
                <a:ext uri="{FF2B5EF4-FFF2-40B4-BE49-F238E27FC236}">
                  <a16:creationId xmlns:a16="http://schemas.microsoft.com/office/drawing/2014/main" xmlns="" id="{FD211932-38FD-439F-A9B9-B225DD4DD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" y="2336"/>
              <a:ext cx="2147" cy="371"/>
              <a:chOff x="1638" y="2330"/>
              <a:chExt cx="2147" cy="371"/>
            </a:xfrm>
          </p:grpSpPr>
          <p:sp>
            <p:nvSpPr>
              <p:cNvPr id="114" name="Text Box 98">
                <a:extLst>
                  <a:ext uri="{FF2B5EF4-FFF2-40B4-BE49-F238E27FC236}">
                    <a16:creationId xmlns:a16="http://schemas.microsoft.com/office/drawing/2014/main" xmlns="" id="{14623985-73AC-4977-8F4C-49048140B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2330"/>
                <a:ext cx="83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稳态值</a:t>
                </a:r>
              </a:p>
            </p:txBody>
          </p:sp>
          <p:sp>
            <p:nvSpPr>
              <p:cNvPr id="115" name="Text Box 99">
                <a:extLst>
                  <a:ext uri="{FF2B5EF4-FFF2-40B4-BE49-F238E27FC236}">
                    <a16:creationId xmlns:a16="http://schemas.microsoft.com/office/drawing/2014/main" xmlns="" id="{650B50E3-D966-43BC-85B3-6180B1AFC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2413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0V</a:t>
                </a: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 autoUpdateAnimBg="0"/>
      <p:bldP spid="198741" grpId="0" autoUpdateAnimBg="0"/>
      <p:bldP spid="10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352B911-CE2C-4829-9B20-A26BBD7F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107207"/>
            <a:ext cx="604867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一阶电路的脉冲响应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82BE6D-AC8F-4AAD-BC9F-5ED4B15E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276872"/>
            <a:ext cx="6336704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2.5.1 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一阶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RC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电路的脉冲响应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0E192DF-B12B-4DCB-A659-F5274A19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996952"/>
            <a:ext cx="576064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2.5.2 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积分电路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ACE7A0B-3466-4A4D-B5C8-C83737D5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747451"/>
            <a:ext cx="576064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2.5.3 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微分电路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动作按钮: 转到开头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E0866F89-722E-4E15-9953-F11B97D8AD67}"/>
              </a:ext>
            </a:extLst>
          </p:cNvPr>
          <p:cNvSpPr/>
          <p:nvPr/>
        </p:nvSpPr>
        <p:spPr bwMode="auto">
          <a:xfrm>
            <a:off x="8532440" y="6237312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09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 descr="小棋盘">
            <a:extLst>
              <a:ext uri="{FF2B5EF4-FFF2-40B4-BE49-F238E27FC236}">
                <a16:creationId xmlns:a16="http://schemas.microsoft.com/office/drawing/2014/main" xmlns="" id="{B044B6A1-2C7C-43E4-B9E8-8C5204E94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6" y="308701"/>
            <a:ext cx="6194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2.5.1 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电路的脉冲响应</a:t>
            </a:r>
          </a:p>
        </p:txBody>
      </p:sp>
      <p:sp>
        <p:nvSpPr>
          <p:cNvPr id="3" name="Text Box 3" descr="小棋盘">
            <a:extLst>
              <a:ext uri="{FF2B5EF4-FFF2-40B4-BE49-F238E27FC236}">
                <a16:creationId xmlns:a16="http://schemas.microsoft.com/office/drawing/2014/main" xmlns="" id="{4282CE14-0676-42B3-B180-AA26E284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45" y="1168629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脉冲响应：激励为脉冲信号的响应。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EC2B9BCA-6FD0-445B-951E-9A4EDC03FFA9}"/>
              </a:ext>
            </a:extLst>
          </p:cNvPr>
          <p:cNvGrpSpPr>
            <a:grpSpLocks/>
          </p:cNvGrpSpPr>
          <p:nvPr/>
        </p:nvGrpSpPr>
        <p:grpSpPr bwMode="auto">
          <a:xfrm>
            <a:off x="325645" y="1738862"/>
            <a:ext cx="2000250" cy="2120900"/>
            <a:chOff x="2194" y="809"/>
            <a:chExt cx="1260" cy="1336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xmlns="" id="{B74D6B93-13E1-47C9-82C5-25851169F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4CEE392A-AF16-47E2-8F45-A81F8189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77AFA36A-DBE7-4076-AFC8-A43397615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xmlns="" id="{8E647381-9D34-4FBC-B909-3DF104570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xmlns="" id="{08883626-F5C7-4B7E-B826-FE1741C8A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809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xmlns="" id="{D2E43070-8535-4201-B376-AEC9C527D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xmlns="" id="{198EA23D-0539-43C8-ADD1-3297CE755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FE1CCC88-78B1-4940-926B-FFA33AC8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E9898971-5C33-4021-BB7E-FE94ED3F7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EFC66394-B8F6-4604-AA2D-1A33150A4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68D3E87F-698B-4E44-A180-606FDE0FA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8C838F67-687C-487F-AC7F-6FB0D7C10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xmlns="" id="{CC9D9216-D9AD-42DA-90F9-C3EED48B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xmlns="" id="{08D65D4F-61F7-440D-B333-B3A8EE6ED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xmlns="" id="{A59CCF01-AF71-477A-9CEC-BCA08972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xmlns="" id="{80C518DF-B156-4F14-8CAB-067994128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xmlns="" id="{26CD5CBF-F65C-495C-B5FE-9EE769579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17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xmlns="" id="{8592DEC6-2A77-4FA3-A8A5-129CB9879FA4}"/>
              </a:ext>
            </a:extLst>
          </p:cNvPr>
          <p:cNvGrpSpPr>
            <a:grpSpLocks/>
          </p:cNvGrpSpPr>
          <p:nvPr/>
        </p:nvGrpSpPr>
        <p:grpSpPr bwMode="auto">
          <a:xfrm>
            <a:off x="2550964" y="1740375"/>
            <a:ext cx="2816225" cy="2230438"/>
            <a:chOff x="657" y="1026"/>
            <a:chExt cx="1774" cy="1405"/>
          </a:xfrm>
        </p:grpSpPr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xmlns="" id="{A55E7689-AA4B-4DFE-B1B0-6BA1C2EC6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026"/>
              <a:ext cx="5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xmlns="" id="{A34DF1E2-916A-485F-A921-B6736A8EC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4"/>
              <a:ext cx="1774" cy="1157"/>
              <a:chOff x="657" y="1274"/>
              <a:chExt cx="1774" cy="1157"/>
            </a:xfrm>
          </p:grpSpPr>
          <p:grpSp>
            <p:nvGrpSpPr>
              <p:cNvPr id="25" name="Group 25">
                <a:extLst>
                  <a:ext uri="{FF2B5EF4-FFF2-40B4-BE49-F238E27FC236}">
                    <a16:creationId xmlns:a16="http://schemas.microsoft.com/office/drawing/2014/main" xmlns="" id="{BED39AFA-CBD5-4485-ACBA-A1C2FD05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1594"/>
                <a:ext cx="732" cy="468"/>
                <a:chOff x="4164" y="792"/>
                <a:chExt cx="732" cy="468"/>
              </a:xfrm>
            </p:grpSpPr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xmlns="" id="{C88F5C75-00D6-48FC-8E7B-56F507299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792"/>
                  <a:ext cx="7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7">
                  <a:extLst>
                    <a:ext uri="{FF2B5EF4-FFF2-40B4-BE49-F238E27FC236}">
                      <a16:creationId xmlns:a16="http://schemas.microsoft.com/office/drawing/2014/main" xmlns="" id="{037DB689-30C9-4F2F-B116-2482782A99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792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28">
                <a:extLst>
                  <a:ext uri="{FF2B5EF4-FFF2-40B4-BE49-F238E27FC236}">
                    <a16:creationId xmlns:a16="http://schemas.microsoft.com/office/drawing/2014/main" xmlns="" id="{D577D602-5FCB-4B8B-9422-650E088AE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45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xmlns="" id="{3ED0DBA0-AF74-4C49-9A23-43FB2585D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" y="2062"/>
                <a:ext cx="11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:a16="http://schemas.microsoft.com/office/drawing/2014/main" xmlns="" id="{B6CF5545-5CC4-4EFE-AA2A-A0E0EAED3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" y="1274"/>
                <a:ext cx="0" cy="7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31">
                <a:extLst>
                  <a:ext uri="{FF2B5EF4-FFF2-40B4-BE49-F238E27FC236}">
                    <a16:creationId xmlns:a16="http://schemas.microsoft.com/office/drawing/2014/main" xmlns="" id="{997119A3-3E3A-4623-AA21-2C5CEACD9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19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0" name="Line 32">
                <a:extLst>
                  <a:ext uri="{FF2B5EF4-FFF2-40B4-BE49-F238E27FC236}">
                    <a16:creationId xmlns:a16="http://schemas.microsoft.com/office/drawing/2014/main" xmlns="" id="{48A4FC2B-B7B2-471F-B00F-0A38DFF70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96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xmlns="" id="{B46D0FE8-BC89-4082-A083-D66C0EA9D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655"/>
                <a:ext cx="22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2" name="Text Box 34">
                <a:extLst>
                  <a:ext uri="{FF2B5EF4-FFF2-40B4-BE49-F238E27FC236}">
                    <a16:creationId xmlns:a16="http://schemas.microsoft.com/office/drawing/2014/main" xmlns="" id="{EE152FF4-739D-4080-A14A-CA2366B84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2160"/>
                <a:ext cx="113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脉冲信号</a:t>
                </a:r>
              </a:p>
            </p:txBody>
          </p:sp>
          <p:sp>
            <p:nvSpPr>
              <p:cNvPr id="33" name="Text Box 35">
                <a:extLst>
                  <a:ext uri="{FF2B5EF4-FFF2-40B4-BE49-F238E27FC236}">
                    <a16:creationId xmlns:a16="http://schemas.microsoft.com/office/drawing/2014/main" xmlns="" id="{E8776371-5623-40AC-AEF5-B5E5CAE3C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980"/>
                <a:ext cx="1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6" name="Text Box 36">
            <a:extLst>
              <a:ext uri="{FF2B5EF4-FFF2-40B4-BE49-F238E27FC236}">
                <a16:creationId xmlns:a16="http://schemas.microsoft.com/office/drawing/2014/main" xmlns="" id="{AF9946E0-4FF7-4851-B390-5493E0A72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149" y="1847532"/>
            <a:ext cx="356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：零状态响应</a:t>
            </a:r>
          </a:p>
        </p:txBody>
      </p:sp>
      <p:graphicFrame>
        <p:nvGraphicFramePr>
          <p:cNvPr id="37" name="Object 37">
            <a:extLst>
              <a:ext uri="{FF2B5EF4-FFF2-40B4-BE49-F238E27FC236}">
                <a16:creationId xmlns:a16="http://schemas.microsoft.com/office/drawing/2014/main" xmlns="" id="{6C2C63BA-AF46-434B-94CE-1EB96DEE6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192900"/>
              </p:ext>
            </p:extLst>
          </p:nvPr>
        </p:nvGraphicFramePr>
        <p:xfrm>
          <a:off x="5506864" y="2312982"/>
          <a:ext cx="30924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4" name="公式" r:id="rId4" imgW="1371600" imgH="342900" progId="Equation.3">
                  <p:embed/>
                </p:oleObj>
              </mc:Choice>
              <mc:Fallback>
                <p:oleObj name="公式" r:id="rId4" imgW="1371600" imgH="342900" progId="Equation.3">
                  <p:embed/>
                  <p:pic>
                    <p:nvPicPr>
                      <p:cNvPr id="4133" name="Object 37">
                        <a:extLst>
                          <a:ext uri="{FF2B5EF4-FFF2-40B4-BE49-F238E27FC236}">
                            <a16:creationId xmlns:a16="http://schemas.microsoft.com/office/drawing/2014/main" xmlns="" id="{BD8ACB5D-8020-42FA-A59F-0913547976E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864" y="2312982"/>
                        <a:ext cx="30924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9">
            <a:extLst>
              <a:ext uri="{FF2B5EF4-FFF2-40B4-BE49-F238E27FC236}">
                <a16:creationId xmlns:a16="http://schemas.microsoft.com/office/drawing/2014/main" xmlns="" id="{2EFEF9AE-F967-4E4A-B90F-55E9ED246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16253"/>
              </p:ext>
            </p:extLst>
          </p:nvPr>
        </p:nvGraphicFramePr>
        <p:xfrm>
          <a:off x="5598963" y="3275007"/>
          <a:ext cx="15192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5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4135" name="Object 39">
                        <a:extLst>
                          <a:ext uri="{FF2B5EF4-FFF2-40B4-BE49-F238E27FC236}">
                            <a16:creationId xmlns:a16="http://schemas.microsoft.com/office/drawing/2014/main" xmlns="" id="{BD17AB92-3516-4068-A598-4D7ACD603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963" y="3275007"/>
                        <a:ext cx="15192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0">
            <a:extLst>
              <a:ext uri="{FF2B5EF4-FFF2-40B4-BE49-F238E27FC236}">
                <a16:creationId xmlns:a16="http://schemas.microsoft.com/office/drawing/2014/main" xmlns="" id="{FF8AE66A-C8AC-405D-ADF2-5B21ACA5C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763190"/>
              </p:ext>
            </p:extLst>
          </p:nvPr>
        </p:nvGraphicFramePr>
        <p:xfrm>
          <a:off x="5574853" y="3887706"/>
          <a:ext cx="2794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6" name="公式" r:id="rId8" imgW="1117115" imgH="342751" progId="Equation.3">
                  <p:embed/>
                </p:oleObj>
              </mc:Choice>
              <mc:Fallback>
                <p:oleObj name="公式" r:id="rId8" imgW="1117115" imgH="342751" progId="Equation.3">
                  <p:embed/>
                  <p:pic>
                    <p:nvPicPr>
                      <p:cNvPr id="4136" name="Object 40">
                        <a:extLst>
                          <a:ext uri="{FF2B5EF4-FFF2-40B4-BE49-F238E27FC236}">
                            <a16:creationId xmlns:a16="http://schemas.microsoft.com/office/drawing/2014/main" xmlns="" id="{2198E4B2-E37C-4867-A5C0-BB50527BB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853" y="3887706"/>
                        <a:ext cx="2794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5">
            <a:extLst>
              <a:ext uri="{FF2B5EF4-FFF2-40B4-BE49-F238E27FC236}">
                <a16:creationId xmlns:a16="http://schemas.microsoft.com/office/drawing/2014/main" xmlns="" id="{A6AD0C23-6C80-45E1-97F2-723A16DCA804}"/>
              </a:ext>
            </a:extLst>
          </p:cNvPr>
          <p:cNvSpPr>
            <a:spLocks/>
          </p:cNvSpPr>
          <p:nvPr/>
        </p:nvSpPr>
        <p:spPr bwMode="auto">
          <a:xfrm>
            <a:off x="3070077" y="5379719"/>
            <a:ext cx="1120775" cy="763587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xmlns="" id="{70B835BC-63AE-4C6A-B5C5-08659FE3A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964" y="5090794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xmlns="" id="{2A0A65BE-3AC6-48A5-9BD8-2D84ADAB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89" y="4803456"/>
            <a:ext cx="628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xmlns="" id="{E78584E7-E19E-4B6B-9D0E-9A00EF754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014" y="6152831"/>
            <a:ext cx="19653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xmlns="" id="{555DB131-6F17-4DB4-BD73-DF2A80EB8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9439" y="4587556"/>
            <a:ext cx="0" cy="1584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xmlns="" id="{B514D6AA-D58C-4FED-8C59-DCB92180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791" y="6089686"/>
            <a:ext cx="647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xmlns="" id="{4ED783AD-293E-4EFF-AA90-87CD5A38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289" y="6092506"/>
            <a:ext cx="576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xmlns="" id="{376F102B-8ED3-4F83-8963-6C9F1DB5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989" y="4179569"/>
            <a:ext cx="1079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xmlns="" id="{39F81014-B545-467D-8260-6286A6E10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27" y="3176269"/>
            <a:ext cx="0" cy="302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xmlns="" id="{30BFE78A-7688-43FC-B12D-E1B2121C6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852" y="5370194"/>
            <a:ext cx="12160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xmlns="" id="{A6DE99E0-DFBB-480E-B301-A0E455C8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902" y="5138419"/>
            <a:ext cx="628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en-US" altLang="zh-CN" sz="22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xmlns="" id="{38FD558E-A24D-473E-9140-A38ABBED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589" y="6098856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200" b="1" i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18">
            <a:extLst>
              <a:ext uri="{FF2B5EF4-FFF2-40B4-BE49-F238E27FC236}">
                <a16:creationId xmlns:a16="http://schemas.microsoft.com/office/drawing/2014/main" xmlns="" id="{9DF2F7A0-65E0-4F70-B2AA-05652736A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39028"/>
              </p:ext>
            </p:extLst>
          </p:nvPr>
        </p:nvGraphicFramePr>
        <p:xfrm>
          <a:off x="6156176" y="5517232"/>
          <a:ext cx="21383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7" name="公式" r:id="rId10" imgW="812447" imgH="355446" progId="Equation.3">
                  <p:embed/>
                </p:oleObj>
              </mc:Choice>
              <mc:Fallback>
                <p:oleObj name="公式" r:id="rId10" imgW="812447" imgH="355446" progId="Equation.3">
                  <p:embed/>
                  <p:pic>
                    <p:nvPicPr>
                      <p:cNvPr id="5138" name="Object 18">
                        <a:extLst>
                          <a:ext uri="{FF2B5EF4-FFF2-40B4-BE49-F238E27FC236}">
                            <a16:creationId xmlns:a16="http://schemas.microsoft.com/office/drawing/2014/main" xmlns="" id="{972310FD-AF03-4316-9C7F-F92E3D156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517232"/>
                        <a:ext cx="21383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9">
            <a:extLst>
              <a:ext uri="{FF2B5EF4-FFF2-40B4-BE49-F238E27FC236}">
                <a16:creationId xmlns:a16="http://schemas.microsoft.com/office/drawing/2014/main" xmlns="" id="{19B44FD9-C562-4767-8E61-F07B783D3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712848"/>
              </p:ext>
            </p:extLst>
          </p:nvPr>
        </p:nvGraphicFramePr>
        <p:xfrm>
          <a:off x="5657875" y="4987459"/>
          <a:ext cx="1939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8" name="公式" r:id="rId12" imgW="736600" imgH="241300" progId="Equation.3">
                  <p:embed/>
                </p:oleObj>
              </mc:Choice>
              <mc:Fallback>
                <p:oleObj name="公式" r:id="rId12" imgW="736600" imgH="241300" progId="Equation.3">
                  <p:embed/>
                  <p:pic>
                    <p:nvPicPr>
                      <p:cNvPr id="5139" name="Object 19">
                        <a:extLst>
                          <a:ext uri="{FF2B5EF4-FFF2-40B4-BE49-F238E27FC236}">
                            <a16:creationId xmlns:a16="http://schemas.microsoft.com/office/drawing/2014/main" xmlns="" id="{460E3B2C-DFE3-42B9-A9F2-87F3AE540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75" y="4987459"/>
                        <a:ext cx="19399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动作按钮: 转到开头 53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xmlns="" id="{B287B426-073C-45A0-933C-4EC40341FF6C}"/>
              </a:ext>
            </a:extLst>
          </p:cNvPr>
          <p:cNvSpPr/>
          <p:nvPr/>
        </p:nvSpPr>
        <p:spPr bwMode="auto">
          <a:xfrm>
            <a:off x="8460432" y="6226880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3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5" grpId="0"/>
      <p:bldP spid="46" grpId="0"/>
      <p:bldP spid="47" grpId="0"/>
      <p:bldP spid="50" grpId="0"/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DCE95818-6928-460A-9BA8-9E4A4F050FA1}"/>
              </a:ext>
            </a:extLst>
          </p:cNvPr>
          <p:cNvGrpSpPr>
            <a:grpSpLocks/>
          </p:cNvGrpSpPr>
          <p:nvPr/>
        </p:nvGrpSpPr>
        <p:grpSpPr bwMode="auto">
          <a:xfrm>
            <a:off x="4984477" y="480096"/>
            <a:ext cx="2000250" cy="2120900"/>
            <a:chOff x="2194" y="809"/>
            <a:chExt cx="1260" cy="1336"/>
          </a:xfrm>
        </p:grpSpPr>
        <p:sp>
          <p:nvSpPr>
            <p:cNvPr id="3" name="Line 5">
              <a:extLst>
                <a:ext uri="{FF2B5EF4-FFF2-40B4-BE49-F238E27FC236}">
                  <a16:creationId xmlns:a16="http://schemas.microsoft.com/office/drawing/2014/main" xmlns="" id="{523FF5BD-5CD5-4C5E-B330-F92FF690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D2494DB7-57FD-4AE8-8DB5-3BBF0346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xmlns="" id="{F0DDEEB1-017F-4A47-89DC-6439F752C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xmlns="" id="{30DC8E6B-8A62-4213-8B34-51FB648F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xmlns="" id="{E8252D7F-C5B3-4890-B039-736B47E39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809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xmlns="" id="{3FC42A51-6B82-491D-97DD-3476AE8AA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xmlns="" id="{56950B3E-C705-44B7-9F26-FEE5F77C7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3B189E68-5043-49A4-8226-B0D78C5A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xmlns="" id="{04C92F5F-EB1D-4B90-A766-B8CD0D2AD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xmlns="" id="{7C419282-DD44-4D9D-B9B8-C94683045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70FB4A60-8F38-4FBB-8BFC-86129B06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xmlns="" id="{F02456AE-D6BC-4C98-9C6E-4524DF998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xmlns="" id="{0E1265A9-D5C2-41D2-B33D-3060840C4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xmlns="" id="{0DC2A4A1-AF28-488B-BE1D-138AD8185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B262CF5E-AA77-43D3-A4DC-3C6125B08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xmlns="" id="{FEAB999D-F51B-435D-9BF6-AD730A3F7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xmlns="" id="{B9897C05-045A-41C5-8CB6-368830C6D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17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36">
            <a:extLst>
              <a:ext uri="{FF2B5EF4-FFF2-40B4-BE49-F238E27FC236}">
                <a16:creationId xmlns:a16="http://schemas.microsoft.com/office/drawing/2014/main" xmlns="" id="{1664C67D-8180-4A12-A317-80308EEB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934" y="2999904"/>
            <a:ext cx="356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零输入响应</a:t>
            </a: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xmlns="" id="{98BE6378-8F4D-4558-A190-1B09F26C5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36333"/>
              </p:ext>
            </p:extLst>
          </p:nvPr>
        </p:nvGraphicFramePr>
        <p:xfrm>
          <a:off x="4658246" y="3357091"/>
          <a:ext cx="3311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9" name="公式" r:id="rId3" imgW="1257300" imgH="381000" progId="Equation.3">
                  <p:embed/>
                </p:oleObj>
              </mc:Choice>
              <mc:Fallback>
                <p:oleObj name="公式" r:id="rId3" imgW="1257300" imgH="3810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xmlns="" id="{E83982C0-06B7-468B-9A32-304A5D17B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246" y="3357091"/>
                        <a:ext cx="33115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xmlns="" id="{BFC0F53B-B2D5-49EF-AF6C-812BBB8A7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63970"/>
              </p:ext>
            </p:extLst>
          </p:nvPr>
        </p:nvGraphicFramePr>
        <p:xfrm>
          <a:off x="4659834" y="4654079"/>
          <a:ext cx="35766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60" name="公式" r:id="rId5" imgW="1358310" imgH="241195" progId="Equation.3">
                  <p:embed/>
                </p:oleObj>
              </mc:Choice>
              <mc:Fallback>
                <p:oleObj name="公式" r:id="rId5" imgW="1358310" imgH="241195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xmlns="" id="{3D206AAA-3A1A-45B0-96DF-B9FEAF812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834" y="4654079"/>
                        <a:ext cx="35766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xmlns="" id="{1BA46B4C-F247-46C3-B906-E1D86C51C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33461"/>
              </p:ext>
            </p:extLst>
          </p:nvPr>
        </p:nvGraphicFramePr>
        <p:xfrm>
          <a:off x="4713809" y="5373216"/>
          <a:ext cx="2541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61" name="公式" r:id="rId7" imgW="965200" imgH="368300" progId="Equation.3">
                  <p:embed/>
                </p:oleObj>
              </mc:Choice>
              <mc:Fallback>
                <p:oleObj name="公式" r:id="rId7" imgW="965200" imgH="36830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xmlns="" id="{1E47A1E8-574C-467B-B24C-4F8EF8DD5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809" y="5373216"/>
                        <a:ext cx="25415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4C9873B4-CF28-40B9-9D86-F4038A310827}"/>
              </a:ext>
            </a:extLst>
          </p:cNvPr>
          <p:cNvSpPr>
            <a:spLocks/>
          </p:cNvSpPr>
          <p:nvPr/>
        </p:nvSpPr>
        <p:spPr bwMode="auto">
          <a:xfrm flipV="1">
            <a:off x="2224609" y="4949844"/>
            <a:ext cx="1177925" cy="714375"/>
          </a:xfrm>
          <a:custGeom>
            <a:avLst/>
            <a:gdLst>
              <a:gd name="T0" fmla="*/ 0 w 576"/>
              <a:gd name="T1" fmla="*/ 2147483646 h 432"/>
              <a:gd name="T2" fmla="*/ 2147483646 w 576"/>
              <a:gd name="T3" fmla="*/ 2147483646 h 432"/>
              <a:gd name="T4" fmla="*/ 2147483646 w 576"/>
              <a:gd name="T5" fmla="*/ 2147483646 h 432"/>
              <a:gd name="T6" fmla="*/ 2147483646 w 57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32"/>
              <a:gd name="T14" fmla="*/ 576 w 57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32">
                <a:moveTo>
                  <a:pt x="0" y="432"/>
                </a:moveTo>
                <a:cubicBezTo>
                  <a:pt x="64" y="344"/>
                  <a:pt x="128" y="256"/>
                  <a:pt x="192" y="192"/>
                </a:cubicBezTo>
                <a:cubicBezTo>
                  <a:pt x="256" y="128"/>
                  <a:pt x="320" y="80"/>
                  <a:pt x="384" y="48"/>
                </a:cubicBezTo>
                <a:cubicBezTo>
                  <a:pt x="448" y="16"/>
                  <a:pt x="512" y="8"/>
                  <a:pt x="5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Group 22">
            <a:extLst>
              <a:ext uri="{FF2B5EF4-FFF2-40B4-BE49-F238E27FC236}">
                <a16:creationId xmlns:a16="http://schemas.microsoft.com/office/drawing/2014/main" xmlns="" id="{10B68C89-5270-4C41-83BC-8632A93E7E23}"/>
              </a:ext>
            </a:extLst>
          </p:cNvPr>
          <p:cNvGrpSpPr>
            <a:grpSpLocks/>
          </p:cNvGrpSpPr>
          <p:nvPr/>
        </p:nvGrpSpPr>
        <p:grpSpPr bwMode="auto">
          <a:xfrm>
            <a:off x="545034" y="1520844"/>
            <a:ext cx="3290888" cy="2230438"/>
            <a:chOff x="657" y="1026"/>
            <a:chExt cx="2073" cy="1405"/>
          </a:xfrm>
        </p:grpSpPr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xmlns="" id="{4488D3FE-B802-40A5-AA73-AB6BCBB7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026"/>
              <a:ext cx="5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xmlns="" id="{E6C2B1A6-9D91-49FC-8E22-0AE79F55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4"/>
              <a:ext cx="2073" cy="1157"/>
              <a:chOff x="657" y="1274"/>
              <a:chExt cx="2073" cy="1157"/>
            </a:xfrm>
          </p:grpSpPr>
          <p:grpSp>
            <p:nvGrpSpPr>
              <p:cNvPr id="28" name="Group 25">
                <a:extLst>
                  <a:ext uri="{FF2B5EF4-FFF2-40B4-BE49-F238E27FC236}">
                    <a16:creationId xmlns:a16="http://schemas.microsoft.com/office/drawing/2014/main" xmlns="" id="{58FD81D1-4DC4-4CCB-843A-7DEE9B386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1594"/>
                <a:ext cx="732" cy="468"/>
                <a:chOff x="4164" y="792"/>
                <a:chExt cx="732" cy="468"/>
              </a:xfrm>
            </p:grpSpPr>
            <p:sp>
              <p:nvSpPr>
                <p:cNvPr id="37" name="Line 26">
                  <a:extLst>
                    <a:ext uri="{FF2B5EF4-FFF2-40B4-BE49-F238E27FC236}">
                      <a16:creationId xmlns:a16="http://schemas.microsoft.com/office/drawing/2014/main" xmlns="" id="{016A7FE9-9D09-45A1-A4D8-16ED28F61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792"/>
                  <a:ext cx="7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27">
                  <a:extLst>
                    <a:ext uri="{FF2B5EF4-FFF2-40B4-BE49-F238E27FC236}">
                      <a16:creationId xmlns:a16="http://schemas.microsoft.com/office/drawing/2014/main" xmlns="" id="{1ECD0ECA-38FF-4FD5-8EC2-FD0048B45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792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xmlns="" id="{CD4AC38D-458F-4DEA-9024-1DB804C2A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45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xmlns="" id="{BC37BE19-A6C7-4920-8388-36E1ABEC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" y="2062"/>
                <a:ext cx="158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xmlns="" id="{107002CE-41B5-4D6A-842C-D5C15D05D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" y="1274"/>
                <a:ext cx="0" cy="7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">
                <a:extLst>
                  <a:ext uri="{FF2B5EF4-FFF2-40B4-BE49-F238E27FC236}">
                    <a16:creationId xmlns:a16="http://schemas.microsoft.com/office/drawing/2014/main" xmlns="" id="{5D5E298A-8292-403B-A70A-A73AC491A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" y="210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xmlns="" id="{DE680BE2-A2A8-4A78-8F6B-5861E6F3E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96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D646E2AA-077F-4388-9932-3462E7A97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655"/>
                <a:ext cx="22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xmlns="" id="{FA3E0DD8-F761-487E-922E-6B3EBB7D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2160"/>
                <a:ext cx="113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脉冲信号</a:t>
                </a:r>
              </a:p>
            </p:txBody>
          </p:sp>
          <p:sp>
            <p:nvSpPr>
              <p:cNvPr id="36" name="Text Box 35">
                <a:extLst>
                  <a:ext uri="{FF2B5EF4-FFF2-40B4-BE49-F238E27FC236}">
                    <a16:creationId xmlns:a16="http://schemas.microsoft.com/office/drawing/2014/main" xmlns="" id="{00AE4199-241D-4FE0-B7E0-DF9191647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980"/>
                <a:ext cx="1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9" name="Freeform 5">
            <a:extLst>
              <a:ext uri="{FF2B5EF4-FFF2-40B4-BE49-F238E27FC236}">
                <a16:creationId xmlns:a16="http://schemas.microsoft.com/office/drawing/2014/main" xmlns="" id="{CBACAD15-7BED-4C94-B9EE-5136F84B1AA2}"/>
              </a:ext>
            </a:extLst>
          </p:cNvPr>
          <p:cNvSpPr>
            <a:spLocks/>
          </p:cNvSpPr>
          <p:nvPr/>
        </p:nvSpPr>
        <p:spPr bwMode="auto">
          <a:xfrm>
            <a:off x="1086372" y="4938732"/>
            <a:ext cx="1120775" cy="763587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xmlns="" id="{1C1556F7-A100-4D76-B9D6-429E2000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259" y="4649807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xmlns="" id="{5A549EC9-247E-40B5-A838-9E0C8727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4362469"/>
            <a:ext cx="628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xmlns="" id="{CE21719A-0C32-4505-99A3-524E7238A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309" y="5711844"/>
            <a:ext cx="2519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xmlns="" id="{AF88A55A-2CF4-4157-8B3C-7AEF99AE7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734" y="4146569"/>
            <a:ext cx="0" cy="1584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xmlns="" id="{624E9934-7D81-49B9-9941-B25267C2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659" y="5664219"/>
            <a:ext cx="647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xmlns="" id="{628EEC26-0E23-4235-8E4C-49910651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84" y="5651519"/>
            <a:ext cx="576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xmlns="" id="{6A09A55D-AE51-4E43-B608-FEA7B513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84" y="3738582"/>
            <a:ext cx="1079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xmlns="" id="{1E85E501-CCA7-4918-B8DF-557AF6FA5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722" y="2735282"/>
            <a:ext cx="0" cy="302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xmlns="" id="{7960F4E9-44D9-4094-9F09-05CD7878D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147" y="4929207"/>
            <a:ext cx="12160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xmlns="" id="{56D8CE6A-A33A-442E-9A8A-122B0B63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97" y="4697432"/>
            <a:ext cx="628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en-US" altLang="zh-CN" sz="22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xmlns="" id="{B28EFD81-DADF-4DCD-BF0F-88221C52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884" y="5657869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200" b="1" i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xmlns="" id="{9C10C325-681D-4CCF-B7CB-2B1EBF71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5473767"/>
            <a:ext cx="6400800" cy="978729"/>
          </a:xfrm>
          <a:prstGeom prst="rect">
            <a:avLst/>
          </a:prstGeom>
          <a:gradFill flip="none" rotWithShape="1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81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因为能量的存储和释放需要一个过程，所以有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电容的电路存在过渡过程。</a:t>
            </a:r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xmlns="" id="{2B95DE70-A3BE-4979-A176-8E332BC3B7AA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862013"/>
            <a:ext cx="2946400" cy="2073276"/>
            <a:chOff x="3312" y="2223"/>
            <a:chExt cx="1856" cy="1306"/>
          </a:xfrm>
        </p:grpSpPr>
        <p:grpSp>
          <p:nvGrpSpPr>
            <p:cNvPr id="150532" name="Group 4">
              <a:extLst>
                <a:ext uri="{FF2B5EF4-FFF2-40B4-BE49-F238E27FC236}">
                  <a16:creationId xmlns:a16="http://schemas.microsoft.com/office/drawing/2014/main" xmlns="" id="{671596B9-BEDF-4A1E-8EBF-62619939E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436"/>
              <a:ext cx="1632" cy="972"/>
              <a:chOff x="3312" y="2628"/>
              <a:chExt cx="1632" cy="972"/>
            </a:xfrm>
          </p:grpSpPr>
          <p:sp>
            <p:nvSpPr>
              <p:cNvPr id="150533" name="Line 5">
                <a:extLst>
                  <a:ext uri="{FF2B5EF4-FFF2-40B4-BE49-F238E27FC236}">
                    <a16:creationId xmlns:a16="http://schemas.microsoft.com/office/drawing/2014/main" xmlns="" id="{ED0DF912-E7D5-484C-95D9-E0D9D3327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34" name="Line 6">
                <a:extLst>
                  <a:ext uri="{FF2B5EF4-FFF2-40B4-BE49-F238E27FC236}">
                    <a16:creationId xmlns:a16="http://schemas.microsoft.com/office/drawing/2014/main" xmlns="" id="{80A6DD52-294D-41C5-B128-784555FE4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628"/>
                <a:ext cx="0" cy="9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35" name="Freeform 7">
                <a:extLst>
                  <a:ext uri="{FF2B5EF4-FFF2-40B4-BE49-F238E27FC236}">
                    <a16:creationId xmlns:a16="http://schemas.microsoft.com/office/drawing/2014/main" xmlns="" id="{15C5BE81-E6AF-4A2F-86DD-B112ECAD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3024"/>
                <a:ext cx="1296" cy="576"/>
              </a:xfrm>
              <a:custGeom>
                <a:avLst/>
                <a:gdLst>
                  <a:gd name="T0" fmla="*/ 0 w 1296"/>
                  <a:gd name="T1" fmla="*/ 448 h 448"/>
                  <a:gd name="T2" fmla="*/ 432 w 1296"/>
                  <a:gd name="T3" fmla="*/ 112 h 448"/>
                  <a:gd name="T4" fmla="*/ 864 w 1296"/>
                  <a:gd name="T5" fmla="*/ 16 h 448"/>
                  <a:gd name="T6" fmla="*/ 1296 w 1296"/>
                  <a:gd name="T7" fmla="*/ 1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6" h="448">
                    <a:moveTo>
                      <a:pt x="0" y="448"/>
                    </a:moveTo>
                    <a:cubicBezTo>
                      <a:pt x="144" y="316"/>
                      <a:pt x="288" y="184"/>
                      <a:pt x="432" y="112"/>
                    </a:cubicBezTo>
                    <a:cubicBezTo>
                      <a:pt x="576" y="40"/>
                      <a:pt x="720" y="32"/>
                      <a:pt x="864" y="16"/>
                    </a:cubicBezTo>
                    <a:cubicBezTo>
                      <a:pt x="1008" y="0"/>
                      <a:pt x="1224" y="16"/>
                      <a:pt x="1296" y="16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36" name="Line 8">
                <a:extLst>
                  <a:ext uri="{FF2B5EF4-FFF2-40B4-BE49-F238E27FC236}">
                    <a16:creationId xmlns:a16="http://schemas.microsoft.com/office/drawing/2014/main" xmlns="" id="{56E7A18A-DC72-4619-AEAA-5AB786479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37" name="Text Box 9">
                <a:extLst>
                  <a:ext uri="{FF2B5EF4-FFF2-40B4-BE49-F238E27FC236}">
                    <a16:creationId xmlns:a16="http://schemas.microsoft.com/office/drawing/2014/main" xmlns="" id="{02590A3B-5301-40D5-91D9-140BD2AF2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80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endPara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38" name="Text Box 10">
              <a:extLst>
                <a:ext uri="{FF2B5EF4-FFF2-40B4-BE49-F238E27FC236}">
                  <a16:creationId xmlns:a16="http://schemas.microsoft.com/office/drawing/2014/main" xmlns="" id="{6EF8D8BC-6959-4156-A707-2A7568608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323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0539" name="Object 11">
              <a:extLst>
                <a:ext uri="{FF2B5EF4-FFF2-40B4-BE49-F238E27FC236}">
                  <a16:creationId xmlns:a16="http://schemas.microsoft.com/office/drawing/2014/main" xmlns="" id="{91034375-487C-4186-B29D-7600EEB1EF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108698"/>
                </p:ext>
              </p:extLst>
            </p:nvPr>
          </p:nvGraphicFramePr>
          <p:xfrm>
            <a:off x="3600" y="2223"/>
            <a:ext cx="32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84" name="公式" r:id="rId3" imgW="190440" imgH="228600" progId="Equation.3">
                    <p:embed/>
                  </p:oleObj>
                </mc:Choice>
                <mc:Fallback>
                  <p:oleObj name="公式" r:id="rId3" imgW="1904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3"/>
                          <a:ext cx="32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0" name="Text Box 12">
            <a:extLst>
              <a:ext uri="{FF2B5EF4-FFF2-40B4-BE49-F238E27FC236}">
                <a16:creationId xmlns:a16="http://schemas.microsoft.com/office/drawing/2014/main" xmlns="" id="{8D1FF611-F648-40B6-9FC9-F452DA42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8" y="3367469"/>
            <a:ext cx="80391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电容为储能元件，它储存的能量为电场能量 ，其大小为： </a:t>
            </a:r>
          </a:p>
        </p:txBody>
      </p:sp>
      <p:graphicFrame>
        <p:nvGraphicFramePr>
          <p:cNvPr id="150541" name="Object 13">
            <a:extLst>
              <a:ext uri="{FF2B5EF4-FFF2-40B4-BE49-F238E27FC236}">
                <a16:creationId xmlns:a16="http://schemas.microsoft.com/office/drawing/2014/main" xmlns="" id="{BB205E1D-933F-4DB5-A136-BAFF7B25B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45018"/>
              </p:ext>
            </p:extLst>
          </p:nvPr>
        </p:nvGraphicFramePr>
        <p:xfrm>
          <a:off x="1967707" y="4115595"/>
          <a:ext cx="4548509" cy="10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5" name="Equation" r:id="rId5" imgW="1295280" imgH="393480" progId="Equation.3">
                  <p:embed/>
                </p:oleObj>
              </mc:Choice>
              <mc:Fallback>
                <p:oleObj name="Equation" r:id="rId5" imgW="12952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707" y="4115595"/>
                        <a:ext cx="4548509" cy="1079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AutoShape 14">
            <a:extLst>
              <a:ext uri="{FF2B5EF4-FFF2-40B4-BE49-F238E27FC236}">
                <a16:creationId xmlns:a16="http://schemas.microsoft.com/office/drawing/2014/main" xmlns="" id="{2C37DD97-D9E7-4577-A386-380E3F78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7" y="969032"/>
            <a:ext cx="1504950" cy="476250"/>
          </a:xfrm>
          <a:prstGeom prst="wedgeRoundRectCallout">
            <a:avLst>
              <a:gd name="adj1" fmla="val -49744"/>
              <a:gd name="adj2" fmla="val 173463"/>
              <a:gd name="adj3" fmla="val 16667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储能元件</a:t>
            </a:r>
          </a:p>
        </p:txBody>
      </p:sp>
      <p:grpSp>
        <p:nvGrpSpPr>
          <p:cNvPr id="150543" name="Group 15">
            <a:extLst>
              <a:ext uri="{FF2B5EF4-FFF2-40B4-BE49-F238E27FC236}">
                <a16:creationId xmlns:a16="http://schemas.microsoft.com/office/drawing/2014/main" xmlns="" id="{48CCF844-1AAA-4E94-A2AE-97FFC9E5216E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914400"/>
            <a:ext cx="3662363" cy="1981200"/>
            <a:chOff x="804" y="432"/>
            <a:chExt cx="2307" cy="1392"/>
          </a:xfrm>
        </p:grpSpPr>
        <p:sp>
          <p:nvSpPr>
            <p:cNvPr id="150544" name="Rectangle 16">
              <a:extLst>
                <a:ext uri="{FF2B5EF4-FFF2-40B4-BE49-F238E27FC236}">
                  <a16:creationId xmlns:a16="http://schemas.microsoft.com/office/drawing/2014/main" xmlns="" id="{4B14DA98-08A8-4A6A-B767-27F40490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1245"/>
              <a:ext cx="2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0545" name="Text Box 17">
              <a:extLst>
                <a:ext uri="{FF2B5EF4-FFF2-40B4-BE49-F238E27FC236}">
                  <a16:creationId xmlns:a16="http://schemas.microsoft.com/office/drawing/2014/main" xmlns="" id="{7535F660-9B3E-4146-AE63-F17B17A53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432"/>
              <a:ext cx="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0546" name="Rectangle 18">
              <a:extLst>
                <a:ext uri="{FF2B5EF4-FFF2-40B4-BE49-F238E27FC236}">
                  <a16:creationId xmlns:a16="http://schemas.microsoft.com/office/drawing/2014/main" xmlns="" id="{85EE8C82-483D-4DE0-8508-4F3534D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432"/>
              <a:ext cx="2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0547" name="Oval 19">
              <a:extLst>
                <a:ext uri="{FF2B5EF4-FFF2-40B4-BE49-F238E27FC236}">
                  <a16:creationId xmlns:a16="http://schemas.microsoft.com/office/drawing/2014/main" xmlns="" id="{956043C7-DD58-45AD-87FC-2CBBFE22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171"/>
              <a:ext cx="270" cy="2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8" name="Line 20">
              <a:extLst>
                <a:ext uri="{FF2B5EF4-FFF2-40B4-BE49-F238E27FC236}">
                  <a16:creationId xmlns:a16="http://schemas.microsoft.com/office/drawing/2014/main" xmlns="" id="{A4112B2F-D04F-433E-932E-68EC406D2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805"/>
              <a:ext cx="0" cy="10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9" name="Rectangle 21">
              <a:extLst>
                <a:ext uri="{FF2B5EF4-FFF2-40B4-BE49-F238E27FC236}">
                  <a16:creationId xmlns:a16="http://schemas.microsoft.com/office/drawing/2014/main" xmlns="" id="{71377573-CAAF-445B-B65E-713109DD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0550" name="Rectangle 22">
              <a:extLst>
                <a:ext uri="{FF2B5EF4-FFF2-40B4-BE49-F238E27FC236}">
                  <a16:creationId xmlns:a16="http://schemas.microsoft.com/office/drawing/2014/main" xmlns="" id="{3FB61F25-F215-4F3E-9E75-01F5A302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331"/>
              <a:ext cx="2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0551" name="Line 23">
              <a:extLst>
                <a:ext uri="{FF2B5EF4-FFF2-40B4-BE49-F238E27FC236}">
                  <a16:creationId xmlns:a16="http://schemas.microsoft.com/office/drawing/2014/main" xmlns="" id="{BC2089F1-3C88-4971-93AE-0D61BA087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813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0552" name="Group 24">
              <a:extLst>
                <a:ext uri="{FF2B5EF4-FFF2-40B4-BE49-F238E27FC236}">
                  <a16:creationId xmlns:a16="http://schemas.microsoft.com/office/drawing/2014/main" xmlns="" id="{A9B5D8F0-0C85-4E18-948E-72C4F235B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805"/>
              <a:ext cx="352" cy="1019"/>
              <a:chOff x="3072" y="1296"/>
              <a:chExt cx="192" cy="768"/>
            </a:xfrm>
          </p:grpSpPr>
          <p:sp>
            <p:nvSpPr>
              <p:cNvPr id="150553" name="Line 25">
                <a:extLst>
                  <a:ext uri="{FF2B5EF4-FFF2-40B4-BE49-F238E27FC236}">
                    <a16:creationId xmlns:a16="http://schemas.microsoft.com/office/drawing/2014/main" xmlns="" id="{B9AD900E-1CDA-49E7-9816-2D4B82A31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54" name="Line 26">
                <a:extLst>
                  <a:ext uri="{FF2B5EF4-FFF2-40B4-BE49-F238E27FC236}">
                    <a16:creationId xmlns:a16="http://schemas.microsoft.com/office/drawing/2014/main" xmlns="" id="{D3B1946F-71A7-4497-BA54-9BE99D154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55" name="Line 27">
                <a:extLst>
                  <a:ext uri="{FF2B5EF4-FFF2-40B4-BE49-F238E27FC236}">
                    <a16:creationId xmlns:a16="http://schemas.microsoft.com/office/drawing/2014/main" xmlns="" id="{0CFB331B-1FAA-44AE-B063-82A467454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56" name="Line 28">
                <a:extLst>
                  <a:ext uri="{FF2B5EF4-FFF2-40B4-BE49-F238E27FC236}">
                    <a16:creationId xmlns:a16="http://schemas.microsoft.com/office/drawing/2014/main" xmlns="" id="{1851F949-621F-412C-AD81-E12B6B50C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57" name="Line 29">
              <a:extLst>
                <a:ext uri="{FF2B5EF4-FFF2-40B4-BE49-F238E27FC236}">
                  <a16:creationId xmlns:a16="http://schemas.microsoft.com/office/drawing/2014/main" xmlns="" id="{799BDA83-5D40-4B93-9899-E590BF1DE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1818"/>
              <a:ext cx="16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0558" name="Group 30">
              <a:extLst>
                <a:ext uri="{FF2B5EF4-FFF2-40B4-BE49-F238E27FC236}">
                  <a16:creationId xmlns:a16="http://schemas.microsoft.com/office/drawing/2014/main" xmlns="" id="{0ABB6736-77E1-4EC3-90BF-5E8D2B9F8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9" y="603"/>
              <a:ext cx="587" cy="271"/>
              <a:chOff x="3120" y="1872"/>
              <a:chExt cx="384" cy="192"/>
            </a:xfrm>
          </p:grpSpPr>
          <p:sp>
            <p:nvSpPr>
              <p:cNvPr id="150559" name="Line 31">
                <a:extLst>
                  <a:ext uri="{FF2B5EF4-FFF2-40B4-BE49-F238E27FC236}">
                    <a16:creationId xmlns:a16="http://schemas.microsoft.com/office/drawing/2014/main" xmlns="" id="{450BFE94-D03E-4F63-8D12-E09EDD6E2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60" name="Line 32">
                <a:extLst>
                  <a:ext uri="{FF2B5EF4-FFF2-40B4-BE49-F238E27FC236}">
                    <a16:creationId xmlns:a16="http://schemas.microsoft.com/office/drawing/2014/main" xmlns="" id="{93A3E1B7-5098-4629-A1E9-16BC57BE8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920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61" name="Line 33">
                <a:extLst>
                  <a:ext uri="{FF2B5EF4-FFF2-40B4-BE49-F238E27FC236}">
                    <a16:creationId xmlns:a16="http://schemas.microsoft.com/office/drawing/2014/main" xmlns="" id="{13E98102-C9F8-43B6-92A8-475FF5905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9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62" name="Text Box 34">
              <a:extLst>
                <a:ext uri="{FF2B5EF4-FFF2-40B4-BE49-F238E27FC236}">
                  <a16:creationId xmlns:a16="http://schemas.microsoft.com/office/drawing/2014/main" xmlns="" id="{85751BBE-B4B2-4236-9721-D8BE47B2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392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0563" name="Rectangle 35">
              <a:extLst>
                <a:ext uri="{FF2B5EF4-FFF2-40B4-BE49-F238E27FC236}">
                  <a16:creationId xmlns:a16="http://schemas.microsoft.com/office/drawing/2014/main" xmlns="" id="{67DF0690-79B6-4379-83B1-4C2130F7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732"/>
              <a:ext cx="362" cy="1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4" name="Line 36">
              <a:extLst>
                <a:ext uri="{FF2B5EF4-FFF2-40B4-BE49-F238E27FC236}">
                  <a16:creationId xmlns:a16="http://schemas.microsoft.com/office/drawing/2014/main" xmlns="" id="{0F0137D4-343B-4576-8100-B4BA2AC39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5" name="Rectangle 37">
              <a:extLst>
                <a:ext uri="{FF2B5EF4-FFF2-40B4-BE49-F238E27FC236}">
                  <a16:creationId xmlns:a16="http://schemas.microsoft.com/office/drawing/2014/main" xmlns="" id="{87BE97E8-438F-4F67-9F68-E3FC5C9CC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03"/>
              <a:ext cx="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0566" name="Text Box 38">
            <a:extLst>
              <a:ext uri="{FF2B5EF4-FFF2-40B4-BE49-F238E27FC236}">
                <a16:creationId xmlns:a16="http://schemas.microsoft.com/office/drawing/2014/main" xmlns="" id="{2932E717-7C15-4B8B-81C5-62897F690178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 bwMode="auto">
          <a:xfrm>
            <a:off x="0" y="330200"/>
            <a:ext cx="1544638" cy="487363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28575">
            <a:solidFill>
              <a:srgbClr val="99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 autoUpdateAnimBg="0"/>
      <p:bldP spid="150540" grpId="0" build="p" autoUpdateAnimBg="0"/>
      <p:bldP spid="15054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 descr="小棋盘">
            <a:extLst>
              <a:ext uri="{FF2B5EF4-FFF2-40B4-BE49-F238E27FC236}">
                <a16:creationId xmlns:a16="http://schemas.microsoft.com/office/drawing/2014/main" xmlns="" id="{C3BFF381-DE85-4108-A8D9-098F6F35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46" y="677225"/>
            <a:ext cx="30973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2.5.2 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积分电路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4F4FCD95-BE41-47D6-9E0F-9BCA86746053}"/>
              </a:ext>
            </a:extLst>
          </p:cNvPr>
          <p:cNvGrpSpPr>
            <a:grpSpLocks/>
          </p:cNvGrpSpPr>
          <p:nvPr/>
        </p:nvGrpSpPr>
        <p:grpSpPr bwMode="auto">
          <a:xfrm>
            <a:off x="176697" y="2577085"/>
            <a:ext cx="2000250" cy="2066925"/>
            <a:chOff x="2194" y="843"/>
            <a:chExt cx="1260" cy="1302"/>
          </a:xfrm>
        </p:grpSpPr>
        <p:sp>
          <p:nvSpPr>
            <p:cNvPr id="4" name="Line 5">
              <a:extLst>
                <a:ext uri="{FF2B5EF4-FFF2-40B4-BE49-F238E27FC236}">
                  <a16:creationId xmlns:a16="http://schemas.microsoft.com/office/drawing/2014/main" xmlns="" id="{9037F9AF-B974-4CC1-9063-31EAAA153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027A2C21-C175-4272-8FE8-E5F6FAE69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xmlns="" id="{1037726B-D4F5-4285-9E94-579AD4C38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xmlns="" id="{8573CA0F-DFF3-425D-A542-7413BB9FB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xmlns="" id="{41025B83-1DDD-4FFA-86F3-D1CCC3979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843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xmlns="" id="{F290547F-150A-4810-BA0F-E3B900B6A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xmlns="" id="{E17B9F9F-573C-4E23-90E3-6016DBA6F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xmlns="" id="{A0C7831A-AB0E-4574-83F0-EE911CE2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xmlns="" id="{C099A97A-003A-4973-9D47-506742422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xmlns="" id="{54BB2295-E82E-41C6-9C17-DF0F875E6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8E190C0A-3EFE-4544-B447-A2353D35A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xmlns="" id="{949221C5-74B8-44A9-AA77-1A8702807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xmlns="" id="{E27A3925-1383-4D4D-B5DA-47E1EEAEA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xmlns="" id="{EA0B68FA-7A9D-468F-8458-EA645509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xmlns="" id="{3B1FA529-442A-485A-881B-8741256BC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xmlns="" id="{E4F0F311-0163-4BA8-A552-0C65E389A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xmlns="" id="{88681FD6-6DAC-4461-87C7-85F4D07D1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72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xmlns="" id="{CE9DBF01-E4AE-472D-A4E4-2A9BBEFD5F11}"/>
              </a:ext>
            </a:extLst>
          </p:cNvPr>
          <p:cNvGrpSpPr>
            <a:grpSpLocks/>
          </p:cNvGrpSpPr>
          <p:nvPr/>
        </p:nvGrpSpPr>
        <p:grpSpPr bwMode="auto">
          <a:xfrm>
            <a:off x="2127275" y="1606837"/>
            <a:ext cx="2381250" cy="2230438"/>
            <a:chOff x="657" y="1026"/>
            <a:chExt cx="1500" cy="1405"/>
          </a:xfrm>
        </p:grpSpPr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xmlns="" id="{1183C43F-5C86-4134-9252-01DFD5617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026"/>
              <a:ext cx="5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xmlns="" id="{4D2822D3-C639-4EE0-A83D-C2CBF0CDA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4"/>
              <a:ext cx="1500" cy="1157"/>
              <a:chOff x="657" y="1274"/>
              <a:chExt cx="1500" cy="1157"/>
            </a:xfrm>
          </p:grpSpPr>
          <p:grpSp>
            <p:nvGrpSpPr>
              <p:cNvPr id="24" name="Group 25">
                <a:extLst>
                  <a:ext uri="{FF2B5EF4-FFF2-40B4-BE49-F238E27FC236}">
                    <a16:creationId xmlns:a16="http://schemas.microsoft.com/office/drawing/2014/main" xmlns="" id="{E4E0A57A-EF55-4765-98D2-24B139159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1594"/>
                <a:ext cx="732" cy="468"/>
                <a:chOff x="4164" y="792"/>
                <a:chExt cx="732" cy="468"/>
              </a:xfrm>
            </p:grpSpPr>
            <p:sp>
              <p:nvSpPr>
                <p:cNvPr id="33" name="Line 26">
                  <a:extLst>
                    <a:ext uri="{FF2B5EF4-FFF2-40B4-BE49-F238E27FC236}">
                      <a16:creationId xmlns:a16="http://schemas.microsoft.com/office/drawing/2014/main" xmlns="" id="{DFD15ACC-452C-4C34-950D-B29731300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792"/>
                  <a:ext cx="7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xmlns="" id="{C308273C-AE0B-463D-98E6-33F8E4EFB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792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xmlns="" id="{74F787A9-CA51-4884-9F75-2F5D5292B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45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xmlns="" id="{5953646D-5FD7-4913-A516-D3A33CDB1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" y="2062"/>
                <a:ext cx="100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xmlns="" id="{0DEB7924-B63D-417A-8F86-A40C76371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" y="1274"/>
                <a:ext cx="0" cy="7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1">
                <a:extLst>
                  <a:ext uri="{FF2B5EF4-FFF2-40B4-BE49-F238E27FC236}">
                    <a16:creationId xmlns:a16="http://schemas.microsoft.com/office/drawing/2014/main" xmlns="" id="{DB28F28D-2B01-4501-8DB5-DAE690859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9" y="2021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xmlns="" id="{C0E5A9E5-99EC-4B30-B30B-1E4026370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96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xmlns="" id="{A61F0A4E-F684-4824-9967-6CFDD9CE8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655"/>
                <a:ext cx="22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xmlns="" id="{A854344D-E223-440A-AF14-642ED4870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2160"/>
                <a:ext cx="113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脉冲信号</a:t>
                </a:r>
              </a:p>
            </p:txBody>
          </p:sp>
          <p:sp>
            <p:nvSpPr>
              <p:cNvPr id="32" name="Text Box 35">
                <a:extLst>
                  <a:ext uri="{FF2B5EF4-FFF2-40B4-BE49-F238E27FC236}">
                    <a16:creationId xmlns:a16="http://schemas.microsoft.com/office/drawing/2014/main" xmlns="" id="{C5A95088-CBFB-4C3D-92A3-4616A4399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980"/>
                <a:ext cx="1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5" name="Line 6">
            <a:extLst>
              <a:ext uri="{FF2B5EF4-FFF2-40B4-BE49-F238E27FC236}">
                <a16:creationId xmlns:a16="http://schemas.microsoft.com/office/drawing/2014/main" xmlns="" id="{FEE5A00A-7E1B-4908-AF3A-E591B6EAC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500" y="4548676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xmlns="" id="{2258599F-C153-46E3-BCF5-437CD2B4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25" y="4261338"/>
            <a:ext cx="628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xmlns="" id="{2FC7A2C6-AB17-4FD5-B548-7DC12C51A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916" y="5610713"/>
            <a:ext cx="164375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xmlns="" id="{21C4E0BF-A561-47F1-8CBB-FA0318E03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7975" y="4045438"/>
            <a:ext cx="0" cy="1584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10">
            <a:extLst>
              <a:ext uri="{FF2B5EF4-FFF2-40B4-BE49-F238E27FC236}">
                <a16:creationId xmlns:a16="http://schemas.microsoft.com/office/drawing/2014/main" xmlns="" id="{E726ED86-0F4D-43AC-9C79-4C508278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729" y="5609188"/>
            <a:ext cx="647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xmlns="" id="{4F6033E8-7F8F-45FC-9F10-64C4AA57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25" y="5550388"/>
            <a:ext cx="576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9AF3DC11-E2B9-45A6-8990-D6509DCE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81" y="3887482"/>
            <a:ext cx="1079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xmlns="" id="{70C12570-D339-4DC1-978B-031F2E8BD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25" y="5556738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200" b="1" i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xmlns="" id="{43840F11-9E12-4555-8AFD-7AD27A52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38" y="5113826"/>
            <a:ext cx="863600" cy="498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xmlns="" id="{F30BD579-9F61-4695-9771-E443D58C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614" y="2617602"/>
            <a:ext cx="0" cy="302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Text Box 36">
            <a:extLst>
              <a:ext uri="{FF2B5EF4-FFF2-40B4-BE49-F238E27FC236}">
                <a16:creationId xmlns:a16="http://schemas.microsoft.com/office/drawing/2014/main" xmlns="" id="{5659B8D2-4987-45B3-9CAC-C079A63F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977" y="601378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充放电非常慢，</a:t>
            </a:r>
            <a:endParaRPr lang="zh-CN" altLang="en-US" sz="24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xmlns="" id="{6252D913-7F6D-437D-AF45-FE46E572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3039" y="60137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&gt;&gt;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</p:txBody>
      </p:sp>
      <p:graphicFrame>
        <p:nvGraphicFramePr>
          <p:cNvPr id="47" name="Object 18">
            <a:extLst>
              <a:ext uri="{FF2B5EF4-FFF2-40B4-BE49-F238E27FC236}">
                <a16:creationId xmlns:a16="http://schemas.microsoft.com/office/drawing/2014/main" xmlns="" id="{79F451BD-0B77-4309-8B73-45D4A5C1E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79811"/>
              </p:ext>
            </p:extLst>
          </p:nvPr>
        </p:nvGraphicFramePr>
        <p:xfrm>
          <a:off x="6011218" y="1919607"/>
          <a:ext cx="2143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47" name="公式" r:id="rId4" imgW="825500" imgH="228600" progId="Equation.3">
                  <p:embed/>
                </p:oleObj>
              </mc:Choice>
              <mc:Fallback>
                <p:oleObj name="公式" r:id="rId4" imgW="825500" imgH="228600" progId="Equation.3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xmlns="" id="{50DB495D-EB64-4669-878F-B8A49022B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218" y="1919607"/>
                        <a:ext cx="21431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>
            <a:extLst>
              <a:ext uri="{FF2B5EF4-FFF2-40B4-BE49-F238E27FC236}">
                <a16:creationId xmlns:a16="http://schemas.microsoft.com/office/drawing/2014/main" xmlns="" id="{D0430AAA-F1F7-41B4-B911-1370DCB2A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98103"/>
              </p:ext>
            </p:extLst>
          </p:nvPr>
        </p:nvGraphicFramePr>
        <p:xfrm>
          <a:off x="5931211" y="1177266"/>
          <a:ext cx="24526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48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56" name="Object 7">
                        <a:extLst>
                          <a:ext uri="{FF2B5EF4-FFF2-40B4-BE49-F238E27FC236}">
                            <a16:creationId xmlns:a16="http://schemas.microsoft.com/office/drawing/2014/main" xmlns="" id="{B3196143-F855-4913-BCD7-F9DF078BC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211" y="1177266"/>
                        <a:ext cx="24526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1">
            <a:extLst>
              <a:ext uri="{FF2B5EF4-FFF2-40B4-BE49-F238E27FC236}">
                <a16:creationId xmlns:a16="http://schemas.microsoft.com/office/drawing/2014/main" xmlns="" id="{384DF8C6-9F93-4DFB-9B91-F49EBC009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51446"/>
              </p:ext>
            </p:extLst>
          </p:nvPr>
        </p:nvGraphicFramePr>
        <p:xfrm>
          <a:off x="4593052" y="2676650"/>
          <a:ext cx="4041475" cy="94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49" name="公式" r:id="rId8" imgW="1675673" imgH="393529" progId="Equation.3">
                  <p:embed/>
                </p:oleObj>
              </mc:Choice>
              <mc:Fallback>
                <p:oleObj name="公式" r:id="rId8" imgW="1675673" imgH="393529" progId="Equation.3">
                  <p:embed/>
                  <p:pic>
                    <p:nvPicPr>
                      <p:cNvPr id="8233" name="Object 41">
                        <a:extLst>
                          <a:ext uri="{FF2B5EF4-FFF2-40B4-BE49-F238E27FC236}">
                            <a16:creationId xmlns:a16="http://schemas.microsoft.com/office/drawing/2014/main" xmlns="" id="{3913FB21-2418-49C6-AB08-A685064BF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052" y="2676650"/>
                        <a:ext cx="4041475" cy="947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3">
            <a:extLst>
              <a:ext uri="{FF2B5EF4-FFF2-40B4-BE49-F238E27FC236}">
                <a16:creationId xmlns:a16="http://schemas.microsoft.com/office/drawing/2014/main" xmlns="" id="{4ACAB506-A57C-423E-BE81-E0066A51B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27088"/>
              </p:ext>
            </p:extLst>
          </p:nvPr>
        </p:nvGraphicFramePr>
        <p:xfrm>
          <a:off x="5131637" y="3616613"/>
          <a:ext cx="33877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0" name="公式" r:id="rId10" imgW="1333500" imgH="393700" progId="Equation.3">
                  <p:embed/>
                </p:oleObj>
              </mc:Choice>
              <mc:Fallback>
                <p:oleObj name="公式" r:id="rId10" imgW="1333500" imgH="393700" progId="Equation.3">
                  <p:embed/>
                  <p:pic>
                    <p:nvPicPr>
                      <p:cNvPr id="8235" name="Object 43">
                        <a:extLst>
                          <a:ext uri="{FF2B5EF4-FFF2-40B4-BE49-F238E27FC236}">
                            <a16:creationId xmlns:a16="http://schemas.microsoft.com/office/drawing/2014/main" xmlns="" id="{33602720-977F-46AC-93F7-03B6C9684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637" y="3616613"/>
                        <a:ext cx="33877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4">
            <a:extLst>
              <a:ext uri="{FF2B5EF4-FFF2-40B4-BE49-F238E27FC236}">
                <a16:creationId xmlns:a16="http://schemas.microsoft.com/office/drawing/2014/main" xmlns="" id="{B3D3F365-3D0A-4014-903E-151494663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22942"/>
              </p:ext>
            </p:extLst>
          </p:nvPr>
        </p:nvGraphicFramePr>
        <p:xfrm>
          <a:off x="6188983" y="4753455"/>
          <a:ext cx="24272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1" name="公式" r:id="rId12" imgW="939392" imgH="393529" progId="Equation.3">
                  <p:embed/>
                </p:oleObj>
              </mc:Choice>
              <mc:Fallback>
                <p:oleObj name="公式" r:id="rId12" imgW="939392" imgH="393529" progId="Equation.3">
                  <p:embed/>
                  <p:pic>
                    <p:nvPicPr>
                      <p:cNvPr id="8236" name="Object 44">
                        <a:extLst>
                          <a:ext uri="{FF2B5EF4-FFF2-40B4-BE49-F238E27FC236}">
                            <a16:creationId xmlns:a16="http://schemas.microsoft.com/office/drawing/2014/main" xmlns="" id="{0024A852-E7B0-4AF2-A078-D6F4BB0D8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983" y="4753455"/>
                        <a:ext cx="242728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7">
            <a:extLst>
              <a:ext uri="{FF2B5EF4-FFF2-40B4-BE49-F238E27FC236}">
                <a16:creationId xmlns:a16="http://schemas.microsoft.com/office/drawing/2014/main" xmlns="" id="{7C8CBCDE-A239-4447-98E4-2A96FD30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266" y="5998823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满足积分关系</a:t>
            </a:r>
          </a:p>
        </p:txBody>
      </p:sp>
      <p:sp>
        <p:nvSpPr>
          <p:cNvPr id="53" name="动作按钮: 转到开头 52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xmlns="" id="{BC50D1D9-B9E1-490F-8392-B79762CB6D5C}"/>
              </a:ext>
            </a:extLst>
          </p:cNvPr>
          <p:cNvSpPr/>
          <p:nvPr/>
        </p:nvSpPr>
        <p:spPr bwMode="auto">
          <a:xfrm>
            <a:off x="8494727" y="6244761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0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A26A076A-2BD2-4479-9BF1-40AE6142DDA5}"/>
              </a:ext>
            </a:extLst>
          </p:cNvPr>
          <p:cNvGrpSpPr>
            <a:grpSpLocks/>
          </p:cNvGrpSpPr>
          <p:nvPr/>
        </p:nvGrpSpPr>
        <p:grpSpPr bwMode="auto">
          <a:xfrm>
            <a:off x="5885963" y="646336"/>
            <a:ext cx="2000250" cy="2120900"/>
            <a:chOff x="2194" y="809"/>
            <a:chExt cx="1260" cy="1336"/>
          </a:xfrm>
        </p:grpSpPr>
        <p:sp>
          <p:nvSpPr>
            <p:cNvPr id="3" name="Line 5">
              <a:extLst>
                <a:ext uri="{FF2B5EF4-FFF2-40B4-BE49-F238E27FC236}">
                  <a16:creationId xmlns:a16="http://schemas.microsoft.com/office/drawing/2014/main" xmlns="" id="{73D3F750-7DEB-4F10-9144-FCADDA588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CFA9CB15-970E-44BF-9606-E932D85A3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xmlns="" id="{A42513E6-66A8-4F9D-B013-CF3F784C2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xmlns="" id="{47887071-EBA7-4B90-ABBF-E57F755A3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xmlns="" id="{5CAE3152-D482-4CD5-BDD3-D7F220E8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809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xmlns="" id="{F9BE8C1B-B96E-4B63-A4B3-2A802758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xmlns="" id="{8B490B0F-EBA5-479C-B1C0-EB8B87392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921E1033-80B6-4E51-A799-97850560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xmlns="" id="{C9D027FE-034D-4CD0-9C4C-5BD20C6C5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xmlns="" id="{6C64A768-C81B-4247-BBD8-8EE9EF53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D634E250-D693-439D-85AB-BB3FA10F8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xmlns="" id="{19194C68-1F6F-4C5C-9257-D86910F88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xmlns="" id="{D68965F1-AE5D-46C1-9633-F8208ACC5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xmlns="" id="{B3A2481B-0BE5-4D73-9697-F37A8BECC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3CB24F06-C82D-4B6A-84BF-FC56BEE3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xmlns="" id="{44EEDA48-C0AF-4FCB-B365-574D8699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xmlns="" id="{BD705D2A-3E30-49BC-AE9B-77DF0BFD8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17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xmlns="" id="{1DE3C504-0FBF-47D3-A141-76DF1EF6D9A9}"/>
              </a:ext>
            </a:extLst>
          </p:cNvPr>
          <p:cNvGrpSpPr>
            <a:grpSpLocks/>
          </p:cNvGrpSpPr>
          <p:nvPr/>
        </p:nvGrpSpPr>
        <p:grpSpPr bwMode="auto">
          <a:xfrm>
            <a:off x="495109" y="1358394"/>
            <a:ext cx="4005263" cy="1871662"/>
            <a:chOff x="3107" y="436"/>
            <a:chExt cx="2523" cy="1179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xmlns="" id="{680E8A8D-DC85-435A-933E-D7EA3360D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" y="909"/>
              <a:ext cx="538" cy="468"/>
              <a:chOff x="4164" y="792"/>
              <a:chExt cx="732" cy="468"/>
            </a:xfrm>
          </p:grpSpPr>
          <p:sp>
            <p:nvSpPr>
              <p:cNvPr id="32" name="Line 5">
                <a:extLst>
                  <a:ext uri="{FF2B5EF4-FFF2-40B4-BE49-F238E27FC236}">
                    <a16:creationId xmlns:a16="http://schemas.microsoft.com/office/drawing/2014/main" xmlns="" id="{13B52FEA-1680-4320-A644-7DAC2C9AF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792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xmlns="" id="{9568D131-4351-49E1-8C3C-AFBAFAA76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792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xmlns="" id="{5C571BF6-0B0A-4718-857B-7D2268F97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765"/>
              <a:ext cx="3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xmlns="" id="{4159D2A9-D7B1-46CF-9F24-A5124CC83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377"/>
              <a:ext cx="18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xmlns="" id="{78533AD6-707E-4467-87D0-B2F2E8C37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" y="607"/>
              <a:ext cx="0" cy="7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xmlns="" id="{A0BCCDD1-1FA6-493C-9599-5D74C82E3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1298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xmlns="" id="{495C356D-4853-4206-B435-F95255AC8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339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xmlns="" id="{8313662B-6D5D-4798-B523-1774D3BA6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436"/>
              <a:ext cx="4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xmlns="" id="{9871A900-5693-4341-89F8-9E9D3BA5B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902"/>
              <a:ext cx="5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xmlns="" id="{8D6329D7-BA34-4D2D-908F-BECB4163D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902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xmlns="" id="{0231BFD1-6419-461E-A643-9B93C3DBB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896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xmlns="" id="{1C3D52CE-19F8-4DF7-B6D5-901C8200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344"/>
              <a:ext cx="8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xmlns="" id="{FCF116C9-AB8F-4229-B117-D6A6BCF501D3}"/>
              </a:ext>
            </a:extLst>
          </p:cNvPr>
          <p:cNvGrpSpPr>
            <a:grpSpLocks/>
          </p:cNvGrpSpPr>
          <p:nvPr/>
        </p:nvGrpSpPr>
        <p:grpSpPr bwMode="auto">
          <a:xfrm>
            <a:off x="495109" y="3636456"/>
            <a:ext cx="4000500" cy="1871663"/>
            <a:chOff x="2925" y="1871"/>
            <a:chExt cx="2520" cy="1179"/>
          </a:xfrm>
        </p:grpSpPr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xmlns="" id="{7920EF3C-9FB5-47F0-865C-52F81984D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7" y="2733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36" name="Group 19">
              <a:extLst>
                <a:ext uri="{FF2B5EF4-FFF2-40B4-BE49-F238E27FC236}">
                  <a16:creationId xmlns:a16="http://schemas.microsoft.com/office/drawing/2014/main" xmlns="" id="{E1921D47-39F7-404A-AD70-925A65BD7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871"/>
              <a:ext cx="2144" cy="1174"/>
              <a:chOff x="2925" y="1871"/>
              <a:chExt cx="2144" cy="1174"/>
            </a:xfrm>
          </p:grpSpPr>
          <p:sp>
            <p:nvSpPr>
              <p:cNvPr id="38" name="Text Box 20">
                <a:extLst>
                  <a:ext uri="{FF2B5EF4-FFF2-40B4-BE49-F238E27FC236}">
                    <a16:creationId xmlns:a16="http://schemas.microsoft.com/office/drawing/2014/main" xmlns="" id="{17AA3620-2532-4F27-98BB-233618E37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220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xmlns="" id="{C6E24352-AF1B-44EB-BDF5-DE003864A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5" y="2812"/>
                <a:ext cx="181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xmlns="" id="{A3C4F324-68CE-4328-B917-AA2C2F4F0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9" y="2080"/>
                <a:ext cx="0" cy="7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Text Box 23">
                <a:extLst>
                  <a:ext uri="{FF2B5EF4-FFF2-40B4-BE49-F238E27FC236}">
                    <a16:creationId xmlns:a16="http://schemas.microsoft.com/office/drawing/2014/main" xmlns="" id="{2290E007-BE74-4288-8C6E-341C0A8A1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7" y="2774"/>
                <a:ext cx="36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" name="Text Box 24">
                <a:extLst>
                  <a:ext uri="{FF2B5EF4-FFF2-40B4-BE49-F238E27FC236}">
                    <a16:creationId xmlns:a16="http://schemas.microsoft.com/office/drawing/2014/main" xmlns="" id="{C3523B1A-3B47-4D5A-B775-A0CC72FE6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2" y="1871"/>
                <a:ext cx="49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" name="Group 25">
                <a:extLst>
                  <a:ext uri="{FF2B5EF4-FFF2-40B4-BE49-F238E27FC236}">
                    <a16:creationId xmlns:a16="http://schemas.microsoft.com/office/drawing/2014/main" xmlns="" id="{2BF812C0-AEE1-4036-8787-9DD1D3C32C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9" y="2331"/>
                <a:ext cx="1626" cy="481"/>
                <a:chOff x="3249" y="2331"/>
                <a:chExt cx="1626" cy="481"/>
              </a:xfrm>
            </p:grpSpPr>
            <p:grpSp>
              <p:nvGrpSpPr>
                <p:cNvPr id="44" name="Group 26">
                  <a:extLst>
                    <a:ext uri="{FF2B5EF4-FFF2-40B4-BE49-F238E27FC236}">
                      <a16:creationId xmlns:a16="http://schemas.microsoft.com/office/drawing/2014/main" xmlns="" id="{3552B92D-88C6-4C9A-8CE8-C757F6F8C5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9" y="2344"/>
                  <a:ext cx="538" cy="468"/>
                  <a:chOff x="4164" y="792"/>
                  <a:chExt cx="732" cy="468"/>
                </a:xfrm>
              </p:grpSpPr>
              <p:sp>
                <p:nvSpPr>
                  <p:cNvPr id="48" name="Line 27">
                    <a:extLst>
                      <a:ext uri="{FF2B5EF4-FFF2-40B4-BE49-F238E27FC236}">
                        <a16:creationId xmlns:a16="http://schemas.microsoft.com/office/drawing/2014/main" xmlns="" id="{5E9E173D-3555-4998-9C30-EA9BBC2D8A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4" y="792"/>
                    <a:ext cx="73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8">
                    <a:extLst>
                      <a:ext uri="{FF2B5EF4-FFF2-40B4-BE49-F238E27FC236}">
                        <a16:creationId xmlns:a16="http://schemas.microsoft.com/office/drawing/2014/main" xmlns="" id="{D0A60E3B-0B63-402E-A8CA-E41A7E27B7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6" y="792"/>
                    <a:ext cx="0" cy="468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29">
                  <a:extLst>
                    <a:ext uri="{FF2B5EF4-FFF2-40B4-BE49-F238E27FC236}">
                      <a16:creationId xmlns:a16="http://schemas.microsoft.com/office/drawing/2014/main" xmlns="" id="{A55400EB-8DAA-4E25-9078-7DF904D3B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2337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30">
                  <a:extLst>
                    <a:ext uri="{FF2B5EF4-FFF2-40B4-BE49-F238E27FC236}">
                      <a16:creationId xmlns:a16="http://schemas.microsoft.com/office/drawing/2014/main" xmlns="" id="{16F1FD17-520F-4479-ABBD-9035FAD8F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5" y="2337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31">
                  <a:extLst>
                    <a:ext uri="{FF2B5EF4-FFF2-40B4-BE49-F238E27FC236}">
                      <a16:creationId xmlns:a16="http://schemas.microsoft.com/office/drawing/2014/main" xmlns="" id="{E7F07EB7-788E-4FEB-AE97-E2E538793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1" y="2331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xmlns="" id="{88C294C1-268A-40B3-89F6-71E5EB0C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2779"/>
              <a:ext cx="8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33">
            <a:extLst>
              <a:ext uri="{FF2B5EF4-FFF2-40B4-BE49-F238E27FC236}">
                <a16:creationId xmlns:a16="http://schemas.microsoft.com/office/drawing/2014/main" xmlns="" id="{C8CFDFDB-E8D5-4F80-BE18-ED562780DBA9}"/>
              </a:ext>
            </a:extLst>
          </p:cNvPr>
          <p:cNvGrpSpPr>
            <a:grpSpLocks/>
          </p:cNvGrpSpPr>
          <p:nvPr/>
        </p:nvGrpSpPr>
        <p:grpSpPr bwMode="auto">
          <a:xfrm>
            <a:off x="1854009" y="2871281"/>
            <a:ext cx="1738313" cy="1511300"/>
            <a:chOff x="3781" y="1389"/>
            <a:chExt cx="1095" cy="952"/>
          </a:xfrm>
        </p:grpSpPr>
        <p:sp>
          <p:nvSpPr>
            <p:cNvPr id="51" name="Line 34">
              <a:extLst>
                <a:ext uri="{FF2B5EF4-FFF2-40B4-BE49-F238E27FC236}">
                  <a16:creationId xmlns:a16="http://schemas.microsoft.com/office/drawing/2014/main" xmlns="" id="{D9E72E0C-5E0A-4056-845B-BE5D5EEB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xmlns="" id="{92DBBE34-74FF-4536-BB52-D3662DF1B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xmlns="" id="{606647C5-0DEC-41CE-B7B5-F30342889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" name="Group 37">
            <a:extLst>
              <a:ext uri="{FF2B5EF4-FFF2-40B4-BE49-F238E27FC236}">
                <a16:creationId xmlns:a16="http://schemas.microsoft.com/office/drawing/2014/main" xmlns="" id="{E92974AB-7805-4DA8-868F-3B901E30A004}"/>
              </a:ext>
            </a:extLst>
          </p:cNvPr>
          <p:cNvGrpSpPr>
            <a:grpSpLocks/>
          </p:cNvGrpSpPr>
          <p:nvPr/>
        </p:nvGrpSpPr>
        <p:grpSpPr bwMode="auto">
          <a:xfrm>
            <a:off x="999934" y="4527044"/>
            <a:ext cx="2592388" cy="576262"/>
            <a:chOff x="3243" y="2432"/>
            <a:chExt cx="1633" cy="363"/>
          </a:xfrm>
        </p:grpSpPr>
        <p:sp>
          <p:nvSpPr>
            <p:cNvPr id="55" name="Line 38">
              <a:extLst>
                <a:ext uri="{FF2B5EF4-FFF2-40B4-BE49-F238E27FC236}">
                  <a16:creationId xmlns:a16="http://schemas.microsoft.com/office/drawing/2014/main" xmlns="" id="{240C3445-F5E7-4373-BD26-1E3199EB6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481"/>
              <a:ext cx="544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xmlns="" id="{9835A473-2972-47B6-8F69-34660E6AF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545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xmlns="" id="{4A47B380-3579-44B0-9770-205B38E5E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432"/>
              <a:ext cx="544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" name="Text Box 41" descr="小棋盘">
            <a:extLst>
              <a:ext uri="{FF2B5EF4-FFF2-40B4-BE49-F238E27FC236}">
                <a16:creationId xmlns:a16="http://schemas.microsoft.com/office/drawing/2014/main" xmlns="" id="{0A33A0B5-849C-444D-8782-FDF1BF3B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2643412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</a:p>
        </p:txBody>
      </p:sp>
      <p:sp>
        <p:nvSpPr>
          <p:cNvPr id="59" name="Text Box 42">
            <a:extLst>
              <a:ext uri="{FF2B5EF4-FFF2-40B4-BE49-F238E27FC236}">
                <a16:creationId xmlns:a16="http://schemas.microsoft.com/office/drawing/2014/main" xmlns="" id="{7581DEFD-B521-4D8A-982A-8DC6CAD0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163" y="3217660"/>
            <a:ext cx="35603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）一阶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时间常数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&gt;&gt;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Text Box 43">
            <a:extLst>
              <a:ext uri="{FF2B5EF4-FFF2-40B4-BE49-F238E27FC236}">
                <a16:creationId xmlns:a16="http://schemas.microsoft.com/office/drawing/2014/main" xmlns="" id="{F866F6D3-46DD-4E06-85EC-790A99A7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188" y="4554994"/>
            <a:ext cx="34142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）输出电压从一阶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电路的电容两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端输出。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102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转到开头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7BE97D0-E33C-40DB-B54D-70909AB2DD40}"/>
              </a:ext>
            </a:extLst>
          </p:cNvPr>
          <p:cNvSpPr/>
          <p:nvPr/>
        </p:nvSpPr>
        <p:spPr bwMode="auto">
          <a:xfrm>
            <a:off x="8494727" y="6238419"/>
            <a:ext cx="432000" cy="432048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58BAB264-C0AC-4A71-896F-24520A39EB96}"/>
              </a:ext>
            </a:extLst>
          </p:cNvPr>
          <p:cNvGrpSpPr>
            <a:grpSpLocks/>
          </p:cNvGrpSpPr>
          <p:nvPr/>
        </p:nvGrpSpPr>
        <p:grpSpPr bwMode="auto">
          <a:xfrm>
            <a:off x="122781" y="3033765"/>
            <a:ext cx="2000250" cy="2120900"/>
            <a:chOff x="2194" y="809"/>
            <a:chExt cx="1260" cy="1336"/>
          </a:xfrm>
        </p:grpSpPr>
        <p:sp>
          <p:nvSpPr>
            <p:cNvPr id="4" name="Line 5">
              <a:extLst>
                <a:ext uri="{FF2B5EF4-FFF2-40B4-BE49-F238E27FC236}">
                  <a16:creationId xmlns:a16="http://schemas.microsoft.com/office/drawing/2014/main" xmlns="" id="{A73FEAC3-BD0D-4C94-93C7-19E26F37B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01EF318D-CA2B-409F-90E0-9ACDC8FE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xmlns="" id="{B82169C1-6045-47B5-9C71-F9D34B98C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xmlns="" id="{294D28CB-F959-4CF9-A5BF-D2B49C256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xmlns="" id="{42673EF6-F8C3-4F72-AC24-1CEA5868F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809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xmlns="" id="{754DC57D-5FA3-4FA0-A49D-E16194118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xmlns="" id="{D50DFCFA-937A-4AFE-BAB9-8352084B8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xmlns="" id="{274E3DA8-F35F-4D90-A6C9-D35D8323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xmlns="" id="{9E11A0FB-614D-42A5-9B76-87EF721FF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xmlns="" id="{5B4A0365-1AD7-471E-8D0B-0F7B0AD29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315084E3-BB35-490F-8E9A-438A0217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xmlns="" id="{571E69F6-1F09-4E27-9B02-8348FE1D3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xmlns="" id="{92B9A92C-6959-4B3B-BFDB-7E53F98CE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xmlns="" id="{282A1CB9-B762-4F91-8744-E1AB11773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xmlns="" id="{E619EAA5-EC6E-4DDB-8653-F14954F0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xmlns="" id="{742B160F-F1E0-48C0-AF5B-4E2882638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xmlns="" id="{0CF7065E-4112-4F1A-8882-691DE289E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17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Text Box 36">
            <a:extLst>
              <a:ext uri="{FF2B5EF4-FFF2-40B4-BE49-F238E27FC236}">
                <a16:creationId xmlns:a16="http://schemas.microsoft.com/office/drawing/2014/main" xmlns="" id="{8893CF49-D861-4ADF-962E-AD285B7D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43" y="981162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充放电非常快，</a:t>
            </a:r>
            <a:endParaRPr lang="zh-CN" altLang="en-US" sz="2400" b="1" i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xmlns="" id="{206ED2CC-7D02-4041-B90A-F8FDB4407B22}"/>
              </a:ext>
            </a:extLst>
          </p:cNvPr>
          <p:cNvGrpSpPr>
            <a:grpSpLocks/>
          </p:cNvGrpSpPr>
          <p:nvPr/>
        </p:nvGrpSpPr>
        <p:grpSpPr bwMode="auto">
          <a:xfrm>
            <a:off x="2290761" y="1839642"/>
            <a:ext cx="2562225" cy="2230438"/>
            <a:chOff x="657" y="1026"/>
            <a:chExt cx="1614" cy="1405"/>
          </a:xfrm>
        </p:grpSpPr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xmlns="" id="{563DDF82-9148-4C06-862C-1295AA324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026"/>
              <a:ext cx="5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xmlns="" id="{F7D2B862-A4AE-4B38-B43C-098C05E51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4"/>
              <a:ext cx="1614" cy="1157"/>
              <a:chOff x="657" y="1274"/>
              <a:chExt cx="1614" cy="1157"/>
            </a:xfrm>
          </p:grpSpPr>
          <p:grpSp>
            <p:nvGrpSpPr>
              <p:cNvPr id="25" name="Group 25">
                <a:extLst>
                  <a:ext uri="{FF2B5EF4-FFF2-40B4-BE49-F238E27FC236}">
                    <a16:creationId xmlns:a16="http://schemas.microsoft.com/office/drawing/2014/main" xmlns="" id="{269B7BC6-6781-467F-AD51-027AB06AE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1594"/>
                <a:ext cx="732" cy="468"/>
                <a:chOff x="4164" y="792"/>
                <a:chExt cx="732" cy="468"/>
              </a:xfrm>
            </p:grpSpPr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xmlns="" id="{ECD554AB-CC20-48D0-8298-7E6569352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792"/>
                  <a:ext cx="7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7">
                  <a:extLst>
                    <a:ext uri="{FF2B5EF4-FFF2-40B4-BE49-F238E27FC236}">
                      <a16:creationId xmlns:a16="http://schemas.microsoft.com/office/drawing/2014/main" xmlns="" id="{7F72BF2D-0D35-4F97-B52E-7F8C34865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792"/>
                  <a:ext cx="0" cy="46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28">
                <a:extLst>
                  <a:ext uri="{FF2B5EF4-FFF2-40B4-BE49-F238E27FC236}">
                    <a16:creationId xmlns:a16="http://schemas.microsoft.com/office/drawing/2014/main" xmlns="" id="{2A586B35-138D-45DC-820E-49C3DD048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45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xmlns="" id="{778EF200-2E58-4571-8908-990A7CC88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" y="2062"/>
                <a:ext cx="112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:a16="http://schemas.microsoft.com/office/drawing/2014/main" xmlns="" id="{08039327-F21F-4BA9-9D3A-DD750D6E7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" y="1274"/>
                <a:ext cx="0" cy="7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31">
                <a:extLst>
                  <a:ext uri="{FF2B5EF4-FFF2-40B4-BE49-F238E27FC236}">
                    <a16:creationId xmlns:a16="http://schemas.microsoft.com/office/drawing/2014/main" xmlns="" id="{92EFC2ED-E1B9-4F54-92D5-69E6B6BDE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" y="207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0" name="Line 32">
                <a:extLst>
                  <a:ext uri="{FF2B5EF4-FFF2-40B4-BE49-F238E27FC236}">
                    <a16:creationId xmlns:a16="http://schemas.microsoft.com/office/drawing/2014/main" xmlns="" id="{D4639CF0-21EB-4FA0-9C26-F011F49A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96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xmlns="" id="{1465AEB5-821A-4AA1-8088-A7199F5C3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655"/>
                <a:ext cx="22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2" name="Text Box 34">
                <a:extLst>
                  <a:ext uri="{FF2B5EF4-FFF2-40B4-BE49-F238E27FC236}">
                    <a16:creationId xmlns:a16="http://schemas.microsoft.com/office/drawing/2014/main" xmlns="" id="{C79E6BCB-7326-43CB-8E21-A4745B9A6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2160"/>
                <a:ext cx="113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脉冲信号</a:t>
                </a:r>
              </a:p>
            </p:txBody>
          </p:sp>
          <p:sp>
            <p:nvSpPr>
              <p:cNvPr id="33" name="Text Box 35">
                <a:extLst>
                  <a:ext uri="{FF2B5EF4-FFF2-40B4-BE49-F238E27FC236}">
                    <a16:creationId xmlns:a16="http://schemas.microsoft.com/office/drawing/2014/main" xmlns="" id="{1034D11B-A554-4018-BA11-AD471B1F1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980"/>
                <a:ext cx="1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6" name="Text Box 17">
            <a:extLst>
              <a:ext uri="{FF2B5EF4-FFF2-40B4-BE49-F238E27FC236}">
                <a16:creationId xmlns:a16="http://schemas.microsoft.com/office/drawing/2014/main" xmlns="" id="{E6C35FD5-98C5-4D8C-821C-AC429EF90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105" y="981162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&lt;&lt;t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时：</a:t>
            </a:r>
          </a:p>
        </p:txBody>
      </p:sp>
      <p:graphicFrame>
        <p:nvGraphicFramePr>
          <p:cNvPr id="37" name="Object 18">
            <a:extLst>
              <a:ext uri="{FF2B5EF4-FFF2-40B4-BE49-F238E27FC236}">
                <a16:creationId xmlns:a16="http://schemas.microsoft.com/office/drawing/2014/main" xmlns="" id="{D1B20F79-953A-4369-9392-A37AB12DD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94119"/>
              </p:ext>
            </p:extLst>
          </p:nvPr>
        </p:nvGraphicFramePr>
        <p:xfrm>
          <a:off x="5724128" y="2529370"/>
          <a:ext cx="2143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9" name="公式" r:id="rId4" imgW="825500" imgH="228600" progId="Equation.3">
                  <p:embed/>
                </p:oleObj>
              </mc:Choice>
              <mc:Fallback>
                <p:oleObj name="公式" r:id="rId4" imgW="825500" imgH="228600" progId="Equation.3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xmlns="" id="{CD0DA54F-63F8-465B-853A-E5B8C70AA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29370"/>
                        <a:ext cx="21431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xmlns="" id="{6DB56F4A-7686-4B2F-907D-8578D281F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62457"/>
              </p:ext>
            </p:extLst>
          </p:nvPr>
        </p:nvGraphicFramePr>
        <p:xfrm>
          <a:off x="5638914" y="1713554"/>
          <a:ext cx="24526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0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56" name="Object 3">
                        <a:extLst>
                          <a:ext uri="{FF2B5EF4-FFF2-40B4-BE49-F238E27FC236}">
                            <a16:creationId xmlns:a16="http://schemas.microsoft.com/office/drawing/2014/main" xmlns="" id="{05712BF3-31D2-4ACA-BB1F-D6F93B37C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914" y="1713554"/>
                        <a:ext cx="24526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1">
            <a:extLst>
              <a:ext uri="{FF2B5EF4-FFF2-40B4-BE49-F238E27FC236}">
                <a16:creationId xmlns:a16="http://schemas.microsoft.com/office/drawing/2014/main" xmlns="" id="{3489F3EE-F9C4-4470-B465-08E0C2C9B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83855"/>
              </p:ext>
            </p:extLst>
          </p:nvPr>
        </p:nvGraphicFramePr>
        <p:xfrm>
          <a:off x="4900517" y="3268393"/>
          <a:ext cx="3984472" cy="93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1" name="公式" r:id="rId8" imgW="1675673" imgH="393529" progId="Equation.3">
                  <p:embed/>
                </p:oleObj>
              </mc:Choice>
              <mc:Fallback>
                <p:oleObj name="公式" r:id="rId8" imgW="1675673" imgH="393529" progId="Equation.3">
                  <p:embed/>
                  <p:pic>
                    <p:nvPicPr>
                      <p:cNvPr id="8233" name="Object 41">
                        <a:extLst>
                          <a:ext uri="{FF2B5EF4-FFF2-40B4-BE49-F238E27FC236}">
                            <a16:creationId xmlns:a16="http://schemas.microsoft.com/office/drawing/2014/main" xmlns="" id="{F0D65A2E-E765-4929-805D-4F3CCB71E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517" y="3268393"/>
                        <a:ext cx="3984472" cy="933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7">
            <a:extLst>
              <a:ext uri="{FF2B5EF4-FFF2-40B4-BE49-F238E27FC236}">
                <a16:creationId xmlns:a16="http://schemas.microsoft.com/office/drawing/2014/main" xmlns="" id="{FD5F0F81-D37A-4D38-B335-54031C21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914" y="5348084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满足微分关系</a:t>
            </a:r>
          </a:p>
        </p:txBody>
      </p:sp>
      <p:graphicFrame>
        <p:nvGraphicFramePr>
          <p:cNvPr id="41" name="Object 7">
            <a:extLst>
              <a:ext uri="{FF2B5EF4-FFF2-40B4-BE49-F238E27FC236}">
                <a16:creationId xmlns:a16="http://schemas.microsoft.com/office/drawing/2014/main" xmlns="" id="{5F4DD2E3-F0E4-42D0-A3B6-116A953EE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17283"/>
              </p:ext>
            </p:extLst>
          </p:nvPr>
        </p:nvGraphicFramePr>
        <p:xfrm>
          <a:off x="5476890" y="4272486"/>
          <a:ext cx="30178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2" name="公式" r:id="rId10" imgW="1167893" imgH="393529" progId="Equation.3">
                  <p:embed/>
                </p:oleObj>
              </mc:Choice>
              <mc:Fallback>
                <p:oleObj name="公式" r:id="rId10" imgW="1167893" imgH="393529" progId="Equation.3">
                  <p:embed/>
                  <p:pic>
                    <p:nvPicPr>
                      <p:cNvPr id="44" name="Object 7">
                        <a:extLst>
                          <a:ext uri="{FF2B5EF4-FFF2-40B4-BE49-F238E27FC236}">
                            <a16:creationId xmlns:a16="http://schemas.microsoft.com/office/drawing/2014/main" xmlns="" id="{EC3223DA-41B0-4FD1-AB2D-EC55AA89B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90" y="4272486"/>
                        <a:ext cx="301783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6">
            <a:extLst>
              <a:ext uri="{FF2B5EF4-FFF2-40B4-BE49-F238E27FC236}">
                <a16:creationId xmlns:a16="http://schemas.microsoft.com/office/drawing/2014/main" xmlns="" id="{C660CF36-B437-4D69-8763-D8B70AFE9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986" y="4968605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xmlns="" id="{B7478C1B-F967-4229-B7BA-DF0D54A7C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0036" y="6030642"/>
            <a:ext cx="17319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xmlns="" id="{730AFA01-D989-4639-A442-B0EA0A5F5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1461" y="4465367"/>
            <a:ext cx="0" cy="1584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xmlns="" id="{45DD2B07-BF03-4E02-A6D7-E0B9DC7B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81" y="5832997"/>
            <a:ext cx="647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xmlns="" id="{6042D629-A9EA-46C8-BE56-CBDF5022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1" y="5970317"/>
            <a:ext cx="576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xmlns="" id="{58E7E22E-7286-4C14-8BCD-EFA57E59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1" y="4057380"/>
            <a:ext cx="1079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xmlns="" id="{1A21DA57-0525-4B59-B37E-4FDA38F9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1" y="5976667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200" b="1" i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xmlns="" id="{8ECCA1F9-9884-4F94-9E1C-AAA1FAA56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6861" y="4982892"/>
            <a:ext cx="42862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xmlns="" id="{CF793A4A-CBB1-4657-8983-DF259EBC0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49" y="3054080"/>
            <a:ext cx="0" cy="302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xmlns="" id="{7032AED7-3847-452C-839A-DB9FC3DA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1" y="4681267"/>
            <a:ext cx="628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2" name="Text Box 5" descr="小棋盘">
            <a:extLst>
              <a:ext uri="{FF2B5EF4-FFF2-40B4-BE49-F238E27FC236}">
                <a16:creationId xmlns:a16="http://schemas.microsoft.com/office/drawing/2014/main" xmlns="" id="{1888650F-1413-4A07-800A-09E3D43D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0" y="586531"/>
            <a:ext cx="30973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33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2.5.3 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微分电路</a:t>
            </a:r>
          </a:p>
        </p:txBody>
      </p:sp>
    </p:spTree>
    <p:extLst>
      <p:ext uri="{BB962C8B-B14F-4D97-AF65-F5344CB8AC3E}">
        <p14:creationId xmlns:p14="http://schemas.microsoft.com/office/powerpoint/2010/main" val="38294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FF19A481-DCD1-4CAD-BED9-5D9C9C8B8BD9}"/>
              </a:ext>
            </a:extLst>
          </p:cNvPr>
          <p:cNvGrpSpPr>
            <a:grpSpLocks/>
          </p:cNvGrpSpPr>
          <p:nvPr/>
        </p:nvGrpSpPr>
        <p:grpSpPr bwMode="auto">
          <a:xfrm>
            <a:off x="5641374" y="342858"/>
            <a:ext cx="2000250" cy="2120900"/>
            <a:chOff x="2194" y="809"/>
            <a:chExt cx="1260" cy="1336"/>
          </a:xfrm>
        </p:grpSpPr>
        <p:sp>
          <p:nvSpPr>
            <p:cNvPr id="3" name="Line 5">
              <a:extLst>
                <a:ext uri="{FF2B5EF4-FFF2-40B4-BE49-F238E27FC236}">
                  <a16:creationId xmlns:a16="http://schemas.microsoft.com/office/drawing/2014/main" xmlns="" id="{C85A7826-6A25-4102-97FE-33B9AF67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353"/>
              <a:ext cx="0" cy="2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4BDCFFF7-51A4-4BD1-9699-15BFF51F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44"/>
              <a:ext cx="96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xmlns="" id="{32722623-E912-429B-A2F2-BC10B0D7C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2136"/>
              <a:ext cx="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xmlns="" id="{5DF4B46B-C209-4193-B782-34FFB6EC8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88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xmlns="" id="{FAA9D14F-D14A-48B2-B20E-B6BE25030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809"/>
              <a:ext cx="4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xmlns="" id="{D351189F-FEEE-47F4-92A9-6E10AA69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425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xmlns="" id="{4E1994E9-2EE0-4382-9617-E99D939C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8"/>
              <a:ext cx="6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55A7F0D1-4BA6-4396-B0E4-BD72ED8A1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638"/>
              <a:ext cx="252" cy="26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xmlns="" id="{EC98D61E-E410-4538-88D7-A26196E6F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xmlns="" id="{C866DF1D-2465-4130-B61E-6BA72DC72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26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0CFAAC1B-66C6-43DE-8CF3-6A02261B6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2"/>
              <a:ext cx="4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xmlns="" id="{8B3F11FF-8A3E-496D-998B-6C4B850FC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1328"/>
              <a:ext cx="0" cy="8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xmlns="" id="{CDE22E11-9F17-4F9F-86BF-F5840C63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89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xmlns="" id="{7F4C4FBC-40E9-4D2A-A600-7402CEDC9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798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7D3B4155-E52F-44FF-80F1-D213D8508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590"/>
              <a:ext cx="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xmlns="" id="{85CE863F-BD46-4F7F-AB72-AEBEDB4FD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34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xmlns="" id="{12B72A47-696D-47FA-8A38-3A3E28399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17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41" descr="小棋盘">
            <a:extLst>
              <a:ext uri="{FF2B5EF4-FFF2-40B4-BE49-F238E27FC236}">
                <a16:creationId xmlns:a16="http://schemas.microsoft.com/office/drawing/2014/main" xmlns="" id="{F823DBCD-54A8-49A0-BFEE-3B3E860C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566" y="2747921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xmlns="" id="{AF93422E-888C-4C54-B529-FA9DCB5C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859" y="3412950"/>
            <a:ext cx="31935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）一阶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时间常数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&lt;&lt;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xmlns="" id="{704EE1BB-71C2-4D95-B658-86D36A47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566" y="4711589"/>
            <a:ext cx="354245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）输出电压从一阶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电路的电阻两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端输出。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xmlns="" id="{00CA6A80-E2AB-4D81-86B8-585FF123C9BF}"/>
              </a:ext>
            </a:extLst>
          </p:cNvPr>
          <p:cNvGrpSpPr>
            <a:grpSpLocks/>
          </p:cNvGrpSpPr>
          <p:nvPr/>
        </p:nvGrpSpPr>
        <p:grpSpPr bwMode="auto">
          <a:xfrm>
            <a:off x="418179" y="1512052"/>
            <a:ext cx="4046538" cy="1874838"/>
            <a:chOff x="3107" y="436"/>
            <a:chExt cx="2549" cy="1181"/>
          </a:xfrm>
        </p:grpSpPr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xmlns="" id="{D83C70C4-ABCD-429E-ADFE-44B32D804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" y="909"/>
              <a:ext cx="538" cy="468"/>
              <a:chOff x="4164" y="792"/>
              <a:chExt cx="732" cy="468"/>
            </a:xfrm>
          </p:grpSpPr>
          <p:sp>
            <p:nvSpPr>
              <p:cNvPr id="37" name="Line 5">
                <a:extLst>
                  <a:ext uri="{FF2B5EF4-FFF2-40B4-BE49-F238E27FC236}">
                    <a16:creationId xmlns:a16="http://schemas.microsoft.com/office/drawing/2014/main" xmlns="" id="{2F304A25-7354-43A3-829A-9C8E06038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792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">
                <a:extLst>
                  <a:ext uri="{FF2B5EF4-FFF2-40B4-BE49-F238E27FC236}">
                    <a16:creationId xmlns:a16="http://schemas.microsoft.com/office/drawing/2014/main" xmlns="" id="{2A332C1B-EF5C-412C-941C-E2C8322DC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792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xmlns="" id="{A911B92A-54FA-4C7D-AC3E-DF2CDC012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765"/>
              <a:ext cx="3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xmlns="" id="{D98BEA15-1E5B-4E72-943E-D09300F8B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1377"/>
              <a:ext cx="18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xmlns="" id="{11962109-8532-4B7E-B90E-8084ED84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" y="606"/>
              <a:ext cx="0" cy="7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xmlns="" id="{95D7B805-66A8-4107-9A77-695C4E843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" y="1298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xmlns="" id="{8A717E56-AFF4-47F7-9D5C-C6DA0EC96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339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" name="Text Box 12">
              <a:extLst>
                <a:ext uri="{FF2B5EF4-FFF2-40B4-BE49-F238E27FC236}">
                  <a16:creationId xmlns:a16="http://schemas.microsoft.com/office/drawing/2014/main" xmlns="" id="{6F83DA28-4633-4922-A909-876B80359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436"/>
              <a:ext cx="4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xmlns="" id="{EAE45568-BED1-47D3-B641-2C21123F2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902"/>
              <a:ext cx="5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xmlns="" id="{85988F3C-1474-4FBB-BE82-197B22EB8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902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xmlns="" id="{03C6A73F-54B8-40EE-B5EA-97D973E13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896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xmlns="" id="{730E5710-1822-446A-9659-F3AFE65D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346"/>
              <a:ext cx="8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xmlns="" id="{8FBB30B4-51BB-4FB7-8C1E-3E3DE861E78C}"/>
              </a:ext>
            </a:extLst>
          </p:cNvPr>
          <p:cNvGrpSpPr>
            <a:grpSpLocks/>
          </p:cNvGrpSpPr>
          <p:nvPr/>
        </p:nvGrpSpPr>
        <p:grpSpPr bwMode="auto">
          <a:xfrm>
            <a:off x="418179" y="3790115"/>
            <a:ext cx="4046538" cy="1871662"/>
            <a:chOff x="2925" y="1871"/>
            <a:chExt cx="2549" cy="1179"/>
          </a:xfrm>
        </p:grpSpPr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xmlns="" id="{3EAAC3B2-07B4-43A6-B59C-97EEC007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6" y="2733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41" name="Group 19">
              <a:extLst>
                <a:ext uri="{FF2B5EF4-FFF2-40B4-BE49-F238E27FC236}">
                  <a16:creationId xmlns:a16="http://schemas.microsoft.com/office/drawing/2014/main" xmlns="" id="{FDB0FE75-EE98-42B0-A254-57F0D6DCC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871"/>
              <a:ext cx="2136" cy="1174"/>
              <a:chOff x="2925" y="1871"/>
              <a:chExt cx="2136" cy="1174"/>
            </a:xfrm>
          </p:grpSpPr>
          <p:sp>
            <p:nvSpPr>
              <p:cNvPr id="43" name="Text Box 20">
                <a:extLst>
                  <a:ext uri="{FF2B5EF4-FFF2-40B4-BE49-F238E27FC236}">
                    <a16:creationId xmlns:a16="http://schemas.microsoft.com/office/drawing/2014/main" xmlns="" id="{B278C160-39D9-443D-B0AB-3E080E71A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2200"/>
                <a:ext cx="39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44" name="Line 21">
                <a:extLst>
                  <a:ext uri="{FF2B5EF4-FFF2-40B4-BE49-F238E27FC236}">
                    <a16:creationId xmlns:a16="http://schemas.microsoft.com/office/drawing/2014/main" xmlns="" id="{316DD27F-CF31-406D-AB06-B9D0C65B7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2812"/>
                <a:ext cx="181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2">
                <a:extLst>
                  <a:ext uri="{FF2B5EF4-FFF2-40B4-BE49-F238E27FC236}">
                    <a16:creationId xmlns:a16="http://schemas.microsoft.com/office/drawing/2014/main" xmlns="" id="{120228FE-F480-4AF7-A14D-463ABBF0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9" y="2080"/>
                <a:ext cx="0" cy="7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xmlns="" id="{7F7DD51F-18E8-4826-B11B-46A8F6D98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7" y="2774"/>
                <a:ext cx="36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xmlns="" id="{82FEB42A-2CEC-4245-8B2A-527C568C4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1" y="1871"/>
                <a:ext cx="49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200" b="1" i="1" baseline="-25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grpSp>
            <p:nvGrpSpPr>
              <p:cNvPr id="48" name="Group 25">
                <a:extLst>
                  <a:ext uri="{FF2B5EF4-FFF2-40B4-BE49-F238E27FC236}">
                    <a16:creationId xmlns:a16="http://schemas.microsoft.com/office/drawing/2014/main" xmlns="" id="{167755BC-85BA-43B6-8892-8B1DA4DF7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9" y="2331"/>
                <a:ext cx="1626" cy="481"/>
                <a:chOff x="3249" y="2331"/>
                <a:chExt cx="1626" cy="481"/>
              </a:xfrm>
            </p:grpSpPr>
            <p:grpSp>
              <p:nvGrpSpPr>
                <p:cNvPr id="49" name="Group 26">
                  <a:extLst>
                    <a:ext uri="{FF2B5EF4-FFF2-40B4-BE49-F238E27FC236}">
                      <a16:creationId xmlns:a16="http://schemas.microsoft.com/office/drawing/2014/main" xmlns="" id="{C620C662-01D3-4FAB-A2D7-E80D491522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9" y="2344"/>
                  <a:ext cx="538" cy="468"/>
                  <a:chOff x="4164" y="792"/>
                  <a:chExt cx="732" cy="468"/>
                </a:xfrm>
              </p:grpSpPr>
              <p:sp>
                <p:nvSpPr>
                  <p:cNvPr id="53" name="Line 27">
                    <a:extLst>
                      <a:ext uri="{FF2B5EF4-FFF2-40B4-BE49-F238E27FC236}">
                        <a16:creationId xmlns:a16="http://schemas.microsoft.com/office/drawing/2014/main" xmlns="" id="{50A03CDE-5B86-41F2-9843-9B9B6F91CF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4" y="792"/>
                    <a:ext cx="73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28">
                    <a:extLst>
                      <a:ext uri="{FF2B5EF4-FFF2-40B4-BE49-F238E27FC236}">
                        <a16:creationId xmlns:a16="http://schemas.microsoft.com/office/drawing/2014/main" xmlns="" id="{43DF7A7D-3467-4994-B4DD-DED8612679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6" y="792"/>
                    <a:ext cx="0" cy="468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Line 29">
                  <a:extLst>
                    <a:ext uri="{FF2B5EF4-FFF2-40B4-BE49-F238E27FC236}">
                      <a16:creationId xmlns:a16="http://schemas.microsoft.com/office/drawing/2014/main" xmlns="" id="{12F268E9-6182-4D04-8780-8D3B058B59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2337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30">
                  <a:extLst>
                    <a:ext uri="{FF2B5EF4-FFF2-40B4-BE49-F238E27FC236}">
                      <a16:creationId xmlns:a16="http://schemas.microsoft.com/office/drawing/2014/main" xmlns="" id="{A5B741D1-D00A-46B4-9C45-231EA39DE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5" y="2337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1">
                  <a:extLst>
                    <a:ext uri="{FF2B5EF4-FFF2-40B4-BE49-F238E27FC236}">
                      <a16:creationId xmlns:a16="http://schemas.microsoft.com/office/drawing/2014/main" xmlns="" id="{1D621018-E361-4043-89EA-49E1B202A7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1" y="2331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xmlns="" id="{C005A8E3-D09F-49BA-8B71-4B35ECE39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2779"/>
              <a:ext cx="8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kumimoji="1" lang="zh-CN" altLang="zh-CN" sz="22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xmlns="" id="{87375ACB-03F8-4A20-A945-288A923EEC57}"/>
              </a:ext>
            </a:extLst>
          </p:cNvPr>
          <p:cNvGrpSpPr>
            <a:grpSpLocks/>
          </p:cNvGrpSpPr>
          <p:nvPr/>
        </p:nvGrpSpPr>
        <p:grpSpPr bwMode="auto">
          <a:xfrm>
            <a:off x="1777079" y="3024940"/>
            <a:ext cx="1738313" cy="1511300"/>
            <a:chOff x="3781" y="1389"/>
            <a:chExt cx="1095" cy="952"/>
          </a:xfrm>
        </p:grpSpPr>
        <p:sp>
          <p:nvSpPr>
            <p:cNvPr id="56" name="Line 34">
              <a:extLst>
                <a:ext uri="{FF2B5EF4-FFF2-40B4-BE49-F238E27FC236}">
                  <a16:creationId xmlns:a16="http://schemas.microsoft.com/office/drawing/2014/main" xmlns="" id="{79C847A4-F3A3-4452-9ECB-60C789BA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xmlns="" id="{11D73CDB-592D-4EC9-AE0A-695E710C1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36">
              <a:extLst>
                <a:ext uri="{FF2B5EF4-FFF2-40B4-BE49-F238E27FC236}">
                  <a16:creationId xmlns:a16="http://schemas.microsoft.com/office/drawing/2014/main" xmlns="" id="{FA1C2FC2-6B17-416D-826B-868D4E4C2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389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" name="Group 40">
            <a:extLst>
              <a:ext uri="{FF2B5EF4-FFF2-40B4-BE49-F238E27FC236}">
                <a16:creationId xmlns:a16="http://schemas.microsoft.com/office/drawing/2014/main" xmlns="" id="{C1E82F99-91BB-4E40-A78E-D5F6875FC970}"/>
              </a:ext>
            </a:extLst>
          </p:cNvPr>
          <p:cNvGrpSpPr>
            <a:grpSpLocks/>
          </p:cNvGrpSpPr>
          <p:nvPr/>
        </p:nvGrpSpPr>
        <p:grpSpPr bwMode="auto">
          <a:xfrm>
            <a:off x="923004" y="4536240"/>
            <a:ext cx="2817813" cy="1555750"/>
            <a:chOff x="3243" y="2795"/>
            <a:chExt cx="1775" cy="980"/>
          </a:xfrm>
        </p:grpSpPr>
        <p:grpSp>
          <p:nvGrpSpPr>
            <p:cNvPr id="60" name="Group 41">
              <a:extLst>
                <a:ext uri="{FF2B5EF4-FFF2-40B4-BE49-F238E27FC236}">
                  <a16:creationId xmlns:a16="http://schemas.microsoft.com/office/drawing/2014/main" xmlns="" id="{25786737-BC23-41F9-8822-5237BED67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795"/>
              <a:ext cx="680" cy="980"/>
              <a:chOff x="3243" y="2795"/>
              <a:chExt cx="680" cy="980"/>
            </a:xfrm>
          </p:grpSpPr>
          <p:sp>
            <p:nvSpPr>
              <p:cNvPr id="67" name="Freeform 42">
                <a:extLst>
                  <a:ext uri="{FF2B5EF4-FFF2-40B4-BE49-F238E27FC236}">
                    <a16:creationId xmlns:a16="http://schemas.microsoft.com/office/drawing/2014/main" xmlns="" id="{2ACFF552-9E3C-49AD-AAA0-741E8F9BD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2795"/>
                <a:ext cx="181" cy="454"/>
              </a:xfrm>
              <a:custGeom>
                <a:avLst/>
                <a:gdLst>
                  <a:gd name="T0" fmla="*/ 0 w 183"/>
                  <a:gd name="T1" fmla="*/ 0 h 405"/>
                  <a:gd name="T2" fmla="*/ 54 w 183"/>
                  <a:gd name="T3" fmla="*/ 470 h 405"/>
                  <a:gd name="T4" fmla="*/ 78 w 183"/>
                  <a:gd name="T5" fmla="*/ 565 h 405"/>
                  <a:gd name="T6" fmla="*/ 102 w 183"/>
                  <a:gd name="T7" fmla="*/ 667 h 405"/>
                  <a:gd name="T8" fmla="*/ 133 w 183"/>
                  <a:gd name="T9" fmla="*/ 738 h 405"/>
                  <a:gd name="T10" fmla="*/ 171 w 183"/>
                  <a:gd name="T11" fmla="*/ 804 h 4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3"/>
                  <a:gd name="T19" fmla="*/ 0 h 405"/>
                  <a:gd name="T20" fmla="*/ 183 w 183"/>
                  <a:gd name="T21" fmla="*/ 405 h 4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3" h="405">
                    <a:moveTo>
                      <a:pt x="0" y="0"/>
                    </a:moveTo>
                    <a:cubicBezTo>
                      <a:pt x="23" y="95"/>
                      <a:pt x="46" y="190"/>
                      <a:pt x="60" y="237"/>
                    </a:cubicBezTo>
                    <a:cubicBezTo>
                      <a:pt x="74" y="284"/>
                      <a:pt x="76" y="269"/>
                      <a:pt x="84" y="285"/>
                    </a:cubicBezTo>
                    <a:cubicBezTo>
                      <a:pt x="92" y="301"/>
                      <a:pt x="99" y="322"/>
                      <a:pt x="108" y="336"/>
                    </a:cubicBezTo>
                    <a:cubicBezTo>
                      <a:pt x="117" y="350"/>
                      <a:pt x="129" y="361"/>
                      <a:pt x="141" y="372"/>
                    </a:cubicBezTo>
                    <a:cubicBezTo>
                      <a:pt x="153" y="383"/>
                      <a:pt x="176" y="400"/>
                      <a:pt x="183" y="405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" name="Group 43">
                <a:extLst>
                  <a:ext uri="{FF2B5EF4-FFF2-40B4-BE49-F238E27FC236}">
                    <a16:creationId xmlns:a16="http://schemas.microsoft.com/office/drawing/2014/main" xmlns="" id="{74D11725-FE12-4059-9481-1B084F421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1" y="3264"/>
                <a:ext cx="142" cy="511"/>
                <a:chOff x="4884" y="3504"/>
                <a:chExt cx="129" cy="432"/>
              </a:xfrm>
            </p:grpSpPr>
            <p:sp>
              <p:nvSpPr>
                <p:cNvPr id="69" name="Freeform 44">
                  <a:extLst>
                    <a:ext uri="{FF2B5EF4-FFF2-40B4-BE49-F238E27FC236}">
                      <a16:creationId xmlns:a16="http://schemas.microsoft.com/office/drawing/2014/main" xmlns="" id="{5E6DCD07-6B0F-496A-8594-31F894AFE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887" y="3513"/>
                  <a:ext cx="126" cy="405"/>
                </a:xfrm>
                <a:custGeom>
                  <a:avLst/>
                  <a:gdLst>
                    <a:gd name="T0" fmla="*/ 0 w 183"/>
                    <a:gd name="T1" fmla="*/ 0 h 405"/>
                    <a:gd name="T2" fmla="*/ 6 w 183"/>
                    <a:gd name="T3" fmla="*/ 237 h 405"/>
                    <a:gd name="T4" fmla="*/ 9 w 183"/>
                    <a:gd name="T5" fmla="*/ 285 h 405"/>
                    <a:gd name="T6" fmla="*/ 12 w 183"/>
                    <a:gd name="T7" fmla="*/ 336 h 405"/>
                    <a:gd name="T8" fmla="*/ 15 w 183"/>
                    <a:gd name="T9" fmla="*/ 372 h 405"/>
                    <a:gd name="T10" fmla="*/ 19 w 183"/>
                    <a:gd name="T11" fmla="*/ 405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3"/>
                    <a:gd name="T19" fmla="*/ 0 h 405"/>
                    <a:gd name="T20" fmla="*/ 183 w 183"/>
                    <a:gd name="T21" fmla="*/ 405 h 4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3" h="405">
                      <a:moveTo>
                        <a:pt x="0" y="0"/>
                      </a:moveTo>
                      <a:cubicBezTo>
                        <a:pt x="23" y="95"/>
                        <a:pt x="46" y="190"/>
                        <a:pt x="60" y="237"/>
                      </a:cubicBezTo>
                      <a:cubicBezTo>
                        <a:pt x="74" y="284"/>
                        <a:pt x="76" y="269"/>
                        <a:pt x="84" y="285"/>
                      </a:cubicBezTo>
                      <a:cubicBezTo>
                        <a:pt x="92" y="301"/>
                        <a:pt x="99" y="322"/>
                        <a:pt x="108" y="336"/>
                      </a:cubicBezTo>
                      <a:cubicBezTo>
                        <a:pt x="117" y="350"/>
                        <a:pt x="129" y="361"/>
                        <a:pt x="141" y="372"/>
                      </a:cubicBezTo>
                      <a:cubicBezTo>
                        <a:pt x="153" y="383"/>
                        <a:pt x="176" y="400"/>
                        <a:pt x="183" y="405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45">
                  <a:extLst>
                    <a:ext uri="{FF2B5EF4-FFF2-40B4-BE49-F238E27FC236}">
                      <a16:creationId xmlns:a16="http://schemas.microsoft.com/office/drawing/2014/main" xmlns="" id="{6BB6117F-FF44-4A96-B267-62AB53594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4" y="3504"/>
                  <a:ext cx="12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" name="Group 46">
              <a:extLst>
                <a:ext uri="{FF2B5EF4-FFF2-40B4-BE49-F238E27FC236}">
                  <a16:creationId xmlns:a16="http://schemas.microsoft.com/office/drawing/2014/main" xmlns="" id="{10E6B84B-750D-4C12-A53A-589FA21BC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8" y="2795"/>
              <a:ext cx="680" cy="980"/>
              <a:chOff x="3243" y="2795"/>
              <a:chExt cx="680" cy="980"/>
            </a:xfrm>
          </p:grpSpPr>
          <p:sp>
            <p:nvSpPr>
              <p:cNvPr id="63" name="Freeform 47">
                <a:extLst>
                  <a:ext uri="{FF2B5EF4-FFF2-40B4-BE49-F238E27FC236}">
                    <a16:creationId xmlns:a16="http://schemas.microsoft.com/office/drawing/2014/main" xmlns="" id="{7B9E2221-0F00-42E8-85D7-99ED1A35B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2795"/>
                <a:ext cx="181" cy="454"/>
              </a:xfrm>
              <a:custGeom>
                <a:avLst/>
                <a:gdLst>
                  <a:gd name="T0" fmla="*/ 0 w 183"/>
                  <a:gd name="T1" fmla="*/ 0 h 405"/>
                  <a:gd name="T2" fmla="*/ 54 w 183"/>
                  <a:gd name="T3" fmla="*/ 470 h 405"/>
                  <a:gd name="T4" fmla="*/ 78 w 183"/>
                  <a:gd name="T5" fmla="*/ 565 h 405"/>
                  <a:gd name="T6" fmla="*/ 102 w 183"/>
                  <a:gd name="T7" fmla="*/ 667 h 405"/>
                  <a:gd name="T8" fmla="*/ 133 w 183"/>
                  <a:gd name="T9" fmla="*/ 738 h 405"/>
                  <a:gd name="T10" fmla="*/ 171 w 183"/>
                  <a:gd name="T11" fmla="*/ 804 h 4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3"/>
                  <a:gd name="T19" fmla="*/ 0 h 405"/>
                  <a:gd name="T20" fmla="*/ 183 w 183"/>
                  <a:gd name="T21" fmla="*/ 405 h 4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3" h="405">
                    <a:moveTo>
                      <a:pt x="0" y="0"/>
                    </a:moveTo>
                    <a:cubicBezTo>
                      <a:pt x="23" y="95"/>
                      <a:pt x="46" y="190"/>
                      <a:pt x="60" y="237"/>
                    </a:cubicBezTo>
                    <a:cubicBezTo>
                      <a:pt x="74" y="284"/>
                      <a:pt x="76" y="269"/>
                      <a:pt x="84" y="285"/>
                    </a:cubicBezTo>
                    <a:cubicBezTo>
                      <a:pt x="92" y="301"/>
                      <a:pt x="99" y="322"/>
                      <a:pt x="108" y="336"/>
                    </a:cubicBezTo>
                    <a:cubicBezTo>
                      <a:pt x="117" y="350"/>
                      <a:pt x="129" y="361"/>
                      <a:pt x="141" y="372"/>
                    </a:cubicBezTo>
                    <a:cubicBezTo>
                      <a:pt x="153" y="383"/>
                      <a:pt x="176" y="400"/>
                      <a:pt x="183" y="405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" name="Group 48">
                <a:extLst>
                  <a:ext uri="{FF2B5EF4-FFF2-40B4-BE49-F238E27FC236}">
                    <a16:creationId xmlns:a16="http://schemas.microsoft.com/office/drawing/2014/main" xmlns="" id="{FCC432E9-9C5C-471C-8B39-C9DCDEB70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1" y="3264"/>
                <a:ext cx="142" cy="511"/>
                <a:chOff x="4884" y="3504"/>
                <a:chExt cx="129" cy="432"/>
              </a:xfrm>
            </p:grpSpPr>
            <p:sp>
              <p:nvSpPr>
                <p:cNvPr id="65" name="Freeform 49">
                  <a:extLst>
                    <a:ext uri="{FF2B5EF4-FFF2-40B4-BE49-F238E27FC236}">
                      <a16:creationId xmlns:a16="http://schemas.microsoft.com/office/drawing/2014/main" xmlns="" id="{3CAEBEE8-C2A2-46B0-AA50-276365A3E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887" y="3513"/>
                  <a:ext cx="126" cy="405"/>
                </a:xfrm>
                <a:custGeom>
                  <a:avLst/>
                  <a:gdLst>
                    <a:gd name="T0" fmla="*/ 0 w 183"/>
                    <a:gd name="T1" fmla="*/ 0 h 405"/>
                    <a:gd name="T2" fmla="*/ 6 w 183"/>
                    <a:gd name="T3" fmla="*/ 237 h 405"/>
                    <a:gd name="T4" fmla="*/ 9 w 183"/>
                    <a:gd name="T5" fmla="*/ 285 h 405"/>
                    <a:gd name="T6" fmla="*/ 12 w 183"/>
                    <a:gd name="T7" fmla="*/ 336 h 405"/>
                    <a:gd name="T8" fmla="*/ 15 w 183"/>
                    <a:gd name="T9" fmla="*/ 372 h 405"/>
                    <a:gd name="T10" fmla="*/ 19 w 183"/>
                    <a:gd name="T11" fmla="*/ 405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3"/>
                    <a:gd name="T19" fmla="*/ 0 h 405"/>
                    <a:gd name="T20" fmla="*/ 183 w 183"/>
                    <a:gd name="T21" fmla="*/ 405 h 4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3" h="405">
                      <a:moveTo>
                        <a:pt x="0" y="0"/>
                      </a:moveTo>
                      <a:cubicBezTo>
                        <a:pt x="23" y="95"/>
                        <a:pt x="46" y="190"/>
                        <a:pt x="60" y="237"/>
                      </a:cubicBezTo>
                      <a:cubicBezTo>
                        <a:pt x="74" y="284"/>
                        <a:pt x="76" y="269"/>
                        <a:pt x="84" y="285"/>
                      </a:cubicBezTo>
                      <a:cubicBezTo>
                        <a:pt x="92" y="301"/>
                        <a:pt x="99" y="322"/>
                        <a:pt x="108" y="336"/>
                      </a:cubicBezTo>
                      <a:cubicBezTo>
                        <a:pt x="117" y="350"/>
                        <a:pt x="129" y="361"/>
                        <a:pt x="141" y="372"/>
                      </a:cubicBezTo>
                      <a:cubicBezTo>
                        <a:pt x="153" y="383"/>
                        <a:pt x="176" y="400"/>
                        <a:pt x="183" y="405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50">
                  <a:extLst>
                    <a:ext uri="{FF2B5EF4-FFF2-40B4-BE49-F238E27FC236}">
                      <a16:creationId xmlns:a16="http://schemas.microsoft.com/office/drawing/2014/main" xmlns="" id="{D768368A-754B-4712-BBD2-8743286D0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4" y="3504"/>
                  <a:ext cx="12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" name="Line 51">
              <a:extLst>
                <a:ext uri="{FF2B5EF4-FFF2-40B4-BE49-F238E27FC236}">
                  <a16:creationId xmlns:a16="http://schemas.microsoft.com/office/drawing/2014/main" xmlns="" id="{A9E6E991-530F-4A7E-982C-487E4DC7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795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" name="动作按钮: 第一张 1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xmlns="" id="{FD935DB7-7090-4303-B0D9-868696539662}"/>
              </a:ext>
            </a:extLst>
          </p:cNvPr>
          <p:cNvSpPr/>
          <p:nvPr/>
        </p:nvSpPr>
        <p:spPr>
          <a:xfrm>
            <a:off x="8528667" y="6249915"/>
            <a:ext cx="432000" cy="432000"/>
          </a:xfrm>
          <a:prstGeom prst="actionButtonHom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28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>
            <a:extLst>
              <a:ext uri="{FF2B5EF4-FFF2-40B4-BE49-F238E27FC236}">
                <a16:creationId xmlns:a16="http://schemas.microsoft.com/office/drawing/2014/main" xmlns="" id="{C2FCE64E-B969-41A0-A6EC-B99587A7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332656"/>
            <a:ext cx="550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 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05F86732-7261-4565-A00E-17E0B516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772816"/>
            <a:ext cx="6073353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作业日期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</a:t>
            </a: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2-1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2-2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-4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-7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-9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-11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AutoShape 3"/>
          <p:cNvSpPr>
            <a:spLocks noChangeArrowheads="1"/>
          </p:cNvSpPr>
          <p:nvPr/>
        </p:nvSpPr>
        <p:spPr bwMode="auto">
          <a:xfrm>
            <a:off x="914400" y="2133600"/>
            <a:ext cx="7086600" cy="2438400"/>
          </a:xfrm>
          <a:prstGeom prst="ribbon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6600" b="1" i="0">
                <a:solidFill>
                  <a:srgbClr val="9900FF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9216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29A921E-2984-400D-AFFC-FD9892A475C6}" type="slidenum">
              <a:rPr lang="en-US" altLang="zh-CN" i="0">
                <a:ea typeface="宋体" panose="02010600030101010101" pitchFamily="2" charset="-122"/>
              </a:rPr>
              <a:pPr/>
              <a:t>65</a:t>
            </a:fld>
            <a:endParaRPr lang="en-US" altLang="zh-CN" i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142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>
            <a:extLst>
              <a:ext uri="{FF2B5EF4-FFF2-40B4-BE49-F238E27FC236}">
                <a16:creationId xmlns:a16="http://schemas.microsoft.com/office/drawing/2014/main" xmlns="" id="{F4B8877E-866D-4E16-9CC3-69467D525844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788987"/>
            <a:ext cx="2514600" cy="1978025"/>
            <a:chOff x="3552" y="581"/>
            <a:chExt cx="1584" cy="1246"/>
          </a:xfrm>
        </p:grpSpPr>
        <p:sp>
          <p:nvSpPr>
            <p:cNvPr id="151555" name="Text Box 3">
              <a:extLst>
                <a:ext uri="{FF2B5EF4-FFF2-40B4-BE49-F238E27FC236}">
                  <a16:creationId xmlns:a16="http://schemas.microsoft.com/office/drawing/2014/main" xmlns="" id="{905A69B4-9F8B-41EC-BBB4-F30BBFF10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53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556" name="Line 4">
              <a:extLst>
                <a:ext uri="{FF2B5EF4-FFF2-40B4-BE49-F238E27FC236}">
                  <a16:creationId xmlns:a16="http://schemas.microsoft.com/office/drawing/2014/main" xmlns="" id="{A25D9F2A-61C6-471F-9A7C-DF0BF4CD5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92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557" name="Line 5">
              <a:extLst>
                <a:ext uri="{FF2B5EF4-FFF2-40B4-BE49-F238E27FC236}">
                  <a16:creationId xmlns:a16="http://schemas.microsoft.com/office/drawing/2014/main" xmlns="" id="{E39E1ECD-969B-4BF4-8C28-3D51899EF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720"/>
              <a:ext cx="0" cy="9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558" name="Freeform 6">
              <a:extLst>
                <a:ext uri="{FF2B5EF4-FFF2-40B4-BE49-F238E27FC236}">
                  <a16:creationId xmlns:a16="http://schemas.microsoft.com/office/drawing/2014/main" xmlns="" id="{CE997B56-8A0B-4053-8954-8E154B15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116"/>
              <a:ext cx="1296" cy="576"/>
            </a:xfrm>
            <a:custGeom>
              <a:avLst/>
              <a:gdLst>
                <a:gd name="T0" fmla="*/ 0 w 1296"/>
                <a:gd name="T1" fmla="*/ 448 h 448"/>
                <a:gd name="T2" fmla="*/ 432 w 1296"/>
                <a:gd name="T3" fmla="*/ 112 h 448"/>
                <a:gd name="T4" fmla="*/ 864 w 1296"/>
                <a:gd name="T5" fmla="*/ 16 h 448"/>
                <a:gd name="T6" fmla="*/ 1296 w 1296"/>
                <a:gd name="T7" fmla="*/ 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48">
                  <a:moveTo>
                    <a:pt x="0" y="448"/>
                  </a:moveTo>
                  <a:cubicBezTo>
                    <a:pt x="144" y="316"/>
                    <a:pt x="288" y="184"/>
                    <a:pt x="432" y="112"/>
                  </a:cubicBezTo>
                  <a:cubicBezTo>
                    <a:pt x="576" y="40"/>
                    <a:pt x="720" y="32"/>
                    <a:pt x="864" y="16"/>
                  </a:cubicBezTo>
                  <a:cubicBezTo>
                    <a:pt x="1008" y="0"/>
                    <a:pt x="1224" y="16"/>
                    <a:pt x="1296" y="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559" name="Line 7">
              <a:extLst>
                <a:ext uri="{FF2B5EF4-FFF2-40B4-BE49-F238E27FC236}">
                  <a16:creationId xmlns:a16="http://schemas.microsoft.com/office/drawing/2014/main" xmlns="" id="{D91DB523-55B0-4B44-935C-92DD86C10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16"/>
              <a:ext cx="139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1560" name="Object 8">
              <a:extLst>
                <a:ext uri="{FF2B5EF4-FFF2-40B4-BE49-F238E27FC236}">
                  <a16:creationId xmlns:a16="http://schemas.microsoft.com/office/drawing/2014/main" xmlns="" id="{CDB9D111-9EF7-4D85-88DA-CC3994523D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14824"/>
                </p:ext>
              </p:extLst>
            </p:nvPr>
          </p:nvGraphicFramePr>
          <p:xfrm>
            <a:off x="3589" y="581"/>
            <a:ext cx="22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09" name="公式" r:id="rId3" imgW="139680" imgH="215640" progId="Equation.3">
                    <p:embed/>
                  </p:oleObj>
                </mc:Choice>
                <mc:Fallback>
                  <p:oleObj name="公式" r:id="rId3" imgW="1396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581"/>
                          <a:ext cx="22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61" name="AutoShape 9">
            <a:extLst>
              <a:ext uri="{FF2B5EF4-FFF2-40B4-BE49-F238E27FC236}">
                <a16:creationId xmlns:a16="http://schemas.microsoft.com/office/drawing/2014/main" xmlns="" id="{C9312558-89B0-4044-9935-1428F0E1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115" y="895328"/>
            <a:ext cx="1371600" cy="457200"/>
          </a:xfrm>
          <a:prstGeom prst="wedgeRoundRectCallout">
            <a:avLst>
              <a:gd name="adj1" fmla="val -59305"/>
              <a:gd name="adj2" fmla="val 169222"/>
              <a:gd name="adj3" fmla="val 16667"/>
            </a:avLst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储能元件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xmlns="" id="{3B487EC4-290A-4A1D-946D-43B1AF7EC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96" y="352956"/>
            <a:ext cx="1422184" cy="46166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2857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电感电路</a:t>
            </a: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xmlns="" id="{1D160E92-89AC-4FA2-B360-D28BA9BC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41" y="3042335"/>
            <a:ext cx="791026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电感为储能元件，它储存的能量为磁场能量，其大小为：</a:t>
            </a:r>
          </a:p>
        </p:txBody>
      </p:sp>
      <p:graphicFrame>
        <p:nvGraphicFramePr>
          <p:cNvPr id="151564" name="Object 12">
            <a:extLst>
              <a:ext uri="{FF2B5EF4-FFF2-40B4-BE49-F238E27FC236}">
                <a16:creationId xmlns:a16="http://schemas.microsoft.com/office/drawing/2014/main" xmlns="" id="{C91BA7F8-BFF7-40BF-B05D-1248EC52E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51968"/>
              </p:ext>
            </p:extLst>
          </p:nvPr>
        </p:nvGraphicFramePr>
        <p:xfrm>
          <a:off x="2461768" y="3853188"/>
          <a:ext cx="3982440" cy="113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0" name="公式" r:id="rId5" imgW="1193760" imgH="393480" progId="Equation.3">
                  <p:embed/>
                </p:oleObj>
              </mc:Choice>
              <mc:Fallback>
                <p:oleObj name="公式" r:id="rId5" imgW="11937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768" y="3853188"/>
                        <a:ext cx="3982440" cy="11364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  <a:prstDash val="lg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5" name="Text Box 13">
            <a:extLst>
              <a:ext uri="{FF2B5EF4-FFF2-40B4-BE49-F238E27FC236}">
                <a16:creationId xmlns:a16="http://schemas.microsoft.com/office/drawing/2014/main" xmlns="" id="{65F0532C-C413-4A9D-AC1C-A0F682A9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531" y="5316215"/>
            <a:ext cx="6502845" cy="978729"/>
          </a:xfrm>
          <a:prstGeom prst="rect">
            <a:avLst/>
          </a:prstGeom>
          <a:gradFill flip="none" rotWithShape="1">
            <a:gsLst>
              <a:gs pos="0">
                <a:srgbClr val="9900CC"/>
              </a:gs>
              <a:gs pos="50000">
                <a:srgbClr val="FFFFFF"/>
              </a:gs>
              <a:gs pos="100000">
                <a:srgbClr val="9900CC"/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因为能量的存储和释放需要一个过程，所以有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电感的电路存在过渡过程。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E87BEAC-BDE3-4921-B600-982ECDAD8ACB}"/>
              </a:ext>
            </a:extLst>
          </p:cNvPr>
          <p:cNvGrpSpPr/>
          <p:nvPr/>
        </p:nvGrpSpPr>
        <p:grpSpPr>
          <a:xfrm>
            <a:off x="1047515" y="864216"/>
            <a:ext cx="3200400" cy="1924050"/>
            <a:chOff x="1043269" y="721771"/>
            <a:chExt cx="3200400" cy="1924050"/>
          </a:xfrm>
        </p:grpSpPr>
        <p:grpSp>
          <p:nvGrpSpPr>
            <p:cNvPr id="151566" name="Group 14">
              <a:extLst>
                <a:ext uri="{FF2B5EF4-FFF2-40B4-BE49-F238E27FC236}">
                  <a16:creationId xmlns:a16="http://schemas.microsoft.com/office/drawing/2014/main" xmlns="" id="{D1DE5E38-ADFF-4C4D-A7B3-9826A0D41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269" y="721771"/>
              <a:ext cx="3200400" cy="1924050"/>
              <a:chOff x="672" y="348"/>
              <a:chExt cx="2113" cy="1344"/>
            </a:xfrm>
          </p:grpSpPr>
          <p:sp>
            <p:nvSpPr>
              <p:cNvPr id="151567" name="Line 15">
                <a:extLst>
                  <a:ext uri="{FF2B5EF4-FFF2-40B4-BE49-F238E27FC236}">
                    <a16:creationId xmlns:a16="http://schemas.microsoft.com/office/drawing/2014/main" xmlns="" id="{CE4B0FD6-B184-44DF-8ABB-A5ADA67DD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68" name="Line 16">
                <a:extLst>
                  <a:ext uri="{FF2B5EF4-FFF2-40B4-BE49-F238E27FC236}">
                    <a16:creationId xmlns:a16="http://schemas.microsoft.com/office/drawing/2014/main" xmlns="" id="{E9C7BDD0-40C5-4125-8EC6-17EDEF089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768"/>
                <a:ext cx="6" cy="26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569" name="Group 17">
                <a:extLst>
                  <a:ext uri="{FF2B5EF4-FFF2-40B4-BE49-F238E27FC236}">
                    <a16:creationId xmlns:a16="http://schemas.microsoft.com/office/drawing/2014/main" xmlns="" id="{ED20D055-E16D-41E1-B68A-89C6D76CD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348"/>
                <a:ext cx="2113" cy="1332"/>
                <a:chOff x="672" y="348"/>
                <a:chExt cx="2113" cy="1332"/>
              </a:xfrm>
            </p:grpSpPr>
            <p:sp>
              <p:nvSpPr>
                <p:cNvPr id="151570" name="Text Box 18">
                  <a:extLst>
                    <a:ext uri="{FF2B5EF4-FFF2-40B4-BE49-F238E27FC236}">
                      <a16:creationId xmlns:a16="http://schemas.microsoft.com/office/drawing/2014/main" xmlns="" id="{6BF19E5F-E227-46E9-847B-DC06D0EC7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8" y="348"/>
                  <a:ext cx="299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151571" name="Rectangle 19">
                  <a:extLst>
                    <a:ext uri="{FF2B5EF4-FFF2-40B4-BE49-F238E27FC236}">
                      <a16:creationId xmlns:a16="http://schemas.microsoft.com/office/drawing/2014/main" xmlns="" id="{BACAE8EE-F39D-42BD-BB13-5F956B935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96"/>
                  <a:ext cx="280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151572" name="Rectangle 20">
                  <a:extLst>
                    <a:ext uri="{FF2B5EF4-FFF2-40B4-BE49-F238E27FC236}">
                      <a16:creationId xmlns:a16="http://schemas.microsoft.com/office/drawing/2014/main" xmlns="" id="{183C0636-6AE3-47E2-B7E0-BEB0FD413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068"/>
                  <a:ext cx="280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151573" name="Oval 21">
                  <a:extLst>
                    <a:ext uri="{FF2B5EF4-FFF2-40B4-BE49-F238E27FC236}">
                      <a16:creationId xmlns:a16="http://schemas.microsoft.com/office/drawing/2014/main" xmlns="" id="{231607AC-F5D8-4D29-8AEB-12DC4D829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2" y="1090"/>
                  <a:ext cx="277" cy="29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74" name="Line 22">
                  <a:extLst>
                    <a:ext uri="{FF2B5EF4-FFF2-40B4-BE49-F238E27FC236}">
                      <a16:creationId xmlns:a16="http://schemas.microsoft.com/office/drawing/2014/main" xmlns="" id="{9B755773-4F29-433C-A516-C2900BF88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1" y="780"/>
                  <a:ext cx="0" cy="89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75" name="Rectangle 23">
                  <a:extLst>
                    <a:ext uri="{FF2B5EF4-FFF2-40B4-BE49-F238E27FC236}">
                      <a16:creationId xmlns:a16="http://schemas.microsoft.com/office/drawing/2014/main" xmlns="" id="{26312112-2BB4-4AE0-BC39-F858E51AC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2" y="848"/>
                  <a:ext cx="258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1576" name="Rectangle 24">
                  <a:extLst>
                    <a:ext uri="{FF2B5EF4-FFF2-40B4-BE49-F238E27FC236}">
                      <a16:creationId xmlns:a16="http://schemas.microsoft.com/office/drawing/2014/main" xmlns="" id="{D05A9D35-2445-4327-84BF-0D6AAF8D5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4" y="1217"/>
                  <a:ext cx="242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_</a:t>
                  </a:r>
                </a:p>
              </p:txBody>
            </p:sp>
            <p:sp>
              <p:nvSpPr>
                <p:cNvPr id="151577" name="Rectangle 25">
                  <a:extLst>
                    <a:ext uri="{FF2B5EF4-FFF2-40B4-BE49-F238E27FC236}">
                      <a16:creationId xmlns:a16="http://schemas.microsoft.com/office/drawing/2014/main" xmlns="" id="{94A36FF8-4933-4B63-BADA-1923402DC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706"/>
                  <a:ext cx="344" cy="10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78" name="Line 26">
                  <a:extLst>
                    <a:ext uri="{FF2B5EF4-FFF2-40B4-BE49-F238E27FC236}">
                      <a16:creationId xmlns:a16="http://schemas.microsoft.com/office/drawing/2014/main" xmlns="" id="{91ECD152-E5D8-4631-888E-0B27E0C37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3" y="1680"/>
                  <a:ext cx="15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79" name="Line 27">
                  <a:extLst>
                    <a:ext uri="{FF2B5EF4-FFF2-40B4-BE49-F238E27FC236}">
                      <a16:creationId xmlns:a16="http://schemas.microsoft.com/office/drawing/2014/main" xmlns="" id="{6C358E7A-8F00-4B8B-BB34-388DC7490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3" y="779"/>
                  <a:ext cx="2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0" name="Line 28">
                  <a:extLst>
                    <a:ext uri="{FF2B5EF4-FFF2-40B4-BE49-F238E27FC236}">
                      <a16:creationId xmlns:a16="http://schemas.microsoft.com/office/drawing/2014/main" xmlns="" id="{D7C0DBD6-8F2A-429E-B750-0AD0CCCCE6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14" y="659"/>
                  <a:ext cx="239" cy="1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1" name="Line 29">
                  <a:extLst>
                    <a:ext uri="{FF2B5EF4-FFF2-40B4-BE49-F238E27FC236}">
                      <a16:creationId xmlns:a16="http://schemas.microsoft.com/office/drawing/2014/main" xmlns="" id="{B3BEF4D3-B238-49F7-A7A6-406B89A36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4" y="623"/>
                  <a:ext cx="119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2" name="Line 30">
                  <a:extLst>
                    <a:ext uri="{FF2B5EF4-FFF2-40B4-BE49-F238E27FC236}">
                      <a16:creationId xmlns:a16="http://schemas.microsoft.com/office/drawing/2014/main" xmlns="" id="{E5B795BE-3272-4481-9E54-06099090D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7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3" name="Text Box 31">
                  <a:extLst>
                    <a:ext uri="{FF2B5EF4-FFF2-40B4-BE49-F238E27FC236}">
                      <a16:creationId xmlns:a16="http://schemas.microsoft.com/office/drawing/2014/main" xmlns="" id="{03F74C18-C355-412B-A8F2-A69F6C8063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1" y="790"/>
                  <a:ext cx="44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t=</a:t>
                  </a:r>
                  <a:r>
                    <a:rPr kumimoji="1" lang="en-US" altLang="zh-CN" sz="28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8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7" name="Arc 35">
                  <a:extLst>
                    <a:ext uri="{FF2B5EF4-FFF2-40B4-BE49-F238E27FC236}">
                      <a16:creationId xmlns:a16="http://schemas.microsoft.com/office/drawing/2014/main" xmlns="" id="{EAC6E882-7DF6-4132-873B-63219E50A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354"/>
                  <a:ext cx="91" cy="92"/>
                </a:xfrm>
                <a:custGeom>
                  <a:avLst/>
                  <a:gdLst>
                    <a:gd name="G0" fmla="+- 225 0 0"/>
                    <a:gd name="G1" fmla="+- 21600 0 0"/>
                    <a:gd name="G2" fmla="+- 21600 0 0"/>
                    <a:gd name="T0" fmla="*/ 0 w 21825"/>
                    <a:gd name="T1" fmla="*/ 1 h 43200"/>
                    <a:gd name="T2" fmla="*/ 225 w 21825"/>
                    <a:gd name="T3" fmla="*/ 43200 h 43200"/>
                    <a:gd name="T4" fmla="*/ 225 w 2182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0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199"/>
                      </a:cubicBezTo>
                      <a:lnTo>
                        <a:pt x="225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88" name="Text Box 36">
                  <a:extLst>
                    <a:ext uri="{FF2B5EF4-FFF2-40B4-BE49-F238E27FC236}">
                      <a16:creationId xmlns:a16="http://schemas.microsoft.com/office/drawing/2014/main" xmlns="" id="{B4C76069-E5C7-485F-AA3C-20EB7A408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20" y="1042"/>
                  <a:ext cx="28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800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kumimoji="1" lang="en-US" altLang="zh-CN" sz="2800" i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</a:t>
                  </a:r>
                  <a:endParaRPr kumimoji="1" lang="en-US" altLang="zh-CN" sz="2800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1589" name="Line 37">
                <a:extLst>
                  <a:ext uri="{FF2B5EF4-FFF2-40B4-BE49-F238E27FC236}">
                    <a16:creationId xmlns:a16="http://schemas.microsoft.com/office/drawing/2014/main" xmlns="" id="{5D7ADFBA-C83F-47E3-8136-32124D34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4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Arc 35">
              <a:extLst>
                <a:ext uri="{FF2B5EF4-FFF2-40B4-BE49-F238E27FC236}">
                  <a16:creationId xmlns:a16="http://schemas.microsoft.com/office/drawing/2014/main" xmlns="" id="{669969D3-7D4A-4F1C-868D-F31B985AB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837" y="2012766"/>
              <a:ext cx="137831" cy="13170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rc 35">
              <a:extLst>
                <a:ext uri="{FF2B5EF4-FFF2-40B4-BE49-F238E27FC236}">
                  <a16:creationId xmlns:a16="http://schemas.microsoft.com/office/drawing/2014/main" xmlns="" id="{39A5E439-B875-4AF7-8D53-6B9F30C6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837" y="1860597"/>
              <a:ext cx="137831" cy="13170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rc 35">
              <a:extLst>
                <a:ext uri="{FF2B5EF4-FFF2-40B4-BE49-F238E27FC236}">
                  <a16:creationId xmlns:a16="http://schemas.microsoft.com/office/drawing/2014/main" xmlns="" id="{6FAAE5F0-B971-489A-B67A-5EFEE9A8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837" y="1712015"/>
              <a:ext cx="137831" cy="13170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 autoUpdateAnimBg="0"/>
      <p:bldP spid="151563" grpId="0" build="p" autoUpdateAnimBg="0"/>
      <p:bldP spid="15156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>
            <a:extLst>
              <a:ext uri="{FF2B5EF4-FFF2-40B4-BE49-F238E27FC236}">
                <a16:creationId xmlns:a16="http://schemas.microsoft.com/office/drawing/2014/main" xmlns="" id="{F0F876BD-664C-431D-B8AA-8EB1A270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1430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※</a:t>
            </a:r>
            <a:r>
              <a:rPr kumimoji="1" lang="en-US" altLang="zh-CN" sz="2800" u="sng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zh-CN" altLang="en-US" sz="28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储能元件（</a:t>
            </a:r>
            <a:r>
              <a:rPr kumimoji="1" lang="en-US" altLang="zh-CN" sz="2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）的能量不能突变；</a:t>
            </a:r>
          </a:p>
        </p:txBody>
      </p:sp>
      <p:sp>
        <p:nvSpPr>
          <p:cNvPr id="152635" name="Text Box 59">
            <a:extLst>
              <a:ext uri="{FF2B5EF4-FFF2-40B4-BE49-F238E27FC236}">
                <a16:creationId xmlns:a16="http://schemas.microsoft.com/office/drawing/2014/main" xmlns="" id="{C18D2683-578E-4FF9-85B5-57CEB8B7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75" y="303097"/>
            <a:ext cx="984325" cy="52322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381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8143518-1518-44B8-AAAB-7DFB996B380E}"/>
              </a:ext>
            </a:extLst>
          </p:cNvPr>
          <p:cNvGrpSpPr/>
          <p:nvPr/>
        </p:nvGrpSpPr>
        <p:grpSpPr>
          <a:xfrm>
            <a:off x="971600" y="1916832"/>
            <a:ext cx="7788931" cy="877664"/>
            <a:chOff x="982899" y="1970841"/>
            <a:chExt cx="7788931" cy="877664"/>
          </a:xfrm>
        </p:grpSpPr>
        <p:sp>
          <p:nvSpPr>
            <p:cNvPr id="152581" name="Text Box 5">
              <a:extLst>
                <a:ext uri="{FF2B5EF4-FFF2-40B4-BE49-F238E27FC236}">
                  <a16:creationId xmlns:a16="http://schemas.microsoft.com/office/drawing/2014/main" xmlns="" id="{D79F55EC-01DF-4719-AA97-49CDFBC7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591" y="2153295"/>
              <a:ext cx="6019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，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不能等于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，</a:t>
              </a:r>
              <a:endParaRPr kumimoji="1"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2586" name="Group 10">
              <a:extLst>
                <a:ext uri="{FF2B5EF4-FFF2-40B4-BE49-F238E27FC236}">
                  <a16:creationId xmlns:a16="http://schemas.microsoft.com/office/drawing/2014/main" xmlns="" id="{73F14DA8-737F-4E06-BBDB-0C02680C8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0091" y="2141734"/>
              <a:ext cx="3641739" cy="463550"/>
              <a:chOff x="581" y="2169"/>
              <a:chExt cx="2539" cy="292"/>
            </a:xfrm>
          </p:grpSpPr>
          <p:sp>
            <p:nvSpPr>
              <p:cNvPr id="152587" name="Text Box 11">
                <a:extLst>
                  <a:ext uri="{FF2B5EF4-FFF2-40B4-BE49-F238E27FC236}">
                    <a16:creationId xmlns:a16="http://schemas.microsoft.com/office/drawing/2014/main" xmlns="" id="{21F83B5D-F3FA-47A9-81C9-E4FFE2470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" y="2170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</a:t>
                </a:r>
              </a:p>
            </p:txBody>
          </p:sp>
          <p:sp>
            <p:nvSpPr>
              <p:cNvPr id="152588" name="Text Box 12">
                <a:extLst>
                  <a:ext uri="{FF2B5EF4-FFF2-40B4-BE49-F238E27FC236}">
                    <a16:creationId xmlns:a16="http://schemas.microsoft.com/office/drawing/2014/main" xmlns="" id="{A2E235AD-A393-49ED-99D6-663AE24C8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169"/>
                <a:ext cx="2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能量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不能突变。</a:t>
                </a:r>
              </a:p>
            </p:txBody>
          </p:sp>
        </p:grp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xmlns="" id="{BC9D6F47-EFAE-4AE5-9CFC-E080414047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573837"/>
                </p:ext>
              </p:extLst>
            </p:nvPr>
          </p:nvGraphicFramePr>
          <p:xfrm>
            <a:off x="982899" y="1970841"/>
            <a:ext cx="1811499" cy="87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11" name="公式" r:id="rId3" imgW="838080" imgH="406080" progId="Equation.3">
                    <p:embed/>
                  </p:oleObj>
                </mc:Choice>
                <mc:Fallback>
                  <p:oleObj name="公式" r:id="rId3" imgW="838080" imgH="406080" progId="Equation.3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xmlns="" id="{ACE2FC08-F158-4497-A155-79C1369F62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2899" y="1970841"/>
                          <a:ext cx="1811499" cy="87766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BB67D14-37FC-408F-BA95-39901A1F6E77}"/>
              </a:ext>
            </a:extLst>
          </p:cNvPr>
          <p:cNvGrpSpPr/>
          <p:nvPr/>
        </p:nvGrpSpPr>
        <p:grpSpPr>
          <a:xfrm>
            <a:off x="1103361" y="2837174"/>
            <a:ext cx="5490692" cy="877887"/>
            <a:chOff x="1103361" y="2671396"/>
            <a:chExt cx="5490692" cy="877887"/>
          </a:xfrm>
        </p:grpSpPr>
        <p:sp>
          <p:nvSpPr>
            <p:cNvPr id="152624" name="Text Box 48">
              <a:extLst>
                <a:ext uri="{FF2B5EF4-FFF2-40B4-BE49-F238E27FC236}">
                  <a16:creationId xmlns:a16="http://schemas.microsoft.com/office/drawing/2014/main" xmlns="" id="{9271B458-212B-4575-B41B-F9020EB06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361" y="2876061"/>
              <a:ext cx="39006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电容</a:t>
              </a:r>
              <a:r>
                <a:rPr kumimoji="1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存储的电场能量：</a:t>
              </a:r>
            </a:p>
          </p:txBody>
        </p:sp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xmlns="" id="{E300481C-AB9B-465B-B3C0-1521F455A5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792624"/>
                </p:ext>
              </p:extLst>
            </p:nvPr>
          </p:nvGraphicFramePr>
          <p:xfrm>
            <a:off x="4700165" y="2671396"/>
            <a:ext cx="1893888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12" name="公式" r:id="rId5" imgW="876240" imgH="406080" progId="Equation.3">
                    <p:embed/>
                  </p:oleObj>
                </mc:Choice>
                <mc:Fallback>
                  <p:oleObj name="公式" r:id="rId5" imgW="876240" imgH="406080" progId="Equation.3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xmlns="" id="{BC9D6F47-EFAE-4AE5-9CFC-E080414047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00165" y="2671396"/>
                          <a:ext cx="1893888" cy="87788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5903C4C-AA2C-486E-A132-36ABFBDA3C8A}"/>
              </a:ext>
            </a:extLst>
          </p:cNvPr>
          <p:cNvGrpSpPr/>
          <p:nvPr/>
        </p:nvGrpSpPr>
        <p:grpSpPr>
          <a:xfrm>
            <a:off x="1590761" y="3861857"/>
            <a:ext cx="4981489" cy="467741"/>
            <a:chOff x="1590761" y="3670872"/>
            <a:chExt cx="4981489" cy="467741"/>
          </a:xfrm>
        </p:grpSpPr>
        <p:sp>
          <p:nvSpPr>
            <p:cNvPr id="152623" name="AutoShape 47">
              <a:extLst>
                <a:ext uri="{FF2B5EF4-FFF2-40B4-BE49-F238E27FC236}">
                  <a16:creationId xmlns:a16="http://schemas.microsoft.com/office/drawing/2014/main" xmlns="" id="{4E689CD3-AB35-4004-BF80-1AD88C8B8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75" y="3721849"/>
              <a:ext cx="685800" cy="366713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>
                <a:lumMod val="50000"/>
              </a:schemeClr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4FCE955-A72A-444C-AA30-D1D2FE545529}"/>
                </a:ext>
              </a:extLst>
            </p:cNvPr>
            <p:cNvGrpSpPr/>
            <p:nvPr/>
          </p:nvGrpSpPr>
          <p:grpSpPr>
            <a:xfrm>
              <a:off x="1590761" y="3672193"/>
              <a:ext cx="2064989" cy="466026"/>
              <a:chOff x="1590761" y="3672193"/>
              <a:chExt cx="2064989" cy="466026"/>
            </a:xfrm>
          </p:grpSpPr>
          <p:sp>
            <p:nvSpPr>
              <p:cNvPr id="152617" name="Text Box 41">
                <a:extLst>
                  <a:ext uri="{FF2B5EF4-FFF2-40B4-BE49-F238E27FC236}">
                    <a16:creationId xmlns:a16="http://schemas.microsoft.com/office/drawing/2014/main" xmlns="" id="{A2D85F3E-7E18-4148-B0E9-EB4BB269C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300" y="3676554"/>
                <a:ext cx="16954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不能突变</a:t>
                </a:r>
              </a:p>
            </p:txBody>
          </p:sp>
          <p:graphicFrame>
            <p:nvGraphicFramePr>
              <p:cNvPr id="64" name="对象 63">
                <a:extLst>
                  <a:ext uri="{FF2B5EF4-FFF2-40B4-BE49-F238E27FC236}">
                    <a16:creationId xmlns:a16="http://schemas.microsoft.com/office/drawing/2014/main" xmlns="" id="{7C1C6814-05EB-45E9-AB6B-DC712E0ABD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4766809"/>
                  </p:ext>
                </p:extLst>
              </p:nvPr>
            </p:nvGraphicFramePr>
            <p:xfrm>
              <a:off x="1590761" y="3672193"/>
              <a:ext cx="466027" cy="466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13" name="公式" r:id="rId7" imgW="241200" imgH="241200" progId="Equation.3">
                      <p:embed/>
                    </p:oleObj>
                  </mc:Choice>
                  <mc:Fallback>
                    <p:oleObj name="公式" r:id="rId7" imgW="241200" imgH="241200" progId="Equation.3">
                      <p:embed/>
                      <p:pic>
                        <p:nvPicPr>
                          <p:cNvPr id="62" name="对象 61">
                            <a:extLst>
                              <a:ext uri="{FF2B5EF4-FFF2-40B4-BE49-F238E27FC236}">
                                <a16:creationId xmlns:a16="http://schemas.microsoft.com/office/drawing/2014/main" xmlns="" id="{E300481C-AB9B-465B-B3C0-1521F455A5A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590761" y="3672193"/>
                            <a:ext cx="466027" cy="466026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15C8A42E-AA67-4150-A3AF-BFF443D659EB}"/>
                </a:ext>
              </a:extLst>
            </p:cNvPr>
            <p:cNvGrpSpPr/>
            <p:nvPr/>
          </p:nvGrpSpPr>
          <p:grpSpPr>
            <a:xfrm>
              <a:off x="4371975" y="3670872"/>
              <a:ext cx="2200275" cy="467741"/>
              <a:chOff x="4371975" y="3670872"/>
              <a:chExt cx="2200275" cy="467741"/>
            </a:xfrm>
          </p:grpSpPr>
          <p:sp>
            <p:nvSpPr>
              <p:cNvPr id="152622" name="Text Box 46">
                <a:extLst>
                  <a:ext uri="{FF2B5EF4-FFF2-40B4-BE49-F238E27FC236}">
                    <a16:creationId xmlns:a16="http://schemas.microsoft.com/office/drawing/2014/main" xmlns="" id="{B3EF6862-5F7D-427D-A441-6258122A7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3670872"/>
                <a:ext cx="18859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不能突变</a:t>
                </a:r>
              </a:p>
            </p:txBody>
          </p:sp>
          <p:graphicFrame>
            <p:nvGraphicFramePr>
              <p:cNvPr id="66" name="对象 65">
                <a:extLst>
                  <a:ext uri="{FF2B5EF4-FFF2-40B4-BE49-F238E27FC236}">
                    <a16:creationId xmlns:a16="http://schemas.microsoft.com/office/drawing/2014/main" xmlns="" id="{1B581706-38FB-4B81-8F40-2D3AAF4A95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6098178"/>
                  </p:ext>
                </p:extLst>
              </p:nvPr>
            </p:nvGraphicFramePr>
            <p:xfrm>
              <a:off x="4371975" y="3671888"/>
              <a:ext cx="366713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14" name="公式" r:id="rId9" imgW="190440" imgH="241200" progId="Equation.3">
                      <p:embed/>
                    </p:oleObj>
                  </mc:Choice>
                  <mc:Fallback>
                    <p:oleObj name="公式" r:id="rId9" imgW="190440" imgH="241200" progId="Equation.3">
                      <p:embed/>
                      <p:pic>
                        <p:nvPicPr>
                          <p:cNvPr id="64" name="对象 63">
                            <a:extLst>
                              <a:ext uri="{FF2B5EF4-FFF2-40B4-BE49-F238E27FC236}">
                                <a16:creationId xmlns:a16="http://schemas.microsoft.com/office/drawing/2014/main" xmlns="" id="{7C1C6814-05EB-45E9-AB6B-DC712E0ABDF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71975" y="3671888"/>
                            <a:ext cx="366713" cy="4667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3F894D9-EE87-449E-846D-32AD6590C1DB}"/>
              </a:ext>
            </a:extLst>
          </p:cNvPr>
          <p:cNvGrpSpPr/>
          <p:nvPr/>
        </p:nvGrpSpPr>
        <p:grpSpPr>
          <a:xfrm>
            <a:off x="1410702" y="4589098"/>
            <a:ext cx="5357812" cy="877888"/>
            <a:chOff x="1410702" y="4329634"/>
            <a:chExt cx="5357812" cy="877888"/>
          </a:xfrm>
        </p:grpSpPr>
        <p:sp>
          <p:nvSpPr>
            <p:cNvPr id="152589" name="Text Box 13">
              <a:extLst>
                <a:ext uri="{FF2B5EF4-FFF2-40B4-BE49-F238E27FC236}">
                  <a16:creationId xmlns:a16="http://schemas.microsoft.com/office/drawing/2014/main" xmlns="" id="{B343DA8E-1D5D-4E47-8485-9CD44E089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702" y="4529211"/>
              <a:ext cx="34099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电感 </a:t>
              </a:r>
              <a:r>
                <a:rPr kumimoji="1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 </a:t>
              </a: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储存的磁场能量：</a:t>
              </a:r>
            </a:p>
          </p:txBody>
        </p:sp>
        <p:graphicFrame>
          <p:nvGraphicFramePr>
            <p:cNvPr id="69" name="对象 68">
              <a:extLst>
                <a:ext uri="{FF2B5EF4-FFF2-40B4-BE49-F238E27FC236}">
                  <a16:creationId xmlns:a16="http://schemas.microsoft.com/office/drawing/2014/main" xmlns="" id="{E215AEC3-BD5C-48A7-9338-BE6089B429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035195"/>
                </p:ext>
              </p:extLst>
            </p:nvPr>
          </p:nvGraphicFramePr>
          <p:xfrm>
            <a:off x="4820652" y="4329634"/>
            <a:ext cx="1947862" cy="87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15" name="公式" r:id="rId11" imgW="901440" imgH="406080" progId="Equation.3">
                    <p:embed/>
                  </p:oleObj>
                </mc:Choice>
                <mc:Fallback>
                  <p:oleObj name="公式" r:id="rId11" imgW="901440" imgH="406080" progId="Equation.3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xmlns="" id="{E300481C-AB9B-465B-B3C0-1521F455A5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20652" y="4329634"/>
                          <a:ext cx="1947862" cy="87788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52D95869-280B-4740-9F6B-E166D6807C7E}"/>
              </a:ext>
            </a:extLst>
          </p:cNvPr>
          <p:cNvGrpSpPr/>
          <p:nvPr/>
        </p:nvGrpSpPr>
        <p:grpSpPr>
          <a:xfrm>
            <a:off x="1625881" y="5666563"/>
            <a:ext cx="4968172" cy="467347"/>
            <a:chOff x="1604078" y="3670872"/>
            <a:chExt cx="4968172" cy="467347"/>
          </a:xfrm>
        </p:grpSpPr>
        <p:sp>
          <p:nvSpPr>
            <p:cNvPr id="71" name="AutoShape 47">
              <a:extLst>
                <a:ext uri="{FF2B5EF4-FFF2-40B4-BE49-F238E27FC236}">
                  <a16:creationId xmlns:a16="http://schemas.microsoft.com/office/drawing/2014/main" xmlns="" id="{37CD7454-01AB-42DF-957D-B82F1A551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75" y="3721849"/>
              <a:ext cx="685800" cy="366713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>
                <a:lumMod val="50000"/>
              </a:schemeClr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xmlns="" id="{5D560F1A-89D4-439C-BF4C-58C62DD0A8DB}"/>
                </a:ext>
              </a:extLst>
            </p:cNvPr>
            <p:cNvGrpSpPr/>
            <p:nvPr/>
          </p:nvGrpSpPr>
          <p:grpSpPr>
            <a:xfrm>
              <a:off x="1604078" y="3676554"/>
              <a:ext cx="2051672" cy="461665"/>
              <a:chOff x="1604078" y="3676554"/>
              <a:chExt cx="2051672" cy="461665"/>
            </a:xfrm>
          </p:grpSpPr>
          <p:sp>
            <p:nvSpPr>
              <p:cNvPr id="76" name="Text Box 41">
                <a:extLst>
                  <a:ext uri="{FF2B5EF4-FFF2-40B4-BE49-F238E27FC236}">
                    <a16:creationId xmlns:a16="http://schemas.microsoft.com/office/drawing/2014/main" xmlns="" id="{4A1882C8-268C-4272-BD0D-E8A9F3859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300" y="3676554"/>
                <a:ext cx="16954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不能突变</a:t>
                </a:r>
              </a:p>
            </p:txBody>
          </p:sp>
          <p:graphicFrame>
            <p:nvGraphicFramePr>
              <p:cNvPr id="77" name="对象 76">
                <a:extLst>
                  <a:ext uri="{FF2B5EF4-FFF2-40B4-BE49-F238E27FC236}">
                    <a16:creationId xmlns:a16="http://schemas.microsoft.com/office/drawing/2014/main" xmlns="" id="{902B6171-4576-4459-9745-FF61A3CB4E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941676"/>
                  </p:ext>
                </p:extLst>
              </p:nvPr>
            </p:nvGraphicFramePr>
            <p:xfrm>
              <a:off x="1604078" y="3682802"/>
              <a:ext cx="439738" cy="442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16" name="公式" r:id="rId13" imgW="228600" imgH="228600" progId="Equation.3">
                      <p:embed/>
                    </p:oleObj>
                  </mc:Choice>
                  <mc:Fallback>
                    <p:oleObj name="公式" r:id="rId13" imgW="228600" imgH="228600" progId="Equation.3">
                      <p:embed/>
                      <p:pic>
                        <p:nvPicPr>
                          <p:cNvPr id="64" name="对象 63">
                            <a:extLst>
                              <a:ext uri="{FF2B5EF4-FFF2-40B4-BE49-F238E27FC236}">
                                <a16:creationId xmlns:a16="http://schemas.microsoft.com/office/drawing/2014/main" xmlns="" id="{7C1C6814-05EB-45E9-AB6B-DC712E0ABDF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04078" y="3682802"/>
                            <a:ext cx="439738" cy="442913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D09225A9-792B-4B94-A271-6A95AA881F88}"/>
                </a:ext>
              </a:extLst>
            </p:cNvPr>
            <p:cNvGrpSpPr/>
            <p:nvPr/>
          </p:nvGrpSpPr>
          <p:grpSpPr>
            <a:xfrm>
              <a:off x="4409191" y="3670872"/>
              <a:ext cx="2163059" cy="461665"/>
              <a:chOff x="4409191" y="3670872"/>
              <a:chExt cx="2163059" cy="461665"/>
            </a:xfrm>
          </p:grpSpPr>
          <p:sp>
            <p:nvSpPr>
              <p:cNvPr id="74" name="Text Box 46">
                <a:extLst>
                  <a:ext uri="{FF2B5EF4-FFF2-40B4-BE49-F238E27FC236}">
                    <a16:creationId xmlns:a16="http://schemas.microsoft.com/office/drawing/2014/main" xmlns="" id="{2D788790-EEA4-4E60-8C27-30CF4D4D6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3670872"/>
                <a:ext cx="18859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不能突变</a:t>
                </a:r>
              </a:p>
            </p:txBody>
          </p:sp>
          <p:graphicFrame>
            <p:nvGraphicFramePr>
              <p:cNvPr id="75" name="对象 74">
                <a:extLst>
                  <a:ext uri="{FF2B5EF4-FFF2-40B4-BE49-F238E27FC236}">
                    <a16:creationId xmlns:a16="http://schemas.microsoft.com/office/drawing/2014/main" xmlns="" id="{E318B79A-C1BF-472C-B97C-504504D020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7682131"/>
                  </p:ext>
                </p:extLst>
              </p:nvPr>
            </p:nvGraphicFramePr>
            <p:xfrm>
              <a:off x="4409191" y="3682802"/>
              <a:ext cx="293687" cy="442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17" name="公式" r:id="rId15" imgW="152280" imgH="228600" progId="Equation.3">
                      <p:embed/>
                    </p:oleObj>
                  </mc:Choice>
                  <mc:Fallback>
                    <p:oleObj name="公式" r:id="rId15" imgW="152280" imgH="228600" progId="Equation.3">
                      <p:embed/>
                      <p:pic>
                        <p:nvPicPr>
                          <p:cNvPr id="66" name="对象 65">
                            <a:extLst>
                              <a:ext uri="{FF2B5EF4-FFF2-40B4-BE49-F238E27FC236}">
                                <a16:creationId xmlns:a16="http://schemas.microsoft.com/office/drawing/2014/main" xmlns="" id="{1B581706-38FB-4B81-8F40-2D3AAF4A954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09191" y="3682802"/>
                            <a:ext cx="293687" cy="442913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63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9" name="Text Box 9">
            <a:extLst>
              <a:ext uri="{FF2B5EF4-FFF2-40B4-BE49-F238E27FC236}">
                <a16:creationId xmlns:a16="http://schemas.microsoft.com/office/drawing/2014/main" xmlns="" id="{9F829988-3E24-4DC7-BDA0-2D2158ED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851" y="4190996"/>
            <a:ext cx="3810000" cy="461665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所以电容电压不能突变</a:t>
            </a:r>
          </a:p>
        </p:txBody>
      </p:sp>
      <p:sp>
        <p:nvSpPr>
          <p:cNvPr id="153610" name="Text Box 10">
            <a:extLst>
              <a:ext uri="{FF2B5EF4-FFF2-40B4-BE49-F238E27FC236}">
                <a16:creationId xmlns:a16="http://schemas.microsoft.com/office/drawing/2014/main" xmlns="" id="{0BD242DA-9F3D-486D-B2A1-A85A7D1C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60772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※</a:t>
            </a:r>
            <a:r>
              <a:rPr lang="zh-CN" altLang="en-US" sz="28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从电压电流关系分析</a:t>
            </a:r>
          </a:p>
        </p:txBody>
      </p:sp>
      <p:grpSp>
        <p:nvGrpSpPr>
          <p:cNvPr id="153611" name="Group 11">
            <a:extLst>
              <a:ext uri="{FF2B5EF4-FFF2-40B4-BE49-F238E27FC236}">
                <a16:creationId xmlns:a16="http://schemas.microsoft.com/office/drawing/2014/main" xmlns="" id="{7EF7E9F2-82A5-4D95-BDD4-B6B28BD114AB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909638"/>
            <a:ext cx="3200400" cy="1857375"/>
            <a:chOff x="744" y="375"/>
            <a:chExt cx="2307" cy="1497"/>
          </a:xfrm>
        </p:grpSpPr>
        <p:sp>
          <p:nvSpPr>
            <p:cNvPr id="153612" name="Text Box 12">
              <a:extLst>
                <a:ext uri="{FF2B5EF4-FFF2-40B4-BE49-F238E27FC236}">
                  <a16:creationId xmlns:a16="http://schemas.microsoft.com/office/drawing/2014/main" xmlns="" id="{EE889096-6F64-441E-AF53-21E1C4567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375"/>
              <a:ext cx="13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kumimoji="1" lang="zh-CN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13" name="Text Box 13">
              <a:extLst>
                <a:ext uri="{FF2B5EF4-FFF2-40B4-BE49-F238E27FC236}">
                  <a16:creationId xmlns:a16="http://schemas.microsoft.com/office/drawing/2014/main" xmlns="" id="{6EFC40FE-ED75-4AB3-8965-1920315A5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444"/>
              <a:ext cx="28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xmlns="" id="{A295699B-64FA-457E-9B68-F8BD4424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467"/>
              <a:ext cx="28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3615" name="Rectangle 15">
              <a:extLst>
                <a:ext uri="{FF2B5EF4-FFF2-40B4-BE49-F238E27FC236}">
                  <a16:creationId xmlns:a16="http://schemas.microsoft.com/office/drawing/2014/main" xmlns="" id="{9B776789-9E3E-4A15-8824-D4B84A11C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282"/>
              <a:ext cx="28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3616" name="Oval 16">
              <a:extLst>
                <a:ext uri="{FF2B5EF4-FFF2-40B4-BE49-F238E27FC236}">
                  <a16:creationId xmlns:a16="http://schemas.microsoft.com/office/drawing/2014/main" xmlns="" id="{B4BB0A30-5CBC-4B50-ABCF-9C737201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207"/>
              <a:ext cx="270" cy="2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17" name="Line 17">
              <a:extLst>
                <a:ext uri="{FF2B5EF4-FFF2-40B4-BE49-F238E27FC236}">
                  <a16:creationId xmlns:a16="http://schemas.microsoft.com/office/drawing/2014/main" xmlns="" id="{AA0ACC68-ED00-4CA6-B823-16A5A9BD7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841"/>
              <a:ext cx="0" cy="10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18" name="Rectangle 18">
              <a:extLst>
                <a:ext uri="{FF2B5EF4-FFF2-40B4-BE49-F238E27FC236}">
                  <a16:creationId xmlns:a16="http://schemas.microsoft.com/office/drawing/2014/main" xmlns="" id="{5B29E639-E1CB-401E-BB49-4B3FB12C0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008"/>
              <a:ext cx="26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619" name="Rectangle 19">
              <a:extLst>
                <a:ext uri="{FF2B5EF4-FFF2-40B4-BE49-F238E27FC236}">
                  <a16:creationId xmlns:a16="http://schemas.microsoft.com/office/drawing/2014/main" xmlns="" id="{4C40EFBE-18D8-435E-BBDD-243495CC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367"/>
              <a:ext cx="246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3620" name="Line 20">
              <a:extLst>
                <a:ext uri="{FF2B5EF4-FFF2-40B4-BE49-F238E27FC236}">
                  <a16:creationId xmlns:a16="http://schemas.microsoft.com/office/drawing/2014/main" xmlns="" id="{F9B7CB89-156D-41E2-84A5-C93F1B23C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849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621" name="Group 21">
              <a:extLst>
                <a:ext uri="{FF2B5EF4-FFF2-40B4-BE49-F238E27FC236}">
                  <a16:creationId xmlns:a16="http://schemas.microsoft.com/office/drawing/2014/main" xmlns="" id="{4D112C9E-4210-46E0-BE34-6D7607FD9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841"/>
              <a:ext cx="352" cy="1031"/>
              <a:chOff x="3072" y="1296"/>
              <a:chExt cx="192" cy="768"/>
            </a:xfrm>
          </p:grpSpPr>
          <p:sp>
            <p:nvSpPr>
              <p:cNvPr id="153622" name="Line 22">
                <a:extLst>
                  <a:ext uri="{FF2B5EF4-FFF2-40B4-BE49-F238E27FC236}">
                    <a16:creationId xmlns:a16="http://schemas.microsoft.com/office/drawing/2014/main" xmlns="" id="{52AD1779-F8DB-4FA0-A5C3-2D19FB5E7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23" name="Line 23">
                <a:extLst>
                  <a:ext uri="{FF2B5EF4-FFF2-40B4-BE49-F238E27FC236}">
                    <a16:creationId xmlns:a16="http://schemas.microsoft.com/office/drawing/2014/main" xmlns="" id="{7EB5331B-D698-4C2E-BB1E-EE1253465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24" name="Line 24">
                <a:extLst>
                  <a:ext uri="{FF2B5EF4-FFF2-40B4-BE49-F238E27FC236}">
                    <a16:creationId xmlns:a16="http://schemas.microsoft.com/office/drawing/2014/main" xmlns="" id="{356BCD45-70C3-4324-8AB9-C2B8607AD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25" name="Line 25">
                <a:extLst>
                  <a:ext uri="{FF2B5EF4-FFF2-40B4-BE49-F238E27FC236}">
                    <a16:creationId xmlns:a16="http://schemas.microsoft.com/office/drawing/2014/main" xmlns="" id="{EC882731-DDA4-42C1-8FC8-71D87609A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626" name="Line 26">
              <a:extLst>
                <a:ext uri="{FF2B5EF4-FFF2-40B4-BE49-F238E27FC236}">
                  <a16:creationId xmlns:a16="http://schemas.microsoft.com/office/drawing/2014/main" xmlns="" id="{1F0986F8-12B1-43E0-93D9-C8F0D2488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72"/>
              <a:ext cx="16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627" name="Group 27">
              <a:extLst>
                <a:ext uri="{FF2B5EF4-FFF2-40B4-BE49-F238E27FC236}">
                  <a16:creationId xmlns:a16="http://schemas.microsoft.com/office/drawing/2014/main" xmlns="" id="{91E52BAC-C491-4C33-B643-943CF93A3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" y="651"/>
              <a:ext cx="611" cy="271"/>
              <a:chOff x="3120" y="1872"/>
              <a:chExt cx="384" cy="192"/>
            </a:xfrm>
          </p:grpSpPr>
          <p:sp>
            <p:nvSpPr>
              <p:cNvPr id="153628" name="Line 28">
                <a:extLst>
                  <a:ext uri="{FF2B5EF4-FFF2-40B4-BE49-F238E27FC236}">
                    <a16:creationId xmlns:a16="http://schemas.microsoft.com/office/drawing/2014/main" xmlns="" id="{9696E94D-F120-4C2A-AA6E-2B94C321A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29" name="Line 29">
                <a:extLst>
                  <a:ext uri="{FF2B5EF4-FFF2-40B4-BE49-F238E27FC236}">
                    <a16:creationId xmlns:a16="http://schemas.microsoft.com/office/drawing/2014/main" xmlns="" id="{CAD41FA6-D9EA-4B18-AD94-162192DC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920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30" name="Line 30">
                <a:extLst>
                  <a:ext uri="{FF2B5EF4-FFF2-40B4-BE49-F238E27FC236}">
                    <a16:creationId xmlns:a16="http://schemas.microsoft.com/office/drawing/2014/main" xmlns="" id="{91CD6F62-BB6D-4FEC-9556-1A1B5B1EE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9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631" name="Text Box 31">
              <a:extLst>
                <a:ext uri="{FF2B5EF4-FFF2-40B4-BE49-F238E27FC236}">
                  <a16:creationId xmlns:a16="http://schemas.microsoft.com/office/drawing/2014/main" xmlns="" id="{E7D0A580-7DB9-4310-B4B1-0A75D1492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" y="1428"/>
              <a:ext cx="42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632" name="Rectangle 32">
              <a:extLst>
                <a:ext uri="{FF2B5EF4-FFF2-40B4-BE49-F238E27FC236}">
                  <a16:creationId xmlns:a16="http://schemas.microsoft.com/office/drawing/2014/main" xmlns="" id="{F203DF8F-63CA-4D97-B2B6-04E70A60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768"/>
              <a:ext cx="362" cy="1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33" name="Line 33">
              <a:extLst>
                <a:ext uri="{FF2B5EF4-FFF2-40B4-BE49-F238E27FC236}">
                  <a16:creationId xmlns:a16="http://schemas.microsoft.com/office/drawing/2014/main" xmlns="" id="{8DB5873E-EC8E-4DC5-94CC-C8A83B0D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109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34" name="Line 34">
              <a:extLst>
                <a:ext uri="{FF2B5EF4-FFF2-40B4-BE49-F238E27FC236}">
                  <a16:creationId xmlns:a16="http://schemas.microsoft.com/office/drawing/2014/main" xmlns="" id="{483F6C3C-BDC9-4A24-8F84-EFA8BB8D3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84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35" name="Rectangle 35">
              <a:extLst>
                <a:ext uri="{FF2B5EF4-FFF2-40B4-BE49-F238E27FC236}">
                  <a16:creationId xmlns:a16="http://schemas.microsoft.com/office/drawing/2014/main" xmlns="" id="{E7A96827-17A0-4B29-A191-B2D38814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456"/>
              <a:ext cx="195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636" name="Rectangle 36">
              <a:extLst>
                <a:ext uri="{FF2B5EF4-FFF2-40B4-BE49-F238E27FC236}">
                  <a16:creationId xmlns:a16="http://schemas.microsoft.com/office/drawing/2014/main" xmlns="" id="{F38C4B4D-C94F-407F-B178-C1E975BF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260"/>
              <a:ext cx="356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653" name="Text Box 53">
            <a:extLst>
              <a:ext uri="{FF2B5EF4-FFF2-40B4-BE49-F238E27FC236}">
                <a16:creationId xmlns:a16="http://schemas.microsoft.com/office/drawing/2014/main" xmlns="" id="{30119C46-7D5F-4760-BCA5-912B1A51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258" y="1120449"/>
            <a:ext cx="4145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闭合后，列回路电压方程：</a:t>
            </a:r>
          </a:p>
        </p:txBody>
      </p:sp>
      <p:sp>
        <p:nvSpPr>
          <p:cNvPr id="153674" name="Text Box 74">
            <a:extLst>
              <a:ext uri="{FF2B5EF4-FFF2-40B4-BE49-F238E27FC236}">
                <a16:creationId xmlns:a16="http://schemas.microsoft.com/office/drawing/2014/main" xmlns="" id="{289B4E98-4676-4654-836F-3CA57716C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69" y="5939678"/>
            <a:ext cx="3883586" cy="461665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所以电感电流不能突变</a:t>
            </a:r>
          </a:p>
        </p:txBody>
      </p:sp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xmlns="" id="{8D9A406E-9BBF-4E42-9F70-07186F95F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64113"/>
              </p:ext>
            </p:extLst>
          </p:nvPr>
        </p:nvGraphicFramePr>
        <p:xfrm>
          <a:off x="3925878" y="1646295"/>
          <a:ext cx="4884491" cy="97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1" name="公式" r:id="rId4" imgW="2044440" imgH="406080" progId="Equation.3">
                  <p:embed/>
                </p:oleObj>
              </mc:Choice>
              <mc:Fallback>
                <p:oleObj name="公式" r:id="rId4" imgW="2044440" imgH="40608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4939ECAC-9C8E-41AB-86D0-C74D85AFE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5878" y="1646295"/>
                        <a:ext cx="4884491" cy="97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C37B88B-0182-4F36-A5B7-43B3DF0F5ABE}"/>
              </a:ext>
            </a:extLst>
          </p:cNvPr>
          <p:cNvGrpSpPr/>
          <p:nvPr/>
        </p:nvGrpSpPr>
        <p:grpSpPr>
          <a:xfrm>
            <a:off x="583625" y="3082469"/>
            <a:ext cx="8187948" cy="923925"/>
            <a:chOff x="538471" y="3132138"/>
            <a:chExt cx="8187948" cy="923925"/>
          </a:xfrm>
        </p:grpSpPr>
        <p:grpSp>
          <p:nvGrpSpPr>
            <p:cNvPr id="153602" name="Group 2">
              <a:extLst>
                <a:ext uri="{FF2B5EF4-FFF2-40B4-BE49-F238E27FC236}">
                  <a16:creationId xmlns:a16="http://schemas.microsoft.com/office/drawing/2014/main" xmlns="" id="{C28A9962-B879-4AEB-9D9E-10BD0FAC6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9718" y="3334539"/>
              <a:ext cx="2527035" cy="474172"/>
              <a:chOff x="3741" y="1720"/>
              <a:chExt cx="1883" cy="326"/>
            </a:xfrm>
          </p:grpSpPr>
          <p:sp>
            <p:nvSpPr>
              <p:cNvPr id="153603" name="Text Box 3">
                <a:extLst>
                  <a:ext uri="{FF2B5EF4-FFF2-40B4-BE49-F238E27FC236}">
                    <a16:creationId xmlns:a16="http://schemas.microsoft.com/office/drawing/2014/main" xmlns="" id="{C180E750-DCAD-4A44-BE12-9C30B5329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" y="1729"/>
                <a:ext cx="368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</a:p>
            </p:txBody>
          </p:sp>
          <p:graphicFrame>
            <p:nvGraphicFramePr>
              <p:cNvPr id="153604" name="Object 4">
                <a:extLst>
                  <a:ext uri="{FF2B5EF4-FFF2-40B4-BE49-F238E27FC236}">
                    <a16:creationId xmlns:a16="http://schemas.microsoft.com/office/drawing/2014/main" xmlns="" id="{6C54FBA9-BBB9-48B7-9D4C-DFAD696CE4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1265196"/>
                  </p:ext>
                </p:extLst>
              </p:nvPr>
            </p:nvGraphicFramePr>
            <p:xfrm>
              <a:off x="4066" y="1793"/>
              <a:ext cx="33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2" name="公式" r:id="rId6" imgW="177480" imgH="139680" progId="Equation.3">
                      <p:embed/>
                    </p:oleObj>
                  </mc:Choice>
                  <mc:Fallback>
                    <p:oleObj name="公式" r:id="rId6" imgW="177480" imgH="1396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6" y="1793"/>
                            <a:ext cx="335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05" name="Text Box 5">
                <a:extLst>
                  <a:ext uri="{FF2B5EF4-FFF2-40B4-BE49-F238E27FC236}">
                    <a16:creationId xmlns:a16="http://schemas.microsoft.com/office/drawing/2014/main" xmlns="" id="{CF483512-7A68-4272-A0F1-D0896E63C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1720"/>
                <a:ext cx="1290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发生突变，</a:t>
                </a:r>
              </a:p>
            </p:txBody>
          </p:sp>
        </p:grpSp>
        <p:grpSp>
          <p:nvGrpSpPr>
            <p:cNvPr id="153675" name="Group 75">
              <a:extLst>
                <a:ext uri="{FF2B5EF4-FFF2-40B4-BE49-F238E27FC236}">
                  <a16:creationId xmlns:a16="http://schemas.microsoft.com/office/drawing/2014/main" xmlns="" id="{3E92D10E-FB41-4074-A13E-9EC86127B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6302" y="3332164"/>
              <a:ext cx="4090117" cy="481013"/>
              <a:chOff x="3087" y="2111"/>
              <a:chExt cx="2309" cy="303"/>
            </a:xfrm>
          </p:grpSpPr>
          <p:sp>
            <p:nvSpPr>
              <p:cNvPr id="153682" name="Text Box 82">
                <a:extLst>
                  <a:ext uri="{FF2B5EF4-FFF2-40B4-BE49-F238E27FC236}">
                    <a16:creationId xmlns:a16="http://schemas.microsoft.com/office/drawing/2014/main" xmlns="" id="{FE9D975A-C374-43AE-A0A8-07DE5FE1B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" y="2123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</a:p>
            </p:txBody>
          </p:sp>
          <p:sp>
            <p:nvSpPr>
              <p:cNvPr id="153683" name="Text Box 83">
                <a:extLst>
                  <a:ext uri="{FF2B5EF4-FFF2-40B4-BE49-F238E27FC236}">
                    <a16:creationId xmlns:a16="http://schemas.microsoft.com/office/drawing/2014/main" xmlns="" id="{96671F8B-A805-408D-845F-3FDDE6A5D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" y="2111"/>
                <a:ext cx="12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不满足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KVL,</a:t>
                </a:r>
              </a:p>
            </p:txBody>
          </p:sp>
        </p:grp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xmlns="" id="{16CAEB4D-B4C7-43D5-BD7F-5D305F8EF9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7207635"/>
                </p:ext>
              </p:extLst>
            </p:nvPr>
          </p:nvGraphicFramePr>
          <p:xfrm>
            <a:off x="538471" y="3133978"/>
            <a:ext cx="1645175" cy="877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3" name="公式" r:id="rId8" imgW="761760" imgH="406080" progId="Equation.3">
                    <p:embed/>
                  </p:oleObj>
                </mc:Choice>
                <mc:Fallback>
                  <p:oleObj name="公式" r:id="rId8" imgW="761760" imgH="4060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8471" y="3133978"/>
                          <a:ext cx="1645175" cy="8775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xmlns="" id="{3DC9B6E1-E08D-48A9-95C8-6C1D685298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547747"/>
                </p:ext>
              </p:extLst>
            </p:nvPr>
          </p:nvGraphicFramePr>
          <p:xfrm>
            <a:off x="5148263" y="3132138"/>
            <a:ext cx="1503362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4" name="公式" r:id="rId10" imgW="660240" imgH="406080" progId="Equation.3">
                    <p:embed/>
                  </p:oleObj>
                </mc:Choice>
                <mc:Fallback>
                  <p:oleObj name="公式" r:id="rId10" imgW="660240" imgH="406080" progId="Equation.3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xmlns="" id="{16CAEB4D-B4C7-43D5-BD7F-5D305F8EF9C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148263" y="3132138"/>
                          <a:ext cx="1503362" cy="923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071110B-4A7F-444A-9B62-15E791BFAB9B}"/>
              </a:ext>
            </a:extLst>
          </p:cNvPr>
          <p:cNvGrpSpPr/>
          <p:nvPr/>
        </p:nvGrpSpPr>
        <p:grpSpPr>
          <a:xfrm>
            <a:off x="215900" y="4898895"/>
            <a:ext cx="8838648" cy="898249"/>
            <a:chOff x="100605" y="4943595"/>
            <a:chExt cx="8838648" cy="898249"/>
          </a:xfrm>
        </p:grpSpPr>
        <p:grpSp>
          <p:nvGrpSpPr>
            <p:cNvPr id="153606" name="Group 6">
              <a:extLst>
                <a:ext uri="{FF2B5EF4-FFF2-40B4-BE49-F238E27FC236}">
                  <a16:creationId xmlns:a16="http://schemas.microsoft.com/office/drawing/2014/main" xmlns="" id="{9565F4B9-D16E-4557-A87C-852942A77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8792" y="4971800"/>
              <a:ext cx="2610461" cy="870044"/>
              <a:chOff x="2613" y="3310"/>
              <a:chExt cx="1768" cy="639"/>
            </a:xfrm>
          </p:grpSpPr>
          <p:graphicFrame>
            <p:nvGraphicFramePr>
              <p:cNvPr id="153607" name="Object 7">
                <a:extLst>
                  <a:ext uri="{FF2B5EF4-FFF2-40B4-BE49-F238E27FC236}">
                    <a16:creationId xmlns:a16="http://schemas.microsoft.com/office/drawing/2014/main" xmlns="" id="{86C539AE-A56C-42FB-9BFC-A091DFA787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361999"/>
                  </p:ext>
                </p:extLst>
              </p:nvPr>
            </p:nvGraphicFramePr>
            <p:xfrm>
              <a:off x="2613" y="3310"/>
              <a:ext cx="783" cy="6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5" name="公式" r:id="rId12" imgW="622080" imgH="406080" progId="Equation.3">
                      <p:embed/>
                    </p:oleObj>
                  </mc:Choice>
                  <mc:Fallback>
                    <p:oleObj name="公式" r:id="rId12" imgW="622080" imgH="4060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3" y="3310"/>
                            <a:ext cx="783" cy="6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08" name="Text Box 8">
                <a:extLst>
                  <a:ext uri="{FF2B5EF4-FFF2-40B4-BE49-F238E27FC236}">
                    <a16:creationId xmlns:a16="http://schemas.microsoft.com/office/drawing/2014/main" xmlns="" id="{F2C5F1A5-E967-4568-94EE-2C082A553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8" y="3460"/>
                <a:ext cx="96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不可能！</a:t>
                </a:r>
              </a:p>
            </p:txBody>
          </p:sp>
        </p:grpSp>
        <p:grpSp>
          <p:nvGrpSpPr>
            <p:cNvPr id="153661" name="Group 61">
              <a:extLst>
                <a:ext uri="{FF2B5EF4-FFF2-40B4-BE49-F238E27FC236}">
                  <a16:creationId xmlns:a16="http://schemas.microsoft.com/office/drawing/2014/main" xmlns="" id="{B92FB2FC-ADAE-4999-BA4A-08EFDAABF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05" y="5185988"/>
              <a:ext cx="2873157" cy="461963"/>
              <a:chOff x="-388" y="3349"/>
              <a:chExt cx="3273" cy="291"/>
            </a:xfrm>
          </p:grpSpPr>
          <p:sp>
            <p:nvSpPr>
              <p:cNvPr id="153668" name="Rectangle 68">
                <a:extLst>
                  <a:ext uri="{FF2B5EF4-FFF2-40B4-BE49-F238E27FC236}">
                    <a16:creationId xmlns:a16="http://schemas.microsoft.com/office/drawing/2014/main" xmlns="" id="{636D050B-8A37-4459-B350-FE7B24C1D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339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kumimoji="1" lang="zh-CN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673" name="Text Box 73">
                <a:extLst>
                  <a:ext uri="{FF2B5EF4-FFF2-40B4-BE49-F238E27FC236}">
                    <a16:creationId xmlns:a16="http://schemas.microsoft.com/office/drawing/2014/main" xmlns="" id="{0B23A556-851B-4F20-8266-E941B2D4A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88" y="3349"/>
                <a:ext cx="258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同理，因为</a:t>
                </a:r>
              </a:p>
            </p:txBody>
          </p:sp>
        </p:grpSp>
        <p:graphicFrame>
          <p:nvGraphicFramePr>
            <p:cNvPr id="88" name="对象 87">
              <a:extLst>
                <a:ext uri="{FF2B5EF4-FFF2-40B4-BE49-F238E27FC236}">
                  <a16:creationId xmlns:a16="http://schemas.microsoft.com/office/drawing/2014/main" xmlns="" id="{24900A33-E802-4760-8F8E-1148CA4781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837537"/>
                </p:ext>
              </p:extLst>
            </p:nvPr>
          </p:nvGraphicFramePr>
          <p:xfrm>
            <a:off x="1833523" y="4944243"/>
            <a:ext cx="1728985" cy="864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6" name="公式" r:id="rId14" imgW="812520" imgH="406080" progId="Equation.3">
                    <p:embed/>
                  </p:oleObj>
                </mc:Choice>
                <mc:Fallback>
                  <p:oleObj name="公式" r:id="rId14" imgW="812520" imgH="406080" progId="Equation.3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xmlns="" id="{16CAEB4D-B4C7-43D5-BD7F-5D305F8EF9C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833523" y="4944243"/>
                          <a:ext cx="1728985" cy="864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Group 2">
              <a:extLst>
                <a:ext uri="{FF2B5EF4-FFF2-40B4-BE49-F238E27FC236}">
                  <a16:creationId xmlns:a16="http://schemas.microsoft.com/office/drawing/2014/main" xmlns="" id="{1656020D-E556-40B5-891B-DA85018CB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5325" y="4943595"/>
              <a:ext cx="2771284" cy="766529"/>
              <a:chOff x="3552" y="1546"/>
              <a:chExt cx="2065" cy="527"/>
            </a:xfrm>
          </p:grpSpPr>
          <p:sp>
            <p:nvSpPr>
              <p:cNvPr id="90" name="Text Box 3">
                <a:extLst>
                  <a:ext uri="{FF2B5EF4-FFF2-40B4-BE49-F238E27FC236}">
                    <a16:creationId xmlns:a16="http://schemas.microsoft.com/office/drawing/2014/main" xmlns="" id="{87855287-17B7-46DC-A800-E9758743E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06"/>
                <a:ext cx="368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</a:p>
            </p:txBody>
          </p:sp>
          <p:graphicFrame>
            <p:nvGraphicFramePr>
              <p:cNvPr id="91" name="Object 4">
                <a:extLst>
                  <a:ext uri="{FF2B5EF4-FFF2-40B4-BE49-F238E27FC236}">
                    <a16:creationId xmlns:a16="http://schemas.microsoft.com/office/drawing/2014/main" xmlns="" id="{F519D17E-B421-4B4D-8DD5-CE484C7E15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5309094"/>
                  </p:ext>
                </p:extLst>
              </p:nvPr>
            </p:nvGraphicFramePr>
            <p:xfrm>
              <a:off x="3911" y="1546"/>
              <a:ext cx="291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7" name="公式" r:id="rId16" imgW="126720" imgH="228600" progId="Equation.3">
                      <p:embed/>
                    </p:oleObj>
                  </mc:Choice>
                  <mc:Fallback>
                    <p:oleObj name="公式" r:id="rId16" imgW="126720" imgH="228600" progId="Equation.3">
                      <p:embed/>
                      <p:pic>
                        <p:nvPicPr>
                          <p:cNvPr id="153604" name="Object 4">
                            <a:extLst>
                              <a:ext uri="{FF2B5EF4-FFF2-40B4-BE49-F238E27FC236}">
                                <a16:creationId xmlns:a16="http://schemas.microsoft.com/office/drawing/2014/main" xmlns="" id="{6C54FBA9-BBB9-48B7-9D4C-DFAD696CE4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1546"/>
                            <a:ext cx="291" cy="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" name="Text Box 5">
                <a:extLst>
                  <a:ext uri="{FF2B5EF4-FFF2-40B4-BE49-F238E27FC236}">
                    <a16:creationId xmlns:a16="http://schemas.microsoft.com/office/drawing/2014/main" xmlns="" id="{83AB3CC1-AD36-4A64-B91C-298EE508A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" y="1718"/>
                <a:ext cx="1521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发生突变，则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 animBg="1" autoUpdateAnimBg="0"/>
      <p:bldP spid="153610" grpId="0" autoUpdateAnimBg="0"/>
      <p:bldP spid="153653" grpId="0" autoUpdateAnimBg="0"/>
      <p:bldP spid="153674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3421</Words>
  <Application>Microsoft Macintosh PowerPoint</Application>
  <PresentationFormat>全屏显示(4:3)</PresentationFormat>
  <Paragraphs>1042</Paragraphs>
  <Slides>65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Calibri</vt:lpstr>
      <vt:lpstr>Calibri Light</vt:lpstr>
      <vt:lpstr>Monotype Sorts</vt:lpstr>
      <vt:lpstr>Symbol</vt:lpstr>
      <vt:lpstr>Times New Roman</vt:lpstr>
      <vt:lpstr>Wingdings</vt:lpstr>
      <vt:lpstr>等线</vt:lpstr>
      <vt:lpstr>方正姚体</vt:lpstr>
      <vt:lpstr>黑体</vt:lpstr>
      <vt:lpstr>楷体_GB2312</vt:lpstr>
      <vt:lpstr>宋体</vt:lpstr>
      <vt:lpstr>微软雅黑</vt:lpstr>
      <vt:lpstr>Arial</vt:lpstr>
      <vt:lpstr>Office 主题</vt:lpstr>
      <vt:lpstr>公式</vt:lpstr>
      <vt:lpstr>Equation</vt:lpstr>
      <vt:lpstr>剪辑</vt:lpstr>
      <vt:lpstr>第二章    电路的暂态分析</vt:lpstr>
      <vt:lpstr>PowerPoint 演示文稿</vt:lpstr>
      <vt:lpstr>PowerPoint 演示文稿</vt:lpstr>
      <vt:lpstr>PowerPoint 演示文稿</vt:lpstr>
      <vt:lpstr>PowerPoint 演示文稿</vt:lpstr>
      <vt:lpstr>电容电路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JC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数字电路基础知识 </dc:title>
  <dc:creator>HZX</dc:creator>
  <cp:lastModifiedBy>Microsoft Office 用户</cp:lastModifiedBy>
  <cp:revision>274</cp:revision>
  <dcterms:created xsi:type="dcterms:W3CDTF">2005-05-13T12:10:44Z</dcterms:created>
  <dcterms:modified xsi:type="dcterms:W3CDTF">2022-03-08T02:06:19Z</dcterms:modified>
</cp:coreProperties>
</file>